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695" r:id="rId3"/>
    <p:sldMasterId id="2147483707" r:id="rId4"/>
  </p:sldMasterIdLst>
  <p:notesMasterIdLst>
    <p:notesMasterId r:id="rId29"/>
  </p:notesMasterIdLst>
  <p:sldIdLst>
    <p:sldId id="268" r:id="rId5"/>
    <p:sldId id="266" r:id="rId6"/>
    <p:sldId id="371" r:id="rId7"/>
    <p:sldId id="467" r:id="rId8"/>
    <p:sldId id="257" r:id="rId9"/>
    <p:sldId id="265" r:id="rId10"/>
    <p:sldId id="468" r:id="rId11"/>
    <p:sldId id="469" r:id="rId12"/>
    <p:sldId id="470" r:id="rId13"/>
    <p:sldId id="472" r:id="rId14"/>
    <p:sldId id="267" r:id="rId15"/>
    <p:sldId id="466" r:id="rId16"/>
    <p:sldId id="473" r:id="rId17"/>
    <p:sldId id="474" r:id="rId18"/>
    <p:sldId id="478" r:id="rId19"/>
    <p:sldId id="479" r:id="rId20"/>
    <p:sldId id="331" r:id="rId21"/>
    <p:sldId id="334" r:id="rId22"/>
    <p:sldId id="335" r:id="rId23"/>
    <p:sldId id="330" r:id="rId24"/>
    <p:sldId id="1062" r:id="rId25"/>
    <p:sldId id="379" r:id="rId26"/>
    <p:sldId id="338" r:id="rId27"/>
    <p:sldId id="33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51DAF-B0AA-44F0-A31A-24B126B12D13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950C6D-703E-4CA2-818F-1FA907BB5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240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27197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5">
          <a:extLst>
            <a:ext uri="{FF2B5EF4-FFF2-40B4-BE49-F238E27FC236}">
              <a16:creationId xmlns:a16="http://schemas.microsoft.com/office/drawing/2014/main" id="{7FD7D7DF-D586-4AFF-47F3-CBF5F59363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6" name="Google Shape;3976;g108b4651a39_0_57:notes">
            <a:extLst>
              <a:ext uri="{FF2B5EF4-FFF2-40B4-BE49-F238E27FC236}">
                <a16:creationId xmlns:a16="http://schemas.microsoft.com/office/drawing/2014/main" id="{889B89C8-B87B-F3C0-072A-82DC4745272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7" name="Google Shape;3977;g108b4651a39_0_57:notes">
            <a:extLst>
              <a:ext uri="{FF2B5EF4-FFF2-40B4-BE49-F238E27FC236}">
                <a16:creationId xmlns:a16="http://schemas.microsoft.com/office/drawing/2014/main" id="{D37FC86E-63C5-D047-BA08-BE8015568FF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321793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4">
          <a:extLst>
            <a:ext uri="{FF2B5EF4-FFF2-40B4-BE49-F238E27FC236}">
              <a16:creationId xmlns:a16="http://schemas.microsoft.com/office/drawing/2014/main" id="{9A24D676-A2E5-2EED-5297-332E7A577B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5" name="Google Shape;4345;g2423b66fcfd_0_2686:notes">
            <a:extLst>
              <a:ext uri="{FF2B5EF4-FFF2-40B4-BE49-F238E27FC236}">
                <a16:creationId xmlns:a16="http://schemas.microsoft.com/office/drawing/2014/main" id="{7D88F9C1-8BE7-5A42-7639-CD4996E6863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6" name="Google Shape;4346;g2423b66fcfd_0_2686:notes">
            <a:extLst>
              <a:ext uri="{FF2B5EF4-FFF2-40B4-BE49-F238E27FC236}">
                <a16:creationId xmlns:a16="http://schemas.microsoft.com/office/drawing/2014/main" id="{61087EA7-B6D5-3AC6-8B2E-CBE85A0C0E8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46645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Chọn đáp</a:t>
            </a:r>
            <a:r>
              <a:rPr lang="en-US" baseline="0"/>
              <a:t> án bằng cách tích vào từng ông địa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BCA1D0-31EE-4614-BDCE-338CB48A69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26476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Chọn đáp</a:t>
            </a:r>
            <a:r>
              <a:rPr lang="en-US" baseline="0"/>
              <a:t> án bằng cách tích vào từng ông địa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BCA1D0-31EE-4614-BDCE-338CB48A69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43115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Chọn đáp</a:t>
            </a:r>
            <a:r>
              <a:rPr lang="en-US" baseline="0"/>
              <a:t> án bằng cách tích vào từng ông địa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BCA1D0-31EE-4614-BDCE-338CB48A69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34720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Chọn đáp</a:t>
            </a:r>
            <a:r>
              <a:rPr lang="en-US" baseline="0"/>
              <a:t> án bằng cách tích vào từng ông địa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BCA1D0-31EE-4614-BDCE-338CB48A69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47021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843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3" name="Google Shape;3463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4" name="Google Shape;3464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48390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1" name="Google Shape;3661;g108b4651a3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2" name="Google Shape;3662;g108b4651a3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79118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2">
          <a:extLst>
            <a:ext uri="{FF2B5EF4-FFF2-40B4-BE49-F238E27FC236}">
              <a16:creationId xmlns:a16="http://schemas.microsoft.com/office/drawing/2014/main" id="{470E0AE6-FEBC-DA6F-2C1C-09E8ECB956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3" name="Google Shape;3463;gd431007ba2_0_208:notes">
            <a:extLst>
              <a:ext uri="{FF2B5EF4-FFF2-40B4-BE49-F238E27FC236}">
                <a16:creationId xmlns:a16="http://schemas.microsoft.com/office/drawing/2014/main" id="{07693D76-B68F-C19D-ED83-953502282AE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4" name="Google Shape;3464;gd431007ba2_0_208:notes">
            <a:extLst>
              <a:ext uri="{FF2B5EF4-FFF2-40B4-BE49-F238E27FC236}">
                <a16:creationId xmlns:a16="http://schemas.microsoft.com/office/drawing/2014/main" id="{6D5458F1-CDE5-BFAC-1079-9E48DF22C8C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55285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0">
          <a:extLst>
            <a:ext uri="{FF2B5EF4-FFF2-40B4-BE49-F238E27FC236}">
              <a16:creationId xmlns:a16="http://schemas.microsoft.com/office/drawing/2014/main" id="{FC4C1118-A5D1-BA2A-170B-2CCFC52267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1" name="Google Shape;3661;g108b4651a39_0_20:notes">
            <a:extLst>
              <a:ext uri="{FF2B5EF4-FFF2-40B4-BE49-F238E27FC236}">
                <a16:creationId xmlns:a16="http://schemas.microsoft.com/office/drawing/2014/main" id="{86A55794-D96F-1E13-6405-4807C8AEE7F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2" name="Google Shape;3662;g108b4651a39_0_20:notes">
            <a:extLst>
              <a:ext uri="{FF2B5EF4-FFF2-40B4-BE49-F238E27FC236}">
                <a16:creationId xmlns:a16="http://schemas.microsoft.com/office/drawing/2014/main" id="{30C156D0-D9EF-5706-DDCC-40FF7637F8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2101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0">
          <a:extLst>
            <a:ext uri="{FF2B5EF4-FFF2-40B4-BE49-F238E27FC236}">
              <a16:creationId xmlns:a16="http://schemas.microsoft.com/office/drawing/2014/main" id="{E8F93047-2F9D-58AF-29F4-7A89DE9BFA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1" name="Google Shape;3661;g108b4651a39_0_20:notes">
            <a:extLst>
              <a:ext uri="{FF2B5EF4-FFF2-40B4-BE49-F238E27FC236}">
                <a16:creationId xmlns:a16="http://schemas.microsoft.com/office/drawing/2014/main" id="{29C85BAB-F495-1539-5A4A-4774C3C6793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2" name="Google Shape;3662;g108b4651a39_0_20:notes">
            <a:extLst>
              <a:ext uri="{FF2B5EF4-FFF2-40B4-BE49-F238E27FC236}">
                <a16:creationId xmlns:a16="http://schemas.microsoft.com/office/drawing/2014/main" id="{301BC591-9EA6-4910-810C-DBE069D54C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49239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5" name="Google Shape;4345;g2423b66fcfd_0_26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6" name="Google Shape;4346;g2423b66fcfd_0_26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6" name="Google Shape;3976;g108b4651a39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7" name="Google Shape;3977;g108b4651a39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22132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1">
          <a:extLst>
            <a:ext uri="{FF2B5EF4-FFF2-40B4-BE49-F238E27FC236}">
              <a16:creationId xmlns:a16="http://schemas.microsoft.com/office/drawing/2014/main" id="{7571951E-94A2-672A-A427-FF9302827D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" name="Google Shape;3522;g54dda1946d_6_332:notes">
            <a:extLst>
              <a:ext uri="{FF2B5EF4-FFF2-40B4-BE49-F238E27FC236}">
                <a16:creationId xmlns:a16="http://schemas.microsoft.com/office/drawing/2014/main" id="{28F9A913-68E2-FC4B-2210-BFD1B723890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3" name="Google Shape;3523;g54dda1946d_6_332:notes">
            <a:extLst>
              <a:ext uri="{FF2B5EF4-FFF2-40B4-BE49-F238E27FC236}">
                <a16:creationId xmlns:a16="http://schemas.microsoft.com/office/drawing/2014/main" id="{14EBF3D0-0009-B5AD-4043-B681F532832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23656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706A6-393C-C3F0-5680-DFD5988AEE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432F33-366A-61D9-E7DD-392FB2FFFB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FA6CBC-01D8-BBA6-77C8-431375E02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ABD58-5B74-43E3-A83C-BC7F72B99C7A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1ED8FB-A9BA-7596-64FA-2EEC92AC7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0C388E-44C4-D1ED-2320-1F60173A2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B4034-37FA-4EDF-BA41-FA3DF2EFA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952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E76BB-1AAD-6288-1A67-07F94D446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F57094-C6EE-B4D9-7AF8-635D126EE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3877B0-3F3F-B154-F938-489096A43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ABD58-5B74-43E3-A83C-BC7F72B99C7A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E1A5DC-7654-6049-FD10-9ED512CAE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FDB12-E8F7-DEAC-BBE1-EA9EF8D8A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B4034-37FA-4EDF-BA41-FA3DF2EFA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462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B5C1AF-6A40-D5BA-9384-75B76BA746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341B7E-CC96-2FF6-F1C6-73F0EBFEF8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430C95-5814-AACC-F866-B60DC06F8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ABD58-5B74-43E3-A83C-BC7F72B99C7A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FC4316-2EE6-95FF-C52A-CB1947311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83B0F-737D-CC87-F0C8-E622D1450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B4034-37FA-4EDF-BA41-FA3DF2EFA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9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4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4"/>
          <p:cNvSpPr/>
          <p:nvPr/>
        </p:nvSpPr>
        <p:spPr>
          <a:xfrm>
            <a:off x="501600" y="1009567"/>
            <a:ext cx="11188800" cy="54744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 dirty="0">
              <a:latin typeface="UTM Avo" panose="02040603050506020204" pitchFamily="18" charset="0"/>
            </a:endParaRPr>
          </a:p>
        </p:txBody>
      </p:sp>
      <p:sp>
        <p:nvSpPr>
          <p:cNvPr id="282" name="Google Shape;282;p4"/>
          <p:cNvSpPr txBox="1">
            <a:spLocks noGrp="1"/>
          </p:cNvSpPr>
          <p:nvPr>
            <p:ph type="body" idx="1"/>
          </p:nvPr>
        </p:nvSpPr>
        <p:spPr>
          <a:xfrm>
            <a:off x="955867" y="1424733"/>
            <a:ext cx="10272000" cy="470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600"/>
            </a:lvl1pPr>
            <a:lvl2pPr marL="1219170" lvl="1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2133"/>
            </a:lvl2pPr>
            <a:lvl3pPr marL="1828754" lvl="2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2133"/>
            </a:lvl3pPr>
            <a:lvl4pPr marL="2438339" lvl="3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rabicPeriod"/>
              <a:defRPr sz="2133"/>
            </a:lvl4pPr>
            <a:lvl5pPr marL="3047924" lvl="4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2133"/>
            </a:lvl5pPr>
            <a:lvl6pPr marL="3657509" lvl="5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2133"/>
            </a:lvl6pPr>
            <a:lvl7pPr marL="4267093" lvl="6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rabicPeriod"/>
              <a:defRPr sz="2133"/>
            </a:lvl7pPr>
            <a:lvl8pPr marL="4876678" lvl="7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2133"/>
            </a:lvl8pPr>
            <a:lvl9pPr marL="5486263" lvl="8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2133"/>
            </a:lvl9pPr>
          </a:lstStyle>
          <a:p>
            <a:endParaRPr/>
          </a:p>
        </p:txBody>
      </p:sp>
      <p:sp>
        <p:nvSpPr>
          <p:cNvPr id="283" name="Google Shape;283;p4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4"/>
          <p:cNvSpPr/>
          <p:nvPr/>
        </p:nvSpPr>
        <p:spPr>
          <a:xfrm>
            <a:off x="11690586" y="3347033"/>
            <a:ext cx="577900" cy="3479800"/>
          </a:xfrm>
          <a:custGeom>
            <a:avLst/>
            <a:gdLst/>
            <a:ahLst/>
            <a:cxnLst/>
            <a:rect l="l" t="t" r="r" b="b"/>
            <a:pathLst>
              <a:path w="17337" h="104394" extrusionOk="0">
                <a:moveTo>
                  <a:pt x="16194" y="104394"/>
                </a:moveTo>
                <a:cubicBezTo>
                  <a:pt x="9611" y="96166"/>
                  <a:pt x="5745" y="84247"/>
                  <a:pt x="7812" y="73914"/>
                </a:cubicBezTo>
                <a:cubicBezTo>
                  <a:pt x="9098" y="67485"/>
                  <a:pt x="11512" y="61007"/>
                  <a:pt x="10860" y="54483"/>
                </a:cubicBezTo>
                <a:cubicBezTo>
                  <a:pt x="9836" y="44248"/>
                  <a:pt x="1647" y="35710"/>
                  <a:pt x="192" y="25527"/>
                </a:cubicBezTo>
                <a:cubicBezTo>
                  <a:pt x="-1258" y="15380"/>
                  <a:pt x="8169" y="4584"/>
                  <a:pt x="17337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85" name="Google Shape;285;p4"/>
          <p:cNvSpPr/>
          <p:nvPr/>
        </p:nvSpPr>
        <p:spPr>
          <a:xfrm>
            <a:off x="300" y="-69266"/>
            <a:ext cx="5638800" cy="481567"/>
          </a:xfrm>
          <a:custGeom>
            <a:avLst/>
            <a:gdLst/>
            <a:ahLst/>
            <a:cxnLst/>
            <a:rect l="l" t="t" r="r" b="b"/>
            <a:pathLst>
              <a:path w="169164" h="14447" extrusionOk="0">
                <a:moveTo>
                  <a:pt x="0" y="1905"/>
                </a:moveTo>
                <a:cubicBezTo>
                  <a:pt x="6877" y="1905"/>
                  <a:pt x="13873" y="1883"/>
                  <a:pt x="20574" y="3429"/>
                </a:cubicBezTo>
                <a:cubicBezTo>
                  <a:pt x="30829" y="5796"/>
                  <a:pt x="39873" y="12609"/>
                  <a:pt x="50292" y="14097"/>
                </a:cubicBezTo>
                <a:cubicBezTo>
                  <a:pt x="60090" y="15497"/>
                  <a:pt x="69831" y="10925"/>
                  <a:pt x="79629" y="9525"/>
                </a:cubicBezTo>
                <a:cubicBezTo>
                  <a:pt x="89066" y="8177"/>
                  <a:pt x="98767" y="9320"/>
                  <a:pt x="108204" y="10668"/>
                </a:cubicBezTo>
                <a:cubicBezTo>
                  <a:pt x="116757" y="11890"/>
                  <a:pt x="125508" y="9124"/>
                  <a:pt x="134112" y="9906"/>
                </a:cubicBezTo>
                <a:cubicBezTo>
                  <a:pt x="140313" y="10470"/>
                  <a:pt x="146236" y="14597"/>
                  <a:pt x="152400" y="13716"/>
                </a:cubicBezTo>
                <a:cubicBezTo>
                  <a:pt x="159547" y="12695"/>
                  <a:pt x="169164" y="7220"/>
                  <a:pt x="169164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86" name="Google Shape;286;p4"/>
          <p:cNvGrpSpPr/>
          <p:nvPr/>
        </p:nvGrpSpPr>
        <p:grpSpPr>
          <a:xfrm>
            <a:off x="239487" y="2832603"/>
            <a:ext cx="1234040" cy="2395776"/>
            <a:chOff x="204076" y="125827"/>
            <a:chExt cx="925530" cy="1796832"/>
          </a:xfrm>
        </p:grpSpPr>
        <p:sp>
          <p:nvSpPr>
            <p:cNvPr id="287" name="Google Shape;287;p4"/>
            <p:cNvSpPr/>
            <p:nvPr/>
          </p:nvSpPr>
          <p:spPr>
            <a:xfrm rot="-668349">
              <a:off x="363767" y="168005"/>
              <a:ext cx="603599" cy="1712043"/>
            </a:xfrm>
            <a:custGeom>
              <a:avLst/>
              <a:gdLst/>
              <a:ahLst/>
              <a:cxnLst/>
              <a:rect l="l" t="t" r="r" b="b"/>
              <a:pathLst>
                <a:path w="24143" h="68479" extrusionOk="0">
                  <a:moveTo>
                    <a:pt x="12071" y="25555"/>
                  </a:moveTo>
                  <a:lnTo>
                    <a:pt x="13318" y="44191"/>
                  </a:lnTo>
                  <a:lnTo>
                    <a:pt x="12071" y="44378"/>
                  </a:lnTo>
                  <a:lnTo>
                    <a:pt x="10825" y="44191"/>
                  </a:lnTo>
                  <a:lnTo>
                    <a:pt x="12071" y="25555"/>
                  </a:lnTo>
                  <a:close/>
                  <a:moveTo>
                    <a:pt x="13754" y="46705"/>
                  </a:moveTo>
                  <a:lnTo>
                    <a:pt x="14689" y="54081"/>
                  </a:lnTo>
                  <a:lnTo>
                    <a:pt x="9453" y="54081"/>
                  </a:lnTo>
                  <a:lnTo>
                    <a:pt x="10388" y="46705"/>
                  </a:lnTo>
                  <a:close/>
                  <a:moveTo>
                    <a:pt x="11926" y="0"/>
                  </a:moveTo>
                  <a:lnTo>
                    <a:pt x="11926" y="3636"/>
                  </a:lnTo>
                  <a:lnTo>
                    <a:pt x="11552" y="3636"/>
                  </a:lnTo>
                  <a:lnTo>
                    <a:pt x="11552" y="6150"/>
                  </a:lnTo>
                  <a:lnTo>
                    <a:pt x="11323" y="6233"/>
                  </a:lnTo>
                  <a:lnTo>
                    <a:pt x="11115" y="6378"/>
                  </a:lnTo>
                  <a:lnTo>
                    <a:pt x="10949" y="6545"/>
                  </a:lnTo>
                  <a:lnTo>
                    <a:pt x="10783" y="6732"/>
                  </a:lnTo>
                  <a:lnTo>
                    <a:pt x="10658" y="6939"/>
                  </a:lnTo>
                  <a:lnTo>
                    <a:pt x="10555" y="7168"/>
                  </a:lnTo>
                  <a:lnTo>
                    <a:pt x="10492" y="7417"/>
                  </a:lnTo>
                  <a:lnTo>
                    <a:pt x="10471" y="7687"/>
                  </a:lnTo>
                  <a:lnTo>
                    <a:pt x="10471" y="8394"/>
                  </a:lnTo>
                  <a:lnTo>
                    <a:pt x="10970" y="8394"/>
                  </a:lnTo>
                  <a:lnTo>
                    <a:pt x="10970" y="9308"/>
                  </a:lnTo>
                  <a:lnTo>
                    <a:pt x="10471" y="9308"/>
                  </a:lnTo>
                  <a:lnTo>
                    <a:pt x="10471" y="9349"/>
                  </a:lnTo>
                  <a:lnTo>
                    <a:pt x="10513" y="9578"/>
                  </a:lnTo>
                  <a:lnTo>
                    <a:pt x="10575" y="9765"/>
                  </a:lnTo>
                  <a:lnTo>
                    <a:pt x="10679" y="9952"/>
                  </a:lnTo>
                  <a:lnTo>
                    <a:pt x="10804" y="10118"/>
                  </a:lnTo>
                  <a:lnTo>
                    <a:pt x="10970" y="10243"/>
                  </a:lnTo>
                  <a:lnTo>
                    <a:pt x="11136" y="10347"/>
                  </a:lnTo>
                  <a:lnTo>
                    <a:pt x="11344" y="10409"/>
                  </a:lnTo>
                  <a:lnTo>
                    <a:pt x="11552" y="10430"/>
                  </a:lnTo>
                  <a:lnTo>
                    <a:pt x="11136" y="10430"/>
                  </a:lnTo>
                  <a:lnTo>
                    <a:pt x="11136" y="10471"/>
                  </a:lnTo>
                  <a:lnTo>
                    <a:pt x="10638" y="25555"/>
                  </a:lnTo>
                  <a:lnTo>
                    <a:pt x="10617" y="26739"/>
                  </a:lnTo>
                  <a:lnTo>
                    <a:pt x="10575" y="27882"/>
                  </a:lnTo>
                  <a:lnTo>
                    <a:pt x="10513" y="29045"/>
                  </a:lnTo>
                  <a:lnTo>
                    <a:pt x="10451" y="30167"/>
                  </a:lnTo>
                  <a:lnTo>
                    <a:pt x="10368" y="31310"/>
                  </a:lnTo>
                  <a:lnTo>
                    <a:pt x="10284" y="32432"/>
                  </a:lnTo>
                  <a:lnTo>
                    <a:pt x="10181" y="33533"/>
                  </a:lnTo>
                  <a:lnTo>
                    <a:pt x="10056" y="34634"/>
                  </a:lnTo>
                  <a:lnTo>
                    <a:pt x="9931" y="35715"/>
                  </a:lnTo>
                  <a:lnTo>
                    <a:pt x="9786" y="36795"/>
                  </a:lnTo>
                  <a:lnTo>
                    <a:pt x="9640" y="37855"/>
                  </a:lnTo>
                  <a:lnTo>
                    <a:pt x="9474" y="38914"/>
                  </a:lnTo>
                  <a:lnTo>
                    <a:pt x="9287" y="39953"/>
                  </a:lnTo>
                  <a:lnTo>
                    <a:pt x="9100" y="40992"/>
                  </a:lnTo>
                  <a:lnTo>
                    <a:pt x="8892" y="42010"/>
                  </a:lnTo>
                  <a:lnTo>
                    <a:pt x="8685" y="43028"/>
                  </a:lnTo>
                  <a:lnTo>
                    <a:pt x="7874" y="43028"/>
                  </a:lnTo>
                  <a:lnTo>
                    <a:pt x="7874" y="44171"/>
                  </a:lnTo>
                  <a:lnTo>
                    <a:pt x="8622" y="44171"/>
                  </a:lnTo>
                  <a:lnTo>
                    <a:pt x="6420" y="54081"/>
                  </a:lnTo>
                  <a:lnTo>
                    <a:pt x="5028" y="54081"/>
                  </a:lnTo>
                  <a:lnTo>
                    <a:pt x="5028" y="55722"/>
                  </a:lnTo>
                  <a:lnTo>
                    <a:pt x="5818" y="55722"/>
                  </a:lnTo>
                  <a:lnTo>
                    <a:pt x="0" y="68479"/>
                  </a:lnTo>
                  <a:lnTo>
                    <a:pt x="5776" y="68479"/>
                  </a:lnTo>
                  <a:lnTo>
                    <a:pt x="5651" y="68022"/>
                  </a:lnTo>
                  <a:lnTo>
                    <a:pt x="5568" y="67544"/>
                  </a:lnTo>
                  <a:lnTo>
                    <a:pt x="5527" y="67066"/>
                  </a:lnTo>
                  <a:lnTo>
                    <a:pt x="5506" y="66567"/>
                  </a:lnTo>
                  <a:lnTo>
                    <a:pt x="5527" y="66214"/>
                  </a:lnTo>
                  <a:lnTo>
                    <a:pt x="5547" y="65882"/>
                  </a:lnTo>
                  <a:lnTo>
                    <a:pt x="5589" y="65549"/>
                  </a:lnTo>
                  <a:lnTo>
                    <a:pt x="5651" y="65217"/>
                  </a:lnTo>
                  <a:lnTo>
                    <a:pt x="5714" y="64885"/>
                  </a:lnTo>
                  <a:lnTo>
                    <a:pt x="5797" y="64552"/>
                  </a:lnTo>
                  <a:lnTo>
                    <a:pt x="5901" y="64240"/>
                  </a:lnTo>
                  <a:lnTo>
                    <a:pt x="6025" y="63929"/>
                  </a:lnTo>
                  <a:lnTo>
                    <a:pt x="6150" y="63638"/>
                  </a:lnTo>
                  <a:lnTo>
                    <a:pt x="6295" y="63347"/>
                  </a:lnTo>
                  <a:lnTo>
                    <a:pt x="6462" y="63056"/>
                  </a:lnTo>
                  <a:lnTo>
                    <a:pt x="6628" y="62786"/>
                  </a:lnTo>
                  <a:lnTo>
                    <a:pt x="6815" y="62516"/>
                  </a:lnTo>
                  <a:lnTo>
                    <a:pt x="7002" y="62267"/>
                  </a:lnTo>
                  <a:lnTo>
                    <a:pt x="7210" y="62017"/>
                  </a:lnTo>
                  <a:lnTo>
                    <a:pt x="7438" y="61789"/>
                  </a:lnTo>
                  <a:lnTo>
                    <a:pt x="7667" y="61560"/>
                  </a:lnTo>
                  <a:lnTo>
                    <a:pt x="7895" y="61353"/>
                  </a:lnTo>
                  <a:lnTo>
                    <a:pt x="8144" y="61145"/>
                  </a:lnTo>
                  <a:lnTo>
                    <a:pt x="8394" y="60958"/>
                  </a:lnTo>
                  <a:lnTo>
                    <a:pt x="8664" y="60792"/>
                  </a:lnTo>
                  <a:lnTo>
                    <a:pt x="8934" y="60625"/>
                  </a:lnTo>
                  <a:lnTo>
                    <a:pt x="9225" y="60480"/>
                  </a:lnTo>
                  <a:lnTo>
                    <a:pt x="9516" y="60334"/>
                  </a:lnTo>
                  <a:lnTo>
                    <a:pt x="9807" y="60210"/>
                  </a:lnTo>
                  <a:lnTo>
                    <a:pt x="10118" y="60106"/>
                  </a:lnTo>
                  <a:lnTo>
                    <a:pt x="10430" y="60023"/>
                  </a:lnTo>
                  <a:lnTo>
                    <a:pt x="10741" y="59940"/>
                  </a:lnTo>
                  <a:lnTo>
                    <a:pt x="11074" y="59898"/>
                  </a:lnTo>
                  <a:lnTo>
                    <a:pt x="11406" y="59836"/>
                  </a:lnTo>
                  <a:lnTo>
                    <a:pt x="11739" y="59815"/>
                  </a:lnTo>
                  <a:lnTo>
                    <a:pt x="12404" y="59815"/>
                  </a:lnTo>
                  <a:lnTo>
                    <a:pt x="12736" y="59836"/>
                  </a:lnTo>
                  <a:lnTo>
                    <a:pt x="13068" y="59898"/>
                  </a:lnTo>
                  <a:lnTo>
                    <a:pt x="13401" y="59940"/>
                  </a:lnTo>
                  <a:lnTo>
                    <a:pt x="13712" y="60023"/>
                  </a:lnTo>
                  <a:lnTo>
                    <a:pt x="14024" y="60106"/>
                  </a:lnTo>
                  <a:lnTo>
                    <a:pt x="14336" y="60210"/>
                  </a:lnTo>
                  <a:lnTo>
                    <a:pt x="14627" y="60334"/>
                  </a:lnTo>
                  <a:lnTo>
                    <a:pt x="14918" y="60480"/>
                  </a:lnTo>
                  <a:lnTo>
                    <a:pt x="15208" y="60625"/>
                  </a:lnTo>
                  <a:lnTo>
                    <a:pt x="15478" y="60792"/>
                  </a:lnTo>
                  <a:lnTo>
                    <a:pt x="15749" y="60958"/>
                  </a:lnTo>
                  <a:lnTo>
                    <a:pt x="15998" y="61145"/>
                  </a:lnTo>
                  <a:lnTo>
                    <a:pt x="16247" y="61353"/>
                  </a:lnTo>
                  <a:lnTo>
                    <a:pt x="16476" y="61560"/>
                  </a:lnTo>
                  <a:lnTo>
                    <a:pt x="16704" y="61789"/>
                  </a:lnTo>
                  <a:lnTo>
                    <a:pt x="16933" y="62017"/>
                  </a:lnTo>
                  <a:lnTo>
                    <a:pt x="17141" y="62267"/>
                  </a:lnTo>
                  <a:lnTo>
                    <a:pt x="17328" y="62516"/>
                  </a:lnTo>
                  <a:lnTo>
                    <a:pt x="17515" y="62786"/>
                  </a:lnTo>
                  <a:lnTo>
                    <a:pt x="17681" y="63056"/>
                  </a:lnTo>
                  <a:lnTo>
                    <a:pt x="17847" y="63347"/>
                  </a:lnTo>
                  <a:lnTo>
                    <a:pt x="17992" y="63638"/>
                  </a:lnTo>
                  <a:lnTo>
                    <a:pt x="18117" y="63929"/>
                  </a:lnTo>
                  <a:lnTo>
                    <a:pt x="18242" y="64240"/>
                  </a:lnTo>
                  <a:lnTo>
                    <a:pt x="18346" y="64552"/>
                  </a:lnTo>
                  <a:lnTo>
                    <a:pt x="18429" y="64885"/>
                  </a:lnTo>
                  <a:lnTo>
                    <a:pt x="18512" y="65217"/>
                  </a:lnTo>
                  <a:lnTo>
                    <a:pt x="18553" y="65549"/>
                  </a:lnTo>
                  <a:lnTo>
                    <a:pt x="18595" y="65882"/>
                  </a:lnTo>
                  <a:lnTo>
                    <a:pt x="18636" y="66214"/>
                  </a:lnTo>
                  <a:lnTo>
                    <a:pt x="18636" y="66567"/>
                  </a:lnTo>
                  <a:lnTo>
                    <a:pt x="18616" y="67066"/>
                  </a:lnTo>
                  <a:lnTo>
                    <a:pt x="18574" y="67544"/>
                  </a:lnTo>
                  <a:lnTo>
                    <a:pt x="18491" y="68022"/>
                  </a:lnTo>
                  <a:lnTo>
                    <a:pt x="18366" y="68479"/>
                  </a:lnTo>
                  <a:lnTo>
                    <a:pt x="24142" y="68479"/>
                  </a:lnTo>
                  <a:lnTo>
                    <a:pt x="18325" y="55722"/>
                  </a:lnTo>
                  <a:lnTo>
                    <a:pt x="19114" y="55722"/>
                  </a:lnTo>
                  <a:lnTo>
                    <a:pt x="19114" y="54081"/>
                  </a:lnTo>
                  <a:lnTo>
                    <a:pt x="17722" y="54081"/>
                  </a:lnTo>
                  <a:lnTo>
                    <a:pt x="15520" y="44171"/>
                  </a:lnTo>
                  <a:lnTo>
                    <a:pt x="16268" y="44171"/>
                  </a:lnTo>
                  <a:lnTo>
                    <a:pt x="16268" y="43028"/>
                  </a:lnTo>
                  <a:lnTo>
                    <a:pt x="15458" y="43028"/>
                  </a:lnTo>
                  <a:lnTo>
                    <a:pt x="15042" y="40846"/>
                  </a:lnTo>
                  <a:lnTo>
                    <a:pt x="14689" y="38665"/>
                  </a:lnTo>
                  <a:lnTo>
                    <a:pt x="14377" y="36462"/>
                  </a:lnTo>
                  <a:lnTo>
                    <a:pt x="14107" y="34281"/>
                  </a:lnTo>
                  <a:lnTo>
                    <a:pt x="13879" y="32099"/>
                  </a:lnTo>
                  <a:lnTo>
                    <a:pt x="13712" y="29918"/>
                  </a:lnTo>
                  <a:lnTo>
                    <a:pt x="13588" y="27736"/>
                  </a:lnTo>
                  <a:lnTo>
                    <a:pt x="13505" y="25555"/>
                  </a:lnTo>
                  <a:lnTo>
                    <a:pt x="13006" y="10471"/>
                  </a:lnTo>
                  <a:lnTo>
                    <a:pt x="13006" y="10430"/>
                  </a:lnTo>
                  <a:lnTo>
                    <a:pt x="12591" y="10430"/>
                  </a:lnTo>
                  <a:lnTo>
                    <a:pt x="12798" y="10409"/>
                  </a:lnTo>
                  <a:lnTo>
                    <a:pt x="13006" y="10347"/>
                  </a:lnTo>
                  <a:lnTo>
                    <a:pt x="13193" y="10243"/>
                  </a:lnTo>
                  <a:lnTo>
                    <a:pt x="13339" y="10118"/>
                  </a:lnTo>
                  <a:lnTo>
                    <a:pt x="13463" y="9952"/>
                  </a:lnTo>
                  <a:lnTo>
                    <a:pt x="13567" y="9765"/>
                  </a:lnTo>
                  <a:lnTo>
                    <a:pt x="13629" y="9578"/>
                  </a:lnTo>
                  <a:lnTo>
                    <a:pt x="13671" y="9349"/>
                  </a:lnTo>
                  <a:lnTo>
                    <a:pt x="13671" y="9308"/>
                  </a:lnTo>
                  <a:lnTo>
                    <a:pt x="13172" y="9308"/>
                  </a:lnTo>
                  <a:lnTo>
                    <a:pt x="13172" y="8394"/>
                  </a:lnTo>
                  <a:lnTo>
                    <a:pt x="13671" y="8394"/>
                  </a:lnTo>
                  <a:lnTo>
                    <a:pt x="13671" y="7687"/>
                  </a:lnTo>
                  <a:lnTo>
                    <a:pt x="13650" y="7417"/>
                  </a:lnTo>
                  <a:lnTo>
                    <a:pt x="13588" y="7168"/>
                  </a:lnTo>
                  <a:lnTo>
                    <a:pt x="13484" y="6939"/>
                  </a:lnTo>
                  <a:lnTo>
                    <a:pt x="13359" y="6732"/>
                  </a:lnTo>
                  <a:lnTo>
                    <a:pt x="13214" y="6545"/>
                  </a:lnTo>
                  <a:lnTo>
                    <a:pt x="13027" y="6378"/>
                  </a:lnTo>
                  <a:lnTo>
                    <a:pt x="12819" y="6233"/>
                  </a:lnTo>
                  <a:lnTo>
                    <a:pt x="12591" y="6150"/>
                  </a:lnTo>
                  <a:lnTo>
                    <a:pt x="12591" y="3636"/>
                  </a:lnTo>
                  <a:lnTo>
                    <a:pt x="12217" y="3636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28575" dir="36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8" name="Google Shape;288;p4"/>
            <p:cNvSpPr/>
            <p:nvPr/>
          </p:nvSpPr>
          <p:spPr>
            <a:xfrm rot="-668349">
              <a:off x="589278" y="1510269"/>
              <a:ext cx="352189" cy="41077"/>
            </a:xfrm>
            <a:custGeom>
              <a:avLst/>
              <a:gdLst/>
              <a:ahLst/>
              <a:cxnLst/>
              <a:rect l="l" t="t" r="r" b="b"/>
              <a:pathLst>
                <a:path w="14087" h="1643" extrusionOk="0">
                  <a:moveTo>
                    <a:pt x="0" y="1"/>
                  </a:moveTo>
                  <a:lnTo>
                    <a:pt x="0" y="1642"/>
                  </a:lnTo>
                  <a:lnTo>
                    <a:pt x="14086" y="1642"/>
                  </a:lnTo>
                  <a:lnTo>
                    <a:pt x="140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89" name="Google Shape;289;p4"/>
            <p:cNvSpPr/>
            <p:nvPr/>
          </p:nvSpPr>
          <p:spPr>
            <a:xfrm rot="-668349">
              <a:off x="583909" y="1496267"/>
              <a:ext cx="352189" cy="14551"/>
            </a:xfrm>
            <a:custGeom>
              <a:avLst/>
              <a:gdLst/>
              <a:ahLst/>
              <a:cxnLst/>
              <a:rect l="l" t="t" r="r" b="b"/>
              <a:pathLst>
                <a:path w="14087" h="582" extrusionOk="0">
                  <a:moveTo>
                    <a:pt x="0" y="0"/>
                  </a:moveTo>
                  <a:lnTo>
                    <a:pt x="0" y="582"/>
                  </a:lnTo>
                  <a:lnTo>
                    <a:pt x="14086" y="582"/>
                  </a:lnTo>
                  <a:lnTo>
                    <a:pt x="140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0" name="Google Shape;290;p4"/>
            <p:cNvSpPr/>
            <p:nvPr/>
          </p:nvSpPr>
          <p:spPr>
            <a:xfrm rot="-668349">
              <a:off x="607491" y="1247433"/>
              <a:ext cx="209858" cy="29101"/>
            </a:xfrm>
            <a:custGeom>
              <a:avLst/>
              <a:gdLst/>
              <a:ahLst/>
              <a:cxnLst/>
              <a:rect l="l" t="t" r="r" b="b"/>
              <a:pathLst>
                <a:path w="8394" h="1164" extrusionOk="0">
                  <a:moveTo>
                    <a:pt x="0" y="0"/>
                  </a:moveTo>
                  <a:lnTo>
                    <a:pt x="0" y="1164"/>
                  </a:lnTo>
                  <a:lnTo>
                    <a:pt x="8394" y="1164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1" name="Google Shape;291;p4"/>
            <p:cNvSpPr/>
            <p:nvPr/>
          </p:nvSpPr>
          <p:spPr>
            <a:xfrm rot="-668349">
              <a:off x="603627" y="1236885"/>
              <a:ext cx="209858" cy="10950"/>
            </a:xfrm>
            <a:custGeom>
              <a:avLst/>
              <a:gdLst/>
              <a:ahLst/>
              <a:cxnLst/>
              <a:rect l="l" t="t" r="r" b="b"/>
              <a:pathLst>
                <a:path w="8394" h="438" extrusionOk="0">
                  <a:moveTo>
                    <a:pt x="0" y="1"/>
                  </a:moveTo>
                  <a:lnTo>
                    <a:pt x="0" y="437"/>
                  </a:lnTo>
                  <a:lnTo>
                    <a:pt x="8394" y="437"/>
                  </a:lnTo>
                  <a:lnTo>
                    <a:pt x="83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2" name="Google Shape;292;p4"/>
            <p:cNvSpPr/>
            <p:nvPr/>
          </p:nvSpPr>
          <p:spPr>
            <a:xfrm rot="-668349">
              <a:off x="527204" y="1870448"/>
              <a:ext cx="162081" cy="36901"/>
            </a:xfrm>
            <a:custGeom>
              <a:avLst/>
              <a:gdLst/>
              <a:ahLst/>
              <a:cxnLst/>
              <a:rect l="l" t="t" r="r" b="b"/>
              <a:pathLst>
                <a:path w="6483" h="1476" extrusionOk="0">
                  <a:moveTo>
                    <a:pt x="0" y="1"/>
                  </a:moveTo>
                  <a:lnTo>
                    <a:pt x="0" y="1476"/>
                  </a:lnTo>
                  <a:lnTo>
                    <a:pt x="6482" y="1476"/>
                  </a:lnTo>
                  <a:lnTo>
                    <a:pt x="64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3" name="Google Shape;293;p4"/>
            <p:cNvSpPr/>
            <p:nvPr/>
          </p:nvSpPr>
          <p:spPr>
            <a:xfrm rot="-668349">
              <a:off x="965462" y="1784143"/>
              <a:ext cx="162106" cy="36901"/>
            </a:xfrm>
            <a:custGeom>
              <a:avLst/>
              <a:gdLst/>
              <a:ahLst/>
              <a:cxnLst/>
              <a:rect l="l" t="t" r="r" b="b"/>
              <a:pathLst>
                <a:path w="6484" h="1476" extrusionOk="0">
                  <a:moveTo>
                    <a:pt x="1" y="1"/>
                  </a:moveTo>
                  <a:lnTo>
                    <a:pt x="1" y="1476"/>
                  </a:lnTo>
                  <a:lnTo>
                    <a:pt x="6483" y="1476"/>
                  </a:lnTo>
                  <a:lnTo>
                    <a:pt x="64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4" name="Google Shape;294;p4"/>
            <p:cNvSpPr/>
            <p:nvPr/>
          </p:nvSpPr>
          <p:spPr>
            <a:xfrm rot="-668349">
              <a:off x="508035" y="413188"/>
              <a:ext cx="80003" cy="28076"/>
            </a:xfrm>
            <a:custGeom>
              <a:avLst/>
              <a:gdLst/>
              <a:ahLst/>
              <a:cxnLst/>
              <a:rect l="l" t="t" r="r" b="b"/>
              <a:pathLst>
                <a:path w="3200" h="1123" extrusionOk="0">
                  <a:moveTo>
                    <a:pt x="0" y="0"/>
                  </a:moveTo>
                  <a:lnTo>
                    <a:pt x="42" y="229"/>
                  </a:lnTo>
                  <a:lnTo>
                    <a:pt x="104" y="416"/>
                  </a:lnTo>
                  <a:lnTo>
                    <a:pt x="208" y="603"/>
                  </a:lnTo>
                  <a:lnTo>
                    <a:pt x="333" y="769"/>
                  </a:lnTo>
                  <a:lnTo>
                    <a:pt x="499" y="894"/>
                  </a:lnTo>
                  <a:lnTo>
                    <a:pt x="665" y="998"/>
                  </a:lnTo>
                  <a:lnTo>
                    <a:pt x="873" y="1060"/>
                  </a:lnTo>
                  <a:lnTo>
                    <a:pt x="1081" y="1081"/>
                  </a:lnTo>
                  <a:lnTo>
                    <a:pt x="665" y="1081"/>
                  </a:lnTo>
                  <a:lnTo>
                    <a:pt x="665" y="1122"/>
                  </a:lnTo>
                  <a:lnTo>
                    <a:pt x="2535" y="1122"/>
                  </a:lnTo>
                  <a:lnTo>
                    <a:pt x="2535" y="1081"/>
                  </a:lnTo>
                  <a:lnTo>
                    <a:pt x="2120" y="1081"/>
                  </a:lnTo>
                  <a:lnTo>
                    <a:pt x="2327" y="1060"/>
                  </a:lnTo>
                  <a:lnTo>
                    <a:pt x="2535" y="998"/>
                  </a:lnTo>
                  <a:lnTo>
                    <a:pt x="2722" y="894"/>
                  </a:lnTo>
                  <a:lnTo>
                    <a:pt x="2868" y="769"/>
                  </a:lnTo>
                  <a:lnTo>
                    <a:pt x="2992" y="603"/>
                  </a:lnTo>
                  <a:lnTo>
                    <a:pt x="3096" y="416"/>
                  </a:lnTo>
                  <a:lnTo>
                    <a:pt x="3158" y="229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5" name="Google Shape;295;p4"/>
            <p:cNvSpPr/>
            <p:nvPr/>
          </p:nvSpPr>
          <p:spPr>
            <a:xfrm rot="-668349">
              <a:off x="505248" y="183280"/>
              <a:ext cx="7300" cy="90404"/>
            </a:xfrm>
            <a:custGeom>
              <a:avLst/>
              <a:gdLst/>
              <a:ahLst/>
              <a:cxnLst/>
              <a:rect l="l" t="t" r="r" b="b"/>
              <a:pathLst>
                <a:path w="292" h="3616" extrusionOk="0">
                  <a:moveTo>
                    <a:pt x="1" y="0"/>
                  </a:moveTo>
                  <a:lnTo>
                    <a:pt x="1" y="3615"/>
                  </a:lnTo>
                  <a:lnTo>
                    <a:pt x="292" y="3615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296" name="Google Shape;296;p4"/>
          <p:cNvGrpSpPr/>
          <p:nvPr/>
        </p:nvGrpSpPr>
        <p:grpSpPr>
          <a:xfrm>
            <a:off x="10648821" y="-272724"/>
            <a:ext cx="1279473" cy="2056187"/>
            <a:chOff x="9840651" y="2066749"/>
            <a:chExt cx="701773" cy="1127790"/>
          </a:xfrm>
        </p:grpSpPr>
        <p:sp>
          <p:nvSpPr>
            <p:cNvPr id="297" name="Google Shape;297;p4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8" name="Google Shape;298;p4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99" name="Google Shape;299;p4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0" name="Google Shape;300;p4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1" name="Google Shape;301;p4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2" name="Google Shape;302;p4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3" name="Google Shape;303;p4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4" name="Google Shape;304;p4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5" name="Google Shape;305;p4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6" name="Google Shape;306;p4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7" name="Google Shape;307;p4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8" name="Google Shape;308;p4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09" name="Google Shape;309;p4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0" name="Google Shape;310;p4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1" name="Google Shape;311;p4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2" name="Google Shape;312;p4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3" name="Google Shape;313;p4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4" name="Google Shape;314;p4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5" name="Google Shape;315;p4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6" name="Google Shape;316;p4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7" name="Google Shape;317;p4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8" name="Google Shape;318;p4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19" name="Google Shape;319;p4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0" name="Google Shape;320;p4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1" name="Google Shape;321;p4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2" name="Google Shape;322;p4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3" name="Google Shape;323;p4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4" name="Google Shape;324;p4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5" name="Google Shape;325;p4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6" name="Google Shape;326;p4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27" name="Google Shape;327;p4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328" name="Google Shape;328;p4"/>
          <p:cNvGrpSpPr/>
          <p:nvPr/>
        </p:nvGrpSpPr>
        <p:grpSpPr>
          <a:xfrm rot="-2864756">
            <a:off x="1560615" y="194364"/>
            <a:ext cx="457189" cy="425456"/>
            <a:chOff x="-1003774" y="3010923"/>
            <a:chExt cx="671424" cy="624822"/>
          </a:xfrm>
        </p:grpSpPr>
        <p:sp>
          <p:nvSpPr>
            <p:cNvPr id="329" name="Google Shape;329;p4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30" name="Google Shape;330;p4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31" name="Google Shape;331;p4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32" name="Google Shape;332;p4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33" name="Google Shape;333;p4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34" name="Google Shape;334;p4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35" name="Google Shape;335;p4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36" name="Google Shape;336;p4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37" name="Google Shape;337;p4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38" name="Google Shape;338;p4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39" name="Google Shape;339;p4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40" name="Google Shape;340;p4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41" name="Google Shape;341;p4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42" name="Google Shape;342;p4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43" name="Google Shape;343;p4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44" name="Google Shape;344;p4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45" name="Google Shape;345;p4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46" name="Google Shape;346;p4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47" name="Google Shape;347;p4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48" name="Google Shape;348;p4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49" name="Google Shape;349;p4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50" name="Google Shape;350;p4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51" name="Google Shape;351;p4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52" name="Google Shape;352;p4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53" name="Google Shape;353;p4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54" name="Google Shape;354;p4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55" name="Google Shape;355;p4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56" name="Google Shape;356;p4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57" name="Google Shape;357;p4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58" name="Google Shape;358;p4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59" name="Google Shape;359;p4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60" name="Google Shape;360;p4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61" name="Google Shape;361;p4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62" name="Google Shape;362;p4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63" name="Google Shape;363;p4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64" name="Google Shape;364;p4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65" name="Google Shape;365;p4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5469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four columns">
  <p:cSld name="Title and four columns">
    <p:spTree>
      <p:nvGrpSpPr>
        <p:cNvPr id="1" name="Shape 2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1" name="Google Shape;2501;p25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02" name="Google Shape;2502;p25"/>
          <p:cNvSpPr/>
          <p:nvPr/>
        </p:nvSpPr>
        <p:spPr>
          <a:xfrm>
            <a:off x="501600" y="1009567"/>
            <a:ext cx="11188800" cy="54744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 dirty="0">
              <a:latin typeface="UTM Avo" panose="02040603050506020204" pitchFamily="18" charset="0"/>
            </a:endParaRPr>
          </a:p>
        </p:txBody>
      </p:sp>
      <p:sp>
        <p:nvSpPr>
          <p:cNvPr id="2503" name="Google Shape;2503;p25"/>
          <p:cNvSpPr txBox="1">
            <a:spLocks noGrp="1"/>
          </p:cNvSpPr>
          <p:nvPr>
            <p:ph type="title"/>
          </p:nvPr>
        </p:nvSpPr>
        <p:spPr>
          <a:xfrm>
            <a:off x="3223569" y="2363439"/>
            <a:ext cx="26376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504" name="Google Shape;2504;p25"/>
          <p:cNvSpPr txBox="1">
            <a:spLocks noGrp="1"/>
          </p:cNvSpPr>
          <p:nvPr>
            <p:ph type="subTitle" idx="1"/>
          </p:nvPr>
        </p:nvSpPr>
        <p:spPr>
          <a:xfrm>
            <a:off x="3223569" y="2851432"/>
            <a:ext cx="2637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505" name="Google Shape;2505;p25"/>
          <p:cNvSpPr txBox="1">
            <a:spLocks noGrp="1"/>
          </p:cNvSpPr>
          <p:nvPr>
            <p:ph type="title" idx="2"/>
          </p:nvPr>
        </p:nvSpPr>
        <p:spPr>
          <a:xfrm>
            <a:off x="7705403" y="2363439"/>
            <a:ext cx="26376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506" name="Google Shape;2506;p25"/>
          <p:cNvSpPr txBox="1">
            <a:spLocks noGrp="1"/>
          </p:cNvSpPr>
          <p:nvPr>
            <p:ph type="subTitle" idx="3"/>
          </p:nvPr>
        </p:nvSpPr>
        <p:spPr>
          <a:xfrm>
            <a:off x="7705397" y="2851432"/>
            <a:ext cx="2637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507" name="Google Shape;2507;p25"/>
          <p:cNvSpPr txBox="1">
            <a:spLocks noGrp="1"/>
          </p:cNvSpPr>
          <p:nvPr>
            <p:ph type="title" idx="4"/>
          </p:nvPr>
        </p:nvSpPr>
        <p:spPr>
          <a:xfrm>
            <a:off x="3223569" y="4395441"/>
            <a:ext cx="26376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508" name="Google Shape;2508;p25"/>
          <p:cNvSpPr txBox="1">
            <a:spLocks noGrp="1"/>
          </p:cNvSpPr>
          <p:nvPr>
            <p:ph type="subTitle" idx="5"/>
          </p:nvPr>
        </p:nvSpPr>
        <p:spPr>
          <a:xfrm>
            <a:off x="3223569" y="4883435"/>
            <a:ext cx="2637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509" name="Google Shape;2509;p25"/>
          <p:cNvSpPr txBox="1">
            <a:spLocks noGrp="1"/>
          </p:cNvSpPr>
          <p:nvPr>
            <p:ph type="title" idx="6"/>
          </p:nvPr>
        </p:nvSpPr>
        <p:spPr>
          <a:xfrm>
            <a:off x="7713369" y="4395441"/>
            <a:ext cx="26376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510" name="Google Shape;2510;p25"/>
          <p:cNvSpPr txBox="1">
            <a:spLocks noGrp="1"/>
          </p:cNvSpPr>
          <p:nvPr>
            <p:ph type="subTitle" idx="7"/>
          </p:nvPr>
        </p:nvSpPr>
        <p:spPr>
          <a:xfrm>
            <a:off x="7713364" y="4883435"/>
            <a:ext cx="2637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511" name="Google Shape;2511;p25"/>
          <p:cNvSpPr txBox="1">
            <a:spLocks noGrp="1"/>
          </p:cNvSpPr>
          <p:nvPr>
            <p:ph type="title" idx="8"/>
          </p:nvPr>
        </p:nvSpPr>
        <p:spPr>
          <a:xfrm>
            <a:off x="960000" y="719333"/>
            <a:ext cx="10272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512" name="Google Shape;2512;p25"/>
          <p:cNvSpPr/>
          <p:nvPr/>
        </p:nvSpPr>
        <p:spPr>
          <a:xfrm>
            <a:off x="7010701" y="191344"/>
            <a:ext cx="5219700" cy="564800"/>
          </a:xfrm>
          <a:custGeom>
            <a:avLst/>
            <a:gdLst/>
            <a:ahLst/>
            <a:cxnLst/>
            <a:rect l="l" t="t" r="r" b="b"/>
            <a:pathLst>
              <a:path w="156591" h="16944" extrusionOk="0">
                <a:moveTo>
                  <a:pt x="156591" y="13134"/>
                </a:moveTo>
                <a:cubicBezTo>
                  <a:pt x="150156" y="7986"/>
                  <a:pt x="142895" y="3210"/>
                  <a:pt x="134874" y="1323"/>
                </a:cubicBezTo>
                <a:cubicBezTo>
                  <a:pt x="119504" y="-2293"/>
                  <a:pt x="103297" y="2794"/>
                  <a:pt x="87630" y="4752"/>
                </a:cubicBezTo>
                <a:cubicBezTo>
                  <a:pt x="75063" y="6323"/>
                  <a:pt x="62513" y="-1080"/>
                  <a:pt x="49911" y="180"/>
                </a:cubicBezTo>
                <a:cubicBezTo>
                  <a:pt x="32448" y="1926"/>
                  <a:pt x="15698" y="9095"/>
                  <a:pt x="0" y="16944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513" name="Google Shape;2513;p25"/>
          <p:cNvSpPr/>
          <p:nvPr/>
        </p:nvSpPr>
        <p:spPr>
          <a:xfrm>
            <a:off x="7372" y="1492733"/>
            <a:ext cx="500933" cy="2258067"/>
          </a:xfrm>
          <a:custGeom>
            <a:avLst/>
            <a:gdLst/>
            <a:ahLst/>
            <a:cxnLst/>
            <a:rect l="l" t="t" r="r" b="b"/>
            <a:pathLst>
              <a:path w="15028" h="67742" extrusionOk="0">
                <a:moveTo>
                  <a:pt x="15028" y="49911"/>
                </a:moveTo>
                <a:cubicBezTo>
                  <a:pt x="13942" y="55341"/>
                  <a:pt x="7303" y="58156"/>
                  <a:pt x="5122" y="63246"/>
                </a:cubicBezTo>
                <a:cubicBezTo>
                  <a:pt x="4442" y="64834"/>
                  <a:pt x="3295" y="68658"/>
                  <a:pt x="2074" y="67437"/>
                </a:cubicBezTo>
                <a:cubicBezTo>
                  <a:pt x="-5093" y="60270"/>
                  <a:pt x="9157" y="48195"/>
                  <a:pt x="10075" y="38100"/>
                </a:cubicBezTo>
                <a:cubicBezTo>
                  <a:pt x="10689" y="31350"/>
                  <a:pt x="6832" y="24934"/>
                  <a:pt x="5503" y="18288"/>
                </a:cubicBezTo>
                <a:cubicBezTo>
                  <a:pt x="4258" y="12061"/>
                  <a:pt x="5849" y="2840"/>
                  <a:pt x="169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514" name="Google Shape;2514;p25"/>
          <p:cNvGrpSpPr/>
          <p:nvPr/>
        </p:nvGrpSpPr>
        <p:grpSpPr>
          <a:xfrm>
            <a:off x="10489085" y="5226796"/>
            <a:ext cx="1833913" cy="1811528"/>
            <a:chOff x="5180763" y="3483322"/>
            <a:chExt cx="1375435" cy="1358646"/>
          </a:xfrm>
        </p:grpSpPr>
        <p:sp>
          <p:nvSpPr>
            <p:cNvPr id="2515" name="Google Shape;2515;p25"/>
            <p:cNvSpPr/>
            <p:nvPr/>
          </p:nvSpPr>
          <p:spPr>
            <a:xfrm rot="-3245359">
              <a:off x="6029294" y="3775024"/>
              <a:ext cx="155694" cy="184668"/>
            </a:xfrm>
            <a:custGeom>
              <a:avLst/>
              <a:gdLst/>
              <a:ahLst/>
              <a:cxnLst/>
              <a:rect l="l" t="t" r="r" b="b"/>
              <a:pathLst>
                <a:path w="6228" h="7387" extrusionOk="0">
                  <a:moveTo>
                    <a:pt x="1415" y="0"/>
                  </a:moveTo>
                  <a:lnTo>
                    <a:pt x="1317" y="40"/>
                  </a:lnTo>
                  <a:lnTo>
                    <a:pt x="1238" y="79"/>
                  </a:lnTo>
                  <a:lnTo>
                    <a:pt x="0" y="1041"/>
                  </a:lnTo>
                  <a:lnTo>
                    <a:pt x="4793" y="7386"/>
                  </a:lnTo>
                  <a:lnTo>
                    <a:pt x="6031" y="6443"/>
                  </a:lnTo>
                  <a:lnTo>
                    <a:pt x="6109" y="6365"/>
                  </a:lnTo>
                  <a:lnTo>
                    <a:pt x="6149" y="6306"/>
                  </a:lnTo>
                  <a:lnTo>
                    <a:pt x="6188" y="6208"/>
                  </a:lnTo>
                  <a:lnTo>
                    <a:pt x="6208" y="6129"/>
                  </a:lnTo>
                  <a:lnTo>
                    <a:pt x="6227" y="6050"/>
                  </a:lnTo>
                  <a:lnTo>
                    <a:pt x="6208" y="5952"/>
                  </a:lnTo>
                  <a:lnTo>
                    <a:pt x="6168" y="5874"/>
                  </a:lnTo>
                  <a:lnTo>
                    <a:pt x="6129" y="5795"/>
                  </a:lnTo>
                  <a:lnTo>
                    <a:pt x="1886" y="177"/>
                  </a:lnTo>
                  <a:lnTo>
                    <a:pt x="1827" y="118"/>
                  </a:lnTo>
                  <a:lnTo>
                    <a:pt x="1749" y="59"/>
                  </a:lnTo>
                  <a:lnTo>
                    <a:pt x="1670" y="20"/>
                  </a:lnTo>
                  <a:lnTo>
                    <a:pt x="1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16" name="Google Shape;2516;p25"/>
            <p:cNvSpPr/>
            <p:nvPr/>
          </p:nvSpPr>
          <p:spPr>
            <a:xfrm rot="-3245359">
              <a:off x="6115951" y="3849336"/>
              <a:ext cx="33924" cy="28499"/>
            </a:xfrm>
            <a:custGeom>
              <a:avLst/>
              <a:gdLst/>
              <a:ahLst/>
              <a:cxnLst/>
              <a:rect l="l" t="t" r="r" b="b"/>
              <a:pathLst>
                <a:path w="1357" h="1140" extrusionOk="0">
                  <a:moveTo>
                    <a:pt x="1140" y="0"/>
                  </a:moveTo>
                  <a:lnTo>
                    <a:pt x="1" y="864"/>
                  </a:lnTo>
                  <a:lnTo>
                    <a:pt x="197" y="1139"/>
                  </a:lnTo>
                  <a:lnTo>
                    <a:pt x="1356" y="275"/>
                  </a:lnTo>
                  <a:lnTo>
                    <a:pt x="11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17" name="Google Shape;2517;p25"/>
            <p:cNvSpPr/>
            <p:nvPr/>
          </p:nvSpPr>
          <p:spPr>
            <a:xfrm rot="-3245359">
              <a:off x="6168979" y="3847946"/>
              <a:ext cx="34399" cy="28999"/>
            </a:xfrm>
            <a:custGeom>
              <a:avLst/>
              <a:gdLst/>
              <a:ahLst/>
              <a:cxnLst/>
              <a:rect l="l" t="t" r="r" b="b"/>
              <a:pathLst>
                <a:path w="1376" h="1160" extrusionOk="0">
                  <a:moveTo>
                    <a:pt x="1160" y="0"/>
                  </a:moveTo>
                  <a:lnTo>
                    <a:pt x="1" y="884"/>
                  </a:lnTo>
                  <a:lnTo>
                    <a:pt x="217" y="1159"/>
                  </a:lnTo>
                  <a:lnTo>
                    <a:pt x="1376" y="295"/>
                  </a:lnTo>
                  <a:lnTo>
                    <a:pt x="11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18" name="Google Shape;2518;p25"/>
            <p:cNvSpPr/>
            <p:nvPr/>
          </p:nvSpPr>
          <p:spPr>
            <a:xfrm rot="-3245359">
              <a:off x="6063026" y="3850406"/>
              <a:ext cx="33899" cy="28499"/>
            </a:xfrm>
            <a:custGeom>
              <a:avLst/>
              <a:gdLst/>
              <a:ahLst/>
              <a:cxnLst/>
              <a:rect l="l" t="t" r="r" b="b"/>
              <a:pathLst>
                <a:path w="1356" h="1140" extrusionOk="0">
                  <a:moveTo>
                    <a:pt x="1159" y="1"/>
                  </a:moveTo>
                  <a:lnTo>
                    <a:pt x="0" y="865"/>
                  </a:lnTo>
                  <a:lnTo>
                    <a:pt x="197" y="1140"/>
                  </a:lnTo>
                  <a:lnTo>
                    <a:pt x="1356" y="276"/>
                  </a:lnTo>
                  <a:lnTo>
                    <a:pt x="1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19" name="Google Shape;2519;p25"/>
            <p:cNvSpPr/>
            <p:nvPr/>
          </p:nvSpPr>
          <p:spPr>
            <a:xfrm rot="-3245359">
              <a:off x="6009311" y="3851404"/>
              <a:ext cx="34399" cy="28524"/>
            </a:xfrm>
            <a:custGeom>
              <a:avLst/>
              <a:gdLst/>
              <a:ahLst/>
              <a:cxnLst/>
              <a:rect l="l" t="t" r="r" b="b"/>
              <a:pathLst>
                <a:path w="1376" h="1141" extrusionOk="0">
                  <a:moveTo>
                    <a:pt x="1160" y="1"/>
                  </a:moveTo>
                  <a:lnTo>
                    <a:pt x="1" y="865"/>
                  </a:lnTo>
                  <a:lnTo>
                    <a:pt x="217" y="1140"/>
                  </a:lnTo>
                  <a:lnTo>
                    <a:pt x="1376" y="276"/>
                  </a:lnTo>
                  <a:lnTo>
                    <a:pt x="11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20" name="Google Shape;2520;p25"/>
            <p:cNvSpPr/>
            <p:nvPr/>
          </p:nvSpPr>
          <p:spPr>
            <a:xfrm rot="-3245359">
              <a:off x="5526589" y="3812269"/>
              <a:ext cx="118370" cy="138494"/>
            </a:xfrm>
            <a:custGeom>
              <a:avLst/>
              <a:gdLst/>
              <a:ahLst/>
              <a:cxnLst/>
              <a:rect l="l" t="t" r="r" b="b"/>
              <a:pathLst>
                <a:path w="4735" h="5540" extrusionOk="0">
                  <a:moveTo>
                    <a:pt x="1277" y="1"/>
                  </a:moveTo>
                  <a:lnTo>
                    <a:pt x="1160" y="20"/>
                  </a:lnTo>
                  <a:lnTo>
                    <a:pt x="1061" y="40"/>
                  </a:lnTo>
                  <a:lnTo>
                    <a:pt x="963" y="99"/>
                  </a:lnTo>
                  <a:lnTo>
                    <a:pt x="1" y="845"/>
                  </a:lnTo>
                  <a:lnTo>
                    <a:pt x="3536" y="5540"/>
                  </a:lnTo>
                  <a:lnTo>
                    <a:pt x="4519" y="4794"/>
                  </a:lnTo>
                  <a:lnTo>
                    <a:pt x="4597" y="4735"/>
                  </a:lnTo>
                  <a:lnTo>
                    <a:pt x="4656" y="4636"/>
                  </a:lnTo>
                  <a:lnTo>
                    <a:pt x="4695" y="4538"/>
                  </a:lnTo>
                  <a:lnTo>
                    <a:pt x="4735" y="4440"/>
                  </a:lnTo>
                  <a:lnTo>
                    <a:pt x="4735" y="4342"/>
                  </a:lnTo>
                  <a:lnTo>
                    <a:pt x="4715" y="4244"/>
                  </a:lnTo>
                  <a:lnTo>
                    <a:pt x="4676" y="4126"/>
                  </a:lnTo>
                  <a:lnTo>
                    <a:pt x="4617" y="4047"/>
                  </a:lnTo>
                  <a:lnTo>
                    <a:pt x="1729" y="217"/>
                  </a:lnTo>
                  <a:lnTo>
                    <a:pt x="1651" y="138"/>
                  </a:lnTo>
                  <a:lnTo>
                    <a:pt x="1572" y="79"/>
                  </a:lnTo>
                  <a:lnTo>
                    <a:pt x="1474" y="20"/>
                  </a:lnTo>
                  <a:lnTo>
                    <a:pt x="13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21" name="Google Shape;2521;p25"/>
            <p:cNvSpPr/>
            <p:nvPr/>
          </p:nvSpPr>
          <p:spPr>
            <a:xfrm rot="-3245359">
              <a:off x="5397799" y="3654391"/>
              <a:ext cx="941362" cy="1016509"/>
            </a:xfrm>
            <a:custGeom>
              <a:avLst/>
              <a:gdLst/>
              <a:ahLst/>
              <a:cxnLst/>
              <a:rect l="l" t="t" r="r" b="b"/>
              <a:pathLst>
                <a:path w="37656" h="40662" extrusionOk="0">
                  <a:moveTo>
                    <a:pt x="15773" y="1"/>
                  </a:moveTo>
                  <a:lnTo>
                    <a:pt x="15557" y="20"/>
                  </a:lnTo>
                  <a:lnTo>
                    <a:pt x="15361" y="59"/>
                  </a:lnTo>
                  <a:lnTo>
                    <a:pt x="15164" y="118"/>
                  </a:lnTo>
                  <a:lnTo>
                    <a:pt x="14987" y="197"/>
                  </a:lnTo>
                  <a:lnTo>
                    <a:pt x="14791" y="295"/>
                  </a:lnTo>
                  <a:lnTo>
                    <a:pt x="14614" y="413"/>
                  </a:lnTo>
                  <a:lnTo>
                    <a:pt x="825" y="10824"/>
                  </a:lnTo>
                  <a:lnTo>
                    <a:pt x="668" y="10961"/>
                  </a:lnTo>
                  <a:lnTo>
                    <a:pt x="530" y="11118"/>
                  </a:lnTo>
                  <a:lnTo>
                    <a:pt x="393" y="11276"/>
                  </a:lnTo>
                  <a:lnTo>
                    <a:pt x="275" y="11452"/>
                  </a:lnTo>
                  <a:lnTo>
                    <a:pt x="196" y="11629"/>
                  </a:lnTo>
                  <a:lnTo>
                    <a:pt x="118" y="11806"/>
                  </a:lnTo>
                  <a:lnTo>
                    <a:pt x="59" y="12002"/>
                  </a:lnTo>
                  <a:lnTo>
                    <a:pt x="20" y="12199"/>
                  </a:lnTo>
                  <a:lnTo>
                    <a:pt x="0" y="12415"/>
                  </a:lnTo>
                  <a:lnTo>
                    <a:pt x="0" y="12611"/>
                  </a:lnTo>
                  <a:lnTo>
                    <a:pt x="20" y="12808"/>
                  </a:lnTo>
                  <a:lnTo>
                    <a:pt x="59" y="13004"/>
                  </a:lnTo>
                  <a:lnTo>
                    <a:pt x="118" y="13201"/>
                  </a:lnTo>
                  <a:lnTo>
                    <a:pt x="196" y="13397"/>
                  </a:lnTo>
                  <a:lnTo>
                    <a:pt x="295" y="13574"/>
                  </a:lnTo>
                  <a:lnTo>
                    <a:pt x="432" y="13751"/>
                  </a:lnTo>
                  <a:lnTo>
                    <a:pt x="20095" y="39836"/>
                  </a:lnTo>
                  <a:lnTo>
                    <a:pt x="20232" y="39993"/>
                  </a:lnTo>
                  <a:lnTo>
                    <a:pt x="20389" y="40131"/>
                  </a:lnTo>
                  <a:lnTo>
                    <a:pt x="20546" y="40268"/>
                  </a:lnTo>
                  <a:lnTo>
                    <a:pt x="20723" y="40386"/>
                  </a:lnTo>
                  <a:lnTo>
                    <a:pt x="20900" y="40465"/>
                  </a:lnTo>
                  <a:lnTo>
                    <a:pt x="21096" y="40543"/>
                  </a:lnTo>
                  <a:lnTo>
                    <a:pt x="21293" y="40602"/>
                  </a:lnTo>
                  <a:lnTo>
                    <a:pt x="21489" y="40642"/>
                  </a:lnTo>
                  <a:lnTo>
                    <a:pt x="21686" y="40661"/>
                  </a:lnTo>
                  <a:lnTo>
                    <a:pt x="21882" y="40661"/>
                  </a:lnTo>
                  <a:lnTo>
                    <a:pt x="22098" y="40642"/>
                  </a:lnTo>
                  <a:lnTo>
                    <a:pt x="22295" y="40602"/>
                  </a:lnTo>
                  <a:lnTo>
                    <a:pt x="22491" y="40543"/>
                  </a:lnTo>
                  <a:lnTo>
                    <a:pt x="22668" y="40465"/>
                  </a:lnTo>
                  <a:lnTo>
                    <a:pt x="22864" y="40367"/>
                  </a:lnTo>
                  <a:lnTo>
                    <a:pt x="23041" y="40229"/>
                  </a:lnTo>
                  <a:lnTo>
                    <a:pt x="36830" y="29838"/>
                  </a:lnTo>
                  <a:lnTo>
                    <a:pt x="36987" y="29701"/>
                  </a:lnTo>
                  <a:lnTo>
                    <a:pt x="37125" y="29543"/>
                  </a:lnTo>
                  <a:lnTo>
                    <a:pt x="37262" y="29386"/>
                  </a:lnTo>
                  <a:lnTo>
                    <a:pt x="37380" y="29209"/>
                  </a:lnTo>
                  <a:lnTo>
                    <a:pt x="37459" y="29033"/>
                  </a:lnTo>
                  <a:lnTo>
                    <a:pt x="37537" y="28836"/>
                  </a:lnTo>
                  <a:lnTo>
                    <a:pt x="37596" y="28640"/>
                  </a:lnTo>
                  <a:lnTo>
                    <a:pt x="37636" y="28443"/>
                  </a:lnTo>
                  <a:lnTo>
                    <a:pt x="37655" y="28247"/>
                  </a:lnTo>
                  <a:lnTo>
                    <a:pt x="37655" y="28051"/>
                  </a:lnTo>
                  <a:lnTo>
                    <a:pt x="37636" y="27854"/>
                  </a:lnTo>
                  <a:lnTo>
                    <a:pt x="37596" y="27658"/>
                  </a:lnTo>
                  <a:lnTo>
                    <a:pt x="37537" y="27461"/>
                  </a:lnTo>
                  <a:lnTo>
                    <a:pt x="37459" y="27265"/>
                  </a:lnTo>
                  <a:lnTo>
                    <a:pt x="37361" y="27068"/>
                  </a:lnTo>
                  <a:lnTo>
                    <a:pt x="37223" y="26892"/>
                  </a:lnTo>
                  <a:lnTo>
                    <a:pt x="17561" y="826"/>
                  </a:lnTo>
                  <a:lnTo>
                    <a:pt x="17423" y="668"/>
                  </a:lnTo>
                  <a:lnTo>
                    <a:pt x="17266" y="511"/>
                  </a:lnTo>
                  <a:lnTo>
                    <a:pt x="17109" y="393"/>
                  </a:lnTo>
                  <a:lnTo>
                    <a:pt x="16932" y="276"/>
                  </a:lnTo>
                  <a:lnTo>
                    <a:pt x="16755" y="177"/>
                  </a:lnTo>
                  <a:lnTo>
                    <a:pt x="16559" y="118"/>
                  </a:lnTo>
                  <a:lnTo>
                    <a:pt x="16362" y="59"/>
                  </a:lnTo>
                  <a:lnTo>
                    <a:pt x="16166" y="20"/>
                  </a:lnTo>
                  <a:lnTo>
                    <a:pt x="1597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22" name="Google Shape;2522;p25"/>
            <p:cNvSpPr/>
            <p:nvPr/>
          </p:nvSpPr>
          <p:spPr>
            <a:xfrm rot="-3245359">
              <a:off x="5397799" y="3654391"/>
              <a:ext cx="941362" cy="1016509"/>
            </a:xfrm>
            <a:custGeom>
              <a:avLst/>
              <a:gdLst/>
              <a:ahLst/>
              <a:cxnLst/>
              <a:rect l="l" t="t" r="r" b="b"/>
              <a:pathLst>
                <a:path w="37656" h="40662" fill="none" extrusionOk="0">
                  <a:moveTo>
                    <a:pt x="37223" y="26892"/>
                  </a:moveTo>
                  <a:lnTo>
                    <a:pt x="17561" y="826"/>
                  </a:lnTo>
                  <a:lnTo>
                    <a:pt x="17561" y="826"/>
                  </a:lnTo>
                  <a:lnTo>
                    <a:pt x="17423" y="668"/>
                  </a:lnTo>
                  <a:lnTo>
                    <a:pt x="17266" y="511"/>
                  </a:lnTo>
                  <a:lnTo>
                    <a:pt x="17109" y="393"/>
                  </a:lnTo>
                  <a:lnTo>
                    <a:pt x="16932" y="276"/>
                  </a:lnTo>
                  <a:lnTo>
                    <a:pt x="16755" y="177"/>
                  </a:lnTo>
                  <a:lnTo>
                    <a:pt x="16559" y="118"/>
                  </a:lnTo>
                  <a:lnTo>
                    <a:pt x="16362" y="59"/>
                  </a:lnTo>
                  <a:lnTo>
                    <a:pt x="16166" y="20"/>
                  </a:lnTo>
                  <a:lnTo>
                    <a:pt x="15970" y="1"/>
                  </a:lnTo>
                  <a:lnTo>
                    <a:pt x="15773" y="1"/>
                  </a:lnTo>
                  <a:lnTo>
                    <a:pt x="15557" y="20"/>
                  </a:lnTo>
                  <a:lnTo>
                    <a:pt x="15361" y="59"/>
                  </a:lnTo>
                  <a:lnTo>
                    <a:pt x="15164" y="118"/>
                  </a:lnTo>
                  <a:lnTo>
                    <a:pt x="14987" y="197"/>
                  </a:lnTo>
                  <a:lnTo>
                    <a:pt x="14791" y="295"/>
                  </a:lnTo>
                  <a:lnTo>
                    <a:pt x="14614" y="413"/>
                  </a:lnTo>
                  <a:lnTo>
                    <a:pt x="825" y="10824"/>
                  </a:lnTo>
                  <a:lnTo>
                    <a:pt x="825" y="10824"/>
                  </a:lnTo>
                  <a:lnTo>
                    <a:pt x="668" y="10961"/>
                  </a:lnTo>
                  <a:lnTo>
                    <a:pt x="530" y="11118"/>
                  </a:lnTo>
                  <a:lnTo>
                    <a:pt x="393" y="11276"/>
                  </a:lnTo>
                  <a:lnTo>
                    <a:pt x="275" y="11452"/>
                  </a:lnTo>
                  <a:lnTo>
                    <a:pt x="196" y="11629"/>
                  </a:lnTo>
                  <a:lnTo>
                    <a:pt x="118" y="11806"/>
                  </a:lnTo>
                  <a:lnTo>
                    <a:pt x="59" y="12002"/>
                  </a:lnTo>
                  <a:lnTo>
                    <a:pt x="20" y="12199"/>
                  </a:lnTo>
                  <a:lnTo>
                    <a:pt x="0" y="12415"/>
                  </a:lnTo>
                  <a:lnTo>
                    <a:pt x="0" y="12611"/>
                  </a:lnTo>
                  <a:lnTo>
                    <a:pt x="20" y="12808"/>
                  </a:lnTo>
                  <a:lnTo>
                    <a:pt x="59" y="13004"/>
                  </a:lnTo>
                  <a:lnTo>
                    <a:pt x="118" y="13201"/>
                  </a:lnTo>
                  <a:lnTo>
                    <a:pt x="196" y="13397"/>
                  </a:lnTo>
                  <a:lnTo>
                    <a:pt x="295" y="13574"/>
                  </a:lnTo>
                  <a:lnTo>
                    <a:pt x="432" y="13751"/>
                  </a:lnTo>
                  <a:lnTo>
                    <a:pt x="20095" y="39836"/>
                  </a:lnTo>
                  <a:lnTo>
                    <a:pt x="20095" y="39836"/>
                  </a:lnTo>
                  <a:lnTo>
                    <a:pt x="20232" y="39993"/>
                  </a:lnTo>
                  <a:lnTo>
                    <a:pt x="20389" y="40131"/>
                  </a:lnTo>
                  <a:lnTo>
                    <a:pt x="20546" y="40268"/>
                  </a:lnTo>
                  <a:lnTo>
                    <a:pt x="20723" y="40386"/>
                  </a:lnTo>
                  <a:lnTo>
                    <a:pt x="20900" y="40465"/>
                  </a:lnTo>
                  <a:lnTo>
                    <a:pt x="21096" y="40543"/>
                  </a:lnTo>
                  <a:lnTo>
                    <a:pt x="21293" y="40602"/>
                  </a:lnTo>
                  <a:lnTo>
                    <a:pt x="21489" y="40642"/>
                  </a:lnTo>
                  <a:lnTo>
                    <a:pt x="21686" y="40661"/>
                  </a:lnTo>
                  <a:lnTo>
                    <a:pt x="21882" y="40661"/>
                  </a:lnTo>
                  <a:lnTo>
                    <a:pt x="22098" y="40642"/>
                  </a:lnTo>
                  <a:lnTo>
                    <a:pt x="22295" y="40602"/>
                  </a:lnTo>
                  <a:lnTo>
                    <a:pt x="22491" y="40543"/>
                  </a:lnTo>
                  <a:lnTo>
                    <a:pt x="22668" y="40465"/>
                  </a:lnTo>
                  <a:lnTo>
                    <a:pt x="22864" y="40367"/>
                  </a:lnTo>
                  <a:lnTo>
                    <a:pt x="23041" y="40229"/>
                  </a:lnTo>
                  <a:lnTo>
                    <a:pt x="36830" y="29838"/>
                  </a:lnTo>
                  <a:lnTo>
                    <a:pt x="36830" y="29838"/>
                  </a:lnTo>
                  <a:lnTo>
                    <a:pt x="36987" y="29701"/>
                  </a:lnTo>
                  <a:lnTo>
                    <a:pt x="37125" y="29543"/>
                  </a:lnTo>
                  <a:lnTo>
                    <a:pt x="37262" y="29386"/>
                  </a:lnTo>
                  <a:lnTo>
                    <a:pt x="37380" y="29209"/>
                  </a:lnTo>
                  <a:lnTo>
                    <a:pt x="37459" y="29033"/>
                  </a:lnTo>
                  <a:lnTo>
                    <a:pt x="37537" y="28836"/>
                  </a:lnTo>
                  <a:lnTo>
                    <a:pt x="37596" y="28640"/>
                  </a:lnTo>
                  <a:lnTo>
                    <a:pt x="37636" y="28443"/>
                  </a:lnTo>
                  <a:lnTo>
                    <a:pt x="37655" y="28247"/>
                  </a:lnTo>
                  <a:lnTo>
                    <a:pt x="37655" y="28051"/>
                  </a:lnTo>
                  <a:lnTo>
                    <a:pt x="37636" y="27854"/>
                  </a:lnTo>
                  <a:lnTo>
                    <a:pt x="37596" y="27658"/>
                  </a:lnTo>
                  <a:lnTo>
                    <a:pt x="37537" y="27461"/>
                  </a:lnTo>
                  <a:lnTo>
                    <a:pt x="37459" y="27265"/>
                  </a:lnTo>
                  <a:lnTo>
                    <a:pt x="37361" y="27068"/>
                  </a:lnTo>
                  <a:lnTo>
                    <a:pt x="37223" y="268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23" name="Google Shape;2523;p25"/>
            <p:cNvSpPr/>
            <p:nvPr/>
          </p:nvSpPr>
          <p:spPr>
            <a:xfrm rot="-3245359">
              <a:off x="5442239" y="3741430"/>
              <a:ext cx="850516" cy="953162"/>
            </a:xfrm>
            <a:custGeom>
              <a:avLst/>
              <a:gdLst/>
              <a:ahLst/>
              <a:cxnLst/>
              <a:rect l="l" t="t" r="r" b="b"/>
              <a:pathLst>
                <a:path w="34022" h="38128" extrusionOk="0">
                  <a:moveTo>
                    <a:pt x="11825" y="0"/>
                  </a:moveTo>
                  <a:lnTo>
                    <a:pt x="825" y="8290"/>
                  </a:lnTo>
                  <a:lnTo>
                    <a:pt x="668" y="8427"/>
                  </a:lnTo>
                  <a:lnTo>
                    <a:pt x="530" y="8584"/>
                  </a:lnTo>
                  <a:lnTo>
                    <a:pt x="393" y="8742"/>
                  </a:lnTo>
                  <a:lnTo>
                    <a:pt x="275" y="8918"/>
                  </a:lnTo>
                  <a:lnTo>
                    <a:pt x="196" y="9095"/>
                  </a:lnTo>
                  <a:lnTo>
                    <a:pt x="118" y="9272"/>
                  </a:lnTo>
                  <a:lnTo>
                    <a:pt x="59" y="9468"/>
                  </a:lnTo>
                  <a:lnTo>
                    <a:pt x="20" y="9665"/>
                  </a:lnTo>
                  <a:lnTo>
                    <a:pt x="0" y="9881"/>
                  </a:lnTo>
                  <a:lnTo>
                    <a:pt x="0" y="10077"/>
                  </a:lnTo>
                  <a:lnTo>
                    <a:pt x="20" y="10274"/>
                  </a:lnTo>
                  <a:lnTo>
                    <a:pt x="59" y="10470"/>
                  </a:lnTo>
                  <a:lnTo>
                    <a:pt x="118" y="10667"/>
                  </a:lnTo>
                  <a:lnTo>
                    <a:pt x="196" y="10863"/>
                  </a:lnTo>
                  <a:lnTo>
                    <a:pt x="295" y="11040"/>
                  </a:lnTo>
                  <a:lnTo>
                    <a:pt x="432" y="11217"/>
                  </a:lnTo>
                  <a:lnTo>
                    <a:pt x="20095" y="37302"/>
                  </a:lnTo>
                  <a:lnTo>
                    <a:pt x="20232" y="37459"/>
                  </a:lnTo>
                  <a:lnTo>
                    <a:pt x="20389" y="37597"/>
                  </a:lnTo>
                  <a:lnTo>
                    <a:pt x="20546" y="37734"/>
                  </a:lnTo>
                  <a:lnTo>
                    <a:pt x="20723" y="37852"/>
                  </a:lnTo>
                  <a:lnTo>
                    <a:pt x="20900" y="37931"/>
                  </a:lnTo>
                  <a:lnTo>
                    <a:pt x="21096" y="38009"/>
                  </a:lnTo>
                  <a:lnTo>
                    <a:pt x="21293" y="38068"/>
                  </a:lnTo>
                  <a:lnTo>
                    <a:pt x="21489" y="38108"/>
                  </a:lnTo>
                  <a:lnTo>
                    <a:pt x="21686" y="38127"/>
                  </a:lnTo>
                  <a:lnTo>
                    <a:pt x="21882" y="38127"/>
                  </a:lnTo>
                  <a:lnTo>
                    <a:pt x="22098" y="38108"/>
                  </a:lnTo>
                  <a:lnTo>
                    <a:pt x="22295" y="38068"/>
                  </a:lnTo>
                  <a:lnTo>
                    <a:pt x="22491" y="38009"/>
                  </a:lnTo>
                  <a:lnTo>
                    <a:pt x="22668" y="37931"/>
                  </a:lnTo>
                  <a:lnTo>
                    <a:pt x="22864" y="37833"/>
                  </a:lnTo>
                  <a:lnTo>
                    <a:pt x="23041" y="37695"/>
                  </a:lnTo>
                  <a:lnTo>
                    <a:pt x="34021" y="29406"/>
                  </a:lnTo>
                  <a:lnTo>
                    <a:pt x="118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24" name="Google Shape;2524;p25"/>
            <p:cNvSpPr/>
            <p:nvPr/>
          </p:nvSpPr>
          <p:spPr>
            <a:xfrm rot="-3245359">
              <a:off x="5730022" y="3934368"/>
              <a:ext cx="453282" cy="453257"/>
            </a:xfrm>
            <a:custGeom>
              <a:avLst/>
              <a:gdLst/>
              <a:ahLst/>
              <a:cxnLst/>
              <a:rect l="l" t="t" r="r" b="b"/>
              <a:pathLst>
                <a:path w="18132" h="18131" extrusionOk="0">
                  <a:moveTo>
                    <a:pt x="8585" y="0"/>
                  </a:moveTo>
                  <a:lnTo>
                    <a:pt x="8153" y="40"/>
                  </a:lnTo>
                  <a:lnTo>
                    <a:pt x="7721" y="99"/>
                  </a:lnTo>
                  <a:lnTo>
                    <a:pt x="7288" y="177"/>
                  </a:lnTo>
                  <a:lnTo>
                    <a:pt x="6856" y="275"/>
                  </a:lnTo>
                  <a:lnTo>
                    <a:pt x="6424" y="393"/>
                  </a:lnTo>
                  <a:lnTo>
                    <a:pt x="6012" y="531"/>
                  </a:lnTo>
                  <a:lnTo>
                    <a:pt x="5599" y="688"/>
                  </a:lnTo>
                  <a:lnTo>
                    <a:pt x="5187" y="865"/>
                  </a:lnTo>
                  <a:lnTo>
                    <a:pt x="4774" y="1081"/>
                  </a:lnTo>
                  <a:lnTo>
                    <a:pt x="4381" y="1297"/>
                  </a:lnTo>
                  <a:lnTo>
                    <a:pt x="3988" y="1552"/>
                  </a:lnTo>
                  <a:lnTo>
                    <a:pt x="3615" y="1827"/>
                  </a:lnTo>
                  <a:lnTo>
                    <a:pt x="3242" y="2122"/>
                  </a:lnTo>
                  <a:lnTo>
                    <a:pt x="2908" y="2417"/>
                  </a:lnTo>
                  <a:lnTo>
                    <a:pt x="2574" y="2750"/>
                  </a:lnTo>
                  <a:lnTo>
                    <a:pt x="2260" y="3084"/>
                  </a:lnTo>
                  <a:lnTo>
                    <a:pt x="1965" y="3418"/>
                  </a:lnTo>
                  <a:lnTo>
                    <a:pt x="1710" y="3772"/>
                  </a:lnTo>
                  <a:lnTo>
                    <a:pt x="1454" y="4145"/>
                  </a:lnTo>
                  <a:lnTo>
                    <a:pt x="1219" y="4518"/>
                  </a:lnTo>
                  <a:lnTo>
                    <a:pt x="1022" y="4911"/>
                  </a:lnTo>
                  <a:lnTo>
                    <a:pt x="826" y="5304"/>
                  </a:lnTo>
                  <a:lnTo>
                    <a:pt x="649" y="5697"/>
                  </a:lnTo>
                  <a:lnTo>
                    <a:pt x="492" y="6109"/>
                  </a:lnTo>
                  <a:lnTo>
                    <a:pt x="374" y="6522"/>
                  </a:lnTo>
                  <a:lnTo>
                    <a:pt x="256" y="6954"/>
                  </a:lnTo>
                  <a:lnTo>
                    <a:pt x="158" y="7386"/>
                  </a:lnTo>
                  <a:lnTo>
                    <a:pt x="99" y="7799"/>
                  </a:lnTo>
                  <a:lnTo>
                    <a:pt x="40" y="8231"/>
                  </a:lnTo>
                  <a:lnTo>
                    <a:pt x="21" y="8663"/>
                  </a:lnTo>
                  <a:lnTo>
                    <a:pt x="1" y="9115"/>
                  </a:lnTo>
                  <a:lnTo>
                    <a:pt x="21" y="9547"/>
                  </a:lnTo>
                  <a:lnTo>
                    <a:pt x="60" y="9979"/>
                  </a:lnTo>
                  <a:lnTo>
                    <a:pt x="99" y="10411"/>
                  </a:lnTo>
                  <a:lnTo>
                    <a:pt x="178" y="10843"/>
                  </a:lnTo>
                  <a:lnTo>
                    <a:pt x="276" y="11275"/>
                  </a:lnTo>
                  <a:lnTo>
                    <a:pt x="394" y="11708"/>
                  </a:lnTo>
                  <a:lnTo>
                    <a:pt x="531" y="12120"/>
                  </a:lnTo>
                  <a:lnTo>
                    <a:pt x="708" y="12533"/>
                  </a:lnTo>
                  <a:lnTo>
                    <a:pt x="885" y="12945"/>
                  </a:lnTo>
                  <a:lnTo>
                    <a:pt x="1081" y="13358"/>
                  </a:lnTo>
                  <a:lnTo>
                    <a:pt x="1317" y="13750"/>
                  </a:lnTo>
                  <a:lnTo>
                    <a:pt x="1572" y="14143"/>
                  </a:lnTo>
                  <a:lnTo>
                    <a:pt x="1847" y="14517"/>
                  </a:lnTo>
                  <a:lnTo>
                    <a:pt x="2122" y="14890"/>
                  </a:lnTo>
                  <a:lnTo>
                    <a:pt x="2437" y="15224"/>
                  </a:lnTo>
                  <a:lnTo>
                    <a:pt x="2751" y="15558"/>
                  </a:lnTo>
                  <a:lnTo>
                    <a:pt x="3085" y="15872"/>
                  </a:lnTo>
                  <a:lnTo>
                    <a:pt x="3438" y="16147"/>
                  </a:lnTo>
                  <a:lnTo>
                    <a:pt x="3792" y="16422"/>
                  </a:lnTo>
                  <a:lnTo>
                    <a:pt x="4146" y="16677"/>
                  </a:lnTo>
                  <a:lnTo>
                    <a:pt x="4538" y="16913"/>
                  </a:lnTo>
                  <a:lnTo>
                    <a:pt x="4912" y="17109"/>
                  </a:lnTo>
                  <a:lnTo>
                    <a:pt x="5304" y="17306"/>
                  </a:lnTo>
                  <a:lnTo>
                    <a:pt x="5717" y="17483"/>
                  </a:lnTo>
                  <a:lnTo>
                    <a:pt x="6129" y="17640"/>
                  </a:lnTo>
                  <a:lnTo>
                    <a:pt x="6542" y="17758"/>
                  </a:lnTo>
                  <a:lnTo>
                    <a:pt x="6954" y="17875"/>
                  </a:lnTo>
                  <a:lnTo>
                    <a:pt x="7387" y="17974"/>
                  </a:lnTo>
                  <a:lnTo>
                    <a:pt x="7819" y="18033"/>
                  </a:lnTo>
                  <a:lnTo>
                    <a:pt x="8251" y="18092"/>
                  </a:lnTo>
                  <a:lnTo>
                    <a:pt x="8683" y="18111"/>
                  </a:lnTo>
                  <a:lnTo>
                    <a:pt x="9115" y="18131"/>
                  </a:lnTo>
                  <a:lnTo>
                    <a:pt x="9547" y="18111"/>
                  </a:lnTo>
                  <a:lnTo>
                    <a:pt x="9999" y="18072"/>
                  </a:lnTo>
                  <a:lnTo>
                    <a:pt x="10431" y="18013"/>
                  </a:lnTo>
                  <a:lnTo>
                    <a:pt x="10863" y="17954"/>
                  </a:lnTo>
                  <a:lnTo>
                    <a:pt x="11296" y="17856"/>
                  </a:lnTo>
                  <a:lnTo>
                    <a:pt x="11708" y="17738"/>
                  </a:lnTo>
                  <a:lnTo>
                    <a:pt x="12140" y="17600"/>
                  </a:lnTo>
                  <a:lnTo>
                    <a:pt x="12553" y="17424"/>
                  </a:lnTo>
                  <a:lnTo>
                    <a:pt x="12965" y="17247"/>
                  </a:lnTo>
                  <a:lnTo>
                    <a:pt x="13358" y="17050"/>
                  </a:lnTo>
                  <a:lnTo>
                    <a:pt x="13771" y="16815"/>
                  </a:lnTo>
                  <a:lnTo>
                    <a:pt x="14144" y="16559"/>
                  </a:lnTo>
                  <a:lnTo>
                    <a:pt x="14537" y="16284"/>
                  </a:lnTo>
                  <a:lnTo>
                    <a:pt x="14890" y="16009"/>
                  </a:lnTo>
                  <a:lnTo>
                    <a:pt x="15244" y="15695"/>
                  </a:lnTo>
                  <a:lnTo>
                    <a:pt x="15578" y="15381"/>
                  </a:lnTo>
                  <a:lnTo>
                    <a:pt x="15872" y="15047"/>
                  </a:lnTo>
                  <a:lnTo>
                    <a:pt x="16167" y="14693"/>
                  </a:lnTo>
                  <a:lnTo>
                    <a:pt x="16442" y="14340"/>
                  </a:lnTo>
                  <a:lnTo>
                    <a:pt x="16678" y="13986"/>
                  </a:lnTo>
                  <a:lnTo>
                    <a:pt x="16913" y="13593"/>
                  </a:lnTo>
                  <a:lnTo>
                    <a:pt x="17129" y="13220"/>
                  </a:lnTo>
                  <a:lnTo>
                    <a:pt x="17326" y="12808"/>
                  </a:lnTo>
                  <a:lnTo>
                    <a:pt x="17483" y="12415"/>
                  </a:lnTo>
                  <a:lnTo>
                    <a:pt x="17640" y="12002"/>
                  </a:lnTo>
                  <a:lnTo>
                    <a:pt x="17778" y="11590"/>
                  </a:lnTo>
                  <a:lnTo>
                    <a:pt x="17876" y="11177"/>
                  </a:lnTo>
                  <a:lnTo>
                    <a:pt x="17974" y="10745"/>
                  </a:lnTo>
                  <a:lnTo>
                    <a:pt x="18053" y="10313"/>
                  </a:lnTo>
                  <a:lnTo>
                    <a:pt x="18092" y="9881"/>
                  </a:lnTo>
                  <a:lnTo>
                    <a:pt x="18131" y="9449"/>
                  </a:lnTo>
                  <a:lnTo>
                    <a:pt x="18131" y="9017"/>
                  </a:lnTo>
                  <a:lnTo>
                    <a:pt x="18112" y="8584"/>
                  </a:lnTo>
                  <a:lnTo>
                    <a:pt x="18092" y="8133"/>
                  </a:lnTo>
                  <a:lnTo>
                    <a:pt x="18033" y="7700"/>
                  </a:lnTo>
                  <a:lnTo>
                    <a:pt x="17954" y="7268"/>
                  </a:lnTo>
                  <a:lnTo>
                    <a:pt x="17856" y="6836"/>
                  </a:lnTo>
                  <a:lnTo>
                    <a:pt x="17738" y="6424"/>
                  </a:lnTo>
                  <a:lnTo>
                    <a:pt x="17601" y="5992"/>
                  </a:lnTo>
                  <a:lnTo>
                    <a:pt x="17444" y="5579"/>
                  </a:lnTo>
                  <a:lnTo>
                    <a:pt x="17247" y="5167"/>
                  </a:lnTo>
                  <a:lnTo>
                    <a:pt x="17051" y="4774"/>
                  </a:lnTo>
                  <a:lnTo>
                    <a:pt x="16815" y="4361"/>
                  </a:lnTo>
                  <a:lnTo>
                    <a:pt x="16579" y="3988"/>
                  </a:lnTo>
                  <a:lnTo>
                    <a:pt x="16304" y="3595"/>
                  </a:lnTo>
                  <a:lnTo>
                    <a:pt x="16010" y="3242"/>
                  </a:lnTo>
                  <a:lnTo>
                    <a:pt x="15715" y="2888"/>
                  </a:lnTo>
                  <a:lnTo>
                    <a:pt x="15381" y="2554"/>
                  </a:lnTo>
                  <a:lnTo>
                    <a:pt x="15047" y="2259"/>
                  </a:lnTo>
                  <a:lnTo>
                    <a:pt x="14713" y="1965"/>
                  </a:lnTo>
                  <a:lnTo>
                    <a:pt x="14360" y="1690"/>
                  </a:lnTo>
                  <a:lnTo>
                    <a:pt x="13987" y="1454"/>
                  </a:lnTo>
                  <a:lnTo>
                    <a:pt x="13613" y="1218"/>
                  </a:lnTo>
                  <a:lnTo>
                    <a:pt x="13221" y="1002"/>
                  </a:lnTo>
                  <a:lnTo>
                    <a:pt x="12828" y="806"/>
                  </a:lnTo>
                  <a:lnTo>
                    <a:pt x="12415" y="649"/>
                  </a:lnTo>
                  <a:lnTo>
                    <a:pt x="12022" y="492"/>
                  </a:lnTo>
                  <a:lnTo>
                    <a:pt x="11590" y="354"/>
                  </a:lnTo>
                  <a:lnTo>
                    <a:pt x="11178" y="256"/>
                  </a:lnTo>
                  <a:lnTo>
                    <a:pt x="10746" y="158"/>
                  </a:lnTo>
                  <a:lnTo>
                    <a:pt x="10333" y="79"/>
                  </a:lnTo>
                  <a:lnTo>
                    <a:pt x="9901" y="4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rgbClr val="E6E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25" name="Google Shape;2525;p25"/>
            <p:cNvSpPr/>
            <p:nvPr/>
          </p:nvSpPr>
          <p:spPr>
            <a:xfrm rot="-3245359">
              <a:off x="5730022" y="3934368"/>
              <a:ext cx="453282" cy="453257"/>
            </a:xfrm>
            <a:custGeom>
              <a:avLst/>
              <a:gdLst/>
              <a:ahLst/>
              <a:cxnLst/>
              <a:rect l="l" t="t" r="r" b="b"/>
              <a:pathLst>
                <a:path w="18132" h="18131" fill="none" extrusionOk="0">
                  <a:moveTo>
                    <a:pt x="14537" y="16284"/>
                  </a:moveTo>
                  <a:lnTo>
                    <a:pt x="14537" y="16284"/>
                  </a:lnTo>
                  <a:lnTo>
                    <a:pt x="14144" y="16559"/>
                  </a:lnTo>
                  <a:lnTo>
                    <a:pt x="13771" y="16815"/>
                  </a:lnTo>
                  <a:lnTo>
                    <a:pt x="13358" y="17050"/>
                  </a:lnTo>
                  <a:lnTo>
                    <a:pt x="12965" y="17247"/>
                  </a:lnTo>
                  <a:lnTo>
                    <a:pt x="12553" y="17424"/>
                  </a:lnTo>
                  <a:lnTo>
                    <a:pt x="12140" y="17600"/>
                  </a:lnTo>
                  <a:lnTo>
                    <a:pt x="11708" y="17738"/>
                  </a:lnTo>
                  <a:lnTo>
                    <a:pt x="11296" y="17856"/>
                  </a:lnTo>
                  <a:lnTo>
                    <a:pt x="10863" y="17954"/>
                  </a:lnTo>
                  <a:lnTo>
                    <a:pt x="10431" y="18013"/>
                  </a:lnTo>
                  <a:lnTo>
                    <a:pt x="9999" y="18072"/>
                  </a:lnTo>
                  <a:lnTo>
                    <a:pt x="9547" y="18111"/>
                  </a:lnTo>
                  <a:lnTo>
                    <a:pt x="9115" y="18131"/>
                  </a:lnTo>
                  <a:lnTo>
                    <a:pt x="8683" y="18111"/>
                  </a:lnTo>
                  <a:lnTo>
                    <a:pt x="8251" y="18092"/>
                  </a:lnTo>
                  <a:lnTo>
                    <a:pt x="7819" y="18033"/>
                  </a:lnTo>
                  <a:lnTo>
                    <a:pt x="7387" y="17974"/>
                  </a:lnTo>
                  <a:lnTo>
                    <a:pt x="6954" y="17875"/>
                  </a:lnTo>
                  <a:lnTo>
                    <a:pt x="6542" y="17758"/>
                  </a:lnTo>
                  <a:lnTo>
                    <a:pt x="6129" y="17640"/>
                  </a:lnTo>
                  <a:lnTo>
                    <a:pt x="5717" y="17483"/>
                  </a:lnTo>
                  <a:lnTo>
                    <a:pt x="5304" y="17306"/>
                  </a:lnTo>
                  <a:lnTo>
                    <a:pt x="4912" y="17109"/>
                  </a:lnTo>
                  <a:lnTo>
                    <a:pt x="4538" y="16913"/>
                  </a:lnTo>
                  <a:lnTo>
                    <a:pt x="4146" y="16677"/>
                  </a:lnTo>
                  <a:lnTo>
                    <a:pt x="3792" y="16422"/>
                  </a:lnTo>
                  <a:lnTo>
                    <a:pt x="3438" y="16147"/>
                  </a:lnTo>
                  <a:lnTo>
                    <a:pt x="3085" y="15872"/>
                  </a:lnTo>
                  <a:lnTo>
                    <a:pt x="2751" y="15558"/>
                  </a:lnTo>
                  <a:lnTo>
                    <a:pt x="2437" y="15224"/>
                  </a:lnTo>
                  <a:lnTo>
                    <a:pt x="2122" y="14890"/>
                  </a:lnTo>
                  <a:lnTo>
                    <a:pt x="1847" y="14517"/>
                  </a:lnTo>
                  <a:lnTo>
                    <a:pt x="1847" y="14517"/>
                  </a:lnTo>
                  <a:lnTo>
                    <a:pt x="1572" y="14143"/>
                  </a:lnTo>
                  <a:lnTo>
                    <a:pt x="1317" y="13750"/>
                  </a:lnTo>
                  <a:lnTo>
                    <a:pt x="1081" y="13358"/>
                  </a:lnTo>
                  <a:lnTo>
                    <a:pt x="885" y="12945"/>
                  </a:lnTo>
                  <a:lnTo>
                    <a:pt x="708" y="12533"/>
                  </a:lnTo>
                  <a:lnTo>
                    <a:pt x="531" y="12120"/>
                  </a:lnTo>
                  <a:lnTo>
                    <a:pt x="394" y="11708"/>
                  </a:lnTo>
                  <a:lnTo>
                    <a:pt x="276" y="11275"/>
                  </a:lnTo>
                  <a:lnTo>
                    <a:pt x="178" y="10843"/>
                  </a:lnTo>
                  <a:lnTo>
                    <a:pt x="99" y="10411"/>
                  </a:lnTo>
                  <a:lnTo>
                    <a:pt x="60" y="9979"/>
                  </a:lnTo>
                  <a:lnTo>
                    <a:pt x="21" y="9547"/>
                  </a:lnTo>
                  <a:lnTo>
                    <a:pt x="1" y="9115"/>
                  </a:lnTo>
                  <a:lnTo>
                    <a:pt x="21" y="8663"/>
                  </a:lnTo>
                  <a:lnTo>
                    <a:pt x="40" y="8231"/>
                  </a:lnTo>
                  <a:lnTo>
                    <a:pt x="99" y="7799"/>
                  </a:lnTo>
                  <a:lnTo>
                    <a:pt x="158" y="7386"/>
                  </a:lnTo>
                  <a:lnTo>
                    <a:pt x="256" y="6954"/>
                  </a:lnTo>
                  <a:lnTo>
                    <a:pt x="374" y="6522"/>
                  </a:lnTo>
                  <a:lnTo>
                    <a:pt x="492" y="6109"/>
                  </a:lnTo>
                  <a:lnTo>
                    <a:pt x="649" y="5697"/>
                  </a:lnTo>
                  <a:lnTo>
                    <a:pt x="826" y="5304"/>
                  </a:lnTo>
                  <a:lnTo>
                    <a:pt x="1022" y="4911"/>
                  </a:lnTo>
                  <a:lnTo>
                    <a:pt x="1219" y="4518"/>
                  </a:lnTo>
                  <a:lnTo>
                    <a:pt x="1454" y="4145"/>
                  </a:lnTo>
                  <a:lnTo>
                    <a:pt x="1710" y="3772"/>
                  </a:lnTo>
                  <a:lnTo>
                    <a:pt x="1965" y="3418"/>
                  </a:lnTo>
                  <a:lnTo>
                    <a:pt x="2260" y="3084"/>
                  </a:lnTo>
                  <a:lnTo>
                    <a:pt x="2574" y="2750"/>
                  </a:lnTo>
                  <a:lnTo>
                    <a:pt x="2908" y="2417"/>
                  </a:lnTo>
                  <a:lnTo>
                    <a:pt x="3242" y="2122"/>
                  </a:lnTo>
                  <a:lnTo>
                    <a:pt x="3615" y="1827"/>
                  </a:lnTo>
                  <a:lnTo>
                    <a:pt x="3615" y="1827"/>
                  </a:lnTo>
                  <a:lnTo>
                    <a:pt x="3988" y="1552"/>
                  </a:lnTo>
                  <a:lnTo>
                    <a:pt x="4381" y="1297"/>
                  </a:lnTo>
                  <a:lnTo>
                    <a:pt x="4774" y="1081"/>
                  </a:lnTo>
                  <a:lnTo>
                    <a:pt x="5187" y="865"/>
                  </a:lnTo>
                  <a:lnTo>
                    <a:pt x="5599" y="688"/>
                  </a:lnTo>
                  <a:lnTo>
                    <a:pt x="6012" y="531"/>
                  </a:lnTo>
                  <a:lnTo>
                    <a:pt x="6424" y="393"/>
                  </a:lnTo>
                  <a:lnTo>
                    <a:pt x="6856" y="275"/>
                  </a:lnTo>
                  <a:lnTo>
                    <a:pt x="7288" y="177"/>
                  </a:lnTo>
                  <a:lnTo>
                    <a:pt x="7721" y="99"/>
                  </a:lnTo>
                  <a:lnTo>
                    <a:pt x="8153" y="40"/>
                  </a:lnTo>
                  <a:lnTo>
                    <a:pt x="8585" y="0"/>
                  </a:lnTo>
                  <a:lnTo>
                    <a:pt x="9017" y="0"/>
                  </a:lnTo>
                  <a:lnTo>
                    <a:pt x="9449" y="0"/>
                  </a:lnTo>
                  <a:lnTo>
                    <a:pt x="9901" y="40"/>
                  </a:lnTo>
                  <a:lnTo>
                    <a:pt x="10333" y="79"/>
                  </a:lnTo>
                  <a:lnTo>
                    <a:pt x="10746" y="158"/>
                  </a:lnTo>
                  <a:lnTo>
                    <a:pt x="11178" y="256"/>
                  </a:lnTo>
                  <a:lnTo>
                    <a:pt x="11590" y="354"/>
                  </a:lnTo>
                  <a:lnTo>
                    <a:pt x="12022" y="492"/>
                  </a:lnTo>
                  <a:lnTo>
                    <a:pt x="12415" y="649"/>
                  </a:lnTo>
                  <a:lnTo>
                    <a:pt x="12828" y="806"/>
                  </a:lnTo>
                  <a:lnTo>
                    <a:pt x="13221" y="1002"/>
                  </a:lnTo>
                  <a:lnTo>
                    <a:pt x="13613" y="1218"/>
                  </a:lnTo>
                  <a:lnTo>
                    <a:pt x="13987" y="1454"/>
                  </a:lnTo>
                  <a:lnTo>
                    <a:pt x="14360" y="1690"/>
                  </a:lnTo>
                  <a:lnTo>
                    <a:pt x="14713" y="1965"/>
                  </a:lnTo>
                  <a:lnTo>
                    <a:pt x="15047" y="2259"/>
                  </a:lnTo>
                  <a:lnTo>
                    <a:pt x="15381" y="2554"/>
                  </a:lnTo>
                  <a:lnTo>
                    <a:pt x="15715" y="2888"/>
                  </a:lnTo>
                  <a:lnTo>
                    <a:pt x="16010" y="3242"/>
                  </a:lnTo>
                  <a:lnTo>
                    <a:pt x="16304" y="3595"/>
                  </a:lnTo>
                  <a:lnTo>
                    <a:pt x="16304" y="3595"/>
                  </a:lnTo>
                  <a:lnTo>
                    <a:pt x="16579" y="3988"/>
                  </a:lnTo>
                  <a:lnTo>
                    <a:pt x="16815" y="4361"/>
                  </a:lnTo>
                  <a:lnTo>
                    <a:pt x="17051" y="4774"/>
                  </a:lnTo>
                  <a:lnTo>
                    <a:pt x="17247" y="5167"/>
                  </a:lnTo>
                  <a:lnTo>
                    <a:pt x="17444" y="5579"/>
                  </a:lnTo>
                  <a:lnTo>
                    <a:pt x="17601" y="5992"/>
                  </a:lnTo>
                  <a:lnTo>
                    <a:pt x="17738" y="6424"/>
                  </a:lnTo>
                  <a:lnTo>
                    <a:pt x="17856" y="6836"/>
                  </a:lnTo>
                  <a:lnTo>
                    <a:pt x="17954" y="7268"/>
                  </a:lnTo>
                  <a:lnTo>
                    <a:pt x="18033" y="7700"/>
                  </a:lnTo>
                  <a:lnTo>
                    <a:pt x="18092" y="8133"/>
                  </a:lnTo>
                  <a:lnTo>
                    <a:pt x="18112" y="8584"/>
                  </a:lnTo>
                  <a:lnTo>
                    <a:pt x="18131" y="9017"/>
                  </a:lnTo>
                  <a:lnTo>
                    <a:pt x="18131" y="9449"/>
                  </a:lnTo>
                  <a:lnTo>
                    <a:pt x="18092" y="9881"/>
                  </a:lnTo>
                  <a:lnTo>
                    <a:pt x="18053" y="10313"/>
                  </a:lnTo>
                  <a:lnTo>
                    <a:pt x="17974" y="10745"/>
                  </a:lnTo>
                  <a:lnTo>
                    <a:pt x="17876" y="11177"/>
                  </a:lnTo>
                  <a:lnTo>
                    <a:pt x="17778" y="11590"/>
                  </a:lnTo>
                  <a:lnTo>
                    <a:pt x="17640" y="12002"/>
                  </a:lnTo>
                  <a:lnTo>
                    <a:pt x="17483" y="12415"/>
                  </a:lnTo>
                  <a:lnTo>
                    <a:pt x="17326" y="12808"/>
                  </a:lnTo>
                  <a:lnTo>
                    <a:pt x="17129" y="13220"/>
                  </a:lnTo>
                  <a:lnTo>
                    <a:pt x="16913" y="13593"/>
                  </a:lnTo>
                  <a:lnTo>
                    <a:pt x="16678" y="13986"/>
                  </a:lnTo>
                  <a:lnTo>
                    <a:pt x="16442" y="14340"/>
                  </a:lnTo>
                  <a:lnTo>
                    <a:pt x="16167" y="14693"/>
                  </a:lnTo>
                  <a:lnTo>
                    <a:pt x="15872" y="15047"/>
                  </a:lnTo>
                  <a:lnTo>
                    <a:pt x="15578" y="15381"/>
                  </a:lnTo>
                  <a:lnTo>
                    <a:pt x="15244" y="15695"/>
                  </a:lnTo>
                  <a:lnTo>
                    <a:pt x="14890" y="16009"/>
                  </a:lnTo>
                  <a:lnTo>
                    <a:pt x="14537" y="1628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26" name="Google Shape;2526;p25"/>
            <p:cNvSpPr/>
            <p:nvPr/>
          </p:nvSpPr>
          <p:spPr>
            <a:xfrm rot="-3245359">
              <a:off x="5760472" y="3964814"/>
              <a:ext cx="392384" cy="392359"/>
            </a:xfrm>
            <a:custGeom>
              <a:avLst/>
              <a:gdLst/>
              <a:ahLst/>
              <a:cxnLst/>
              <a:rect l="l" t="t" r="r" b="b"/>
              <a:pathLst>
                <a:path w="15696" h="15695" extrusionOk="0">
                  <a:moveTo>
                    <a:pt x="7426" y="0"/>
                  </a:moveTo>
                  <a:lnTo>
                    <a:pt x="7053" y="40"/>
                  </a:lnTo>
                  <a:lnTo>
                    <a:pt x="6679" y="79"/>
                  </a:lnTo>
                  <a:lnTo>
                    <a:pt x="6306" y="157"/>
                  </a:lnTo>
                  <a:lnTo>
                    <a:pt x="5933" y="236"/>
                  </a:lnTo>
                  <a:lnTo>
                    <a:pt x="5560" y="334"/>
                  </a:lnTo>
                  <a:lnTo>
                    <a:pt x="5206" y="452"/>
                  </a:lnTo>
                  <a:lnTo>
                    <a:pt x="4833" y="590"/>
                  </a:lnTo>
                  <a:lnTo>
                    <a:pt x="4479" y="766"/>
                  </a:lnTo>
                  <a:lnTo>
                    <a:pt x="4126" y="943"/>
                  </a:lnTo>
                  <a:lnTo>
                    <a:pt x="3792" y="1140"/>
                  </a:lnTo>
                  <a:lnTo>
                    <a:pt x="3458" y="1356"/>
                  </a:lnTo>
                  <a:lnTo>
                    <a:pt x="3124" y="1591"/>
                  </a:lnTo>
                  <a:lnTo>
                    <a:pt x="2810" y="1827"/>
                  </a:lnTo>
                  <a:lnTo>
                    <a:pt x="2515" y="2102"/>
                  </a:lnTo>
                  <a:lnTo>
                    <a:pt x="2220" y="2377"/>
                  </a:lnTo>
                  <a:lnTo>
                    <a:pt x="1965" y="2652"/>
                  </a:lnTo>
                  <a:lnTo>
                    <a:pt x="1710" y="2966"/>
                  </a:lnTo>
                  <a:lnTo>
                    <a:pt x="1474" y="3261"/>
                  </a:lnTo>
                  <a:lnTo>
                    <a:pt x="1258" y="3595"/>
                  </a:lnTo>
                  <a:lnTo>
                    <a:pt x="1061" y="3909"/>
                  </a:lnTo>
                  <a:lnTo>
                    <a:pt x="885" y="4243"/>
                  </a:lnTo>
                  <a:lnTo>
                    <a:pt x="708" y="4597"/>
                  </a:lnTo>
                  <a:lnTo>
                    <a:pt x="570" y="4931"/>
                  </a:lnTo>
                  <a:lnTo>
                    <a:pt x="433" y="5284"/>
                  </a:lnTo>
                  <a:lnTo>
                    <a:pt x="315" y="5657"/>
                  </a:lnTo>
                  <a:lnTo>
                    <a:pt x="217" y="6011"/>
                  </a:lnTo>
                  <a:lnTo>
                    <a:pt x="138" y="6384"/>
                  </a:lnTo>
                  <a:lnTo>
                    <a:pt x="79" y="6757"/>
                  </a:lnTo>
                  <a:lnTo>
                    <a:pt x="40" y="7131"/>
                  </a:lnTo>
                  <a:lnTo>
                    <a:pt x="20" y="7504"/>
                  </a:lnTo>
                  <a:lnTo>
                    <a:pt x="1" y="7877"/>
                  </a:lnTo>
                  <a:lnTo>
                    <a:pt x="20" y="8270"/>
                  </a:lnTo>
                  <a:lnTo>
                    <a:pt x="40" y="8643"/>
                  </a:lnTo>
                  <a:lnTo>
                    <a:pt x="99" y="9016"/>
                  </a:lnTo>
                  <a:lnTo>
                    <a:pt x="158" y="9390"/>
                  </a:lnTo>
                  <a:lnTo>
                    <a:pt x="236" y="9763"/>
                  </a:lnTo>
                  <a:lnTo>
                    <a:pt x="354" y="10136"/>
                  </a:lnTo>
                  <a:lnTo>
                    <a:pt x="472" y="10490"/>
                  </a:lnTo>
                  <a:lnTo>
                    <a:pt x="610" y="10863"/>
                  </a:lnTo>
                  <a:lnTo>
                    <a:pt x="767" y="11216"/>
                  </a:lnTo>
                  <a:lnTo>
                    <a:pt x="944" y="11550"/>
                  </a:lnTo>
                  <a:lnTo>
                    <a:pt x="1140" y="11904"/>
                  </a:lnTo>
                  <a:lnTo>
                    <a:pt x="1356" y="12238"/>
                  </a:lnTo>
                  <a:lnTo>
                    <a:pt x="1592" y="12572"/>
                  </a:lnTo>
                  <a:lnTo>
                    <a:pt x="1847" y="12886"/>
                  </a:lnTo>
                  <a:lnTo>
                    <a:pt x="2103" y="13181"/>
                  </a:lnTo>
                  <a:lnTo>
                    <a:pt x="2378" y="13475"/>
                  </a:lnTo>
                  <a:lnTo>
                    <a:pt x="2672" y="13731"/>
                  </a:lnTo>
                  <a:lnTo>
                    <a:pt x="2967" y="13986"/>
                  </a:lnTo>
                  <a:lnTo>
                    <a:pt x="3281" y="14222"/>
                  </a:lnTo>
                  <a:lnTo>
                    <a:pt x="3595" y="14438"/>
                  </a:lnTo>
                  <a:lnTo>
                    <a:pt x="3929" y="14634"/>
                  </a:lnTo>
                  <a:lnTo>
                    <a:pt x="4263" y="14811"/>
                  </a:lnTo>
                  <a:lnTo>
                    <a:pt x="4597" y="14988"/>
                  </a:lnTo>
                  <a:lnTo>
                    <a:pt x="4951" y="15125"/>
                  </a:lnTo>
                  <a:lnTo>
                    <a:pt x="5304" y="15263"/>
                  </a:lnTo>
                  <a:lnTo>
                    <a:pt x="5658" y="15381"/>
                  </a:lnTo>
                  <a:lnTo>
                    <a:pt x="6031" y="15479"/>
                  </a:lnTo>
                  <a:lnTo>
                    <a:pt x="6404" y="15557"/>
                  </a:lnTo>
                  <a:lnTo>
                    <a:pt x="6758" y="15616"/>
                  </a:lnTo>
                  <a:lnTo>
                    <a:pt x="7151" y="15656"/>
                  </a:lnTo>
                  <a:lnTo>
                    <a:pt x="7524" y="15675"/>
                  </a:lnTo>
                  <a:lnTo>
                    <a:pt x="7897" y="15695"/>
                  </a:lnTo>
                  <a:lnTo>
                    <a:pt x="8270" y="15675"/>
                  </a:lnTo>
                  <a:lnTo>
                    <a:pt x="8644" y="15656"/>
                  </a:lnTo>
                  <a:lnTo>
                    <a:pt x="9017" y="15597"/>
                  </a:lnTo>
                  <a:lnTo>
                    <a:pt x="9390" y="15538"/>
                  </a:lnTo>
                  <a:lnTo>
                    <a:pt x="9763" y="15459"/>
                  </a:lnTo>
                  <a:lnTo>
                    <a:pt x="10136" y="15341"/>
                  </a:lnTo>
                  <a:lnTo>
                    <a:pt x="10510" y="15224"/>
                  </a:lnTo>
                  <a:lnTo>
                    <a:pt x="10863" y="15086"/>
                  </a:lnTo>
                  <a:lnTo>
                    <a:pt x="11217" y="14929"/>
                  </a:lnTo>
                  <a:lnTo>
                    <a:pt x="11570" y="14752"/>
                  </a:lnTo>
                  <a:lnTo>
                    <a:pt x="11904" y="14556"/>
                  </a:lnTo>
                  <a:lnTo>
                    <a:pt x="12258" y="14340"/>
                  </a:lnTo>
                  <a:lnTo>
                    <a:pt x="12572" y="14104"/>
                  </a:lnTo>
                  <a:lnTo>
                    <a:pt x="12886" y="13849"/>
                  </a:lnTo>
                  <a:lnTo>
                    <a:pt x="13201" y="13593"/>
                  </a:lnTo>
                  <a:lnTo>
                    <a:pt x="13476" y="13318"/>
                  </a:lnTo>
                  <a:lnTo>
                    <a:pt x="13751" y="13024"/>
                  </a:lnTo>
                  <a:lnTo>
                    <a:pt x="13986" y="12729"/>
                  </a:lnTo>
                  <a:lnTo>
                    <a:pt x="14222" y="12415"/>
                  </a:lnTo>
                  <a:lnTo>
                    <a:pt x="14438" y="12100"/>
                  </a:lnTo>
                  <a:lnTo>
                    <a:pt x="14635" y="11766"/>
                  </a:lnTo>
                  <a:lnTo>
                    <a:pt x="14831" y="11432"/>
                  </a:lnTo>
                  <a:lnTo>
                    <a:pt x="14988" y="11099"/>
                  </a:lnTo>
                  <a:lnTo>
                    <a:pt x="15145" y="10745"/>
                  </a:lnTo>
                  <a:lnTo>
                    <a:pt x="15263" y="10391"/>
                  </a:lnTo>
                  <a:lnTo>
                    <a:pt x="15381" y="10038"/>
                  </a:lnTo>
                  <a:lnTo>
                    <a:pt x="15479" y="9665"/>
                  </a:lnTo>
                  <a:lnTo>
                    <a:pt x="15558" y="9291"/>
                  </a:lnTo>
                  <a:lnTo>
                    <a:pt x="15617" y="8918"/>
                  </a:lnTo>
                  <a:lnTo>
                    <a:pt x="15656" y="8545"/>
                  </a:lnTo>
                  <a:lnTo>
                    <a:pt x="15695" y="8172"/>
                  </a:lnTo>
                  <a:lnTo>
                    <a:pt x="15695" y="7799"/>
                  </a:lnTo>
                  <a:lnTo>
                    <a:pt x="15695" y="7425"/>
                  </a:lnTo>
                  <a:lnTo>
                    <a:pt x="15656" y="7052"/>
                  </a:lnTo>
                  <a:lnTo>
                    <a:pt x="15617" y="6679"/>
                  </a:lnTo>
                  <a:lnTo>
                    <a:pt x="15538" y="6306"/>
                  </a:lnTo>
                  <a:lnTo>
                    <a:pt x="15460" y="5932"/>
                  </a:lnTo>
                  <a:lnTo>
                    <a:pt x="15361" y="5559"/>
                  </a:lnTo>
                  <a:lnTo>
                    <a:pt x="15244" y="5186"/>
                  </a:lnTo>
                  <a:lnTo>
                    <a:pt x="15106" y="4832"/>
                  </a:lnTo>
                  <a:lnTo>
                    <a:pt x="14929" y="4479"/>
                  </a:lnTo>
                  <a:lnTo>
                    <a:pt x="14753" y="4125"/>
                  </a:lnTo>
                  <a:lnTo>
                    <a:pt x="14556" y="3772"/>
                  </a:lnTo>
                  <a:lnTo>
                    <a:pt x="14340" y="3438"/>
                  </a:lnTo>
                  <a:lnTo>
                    <a:pt x="14104" y="3124"/>
                  </a:lnTo>
                  <a:lnTo>
                    <a:pt x="13869" y="2809"/>
                  </a:lnTo>
                  <a:lnTo>
                    <a:pt x="13594" y="2495"/>
                  </a:lnTo>
                  <a:lnTo>
                    <a:pt x="13319" y="2220"/>
                  </a:lnTo>
                  <a:lnTo>
                    <a:pt x="13024" y="1945"/>
                  </a:lnTo>
                  <a:lnTo>
                    <a:pt x="12729" y="1709"/>
                  </a:lnTo>
                  <a:lnTo>
                    <a:pt x="12435" y="1474"/>
                  </a:lnTo>
                  <a:lnTo>
                    <a:pt x="12101" y="1257"/>
                  </a:lnTo>
                  <a:lnTo>
                    <a:pt x="11786" y="1041"/>
                  </a:lnTo>
                  <a:lnTo>
                    <a:pt x="11453" y="865"/>
                  </a:lnTo>
                  <a:lnTo>
                    <a:pt x="11099" y="707"/>
                  </a:lnTo>
                  <a:lnTo>
                    <a:pt x="10765" y="550"/>
                  </a:lnTo>
                  <a:lnTo>
                    <a:pt x="10392" y="432"/>
                  </a:lnTo>
                  <a:lnTo>
                    <a:pt x="10038" y="315"/>
                  </a:lnTo>
                  <a:lnTo>
                    <a:pt x="9685" y="216"/>
                  </a:lnTo>
                  <a:lnTo>
                    <a:pt x="9311" y="138"/>
                  </a:lnTo>
                  <a:lnTo>
                    <a:pt x="8938" y="79"/>
                  </a:lnTo>
                  <a:lnTo>
                    <a:pt x="8565" y="40"/>
                  </a:lnTo>
                  <a:lnTo>
                    <a:pt x="8192" y="0"/>
                  </a:lnTo>
                  <a:close/>
                </a:path>
              </a:pathLst>
            </a:custGeom>
            <a:solidFill>
              <a:srgbClr val="474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27" name="Google Shape;2527;p25"/>
            <p:cNvSpPr/>
            <p:nvPr/>
          </p:nvSpPr>
          <p:spPr>
            <a:xfrm rot="-3245359">
              <a:off x="5760472" y="3964814"/>
              <a:ext cx="392384" cy="392359"/>
            </a:xfrm>
            <a:custGeom>
              <a:avLst/>
              <a:gdLst/>
              <a:ahLst/>
              <a:cxnLst/>
              <a:rect l="l" t="t" r="r" b="b"/>
              <a:pathLst>
                <a:path w="15696" h="15695" fill="none" extrusionOk="0">
                  <a:moveTo>
                    <a:pt x="12572" y="14104"/>
                  </a:moveTo>
                  <a:lnTo>
                    <a:pt x="12572" y="14104"/>
                  </a:lnTo>
                  <a:lnTo>
                    <a:pt x="12258" y="14340"/>
                  </a:lnTo>
                  <a:lnTo>
                    <a:pt x="11904" y="14556"/>
                  </a:lnTo>
                  <a:lnTo>
                    <a:pt x="11570" y="14752"/>
                  </a:lnTo>
                  <a:lnTo>
                    <a:pt x="11217" y="14929"/>
                  </a:lnTo>
                  <a:lnTo>
                    <a:pt x="10863" y="15086"/>
                  </a:lnTo>
                  <a:lnTo>
                    <a:pt x="10510" y="15224"/>
                  </a:lnTo>
                  <a:lnTo>
                    <a:pt x="10136" y="15341"/>
                  </a:lnTo>
                  <a:lnTo>
                    <a:pt x="9763" y="15459"/>
                  </a:lnTo>
                  <a:lnTo>
                    <a:pt x="9390" y="15538"/>
                  </a:lnTo>
                  <a:lnTo>
                    <a:pt x="9017" y="15597"/>
                  </a:lnTo>
                  <a:lnTo>
                    <a:pt x="8644" y="15656"/>
                  </a:lnTo>
                  <a:lnTo>
                    <a:pt x="8270" y="15675"/>
                  </a:lnTo>
                  <a:lnTo>
                    <a:pt x="7897" y="15695"/>
                  </a:lnTo>
                  <a:lnTo>
                    <a:pt x="7524" y="15675"/>
                  </a:lnTo>
                  <a:lnTo>
                    <a:pt x="7151" y="15656"/>
                  </a:lnTo>
                  <a:lnTo>
                    <a:pt x="6758" y="15616"/>
                  </a:lnTo>
                  <a:lnTo>
                    <a:pt x="6404" y="15557"/>
                  </a:lnTo>
                  <a:lnTo>
                    <a:pt x="6031" y="15479"/>
                  </a:lnTo>
                  <a:lnTo>
                    <a:pt x="5658" y="15381"/>
                  </a:lnTo>
                  <a:lnTo>
                    <a:pt x="5304" y="15263"/>
                  </a:lnTo>
                  <a:lnTo>
                    <a:pt x="4951" y="15125"/>
                  </a:lnTo>
                  <a:lnTo>
                    <a:pt x="4597" y="14988"/>
                  </a:lnTo>
                  <a:lnTo>
                    <a:pt x="4263" y="14811"/>
                  </a:lnTo>
                  <a:lnTo>
                    <a:pt x="3929" y="14634"/>
                  </a:lnTo>
                  <a:lnTo>
                    <a:pt x="3595" y="14438"/>
                  </a:lnTo>
                  <a:lnTo>
                    <a:pt x="3281" y="14222"/>
                  </a:lnTo>
                  <a:lnTo>
                    <a:pt x="2967" y="13986"/>
                  </a:lnTo>
                  <a:lnTo>
                    <a:pt x="2672" y="13731"/>
                  </a:lnTo>
                  <a:lnTo>
                    <a:pt x="2378" y="13475"/>
                  </a:lnTo>
                  <a:lnTo>
                    <a:pt x="2103" y="13181"/>
                  </a:lnTo>
                  <a:lnTo>
                    <a:pt x="1847" y="12886"/>
                  </a:lnTo>
                  <a:lnTo>
                    <a:pt x="1592" y="12572"/>
                  </a:lnTo>
                  <a:lnTo>
                    <a:pt x="1592" y="12572"/>
                  </a:lnTo>
                  <a:lnTo>
                    <a:pt x="1356" y="12238"/>
                  </a:lnTo>
                  <a:lnTo>
                    <a:pt x="1140" y="11904"/>
                  </a:lnTo>
                  <a:lnTo>
                    <a:pt x="944" y="11550"/>
                  </a:lnTo>
                  <a:lnTo>
                    <a:pt x="767" y="11216"/>
                  </a:lnTo>
                  <a:lnTo>
                    <a:pt x="610" y="10863"/>
                  </a:lnTo>
                  <a:lnTo>
                    <a:pt x="472" y="10490"/>
                  </a:lnTo>
                  <a:lnTo>
                    <a:pt x="354" y="10136"/>
                  </a:lnTo>
                  <a:lnTo>
                    <a:pt x="236" y="9763"/>
                  </a:lnTo>
                  <a:lnTo>
                    <a:pt x="158" y="9390"/>
                  </a:lnTo>
                  <a:lnTo>
                    <a:pt x="99" y="9016"/>
                  </a:lnTo>
                  <a:lnTo>
                    <a:pt x="40" y="8643"/>
                  </a:lnTo>
                  <a:lnTo>
                    <a:pt x="20" y="8270"/>
                  </a:lnTo>
                  <a:lnTo>
                    <a:pt x="1" y="7877"/>
                  </a:lnTo>
                  <a:lnTo>
                    <a:pt x="20" y="7504"/>
                  </a:lnTo>
                  <a:lnTo>
                    <a:pt x="40" y="7131"/>
                  </a:lnTo>
                  <a:lnTo>
                    <a:pt x="79" y="6757"/>
                  </a:lnTo>
                  <a:lnTo>
                    <a:pt x="138" y="6384"/>
                  </a:lnTo>
                  <a:lnTo>
                    <a:pt x="217" y="6011"/>
                  </a:lnTo>
                  <a:lnTo>
                    <a:pt x="315" y="5657"/>
                  </a:lnTo>
                  <a:lnTo>
                    <a:pt x="433" y="5284"/>
                  </a:lnTo>
                  <a:lnTo>
                    <a:pt x="570" y="4931"/>
                  </a:lnTo>
                  <a:lnTo>
                    <a:pt x="708" y="4597"/>
                  </a:lnTo>
                  <a:lnTo>
                    <a:pt x="885" y="4243"/>
                  </a:lnTo>
                  <a:lnTo>
                    <a:pt x="1061" y="3909"/>
                  </a:lnTo>
                  <a:lnTo>
                    <a:pt x="1258" y="3595"/>
                  </a:lnTo>
                  <a:lnTo>
                    <a:pt x="1474" y="3261"/>
                  </a:lnTo>
                  <a:lnTo>
                    <a:pt x="1710" y="2966"/>
                  </a:lnTo>
                  <a:lnTo>
                    <a:pt x="1965" y="2652"/>
                  </a:lnTo>
                  <a:lnTo>
                    <a:pt x="2220" y="2377"/>
                  </a:lnTo>
                  <a:lnTo>
                    <a:pt x="2515" y="2102"/>
                  </a:lnTo>
                  <a:lnTo>
                    <a:pt x="2810" y="1827"/>
                  </a:lnTo>
                  <a:lnTo>
                    <a:pt x="3124" y="1591"/>
                  </a:lnTo>
                  <a:lnTo>
                    <a:pt x="3124" y="1591"/>
                  </a:lnTo>
                  <a:lnTo>
                    <a:pt x="3458" y="1356"/>
                  </a:lnTo>
                  <a:lnTo>
                    <a:pt x="3792" y="1140"/>
                  </a:lnTo>
                  <a:lnTo>
                    <a:pt x="4126" y="943"/>
                  </a:lnTo>
                  <a:lnTo>
                    <a:pt x="4479" y="766"/>
                  </a:lnTo>
                  <a:lnTo>
                    <a:pt x="4833" y="590"/>
                  </a:lnTo>
                  <a:lnTo>
                    <a:pt x="5206" y="452"/>
                  </a:lnTo>
                  <a:lnTo>
                    <a:pt x="5560" y="334"/>
                  </a:lnTo>
                  <a:lnTo>
                    <a:pt x="5933" y="236"/>
                  </a:lnTo>
                  <a:lnTo>
                    <a:pt x="6306" y="157"/>
                  </a:lnTo>
                  <a:lnTo>
                    <a:pt x="6679" y="79"/>
                  </a:lnTo>
                  <a:lnTo>
                    <a:pt x="7053" y="40"/>
                  </a:lnTo>
                  <a:lnTo>
                    <a:pt x="7426" y="0"/>
                  </a:lnTo>
                  <a:lnTo>
                    <a:pt x="7819" y="0"/>
                  </a:lnTo>
                  <a:lnTo>
                    <a:pt x="8192" y="0"/>
                  </a:lnTo>
                  <a:lnTo>
                    <a:pt x="8565" y="40"/>
                  </a:lnTo>
                  <a:lnTo>
                    <a:pt x="8938" y="79"/>
                  </a:lnTo>
                  <a:lnTo>
                    <a:pt x="9311" y="138"/>
                  </a:lnTo>
                  <a:lnTo>
                    <a:pt x="9685" y="216"/>
                  </a:lnTo>
                  <a:lnTo>
                    <a:pt x="10038" y="315"/>
                  </a:lnTo>
                  <a:lnTo>
                    <a:pt x="10392" y="432"/>
                  </a:lnTo>
                  <a:lnTo>
                    <a:pt x="10765" y="550"/>
                  </a:lnTo>
                  <a:lnTo>
                    <a:pt x="11099" y="707"/>
                  </a:lnTo>
                  <a:lnTo>
                    <a:pt x="11453" y="865"/>
                  </a:lnTo>
                  <a:lnTo>
                    <a:pt x="11786" y="1041"/>
                  </a:lnTo>
                  <a:lnTo>
                    <a:pt x="12101" y="1257"/>
                  </a:lnTo>
                  <a:lnTo>
                    <a:pt x="12435" y="1474"/>
                  </a:lnTo>
                  <a:lnTo>
                    <a:pt x="12729" y="1709"/>
                  </a:lnTo>
                  <a:lnTo>
                    <a:pt x="13024" y="1945"/>
                  </a:lnTo>
                  <a:lnTo>
                    <a:pt x="13319" y="2220"/>
                  </a:lnTo>
                  <a:lnTo>
                    <a:pt x="13594" y="2495"/>
                  </a:lnTo>
                  <a:lnTo>
                    <a:pt x="13869" y="2809"/>
                  </a:lnTo>
                  <a:lnTo>
                    <a:pt x="14104" y="3124"/>
                  </a:lnTo>
                  <a:lnTo>
                    <a:pt x="14104" y="3124"/>
                  </a:lnTo>
                  <a:lnTo>
                    <a:pt x="14340" y="3438"/>
                  </a:lnTo>
                  <a:lnTo>
                    <a:pt x="14556" y="3772"/>
                  </a:lnTo>
                  <a:lnTo>
                    <a:pt x="14753" y="4125"/>
                  </a:lnTo>
                  <a:lnTo>
                    <a:pt x="14929" y="4479"/>
                  </a:lnTo>
                  <a:lnTo>
                    <a:pt x="15106" y="4832"/>
                  </a:lnTo>
                  <a:lnTo>
                    <a:pt x="15244" y="5186"/>
                  </a:lnTo>
                  <a:lnTo>
                    <a:pt x="15361" y="5559"/>
                  </a:lnTo>
                  <a:lnTo>
                    <a:pt x="15460" y="5932"/>
                  </a:lnTo>
                  <a:lnTo>
                    <a:pt x="15538" y="6306"/>
                  </a:lnTo>
                  <a:lnTo>
                    <a:pt x="15617" y="6679"/>
                  </a:lnTo>
                  <a:lnTo>
                    <a:pt x="15656" y="7052"/>
                  </a:lnTo>
                  <a:lnTo>
                    <a:pt x="15695" y="7425"/>
                  </a:lnTo>
                  <a:lnTo>
                    <a:pt x="15695" y="7799"/>
                  </a:lnTo>
                  <a:lnTo>
                    <a:pt x="15695" y="8172"/>
                  </a:lnTo>
                  <a:lnTo>
                    <a:pt x="15656" y="8545"/>
                  </a:lnTo>
                  <a:lnTo>
                    <a:pt x="15617" y="8918"/>
                  </a:lnTo>
                  <a:lnTo>
                    <a:pt x="15558" y="9291"/>
                  </a:lnTo>
                  <a:lnTo>
                    <a:pt x="15479" y="9665"/>
                  </a:lnTo>
                  <a:lnTo>
                    <a:pt x="15381" y="10038"/>
                  </a:lnTo>
                  <a:lnTo>
                    <a:pt x="15263" y="10391"/>
                  </a:lnTo>
                  <a:lnTo>
                    <a:pt x="15145" y="10745"/>
                  </a:lnTo>
                  <a:lnTo>
                    <a:pt x="14988" y="11099"/>
                  </a:lnTo>
                  <a:lnTo>
                    <a:pt x="14831" y="11432"/>
                  </a:lnTo>
                  <a:lnTo>
                    <a:pt x="14635" y="11766"/>
                  </a:lnTo>
                  <a:lnTo>
                    <a:pt x="14438" y="12100"/>
                  </a:lnTo>
                  <a:lnTo>
                    <a:pt x="14222" y="12415"/>
                  </a:lnTo>
                  <a:lnTo>
                    <a:pt x="13986" y="12729"/>
                  </a:lnTo>
                  <a:lnTo>
                    <a:pt x="13751" y="13024"/>
                  </a:lnTo>
                  <a:lnTo>
                    <a:pt x="13476" y="13318"/>
                  </a:lnTo>
                  <a:lnTo>
                    <a:pt x="13201" y="13593"/>
                  </a:lnTo>
                  <a:lnTo>
                    <a:pt x="12886" y="13849"/>
                  </a:lnTo>
                  <a:lnTo>
                    <a:pt x="12572" y="141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28" name="Google Shape;2528;p25"/>
            <p:cNvSpPr/>
            <p:nvPr/>
          </p:nvSpPr>
          <p:spPr>
            <a:xfrm rot="-3245359">
              <a:off x="5790627" y="3994656"/>
              <a:ext cx="331987" cy="331987"/>
            </a:xfrm>
            <a:custGeom>
              <a:avLst/>
              <a:gdLst/>
              <a:ahLst/>
              <a:cxnLst/>
              <a:rect l="l" t="t" r="r" b="b"/>
              <a:pathLst>
                <a:path w="13280" h="13280" extrusionOk="0">
                  <a:moveTo>
                    <a:pt x="6601" y="1"/>
                  </a:moveTo>
                  <a:lnTo>
                    <a:pt x="6286" y="20"/>
                  </a:lnTo>
                  <a:lnTo>
                    <a:pt x="5952" y="40"/>
                  </a:lnTo>
                  <a:lnTo>
                    <a:pt x="5638" y="79"/>
                  </a:lnTo>
                  <a:lnTo>
                    <a:pt x="5324" y="138"/>
                  </a:lnTo>
                  <a:lnTo>
                    <a:pt x="5010" y="217"/>
                  </a:lnTo>
                  <a:lnTo>
                    <a:pt x="4695" y="295"/>
                  </a:lnTo>
                  <a:lnTo>
                    <a:pt x="4401" y="393"/>
                  </a:lnTo>
                  <a:lnTo>
                    <a:pt x="4086" y="511"/>
                  </a:lnTo>
                  <a:lnTo>
                    <a:pt x="3792" y="649"/>
                  </a:lnTo>
                  <a:lnTo>
                    <a:pt x="3497" y="806"/>
                  </a:lnTo>
                  <a:lnTo>
                    <a:pt x="3202" y="963"/>
                  </a:lnTo>
                  <a:lnTo>
                    <a:pt x="2908" y="1140"/>
                  </a:lnTo>
                  <a:lnTo>
                    <a:pt x="2633" y="1356"/>
                  </a:lnTo>
                  <a:lnTo>
                    <a:pt x="2377" y="1552"/>
                  </a:lnTo>
                  <a:lnTo>
                    <a:pt x="2122" y="1788"/>
                  </a:lnTo>
                  <a:lnTo>
                    <a:pt x="1867" y="2024"/>
                  </a:lnTo>
                  <a:lnTo>
                    <a:pt x="1651" y="2259"/>
                  </a:lnTo>
                  <a:lnTo>
                    <a:pt x="1435" y="2515"/>
                  </a:lnTo>
                  <a:lnTo>
                    <a:pt x="1238" y="2770"/>
                  </a:lnTo>
                  <a:lnTo>
                    <a:pt x="1061" y="3045"/>
                  </a:lnTo>
                  <a:lnTo>
                    <a:pt x="885" y="3320"/>
                  </a:lnTo>
                  <a:lnTo>
                    <a:pt x="727" y="3595"/>
                  </a:lnTo>
                  <a:lnTo>
                    <a:pt x="590" y="3890"/>
                  </a:lnTo>
                  <a:lnTo>
                    <a:pt x="472" y="4184"/>
                  </a:lnTo>
                  <a:lnTo>
                    <a:pt x="354" y="4479"/>
                  </a:lnTo>
                  <a:lnTo>
                    <a:pt x="256" y="4793"/>
                  </a:lnTo>
                  <a:lnTo>
                    <a:pt x="177" y="5108"/>
                  </a:lnTo>
                  <a:lnTo>
                    <a:pt x="118" y="5402"/>
                  </a:lnTo>
                  <a:lnTo>
                    <a:pt x="60" y="5717"/>
                  </a:lnTo>
                  <a:lnTo>
                    <a:pt x="20" y="6051"/>
                  </a:lnTo>
                  <a:lnTo>
                    <a:pt x="1" y="6365"/>
                  </a:lnTo>
                  <a:lnTo>
                    <a:pt x="1" y="6679"/>
                  </a:lnTo>
                  <a:lnTo>
                    <a:pt x="1" y="6993"/>
                  </a:lnTo>
                  <a:lnTo>
                    <a:pt x="40" y="7308"/>
                  </a:lnTo>
                  <a:lnTo>
                    <a:pt x="79" y="7642"/>
                  </a:lnTo>
                  <a:lnTo>
                    <a:pt x="118" y="7956"/>
                  </a:lnTo>
                  <a:lnTo>
                    <a:pt x="197" y="8270"/>
                  </a:lnTo>
                  <a:lnTo>
                    <a:pt x="276" y="8584"/>
                  </a:lnTo>
                  <a:lnTo>
                    <a:pt x="393" y="8879"/>
                  </a:lnTo>
                  <a:lnTo>
                    <a:pt x="511" y="9193"/>
                  </a:lnTo>
                  <a:lnTo>
                    <a:pt x="649" y="9488"/>
                  </a:lnTo>
                  <a:lnTo>
                    <a:pt x="786" y="9783"/>
                  </a:lnTo>
                  <a:lnTo>
                    <a:pt x="963" y="10077"/>
                  </a:lnTo>
                  <a:lnTo>
                    <a:pt x="1140" y="10372"/>
                  </a:lnTo>
                  <a:lnTo>
                    <a:pt x="1336" y="10647"/>
                  </a:lnTo>
                  <a:lnTo>
                    <a:pt x="1552" y="10902"/>
                  </a:lnTo>
                  <a:lnTo>
                    <a:pt x="1768" y="11158"/>
                  </a:lnTo>
                  <a:lnTo>
                    <a:pt x="2004" y="11393"/>
                  </a:lnTo>
                  <a:lnTo>
                    <a:pt x="2260" y="11629"/>
                  </a:lnTo>
                  <a:lnTo>
                    <a:pt x="2495" y="11845"/>
                  </a:lnTo>
                  <a:lnTo>
                    <a:pt x="2770" y="12042"/>
                  </a:lnTo>
                  <a:lnTo>
                    <a:pt x="3026" y="12218"/>
                  </a:lnTo>
                  <a:lnTo>
                    <a:pt x="3301" y="12395"/>
                  </a:lnTo>
                  <a:lnTo>
                    <a:pt x="3595" y="12552"/>
                  </a:lnTo>
                  <a:lnTo>
                    <a:pt x="3890" y="12690"/>
                  </a:lnTo>
                  <a:lnTo>
                    <a:pt x="4185" y="12808"/>
                  </a:lnTo>
                  <a:lnTo>
                    <a:pt x="4479" y="12926"/>
                  </a:lnTo>
                  <a:lnTo>
                    <a:pt x="4774" y="13024"/>
                  </a:lnTo>
                  <a:lnTo>
                    <a:pt x="5088" y="13102"/>
                  </a:lnTo>
                  <a:lnTo>
                    <a:pt x="5402" y="13161"/>
                  </a:lnTo>
                  <a:lnTo>
                    <a:pt x="5717" y="13220"/>
                  </a:lnTo>
                  <a:lnTo>
                    <a:pt x="6031" y="13259"/>
                  </a:lnTo>
                  <a:lnTo>
                    <a:pt x="6345" y="13279"/>
                  </a:lnTo>
                  <a:lnTo>
                    <a:pt x="6993" y="13279"/>
                  </a:lnTo>
                  <a:lnTo>
                    <a:pt x="7308" y="13240"/>
                  </a:lnTo>
                  <a:lnTo>
                    <a:pt x="7622" y="13201"/>
                  </a:lnTo>
                  <a:lnTo>
                    <a:pt x="7936" y="13161"/>
                  </a:lnTo>
                  <a:lnTo>
                    <a:pt x="8251" y="13083"/>
                  </a:lnTo>
                  <a:lnTo>
                    <a:pt x="8565" y="12984"/>
                  </a:lnTo>
                  <a:lnTo>
                    <a:pt x="8879" y="12886"/>
                  </a:lnTo>
                  <a:lnTo>
                    <a:pt x="9174" y="12768"/>
                  </a:lnTo>
                  <a:lnTo>
                    <a:pt x="9488" y="12631"/>
                  </a:lnTo>
                  <a:lnTo>
                    <a:pt x="9783" y="12493"/>
                  </a:lnTo>
                  <a:lnTo>
                    <a:pt x="10077" y="12317"/>
                  </a:lnTo>
                  <a:lnTo>
                    <a:pt x="10352" y="12140"/>
                  </a:lnTo>
                  <a:lnTo>
                    <a:pt x="10627" y="11943"/>
                  </a:lnTo>
                  <a:lnTo>
                    <a:pt x="10902" y="11727"/>
                  </a:lnTo>
                  <a:lnTo>
                    <a:pt x="11158" y="11511"/>
                  </a:lnTo>
                  <a:lnTo>
                    <a:pt x="11393" y="11276"/>
                  </a:lnTo>
                  <a:lnTo>
                    <a:pt x="11610" y="11020"/>
                  </a:lnTo>
                  <a:lnTo>
                    <a:pt x="11826" y="10784"/>
                  </a:lnTo>
                  <a:lnTo>
                    <a:pt x="12022" y="10509"/>
                  </a:lnTo>
                  <a:lnTo>
                    <a:pt x="12218" y="10254"/>
                  </a:lnTo>
                  <a:lnTo>
                    <a:pt x="12376" y="9959"/>
                  </a:lnTo>
                  <a:lnTo>
                    <a:pt x="12533" y="9684"/>
                  </a:lnTo>
                  <a:lnTo>
                    <a:pt x="12670" y="9390"/>
                  </a:lnTo>
                  <a:lnTo>
                    <a:pt x="12808" y="9095"/>
                  </a:lnTo>
                  <a:lnTo>
                    <a:pt x="12906" y="8801"/>
                  </a:lnTo>
                  <a:lnTo>
                    <a:pt x="13004" y="8506"/>
                  </a:lnTo>
                  <a:lnTo>
                    <a:pt x="13083" y="8192"/>
                  </a:lnTo>
                  <a:lnTo>
                    <a:pt x="13161" y="7877"/>
                  </a:lnTo>
                  <a:lnTo>
                    <a:pt x="13201" y="7563"/>
                  </a:lnTo>
                  <a:lnTo>
                    <a:pt x="13240" y="7249"/>
                  </a:lnTo>
                  <a:lnTo>
                    <a:pt x="13260" y="6934"/>
                  </a:lnTo>
                  <a:lnTo>
                    <a:pt x="13279" y="6601"/>
                  </a:lnTo>
                  <a:lnTo>
                    <a:pt x="13260" y="6286"/>
                  </a:lnTo>
                  <a:lnTo>
                    <a:pt x="13240" y="5972"/>
                  </a:lnTo>
                  <a:lnTo>
                    <a:pt x="13201" y="5658"/>
                  </a:lnTo>
                  <a:lnTo>
                    <a:pt x="13142" y="5343"/>
                  </a:lnTo>
                  <a:lnTo>
                    <a:pt x="13063" y="5029"/>
                  </a:lnTo>
                  <a:lnTo>
                    <a:pt x="12985" y="4715"/>
                  </a:lnTo>
                  <a:lnTo>
                    <a:pt x="12886" y="4401"/>
                  </a:lnTo>
                  <a:lnTo>
                    <a:pt x="12768" y="4086"/>
                  </a:lnTo>
                  <a:lnTo>
                    <a:pt x="12631" y="3792"/>
                  </a:lnTo>
                  <a:lnTo>
                    <a:pt x="12474" y="3497"/>
                  </a:lnTo>
                  <a:lnTo>
                    <a:pt x="12317" y="3202"/>
                  </a:lnTo>
                  <a:lnTo>
                    <a:pt x="12120" y="2927"/>
                  </a:lnTo>
                  <a:lnTo>
                    <a:pt x="11924" y="2652"/>
                  </a:lnTo>
                  <a:lnTo>
                    <a:pt x="11727" y="2377"/>
                  </a:lnTo>
                  <a:lnTo>
                    <a:pt x="11492" y="2122"/>
                  </a:lnTo>
                  <a:lnTo>
                    <a:pt x="11256" y="1886"/>
                  </a:lnTo>
                  <a:lnTo>
                    <a:pt x="11020" y="1651"/>
                  </a:lnTo>
                  <a:lnTo>
                    <a:pt x="10765" y="1454"/>
                  </a:lnTo>
                  <a:lnTo>
                    <a:pt x="10510" y="1258"/>
                  </a:lnTo>
                  <a:lnTo>
                    <a:pt x="10235" y="1061"/>
                  </a:lnTo>
                  <a:lnTo>
                    <a:pt x="9960" y="904"/>
                  </a:lnTo>
                  <a:lnTo>
                    <a:pt x="9685" y="747"/>
                  </a:lnTo>
                  <a:lnTo>
                    <a:pt x="9390" y="609"/>
                  </a:lnTo>
                  <a:lnTo>
                    <a:pt x="9095" y="472"/>
                  </a:lnTo>
                  <a:lnTo>
                    <a:pt x="8801" y="374"/>
                  </a:lnTo>
                  <a:lnTo>
                    <a:pt x="8486" y="276"/>
                  </a:lnTo>
                  <a:lnTo>
                    <a:pt x="8172" y="197"/>
                  </a:lnTo>
                  <a:lnTo>
                    <a:pt x="7858" y="118"/>
                  </a:lnTo>
                  <a:lnTo>
                    <a:pt x="7543" y="79"/>
                  </a:lnTo>
                  <a:lnTo>
                    <a:pt x="7229" y="40"/>
                  </a:lnTo>
                  <a:lnTo>
                    <a:pt x="6915" y="20"/>
                  </a:lnTo>
                  <a:lnTo>
                    <a:pt x="66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29" name="Google Shape;2529;p25"/>
            <p:cNvSpPr/>
            <p:nvPr/>
          </p:nvSpPr>
          <p:spPr>
            <a:xfrm rot="-3245359">
              <a:off x="5790627" y="3994656"/>
              <a:ext cx="331987" cy="331987"/>
            </a:xfrm>
            <a:custGeom>
              <a:avLst/>
              <a:gdLst/>
              <a:ahLst/>
              <a:cxnLst/>
              <a:rect l="l" t="t" r="r" b="b"/>
              <a:pathLst>
                <a:path w="13280" h="13280" fill="none" extrusionOk="0">
                  <a:moveTo>
                    <a:pt x="10627" y="11943"/>
                  </a:moveTo>
                  <a:lnTo>
                    <a:pt x="10627" y="11943"/>
                  </a:lnTo>
                  <a:lnTo>
                    <a:pt x="10352" y="12140"/>
                  </a:lnTo>
                  <a:lnTo>
                    <a:pt x="10077" y="12317"/>
                  </a:lnTo>
                  <a:lnTo>
                    <a:pt x="9783" y="12493"/>
                  </a:lnTo>
                  <a:lnTo>
                    <a:pt x="9488" y="12631"/>
                  </a:lnTo>
                  <a:lnTo>
                    <a:pt x="9174" y="12768"/>
                  </a:lnTo>
                  <a:lnTo>
                    <a:pt x="8879" y="12886"/>
                  </a:lnTo>
                  <a:lnTo>
                    <a:pt x="8565" y="12984"/>
                  </a:lnTo>
                  <a:lnTo>
                    <a:pt x="8251" y="13083"/>
                  </a:lnTo>
                  <a:lnTo>
                    <a:pt x="7936" y="13161"/>
                  </a:lnTo>
                  <a:lnTo>
                    <a:pt x="7622" y="13201"/>
                  </a:lnTo>
                  <a:lnTo>
                    <a:pt x="7308" y="13240"/>
                  </a:lnTo>
                  <a:lnTo>
                    <a:pt x="6993" y="13279"/>
                  </a:lnTo>
                  <a:lnTo>
                    <a:pt x="6660" y="13279"/>
                  </a:lnTo>
                  <a:lnTo>
                    <a:pt x="6345" y="13279"/>
                  </a:lnTo>
                  <a:lnTo>
                    <a:pt x="6031" y="13259"/>
                  </a:lnTo>
                  <a:lnTo>
                    <a:pt x="5717" y="13220"/>
                  </a:lnTo>
                  <a:lnTo>
                    <a:pt x="5402" y="13161"/>
                  </a:lnTo>
                  <a:lnTo>
                    <a:pt x="5088" y="13102"/>
                  </a:lnTo>
                  <a:lnTo>
                    <a:pt x="4774" y="13024"/>
                  </a:lnTo>
                  <a:lnTo>
                    <a:pt x="4479" y="12926"/>
                  </a:lnTo>
                  <a:lnTo>
                    <a:pt x="4185" y="12808"/>
                  </a:lnTo>
                  <a:lnTo>
                    <a:pt x="3890" y="12690"/>
                  </a:lnTo>
                  <a:lnTo>
                    <a:pt x="3595" y="12552"/>
                  </a:lnTo>
                  <a:lnTo>
                    <a:pt x="3301" y="12395"/>
                  </a:lnTo>
                  <a:lnTo>
                    <a:pt x="3026" y="12218"/>
                  </a:lnTo>
                  <a:lnTo>
                    <a:pt x="2770" y="12042"/>
                  </a:lnTo>
                  <a:lnTo>
                    <a:pt x="2495" y="11845"/>
                  </a:lnTo>
                  <a:lnTo>
                    <a:pt x="2260" y="11629"/>
                  </a:lnTo>
                  <a:lnTo>
                    <a:pt x="2004" y="11393"/>
                  </a:lnTo>
                  <a:lnTo>
                    <a:pt x="1768" y="11158"/>
                  </a:lnTo>
                  <a:lnTo>
                    <a:pt x="1552" y="10902"/>
                  </a:lnTo>
                  <a:lnTo>
                    <a:pt x="1336" y="10647"/>
                  </a:lnTo>
                  <a:lnTo>
                    <a:pt x="1336" y="10647"/>
                  </a:lnTo>
                  <a:lnTo>
                    <a:pt x="1140" y="10372"/>
                  </a:lnTo>
                  <a:lnTo>
                    <a:pt x="963" y="10077"/>
                  </a:lnTo>
                  <a:lnTo>
                    <a:pt x="786" y="9783"/>
                  </a:lnTo>
                  <a:lnTo>
                    <a:pt x="649" y="9488"/>
                  </a:lnTo>
                  <a:lnTo>
                    <a:pt x="511" y="9193"/>
                  </a:lnTo>
                  <a:lnTo>
                    <a:pt x="393" y="8879"/>
                  </a:lnTo>
                  <a:lnTo>
                    <a:pt x="276" y="8584"/>
                  </a:lnTo>
                  <a:lnTo>
                    <a:pt x="197" y="8270"/>
                  </a:lnTo>
                  <a:lnTo>
                    <a:pt x="118" y="7956"/>
                  </a:lnTo>
                  <a:lnTo>
                    <a:pt x="79" y="7642"/>
                  </a:lnTo>
                  <a:lnTo>
                    <a:pt x="40" y="7308"/>
                  </a:lnTo>
                  <a:lnTo>
                    <a:pt x="1" y="6993"/>
                  </a:lnTo>
                  <a:lnTo>
                    <a:pt x="1" y="6679"/>
                  </a:lnTo>
                  <a:lnTo>
                    <a:pt x="1" y="6365"/>
                  </a:lnTo>
                  <a:lnTo>
                    <a:pt x="20" y="6051"/>
                  </a:lnTo>
                  <a:lnTo>
                    <a:pt x="60" y="5717"/>
                  </a:lnTo>
                  <a:lnTo>
                    <a:pt x="118" y="5402"/>
                  </a:lnTo>
                  <a:lnTo>
                    <a:pt x="177" y="5108"/>
                  </a:lnTo>
                  <a:lnTo>
                    <a:pt x="256" y="4793"/>
                  </a:lnTo>
                  <a:lnTo>
                    <a:pt x="354" y="4479"/>
                  </a:lnTo>
                  <a:lnTo>
                    <a:pt x="472" y="4184"/>
                  </a:lnTo>
                  <a:lnTo>
                    <a:pt x="590" y="3890"/>
                  </a:lnTo>
                  <a:lnTo>
                    <a:pt x="727" y="3595"/>
                  </a:lnTo>
                  <a:lnTo>
                    <a:pt x="885" y="3320"/>
                  </a:lnTo>
                  <a:lnTo>
                    <a:pt x="1061" y="3045"/>
                  </a:lnTo>
                  <a:lnTo>
                    <a:pt x="1238" y="2770"/>
                  </a:lnTo>
                  <a:lnTo>
                    <a:pt x="1435" y="2515"/>
                  </a:lnTo>
                  <a:lnTo>
                    <a:pt x="1651" y="2259"/>
                  </a:lnTo>
                  <a:lnTo>
                    <a:pt x="1867" y="2024"/>
                  </a:lnTo>
                  <a:lnTo>
                    <a:pt x="2122" y="1788"/>
                  </a:lnTo>
                  <a:lnTo>
                    <a:pt x="2377" y="1552"/>
                  </a:lnTo>
                  <a:lnTo>
                    <a:pt x="2633" y="1356"/>
                  </a:lnTo>
                  <a:lnTo>
                    <a:pt x="2633" y="1356"/>
                  </a:lnTo>
                  <a:lnTo>
                    <a:pt x="2908" y="1140"/>
                  </a:lnTo>
                  <a:lnTo>
                    <a:pt x="3202" y="963"/>
                  </a:lnTo>
                  <a:lnTo>
                    <a:pt x="3497" y="806"/>
                  </a:lnTo>
                  <a:lnTo>
                    <a:pt x="3792" y="649"/>
                  </a:lnTo>
                  <a:lnTo>
                    <a:pt x="4086" y="511"/>
                  </a:lnTo>
                  <a:lnTo>
                    <a:pt x="4401" y="393"/>
                  </a:lnTo>
                  <a:lnTo>
                    <a:pt x="4695" y="295"/>
                  </a:lnTo>
                  <a:lnTo>
                    <a:pt x="5010" y="217"/>
                  </a:lnTo>
                  <a:lnTo>
                    <a:pt x="5324" y="138"/>
                  </a:lnTo>
                  <a:lnTo>
                    <a:pt x="5638" y="79"/>
                  </a:lnTo>
                  <a:lnTo>
                    <a:pt x="5952" y="40"/>
                  </a:lnTo>
                  <a:lnTo>
                    <a:pt x="6286" y="20"/>
                  </a:lnTo>
                  <a:lnTo>
                    <a:pt x="6601" y="1"/>
                  </a:lnTo>
                  <a:lnTo>
                    <a:pt x="6915" y="20"/>
                  </a:lnTo>
                  <a:lnTo>
                    <a:pt x="7229" y="40"/>
                  </a:lnTo>
                  <a:lnTo>
                    <a:pt x="7543" y="79"/>
                  </a:lnTo>
                  <a:lnTo>
                    <a:pt x="7858" y="118"/>
                  </a:lnTo>
                  <a:lnTo>
                    <a:pt x="8172" y="197"/>
                  </a:lnTo>
                  <a:lnTo>
                    <a:pt x="8486" y="276"/>
                  </a:lnTo>
                  <a:lnTo>
                    <a:pt x="8801" y="374"/>
                  </a:lnTo>
                  <a:lnTo>
                    <a:pt x="9095" y="472"/>
                  </a:lnTo>
                  <a:lnTo>
                    <a:pt x="9390" y="609"/>
                  </a:lnTo>
                  <a:lnTo>
                    <a:pt x="9685" y="747"/>
                  </a:lnTo>
                  <a:lnTo>
                    <a:pt x="9960" y="904"/>
                  </a:lnTo>
                  <a:lnTo>
                    <a:pt x="10235" y="1061"/>
                  </a:lnTo>
                  <a:lnTo>
                    <a:pt x="10510" y="1258"/>
                  </a:lnTo>
                  <a:lnTo>
                    <a:pt x="10765" y="1454"/>
                  </a:lnTo>
                  <a:lnTo>
                    <a:pt x="11020" y="1651"/>
                  </a:lnTo>
                  <a:lnTo>
                    <a:pt x="11256" y="1886"/>
                  </a:lnTo>
                  <a:lnTo>
                    <a:pt x="11492" y="2122"/>
                  </a:lnTo>
                  <a:lnTo>
                    <a:pt x="11727" y="2377"/>
                  </a:lnTo>
                  <a:lnTo>
                    <a:pt x="11924" y="2652"/>
                  </a:lnTo>
                  <a:lnTo>
                    <a:pt x="11924" y="2652"/>
                  </a:lnTo>
                  <a:lnTo>
                    <a:pt x="12120" y="2927"/>
                  </a:lnTo>
                  <a:lnTo>
                    <a:pt x="12317" y="3202"/>
                  </a:lnTo>
                  <a:lnTo>
                    <a:pt x="12474" y="3497"/>
                  </a:lnTo>
                  <a:lnTo>
                    <a:pt x="12631" y="3792"/>
                  </a:lnTo>
                  <a:lnTo>
                    <a:pt x="12768" y="4086"/>
                  </a:lnTo>
                  <a:lnTo>
                    <a:pt x="12886" y="4401"/>
                  </a:lnTo>
                  <a:lnTo>
                    <a:pt x="12985" y="4715"/>
                  </a:lnTo>
                  <a:lnTo>
                    <a:pt x="13063" y="5029"/>
                  </a:lnTo>
                  <a:lnTo>
                    <a:pt x="13142" y="5343"/>
                  </a:lnTo>
                  <a:lnTo>
                    <a:pt x="13201" y="5658"/>
                  </a:lnTo>
                  <a:lnTo>
                    <a:pt x="13240" y="5972"/>
                  </a:lnTo>
                  <a:lnTo>
                    <a:pt x="13260" y="6286"/>
                  </a:lnTo>
                  <a:lnTo>
                    <a:pt x="13279" y="6601"/>
                  </a:lnTo>
                  <a:lnTo>
                    <a:pt x="13260" y="6934"/>
                  </a:lnTo>
                  <a:lnTo>
                    <a:pt x="13240" y="7249"/>
                  </a:lnTo>
                  <a:lnTo>
                    <a:pt x="13201" y="7563"/>
                  </a:lnTo>
                  <a:lnTo>
                    <a:pt x="13161" y="7877"/>
                  </a:lnTo>
                  <a:lnTo>
                    <a:pt x="13083" y="8192"/>
                  </a:lnTo>
                  <a:lnTo>
                    <a:pt x="13004" y="8506"/>
                  </a:lnTo>
                  <a:lnTo>
                    <a:pt x="12906" y="8801"/>
                  </a:lnTo>
                  <a:lnTo>
                    <a:pt x="12808" y="9095"/>
                  </a:lnTo>
                  <a:lnTo>
                    <a:pt x="12670" y="9390"/>
                  </a:lnTo>
                  <a:lnTo>
                    <a:pt x="12533" y="9684"/>
                  </a:lnTo>
                  <a:lnTo>
                    <a:pt x="12376" y="9959"/>
                  </a:lnTo>
                  <a:lnTo>
                    <a:pt x="12218" y="10254"/>
                  </a:lnTo>
                  <a:lnTo>
                    <a:pt x="12022" y="10509"/>
                  </a:lnTo>
                  <a:lnTo>
                    <a:pt x="11826" y="10784"/>
                  </a:lnTo>
                  <a:lnTo>
                    <a:pt x="11610" y="11020"/>
                  </a:lnTo>
                  <a:lnTo>
                    <a:pt x="11393" y="11276"/>
                  </a:lnTo>
                  <a:lnTo>
                    <a:pt x="11158" y="11511"/>
                  </a:lnTo>
                  <a:lnTo>
                    <a:pt x="10902" y="11727"/>
                  </a:lnTo>
                  <a:lnTo>
                    <a:pt x="10627" y="119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30" name="Google Shape;2530;p25"/>
            <p:cNvSpPr/>
            <p:nvPr/>
          </p:nvSpPr>
          <p:spPr>
            <a:xfrm rot="-3245359">
              <a:off x="5887847" y="4091883"/>
              <a:ext cx="137520" cy="137520"/>
            </a:xfrm>
            <a:custGeom>
              <a:avLst/>
              <a:gdLst/>
              <a:ahLst/>
              <a:cxnLst/>
              <a:rect l="l" t="t" r="r" b="b"/>
              <a:pathLst>
                <a:path w="5501" h="5501" extrusionOk="0">
                  <a:moveTo>
                    <a:pt x="2594" y="1"/>
                  </a:moveTo>
                  <a:lnTo>
                    <a:pt x="2338" y="40"/>
                  </a:lnTo>
                  <a:lnTo>
                    <a:pt x="2063" y="79"/>
                  </a:lnTo>
                  <a:lnTo>
                    <a:pt x="1808" y="158"/>
                  </a:lnTo>
                  <a:lnTo>
                    <a:pt x="1572" y="276"/>
                  </a:lnTo>
                  <a:lnTo>
                    <a:pt x="1317" y="394"/>
                  </a:lnTo>
                  <a:lnTo>
                    <a:pt x="1081" y="551"/>
                  </a:lnTo>
                  <a:lnTo>
                    <a:pt x="865" y="747"/>
                  </a:lnTo>
                  <a:lnTo>
                    <a:pt x="669" y="944"/>
                  </a:lnTo>
                  <a:lnTo>
                    <a:pt x="512" y="1140"/>
                  </a:lnTo>
                  <a:lnTo>
                    <a:pt x="354" y="1376"/>
                  </a:lnTo>
                  <a:lnTo>
                    <a:pt x="237" y="1612"/>
                  </a:lnTo>
                  <a:lnTo>
                    <a:pt x="138" y="1867"/>
                  </a:lnTo>
                  <a:lnTo>
                    <a:pt x="60" y="2122"/>
                  </a:lnTo>
                  <a:lnTo>
                    <a:pt x="21" y="2378"/>
                  </a:lnTo>
                  <a:lnTo>
                    <a:pt x="1" y="2633"/>
                  </a:lnTo>
                  <a:lnTo>
                    <a:pt x="1" y="2908"/>
                  </a:lnTo>
                  <a:lnTo>
                    <a:pt x="21" y="3163"/>
                  </a:lnTo>
                  <a:lnTo>
                    <a:pt x="79" y="3419"/>
                  </a:lnTo>
                  <a:lnTo>
                    <a:pt x="158" y="3694"/>
                  </a:lnTo>
                  <a:lnTo>
                    <a:pt x="256" y="3929"/>
                  </a:lnTo>
                  <a:lnTo>
                    <a:pt x="394" y="4185"/>
                  </a:lnTo>
                  <a:lnTo>
                    <a:pt x="551" y="4420"/>
                  </a:lnTo>
                  <a:lnTo>
                    <a:pt x="728" y="4637"/>
                  </a:lnTo>
                  <a:lnTo>
                    <a:pt x="924" y="4833"/>
                  </a:lnTo>
                  <a:lnTo>
                    <a:pt x="1140" y="4990"/>
                  </a:lnTo>
                  <a:lnTo>
                    <a:pt x="1376" y="5147"/>
                  </a:lnTo>
                  <a:lnTo>
                    <a:pt x="1612" y="5265"/>
                  </a:lnTo>
                  <a:lnTo>
                    <a:pt x="1847" y="5363"/>
                  </a:lnTo>
                  <a:lnTo>
                    <a:pt x="2103" y="5442"/>
                  </a:lnTo>
                  <a:lnTo>
                    <a:pt x="2358" y="5481"/>
                  </a:lnTo>
                  <a:lnTo>
                    <a:pt x="2633" y="5501"/>
                  </a:lnTo>
                  <a:lnTo>
                    <a:pt x="2888" y="5501"/>
                  </a:lnTo>
                  <a:lnTo>
                    <a:pt x="3163" y="5481"/>
                  </a:lnTo>
                  <a:lnTo>
                    <a:pt x="3419" y="5422"/>
                  </a:lnTo>
                  <a:lnTo>
                    <a:pt x="3674" y="5344"/>
                  </a:lnTo>
                  <a:lnTo>
                    <a:pt x="3929" y="5245"/>
                  </a:lnTo>
                  <a:lnTo>
                    <a:pt x="4165" y="5108"/>
                  </a:lnTo>
                  <a:lnTo>
                    <a:pt x="4401" y="4951"/>
                  </a:lnTo>
                  <a:lnTo>
                    <a:pt x="4617" y="4774"/>
                  </a:lnTo>
                  <a:lnTo>
                    <a:pt x="4813" y="4578"/>
                  </a:lnTo>
                  <a:lnTo>
                    <a:pt x="4990" y="4362"/>
                  </a:lnTo>
                  <a:lnTo>
                    <a:pt x="5128" y="4126"/>
                  </a:lnTo>
                  <a:lnTo>
                    <a:pt x="5246" y="3890"/>
                  </a:lnTo>
                  <a:lnTo>
                    <a:pt x="5344" y="3654"/>
                  </a:lnTo>
                  <a:lnTo>
                    <a:pt x="5422" y="3399"/>
                  </a:lnTo>
                  <a:lnTo>
                    <a:pt x="5481" y="3144"/>
                  </a:lnTo>
                  <a:lnTo>
                    <a:pt x="5501" y="2869"/>
                  </a:lnTo>
                  <a:lnTo>
                    <a:pt x="5501" y="2613"/>
                  </a:lnTo>
                  <a:lnTo>
                    <a:pt x="5462" y="2338"/>
                  </a:lnTo>
                  <a:lnTo>
                    <a:pt x="5422" y="2083"/>
                  </a:lnTo>
                  <a:lnTo>
                    <a:pt x="5344" y="1828"/>
                  </a:lnTo>
                  <a:lnTo>
                    <a:pt x="5226" y="1572"/>
                  </a:lnTo>
                  <a:lnTo>
                    <a:pt x="5108" y="1337"/>
                  </a:lnTo>
                  <a:lnTo>
                    <a:pt x="4951" y="1101"/>
                  </a:lnTo>
                  <a:lnTo>
                    <a:pt x="4754" y="885"/>
                  </a:lnTo>
                  <a:lnTo>
                    <a:pt x="4558" y="688"/>
                  </a:lnTo>
                  <a:lnTo>
                    <a:pt x="4342" y="512"/>
                  </a:lnTo>
                  <a:lnTo>
                    <a:pt x="4126" y="374"/>
                  </a:lnTo>
                  <a:lnTo>
                    <a:pt x="3890" y="256"/>
                  </a:lnTo>
                  <a:lnTo>
                    <a:pt x="3635" y="158"/>
                  </a:lnTo>
                  <a:lnTo>
                    <a:pt x="3379" y="79"/>
                  </a:lnTo>
                  <a:lnTo>
                    <a:pt x="3124" y="20"/>
                  </a:lnTo>
                  <a:lnTo>
                    <a:pt x="28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31" name="Google Shape;2531;p25"/>
            <p:cNvSpPr/>
            <p:nvPr/>
          </p:nvSpPr>
          <p:spPr>
            <a:xfrm rot="-3245359">
              <a:off x="5887847" y="4091883"/>
              <a:ext cx="137520" cy="137520"/>
            </a:xfrm>
            <a:custGeom>
              <a:avLst/>
              <a:gdLst/>
              <a:ahLst/>
              <a:cxnLst/>
              <a:rect l="l" t="t" r="r" b="b"/>
              <a:pathLst>
                <a:path w="5501" h="5501" fill="none" extrusionOk="0">
                  <a:moveTo>
                    <a:pt x="4401" y="4951"/>
                  </a:moveTo>
                  <a:lnTo>
                    <a:pt x="4401" y="4951"/>
                  </a:lnTo>
                  <a:lnTo>
                    <a:pt x="4165" y="5108"/>
                  </a:lnTo>
                  <a:lnTo>
                    <a:pt x="3929" y="5245"/>
                  </a:lnTo>
                  <a:lnTo>
                    <a:pt x="3674" y="5344"/>
                  </a:lnTo>
                  <a:lnTo>
                    <a:pt x="3419" y="5422"/>
                  </a:lnTo>
                  <a:lnTo>
                    <a:pt x="3163" y="5481"/>
                  </a:lnTo>
                  <a:lnTo>
                    <a:pt x="2888" y="5501"/>
                  </a:lnTo>
                  <a:lnTo>
                    <a:pt x="2633" y="5501"/>
                  </a:lnTo>
                  <a:lnTo>
                    <a:pt x="2358" y="5481"/>
                  </a:lnTo>
                  <a:lnTo>
                    <a:pt x="2103" y="5442"/>
                  </a:lnTo>
                  <a:lnTo>
                    <a:pt x="1847" y="5363"/>
                  </a:lnTo>
                  <a:lnTo>
                    <a:pt x="1612" y="5265"/>
                  </a:lnTo>
                  <a:lnTo>
                    <a:pt x="1376" y="5147"/>
                  </a:lnTo>
                  <a:lnTo>
                    <a:pt x="1140" y="4990"/>
                  </a:lnTo>
                  <a:lnTo>
                    <a:pt x="924" y="4833"/>
                  </a:lnTo>
                  <a:lnTo>
                    <a:pt x="728" y="4637"/>
                  </a:lnTo>
                  <a:lnTo>
                    <a:pt x="551" y="4420"/>
                  </a:lnTo>
                  <a:lnTo>
                    <a:pt x="551" y="4420"/>
                  </a:lnTo>
                  <a:lnTo>
                    <a:pt x="394" y="4185"/>
                  </a:lnTo>
                  <a:lnTo>
                    <a:pt x="256" y="3929"/>
                  </a:lnTo>
                  <a:lnTo>
                    <a:pt x="158" y="3694"/>
                  </a:lnTo>
                  <a:lnTo>
                    <a:pt x="79" y="3419"/>
                  </a:lnTo>
                  <a:lnTo>
                    <a:pt x="21" y="3163"/>
                  </a:lnTo>
                  <a:lnTo>
                    <a:pt x="1" y="2908"/>
                  </a:lnTo>
                  <a:lnTo>
                    <a:pt x="1" y="2633"/>
                  </a:lnTo>
                  <a:lnTo>
                    <a:pt x="21" y="2378"/>
                  </a:lnTo>
                  <a:lnTo>
                    <a:pt x="60" y="2122"/>
                  </a:lnTo>
                  <a:lnTo>
                    <a:pt x="138" y="1867"/>
                  </a:lnTo>
                  <a:lnTo>
                    <a:pt x="237" y="1612"/>
                  </a:lnTo>
                  <a:lnTo>
                    <a:pt x="354" y="1376"/>
                  </a:lnTo>
                  <a:lnTo>
                    <a:pt x="512" y="1140"/>
                  </a:lnTo>
                  <a:lnTo>
                    <a:pt x="669" y="944"/>
                  </a:lnTo>
                  <a:lnTo>
                    <a:pt x="865" y="747"/>
                  </a:lnTo>
                  <a:lnTo>
                    <a:pt x="1081" y="551"/>
                  </a:lnTo>
                  <a:lnTo>
                    <a:pt x="1081" y="551"/>
                  </a:lnTo>
                  <a:lnTo>
                    <a:pt x="1317" y="394"/>
                  </a:lnTo>
                  <a:lnTo>
                    <a:pt x="1572" y="276"/>
                  </a:lnTo>
                  <a:lnTo>
                    <a:pt x="1808" y="158"/>
                  </a:lnTo>
                  <a:lnTo>
                    <a:pt x="2063" y="79"/>
                  </a:lnTo>
                  <a:lnTo>
                    <a:pt x="2338" y="40"/>
                  </a:lnTo>
                  <a:lnTo>
                    <a:pt x="2594" y="1"/>
                  </a:lnTo>
                  <a:lnTo>
                    <a:pt x="2869" y="1"/>
                  </a:lnTo>
                  <a:lnTo>
                    <a:pt x="3124" y="20"/>
                  </a:lnTo>
                  <a:lnTo>
                    <a:pt x="3379" y="79"/>
                  </a:lnTo>
                  <a:lnTo>
                    <a:pt x="3635" y="158"/>
                  </a:lnTo>
                  <a:lnTo>
                    <a:pt x="3890" y="256"/>
                  </a:lnTo>
                  <a:lnTo>
                    <a:pt x="4126" y="374"/>
                  </a:lnTo>
                  <a:lnTo>
                    <a:pt x="4342" y="512"/>
                  </a:lnTo>
                  <a:lnTo>
                    <a:pt x="4558" y="688"/>
                  </a:lnTo>
                  <a:lnTo>
                    <a:pt x="4754" y="885"/>
                  </a:lnTo>
                  <a:lnTo>
                    <a:pt x="4951" y="1101"/>
                  </a:lnTo>
                  <a:lnTo>
                    <a:pt x="4951" y="1101"/>
                  </a:lnTo>
                  <a:lnTo>
                    <a:pt x="5108" y="1337"/>
                  </a:lnTo>
                  <a:lnTo>
                    <a:pt x="5226" y="1572"/>
                  </a:lnTo>
                  <a:lnTo>
                    <a:pt x="5344" y="1828"/>
                  </a:lnTo>
                  <a:lnTo>
                    <a:pt x="5422" y="2083"/>
                  </a:lnTo>
                  <a:lnTo>
                    <a:pt x="5462" y="2338"/>
                  </a:lnTo>
                  <a:lnTo>
                    <a:pt x="5501" y="2613"/>
                  </a:lnTo>
                  <a:lnTo>
                    <a:pt x="5501" y="2869"/>
                  </a:lnTo>
                  <a:lnTo>
                    <a:pt x="5481" y="3144"/>
                  </a:lnTo>
                  <a:lnTo>
                    <a:pt x="5422" y="3399"/>
                  </a:lnTo>
                  <a:lnTo>
                    <a:pt x="5344" y="3654"/>
                  </a:lnTo>
                  <a:lnTo>
                    <a:pt x="5246" y="3890"/>
                  </a:lnTo>
                  <a:lnTo>
                    <a:pt x="5128" y="4126"/>
                  </a:lnTo>
                  <a:lnTo>
                    <a:pt x="4990" y="4362"/>
                  </a:lnTo>
                  <a:lnTo>
                    <a:pt x="4813" y="4578"/>
                  </a:lnTo>
                  <a:lnTo>
                    <a:pt x="4617" y="4774"/>
                  </a:lnTo>
                  <a:lnTo>
                    <a:pt x="4401" y="495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32" name="Google Shape;2532;p25"/>
            <p:cNvSpPr/>
            <p:nvPr/>
          </p:nvSpPr>
          <p:spPr>
            <a:xfrm rot="-3245359">
              <a:off x="5728554" y="4026344"/>
              <a:ext cx="330512" cy="175818"/>
            </a:xfrm>
            <a:custGeom>
              <a:avLst/>
              <a:gdLst/>
              <a:ahLst/>
              <a:cxnLst/>
              <a:rect l="l" t="t" r="r" b="b"/>
              <a:pathLst>
                <a:path w="13221" h="7033" extrusionOk="0">
                  <a:moveTo>
                    <a:pt x="6561" y="1"/>
                  </a:moveTo>
                  <a:lnTo>
                    <a:pt x="6129" y="20"/>
                  </a:lnTo>
                  <a:lnTo>
                    <a:pt x="5717" y="59"/>
                  </a:lnTo>
                  <a:lnTo>
                    <a:pt x="5717" y="59"/>
                  </a:lnTo>
                  <a:lnTo>
                    <a:pt x="6149" y="20"/>
                  </a:lnTo>
                  <a:lnTo>
                    <a:pt x="6561" y="1"/>
                  </a:lnTo>
                  <a:close/>
                  <a:moveTo>
                    <a:pt x="5717" y="59"/>
                  </a:moveTo>
                  <a:lnTo>
                    <a:pt x="5284" y="138"/>
                  </a:lnTo>
                  <a:lnTo>
                    <a:pt x="4872" y="236"/>
                  </a:lnTo>
                  <a:lnTo>
                    <a:pt x="4872" y="236"/>
                  </a:lnTo>
                  <a:lnTo>
                    <a:pt x="5304" y="138"/>
                  </a:lnTo>
                  <a:lnTo>
                    <a:pt x="5717" y="59"/>
                  </a:lnTo>
                  <a:close/>
                  <a:moveTo>
                    <a:pt x="7602" y="79"/>
                  </a:moveTo>
                  <a:lnTo>
                    <a:pt x="7897" y="138"/>
                  </a:lnTo>
                  <a:lnTo>
                    <a:pt x="8211" y="217"/>
                  </a:lnTo>
                  <a:lnTo>
                    <a:pt x="8506" y="295"/>
                  </a:lnTo>
                  <a:lnTo>
                    <a:pt x="8820" y="393"/>
                  </a:lnTo>
                  <a:lnTo>
                    <a:pt x="9115" y="511"/>
                  </a:lnTo>
                  <a:lnTo>
                    <a:pt x="9252" y="570"/>
                  </a:lnTo>
                  <a:lnTo>
                    <a:pt x="9252" y="570"/>
                  </a:lnTo>
                  <a:lnTo>
                    <a:pt x="9134" y="511"/>
                  </a:lnTo>
                  <a:lnTo>
                    <a:pt x="8840" y="393"/>
                  </a:lnTo>
                  <a:lnTo>
                    <a:pt x="8526" y="295"/>
                  </a:lnTo>
                  <a:lnTo>
                    <a:pt x="8231" y="217"/>
                  </a:lnTo>
                  <a:lnTo>
                    <a:pt x="7917" y="138"/>
                  </a:lnTo>
                  <a:lnTo>
                    <a:pt x="7602" y="79"/>
                  </a:lnTo>
                  <a:close/>
                  <a:moveTo>
                    <a:pt x="9252" y="570"/>
                  </a:moveTo>
                  <a:lnTo>
                    <a:pt x="9409" y="649"/>
                  </a:lnTo>
                  <a:lnTo>
                    <a:pt x="9684" y="786"/>
                  </a:lnTo>
                  <a:lnTo>
                    <a:pt x="9959" y="924"/>
                  </a:lnTo>
                  <a:lnTo>
                    <a:pt x="9959" y="924"/>
                  </a:lnTo>
                  <a:lnTo>
                    <a:pt x="9684" y="767"/>
                  </a:lnTo>
                  <a:lnTo>
                    <a:pt x="9390" y="629"/>
                  </a:lnTo>
                  <a:lnTo>
                    <a:pt x="9252" y="570"/>
                  </a:lnTo>
                  <a:close/>
                  <a:moveTo>
                    <a:pt x="2790" y="1199"/>
                  </a:moveTo>
                  <a:lnTo>
                    <a:pt x="2574" y="1356"/>
                  </a:lnTo>
                  <a:lnTo>
                    <a:pt x="2377" y="1513"/>
                  </a:lnTo>
                  <a:lnTo>
                    <a:pt x="2790" y="1199"/>
                  </a:lnTo>
                  <a:close/>
                  <a:moveTo>
                    <a:pt x="11747" y="2476"/>
                  </a:moveTo>
                  <a:lnTo>
                    <a:pt x="11865" y="2652"/>
                  </a:lnTo>
                  <a:lnTo>
                    <a:pt x="12002" y="2809"/>
                  </a:lnTo>
                  <a:lnTo>
                    <a:pt x="11747" y="2476"/>
                  </a:lnTo>
                  <a:close/>
                  <a:moveTo>
                    <a:pt x="884" y="3222"/>
                  </a:moveTo>
                  <a:lnTo>
                    <a:pt x="727" y="3497"/>
                  </a:lnTo>
                  <a:lnTo>
                    <a:pt x="654" y="3654"/>
                  </a:lnTo>
                  <a:lnTo>
                    <a:pt x="654" y="3654"/>
                  </a:lnTo>
                  <a:lnTo>
                    <a:pt x="727" y="3517"/>
                  </a:lnTo>
                  <a:lnTo>
                    <a:pt x="884" y="3222"/>
                  </a:lnTo>
                  <a:close/>
                  <a:moveTo>
                    <a:pt x="654" y="3654"/>
                  </a:moveTo>
                  <a:lnTo>
                    <a:pt x="570" y="3811"/>
                  </a:lnTo>
                  <a:lnTo>
                    <a:pt x="433" y="4126"/>
                  </a:lnTo>
                  <a:lnTo>
                    <a:pt x="315" y="4440"/>
                  </a:lnTo>
                  <a:lnTo>
                    <a:pt x="270" y="4583"/>
                  </a:lnTo>
                  <a:lnTo>
                    <a:pt x="334" y="4401"/>
                  </a:lnTo>
                  <a:lnTo>
                    <a:pt x="452" y="4086"/>
                  </a:lnTo>
                  <a:lnTo>
                    <a:pt x="590" y="3792"/>
                  </a:lnTo>
                  <a:lnTo>
                    <a:pt x="654" y="3654"/>
                  </a:lnTo>
                  <a:close/>
                  <a:moveTo>
                    <a:pt x="270" y="4583"/>
                  </a:moveTo>
                  <a:lnTo>
                    <a:pt x="217" y="4734"/>
                  </a:lnTo>
                  <a:lnTo>
                    <a:pt x="192" y="4833"/>
                  </a:lnTo>
                  <a:lnTo>
                    <a:pt x="217" y="4754"/>
                  </a:lnTo>
                  <a:lnTo>
                    <a:pt x="270" y="4583"/>
                  </a:lnTo>
                  <a:close/>
                  <a:moveTo>
                    <a:pt x="192" y="4833"/>
                  </a:moveTo>
                  <a:lnTo>
                    <a:pt x="118" y="5068"/>
                  </a:lnTo>
                  <a:lnTo>
                    <a:pt x="73" y="5324"/>
                  </a:lnTo>
                  <a:lnTo>
                    <a:pt x="138" y="5049"/>
                  </a:lnTo>
                  <a:lnTo>
                    <a:pt x="192" y="4833"/>
                  </a:lnTo>
                  <a:close/>
                  <a:moveTo>
                    <a:pt x="13004" y="4990"/>
                  </a:moveTo>
                  <a:lnTo>
                    <a:pt x="13063" y="5284"/>
                  </a:lnTo>
                  <a:lnTo>
                    <a:pt x="13122" y="5559"/>
                  </a:lnTo>
                  <a:lnTo>
                    <a:pt x="13063" y="5265"/>
                  </a:lnTo>
                  <a:lnTo>
                    <a:pt x="13004" y="4990"/>
                  </a:lnTo>
                  <a:close/>
                  <a:moveTo>
                    <a:pt x="73" y="5324"/>
                  </a:moveTo>
                  <a:lnTo>
                    <a:pt x="59" y="5383"/>
                  </a:lnTo>
                  <a:lnTo>
                    <a:pt x="1" y="5717"/>
                  </a:lnTo>
                  <a:lnTo>
                    <a:pt x="59" y="5402"/>
                  </a:lnTo>
                  <a:lnTo>
                    <a:pt x="73" y="5324"/>
                  </a:lnTo>
                  <a:close/>
                  <a:moveTo>
                    <a:pt x="13122" y="5559"/>
                  </a:moveTo>
                  <a:lnTo>
                    <a:pt x="13161" y="5854"/>
                  </a:lnTo>
                  <a:lnTo>
                    <a:pt x="13201" y="6149"/>
                  </a:lnTo>
                  <a:lnTo>
                    <a:pt x="13201" y="6129"/>
                  </a:lnTo>
                  <a:lnTo>
                    <a:pt x="13161" y="5834"/>
                  </a:lnTo>
                  <a:lnTo>
                    <a:pt x="13122" y="5559"/>
                  </a:lnTo>
                  <a:close/>
                  <a:moveTo>
                    <a:pt x="13201" y="6424"/>
                  </a:moveTo>
                  <a:lnTo>
                    <a:pt x="13201" y="6443"/>
                  </a:lnTo>
                  <a:lnTo>
                    <a:pt x="13220" y="6728"/>
                  </a:lnTo>
                  <a:lnTo>
                    <a:pt x="13220" y="6718"/>
                  </a:lnTo>
                  <a:lnTo>
                    <a:pt x="13201" y="6424"/>
                  </a:lnTo>
                  <a:close/>
                  <a:moveTo>
                    <a:pt x="13220" y="6728"/>
                  </a:moveTo>
                  <a:lnTo>
                    <a:pt x="13201" y="7033"/>
                  </a:lnTo>
                  <a:lnTo>
                    <a:pt x="13220" y="6738"/>
                  </a:lnTo>
                  <a:lnTo>
                    <a:pt x="13220" y="6728"/>
                  </a:lnTo>
                  <a:close/>
                </a:path>
              </a:pathLst>
            </a:custGeom>
            <a:solidFill>
              <a:srgbClr val="878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33" name="Google Shape;2533;p25"/>
            <p:cNvSpPr/>
            <p:nvPr/>
          </p:nvSpPr>
          <p:spPr>
            <a:xfrm rot="-3245359">
              <a:off x="6067297" y="4037066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34" name="Google Shape;2534;p25"/>
            <p:cNvSpPr/>
            <p:nvPr/>
          </p:nvSpPr>
          <p:spPr>
            <a:xfrm rot="-3245359">
              <a:off x="6039926" y="3992080"/>
              <a:ext cx="5425" cy="58473"/>
            </a:xfrm>
            <a:custGeom>
              <a:avLst/>
              <a:gdLst/>
              <a:ahLst/>
              <a:cxnLst/>
              <a:rect l="l" t="t" r="r" b="b"/>
              <a:pathLst>
                <a:path w="217" h="233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9" y="295"/>
                  </a:lnTo>
                  <a:lnTo>
                    <a:pt x="118" y="570"/>
                  </a:lnTo>
                  <a:lnTo>
                    <a:pt x="157" y="865"/>
                  </a:lnTo>
                  <a:lnTo>
                    <a:pt x="197" y="1160"/>
                  </a:lnTo>
                  <a:lnTo>
                    <a:pt x="197" y="1454"/>
                  </a:lnTo>
                  <a:lnTo>
                    <a:pt x="216" y="1749"/>
                  </a:lnTo>
                  <a:lnTo>
                    <a:pt x="197" y="2044"/>
                  </a:lnTo>
                  <a:lnTo>
                    <a:pt x="177" y="2338"/>
                  </a:lnTo>
                  <a:lnTo>
                    <a:pt x="177" y="2338"/>
                  </a:lnTo>
                  <a:lnTo>
                    <a:pt x="197" y="2044"/>
                  </a:lnTo>
                  <a:lnTo>
                    <a:pt x="216" y="1729"/>
                  </a:lnTo>
                  <a:lnTo>
                    <a:pt x="197" y="1435"/>
                  </a:lnTo>
                  <a:lnTo>
                    <a:pt x="197" y="1140"/>
                  </a:lnTo>
                  <a:lnTo>
                    <a:pt x="157" y="845"/>
                  </a:lnTo>
                  <a:lnTo>
                    <a:pt x="118" y="570"/>
                  </a:lnTo>
                  <a:lnTo>
                    <a:pt x="59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35" name="Google Shape;2535;p25"/>
            <p:cNvSpPr/>
            <p:nvPr/>
          </p:nvSpPr>
          <p:spPr>
            <a:xfrm rot="-3245359">
              <a:off x="5811601" y="4221905"/>
              <a:ext cx="22124" cy="62398"/>
            </a:xfrm>
            <a:custGeom>
              <a:avLst/>
              <a:gdLst/>
              <a:ahLst/>
              <a:cxnLst/>
              <a:rect l="l" t="t" r="r" b="b"/>
              <a:pathLst>
                <a:path w="885" h="2496" fill="none" extrusionOk="0">
                  <a:moveTo>
                    <a:pt x="884" y="1"/>
                  </a:moveTo>
                  <a:lnTo>
                    <a:pt x="884" y="1"/>
                  </a:lnTo>
                  <a:lnTo>
                    <a:pt x="727" y="276"/>
                  </a:lnTo>
                  <a:lnTo>
                    <a:pt x="590" y="571"/>
                  </a:lnTo>
                  <a:lnTo>
                    <a:pt x="452" y="865"/>
                  </a:lnTo>
                  <a:lnTo>
                    <a:pt x="334" y="1180"/>
                  </a:lnTo>
                  <a:lnTo>
                    <a:pt x="217" y="1513"/>
                  </a:lnTo>
                  <a:lnTo>
                    <a:pt x="138" y="1828"/>
                  </a:lnTo>
                  <a:lnTo>
                    <a:pt x="59" y="2162"/>
                  </a:lnTo>
                  <a:lnTo>
                    <a:pt x="1" y="2496"/>
                  </a:lnTo>
                  <a:lnTo>
                    <a:pt x="1" y="2496"/>
                  </a:lnTo>
                  <a:lnTo>
                    <a:pt x="1" y="2496"/>
                  </a:lnTo>
                  <a:lnTo>
                    <a:pt x="59" y="2181"/>
                  </a:lnTo>
                  <a:lnTo>
                    <a:pt x="118" y="1847"/>
                  </a:lnTo>
                  <a:lnTo>
                    <a:pt x="217" y="1533"/>
                  </a:lnTo>
                  <a:lnTo>
                    <a:pt x="315" y="1219"/>
                  </a:lnTo>
                  <a:lnTo>
                    <a:pt x="433" y="905"/>
                  </a:lnTo>
                  <a:lnTo>
                    <a:pt x="570" y="590"/>
                  </a:lnTo>
                  <a:lnTo>
                    <a:pt x="727" y="296"/>
                  </a:lnTo>
                  <a:lnTo>
                    <a:pt x="8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36" name="Google Shape;2536;p25"/>
            <p:cNvSpPr/>
            <p:nvPr/>
          </p:nvSpPr>
          <p:spPr>
            <a:xfrm rot="-3245359">
              <a:off x="5803383" y="4225368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37" name="Google Shape;2537;p25"/>
            <p:cNvSpPr/>
            <p:nvPr/>
          </p:nvSpPr>
          <p:spPr>
            <a:xfrm rot="-3245359">
              <a:off x="5950081" y="3990646"/>
              <a:ext cx="6425" cy="8375"/>
            </a:xfrm>
            <a:custGeom>
              <a:avLst/>
              <a:gdLst/>
              <a:ahLst/>
              <a:cxnLst/>
              <a:rect l="l" t="t" r="r" b="b"/>
              <a:pathLst>
                <a:path w="257" h="33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19" y="177"/>
                  </a:lnTo>
                  <a:lnTo>
                    <a:pt x="119" y="177"/>
                  </a:lnTo>
                  <a:lnTo>
                    <a:pt x="256" y="334"/>
                  </a:lnTo>
                  <a:lnTo>
                    <a:pt x="256" y="334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38" name="Google Shape;2538;p25"/>
            <p:cNvSpPr/>
            <p:nvPr/>
          </p:nvSpPr>
          <p:spPr>
            <a:xfrm rot="-3245359">
              <a:off x="5947645" y="3995156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39" name="Google Shape;2539;p25"/>
            <p:cNvSpPr/>
            <p:nvPr/>
          </p:nvSpPr>
          <p:spPr>
            <a:xfrm rot="-3245359">
              <a:off x="5790873" y="4170984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40" name="Google Shape;2540;p25"/>
            <p:cNvSpPr/>
            <p:nvPr/>
          </p:nvSpPr>
          <p:spPr>
            <a:xfrm rot="-3245359">
              <a:off x="5785847" y="4160162"/>
              <a:ext cx="10325" cy="7875"/>
            </a:xfrm>
            <a:custGeom>
              <a:avLst/>
              <a:gdLst/>
              <a:ahLst/>
              <a:cxnLst/>
              <a:rect l="l" t="t" r="r" b="b"/>
              <a:pathLst>
                <a:path w="413" h="315" fill="none" extrusionOk="0">
                  <a:moveTo>
                    <a:pt x="413" y="1"/>
                  </a:moveTo>
                  <a:lnTo>
                    <a:pt x="413" y="1"/>
                  </a:lnTo>
                  <a:lnTo>
                    <a:pt x="0" y="315"/>
                  </a:lnTo>
                  <a:lnTo>
                    <a:pt x="0" y="315"/>
                  </a:lnTo>
                  <a:lnTo>
                    <a:pt x="197" y="158"/>
                  </a:lnTo>
                  <a:lnTo>
                    <a:pt x="197" y="158"/>
                  </a:lnTo>
                  <a:lnTo>
                    <a:pt x="4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41" name="Google Shape;2541;p25"/>
            <p:cNvSpPr/>
            <p:nvPr/>
          </p:nvSpPr>
          <p:spPr>
            <a:xfrm rot="-3245359">
              <a:off x="5790453" y="415733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42" name="Google Shape;2542;p25"/>
            <p:cNvSpPr/>
            <p:nvPr/>
          </p:nvSpPr>
          <p:spPr>
            <a:xfrm rot="-3245359">
              <a:off x="5835109" y="4015523"/>
              <a:ext cx="58948" cy="21124"/>
            </a:xfrm>
            <a:custGeom>
              <a:avLst/>
              <a:gdLst/>
              <a:ahLst/>
              <a:cxnLst/>
              <a:rect l="l" t="t" r="r" b="b"/>
              <a:pathLst>
                <a:path w="2358" h="84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95" y="59"/>
                  </a:lnTo>
                  <a:lnTo>
                    <a:pt x="609" y="138"/>
                  </a:lnTo>
                  <a:lnTo>
                    <a:pt x="904" y="216"/>
                  </a:lnTo>
                  <a:lnTo>
                    <a:pt x="1218" y="314"/>
                  </a:lnTo>
                  <a:lnTo>
                    <a:pt x="1513" y="432"/>
                  </a:lnTo>
                  <a:lnTo>
                    <a:pt x="1788" y="550"/>
                  </a:lnTo>
                  <a:lnTo>
                    <a:pt x="2082" y="688"/>
                  </a:lnTo>
                  <a:lnTo>
                    <a:pt x="2357" y="845"/>
                  </a:lnTo>
                  <a:lnTo>
                    <a:pt x="2357" y="845"/>
                  </a:lnTo>
                  <a:lnTo>
                    <a:pt x="2082" y="707"/>
                  </a:lnTo>
                  <a:lnTo>
                    <a:pt x="1807" y="570"/>
                  </a:lnTo>
                  <a:lnTo>
                    <a:pt x="1532" y="432"/>
                  </a:lnTo>
                  <a:lnTo>
                    <a:pt x="1238" y="314"/>
                  </a:lnTo>
                  <a:lnTo>
                    <a:pt x="924" y="216"/>
                  </a:lnTo>
                  <a:lnTo>
                    <a:pt x="629" y="138"/>
                  </a:lnTo>
                  <a:lnTo>
                    <a:pt x="315" y="5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43" name="Google Shape;2543;p25"/>
            <p:cNvSpPr/>
            <p:nvPr/>
          </p:nvSpPr>
          <p:spPr>
            <a:xfrm rot="-3245359">
              <a:off x="5835175" y="404782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44" name="Google Shape;2544;p25"/>
            <p:cNvSpPr/>
            <p:nvPr/>
          </p:nvSpPr>
          <p:spPr>
            <a:xfrm rot="-3245359">
              <a:off x="5786496" y="4071208"/>
              <a:ext cx="62897" cy="5925"/>
            </a:xfrm>
            <a:custGeom>
              <a:avLst/>
              <a:gdLst/>
              <a:ahLst/>
              <a:cxnLst/>
              <a:rect l="l" t="t" r="r" b="b"/>
              <a:pathLst>
                <a:path w="2516" h="237" fill="none" extrusionOk="0">
                  <a:moveTo>
                    <a:pt x="1690" y="1"/>
                  </a:moveTo>
                  <a:lnTo>
                    <a:pt x="1690" y="1"/>
                  </a:lnTo>
                  <a:lnTo>
                    <a:pt x="1258" y="20"/>
                  </a:lnTo>
                  <a:lnTo>
                    <a:pt x="846" y="59"/>
                  </a:lnTo>
                  <a:lnTo>
                    <a:pt x="413" y="138"/>
                  </a:lnTo>
                  <a:lnTo>
                    <a:pt x="1" y="236"/>
                  </a:lnTo>
                  <a:lnTo>
                    <a:pt x="1" y="236"/>
                  </a:lnTo>
                  <a:lnTo>
                    <a:pt x="433" y="138"/>
                  </a:lnTo>
                  <a:lnTo>
                    <a:pt x="846" y="59"/>
                  </a:lnTo>
                  <a:lnTo>
                    <a:pt x="1278" y="20"/>
                  </a:lnTo>
                  <a:lnTo>
                    <a:pt x="1690" y="1"/>
                  </a:lnTo>
                  <a:lnTo>
                    <a:pt x="1690" y="1"/>
                  </a:lnTo>
                  <a:lnTo>
                    <a:pt x="2103" y="20"/>
                  </a:lnTo>
                  <a:lnTo>
                    <a:pt x="2515" y="59"/>
                  </a:lnTo>
                  <a:lnTo>
                    <a:pt x="2515" y="59"/>
                  </a:lnTo>
                  <a:lnTo>
                    <a:pt x="2103" y="20"/>
                  </a:lnTo>
                  <a:lnTo>
                    <a:pt x="169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45" name="Google Shape;2545;p25"/>
            <p:cNvSpPr/>
            <p:nvPr/>
          </p:nvSpPr>
          <p:spPr>
            <a:xfrm rot="-3245359">
              <a:off x="5733919" y="4023605"/>
              <a:ext cx="330512" cy="189067"/>
            </a:xfrm>
            <a:custGeom>
              <a:avLst/>
              <a:gdLst/>
              <a:ahLst/>
              <a:cxnLst/>
              <a:rect l="l" t="t" r="r" b="b"/>
              <a:pathLst>
                <a:path w="13221" h="7563" fill="none" extrusionOk="0">
                  <a:moveTo>
                    <a:pt x="6561" y="1"/>
                  </a:moveTo>
                  <a:lnTo>
                    <a:pt x="6561" y="1"/>
                  </a:lnTo>
                  <a:lnTo>
                    <a:pt x="6149" y="20"/>
                  </a:lnTo>
                  <a:lnTo>
                    <a:pt x="5717" y="59"/>
                  </a:lnTo>
                  <a:lnTo>
                    <a:pt x="5304" y="138"/>
                  </a:lnTo>
                  <a:lnTo>
                    <a:pt x="4872" y="236"/>
                  </a:lnTo>
                  <a:lnTo>
                    <a:pt x="4872" y="236"/>
                  </a:lnTo>
                  <a:lnTo>
                    <a:pt x="4597" y="315"/>
                  </a:lnTo>
                  <a:lnTo>
                    <a:pt x="4322" y="393"/>
                  </a:lnTo>
                  <a:lnTo>
                    <a:pt x="4047" y="511"/>
                  </a:lnTo>
                  <a:lnTo>
                    <a:pt x="3792" y="609"/>
                  </a:lnTo>
                  <a:lnTo>
                    <a:pt x="3536" y="747"/>
                  </a:lnTo>
                  <a:lnTo>
                    <a:pt x="3281" y="884"/>
                  </a:lnTo>
                  <a:lnTo>
                    <a:pt x="3045" y="1022"/>
                  </a:lnTo>
                  <a:lnTo>
                    <a:pt x="2790" y="1179"/>
                  </a:lnTo>
                  <a:lnTo>
                    <a:pt x="2790" y="1179"/>
                  </a:lnTo>
                  <a:lnTo>
                    <a:pt x="2790" y="1179"/>
                  </a:lnTo>
                  <a:lnTo>
                    <a:pt x="2790" y="1199"/>
                  </a:lnTo>
                  <a:lnTo>
                    <a:pt x="2790" y="1199"/>
                  </a:lnTo>
                  <a:lnTo>
                    <a:pt x="2574" y="1356"/>
                  </a:lnTo>
                  <a:lnTo>
                    <a:pt x="2574" y="1356"/>
                  </a:lnTo>
                  <a:lnTo>
                    <a:pt x="2377" y="1513"/>
                  </a:lnTo>
                  <a:lnTo>
                    <a:pt x="2377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1945" y="1886"/>
                  </a:lnTo>
                  <a:lnTo>
                    <a:pt x="1749" y="2083"/>
                  </a:lnTo>
                  <a:lnTo>
                    <a:pt x="1552" y="2299"/>
                  </a:lnTo>
                  <a:lnTo>
                    <a:pt x="1376" y="2515"/>
                  </a:lnTo>
                  <a:lnTo>
                    <a:pt x="1218" y="2731"/>
                  </a:lnTo>
                  <a:lnTo>
                    <a:pt x="1042" y="2967"/>
                  </a:lnTo>
                  <a:lnTo>
                    <a:pt x="904" y="3202"/>
                  </a:lnTo>
                  <a:lnTo>
                    <a:pt x="904" y="3202"/>
                  </a:lnTo>
                  <a:lnTo>
                    <a:pt x="884" y="3202"/>
                  </a:lnTo>
                  <a:lnTo>
                    <a:pt x="884" y="3202"/>
                  </a:lnTo>
                  <a:lnTo>
                    <a:pt x="884" y="3222"/>
                  </a:lnTo>
                  <a:lnTo>
                    <a:pt x="884" y="3222"/>
                  </a:lnTo>
                  <a:lnTo>
                    <a:pt x="727" y="3517"/>
                  </a:lnTo>
                  <a:lnTo>
                    <a:pt x="570" y="3811"/>
                  </a:lnTo>
                  <a:lnTo>
                    <a:pt x="433" y="4126"/>
                  </a:lnTo>
                  <a:lnTo>
                    <a:pt x="315" y="4440"/>
                  </a:lnTo>
                  <a:lnTo>
                    <a:pt x="217" y="4754"/>
                  </a:lnTo>
                  <a:lnTo>
                    <a:pt x="118" y="5068"/>
                  </a:lnTo>
                  <a:lnTo>
                    <a:pt x="59" y="5402"/>
                  </a:lnTo>
                  <a:lnTo>
                    <a:pt x="1" y="5717"/>
                  </a:lnTo>
                  <a:lnTo>
                    <a:pt x="3851" y="6267"/>
                  </a:lnTo>
                  <a:lnTo>
                    <a:pt x="3851" y="6267"/>
                  </a:lnTo>
                  <a:lnTo>
                    <a:pt x="3890" y="6011"/>
                  </a:lnTo>
                  <a:lnTo>
                    <a:pt x="3968" y="5756"/>
                  </a:lnTo>
                  <a:lnTo>
                    <a:pt x="4067" y="5501"/>
                  </a:lnTo>
                  <a:lnTo>
                    <a:pt x="4184" y="5265"/>
                  </a:lnTo>
                  <a:lnTo>
                    <a:pt x="4342" y="5029"/>
                  </a:lnTo>
                  <a:lnTo>
                    <a:pt x="4499" y="4833"/>
                  </a:lnTo>
                  <a:lnTo>
                    <a:pt x="4695" y="4636"/>
                  </a:lnTo>
                  <a:lnTo>
                    <a:pt x="4911" y="4440"/>
                  </a:lnTo>
                  <a:lnTo>
                    <a:pt x="4911" y="4440"/>
                  </a:lnTo>
                  <a:lnTo>
                    <a:pt x="5108" y="4322"/>
                  </a:lnTo>
                  <a:lnTo>
                    <a:pt x="5304" y="4204"/>
                  </a:lnTo>
                  <a:lnTo>
                    <a:pt x="5501" y="4106"/>
                  </a:lnTo>
                  <a:lnTo>
                    <a:pt x="5717" y="4027"/>
                  </a:lnTo>
                  <a:lnTo>
                    <a:pt x="5933" y="3968"/>
                  </a:lnTo>
                  <a:lnTo>
                    <a:pt x="6149" y="3929"/>
                  </a:lnTo>
                  <a:lnTo>
                    <a:pt x="6365" y="3890"/>
                  </a:lnTo>
                  <a:lnTo>
                    <a:pt x="6581" y="3890"/>
                  </a:lnTo>
                  <a:lnTo>
                    <a:pt x="6581" y="3890"/>
                  </a:lnTo>
                  <a:lnTo>
                    <a:pt x="6876" y="3909"/>
                  </a:lnTo>
                  <a:lnTo>
                    <a:pt x="7190" y="3968"/>
                  </a:lnTo>
                  <a:lnTo>
                    <a:pt x="7484" y="4047"/>
                  </a:lnTo>
                  <a:lnTo>
                    <a:pt x="7779" y="4165"/>
                  </a:lnTo>
                  <a:lnTo>
                    <a:pt x="8054" y="4322"/>
                  </a:lnTo>
                  <a:lnTo>
                    <a:pt x="8309" y="4518"/>
                  </a:lnTo>
                  <a:lnTo>
                    <a:pt x="8565" y="4734"/>
                  </a:lnTo>
                  <a:lnTo>
                    <a:pt x="8781" y="4990"/>
                  </a:lnTo>
                  <a:lnTo>
                    <a:pt x="8781" y="4990"/>
                  </a:lnTo>
                  <a:lnTo>
                    <a:pt x="8938" y="5226"/>
                  </a:lnTo>
                  <a:lnTo>
                    <a:pt x="9056" y="5461"/>
                  </a:lnTo>
                  <a:lnTo>
                    <a:pt x="9174" y="5717"/>
                  </a:lnTo>
                  <a:lnTo>
                    <a:pt x="9252" y="5972"/>
                  </a:lnTo>
                  <a:lnTo>
                    <a:pt x="9292" y="6227"/>
                  </a:lnTo>
                  <a:lnTo>
                    <a:pt x="9331" y="6502"/>
                  </a:lnTo>
                  <a:lnTo>
                    <a:pt x="9331" y="6758"/>
                  </a:lnTo>
                  <a:lnTo>
                    <a:pt x="9311" y="7033"/>
                  </a:lnTo>
                  <a:lnTo>
                    <a:pt x="10804" y="7229"/>
                  </a:lnTo>
                  <a:lnTo>
                    <a:pt x="10804" y="7229"/>
                  </a:lnTo>
                  <a:lnTo>
                    <a:pt x="10843" y="7072"/>
                  </a:lnTo>
                  <a:lnTo>
                    <a:pt x="10902" y="6915"/>
                  </a:lnTo>
                  <a:lnTo>
                    <a:pt x="11020" y="6777"/>
                  </a:lnTo>
                  <a:lnTo>
                    <a:pt x="11138" y="6640"/>
                  </a:lnTo>
                  <a:lnTo>
                    <a:pt x="11138" y="6640"/>
                  </a:lnTo>
                  <a:lnTo>
                    <a:pt x="11276" y="6561"/>
                  </a:lnTo>
                  <a:lnTo>
                    <a:pt x="11413" y="6502"/>
                  </a:lnTo>
                  <a:lnTo>
                    <a:pt x="11551" y="6483"/>
                  </a:lnTo>
                  <a:lnTo>
                    <a:pt x="11688" y="6463"/>
                  </a:lnTo>
                  <a:lnTo>
                    <a:pt x="11688" y="6463"/>
                  </a:lnTo>
                  <a:lnTo>
                    <a:pt x="11884" y="6483"/>
                  </a:lnTo>
                  <a:lnTo>
                    <a:pt x="12081" y="6561"/>
                  </a:lnTo>
                  <a:lnTo>
                    <a:pt x="12159" y="6601"/>
                  </a:lnTo>
                  <a:lnTo>
                    <a:pt x="12238" y="6659"/>
                  </a:lnTo>
                  <a:lnTo>
                    <a:pt x="12317" y="6738"/>
                  </a:lnTo>
                  <a:lnTo>
                    <a:pt x="12395" y="6817"/>
                  </a:lnTo>
                  <a:lnTo>
                    <a:pt x="12395" y="6817"/>
                  </a:lnTo>
                  <a:lnTo>
                    <a:pt x="12493" y="6974"/>
                  </a:lnTo>
                  <a:lnTo>
                    <a:pt x="12552" y="7131"/>
                  </a:lnTo>
                  <a:lnTo>
                    <a:pt x="12572" y="7308"/>
                  </a:lnTo>
                  <a:lnTo>
                    <a:pt x="12572" y="7484"/>
                  </a:lnTo>
                  <a:lnTo>
                    <a:pt x="13142" y="7563"/>
                  </a:lnTo>
                  <a:lnTo>
                    <a:pt x="13142" y="7563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201" y="7033"/>
                  </a:lnTo>
                  <a:lnTo>
                    <a:pt x="13220" y="6738"/>
                  </a:lnTo>
                  <a:lnTo>
                    <a:pt x="13201" y="6443"/>
                  </a:lnTo>
                  <a:lnTo>
                    <a:pt x="13201" y="6149"/>
                  </a:lnTo>
                  <a:lnTo>
                    <a:pt x="13161" y="5854"/>
                  </a:lnTo>
                  <a:lnTo>
                    <a:pt x="13122" y="5559"/>
                  </a:lnTo>
                  <a:lnTo>
                    <a:pt x="13063" y="5284"/>
                  </a:lnTo>
                  <a:lnTo>
                    <a:pt x="13004" y="4990"/>
                  </a:lnTo>
                  <a:lnTo>
                    <a:pt x="13004" y="4990"/>
                  </a:lnTo>
                  <a:lnTo>
                    <a:pt x="12926" y="4695"/>
                  </a:lnTo>
                  <a:lnTo>
                    <a:pt x="12827" y="4401"/>
                  </a:lnTo>
                  <a:lnTo>
                    <a:pt x="12709" y="4126"/>
                  </a:lnTo>
                  <a:lnTo>
                    <a:pt x="12592" y="3851"/>
                  </a:lnTo>
                  <a:lnTo>
                    <a:pt x="12474" y="3576"/>
                  </a:lnTo>
                  <a:lnTo>
                    <a:pt x="12317" y="3320"/>
                  </a:lnTo>
                  <a:lnTo>
                    <a:pt x="12159" y="3065"/>
                  </a:lnTo>
                  <a:lnTo>
                    <a:pt x="12002" y="2809"/>
                  </a:lnTo>
                  <a:lnTo>
                    <a:pt x="12002" y="2809"/>
                  </a:lnTo>
                  <a:lnTo>
                    <a:pt x="11865" y="2652"/>
                  </a:lnTo>
                  <a:lnTo>
                    <a:pt x="11865" y="2652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27" y="2476"/>
                  </a:lnTo>
                  <a:lnTo>
                    <a:pt x="11727" y="2476"/>
                  </a:lnTo>
                  <a:lnTo>
                    <a:pt x="11551" y="2240"/>
                  </a:lnTo>
                  <a:lnTo>
                    <a:pt x="11354" y="2024"/>
                  </a:lnTo>
                  <a:lnTo>
                    <a:pt x="11138" y="1827"/>
                  </a:lnTo>
                  <a:lnTo>
                    <a:pt x="10922" y="1631"/>
                  </a:lnTo>
                  <a:lnTo>
                    <a:pt x="10686" y="1434"/>
                  </a:lnTo>
                  <a:lnTo>
                    <a:pt x="10451" y="1258"/>
                  </a:lnTo>
                  <a:lnTo>
                    <a:pt x="10215" y="1081"/>
                  </a:lnTo>
                  <a:lnTo>
                    <a:pt x="9959" y="924"/>
                  </a:lnTo>
                  <a:lnTo>
                    <a:pt x="9959" y="924"/>
                  </a:lnTo>
                  <a:lnTo>
                    <a:pt x="9684" y="767"/>
                  </a:lnTo>
                  <a:lnTo>
                    <a:pt x="9390" y="629"/>
                  </a:lnTo>
                  <a:lnTo>
                    <a:pt x="9115" y="511"/>
                  </a:lnTo>
                  <a:lnTo>
                    <a:pt x="8820" y="393"/>
                  </a:lnTo>
                  <a:lnTo>
                    <a:pt x="8506" y="295"/>
                  </a:lnTo>
                  <a:lnTo>
                    <a:pt x="8211" y="217"/>
                  </a:lnTo>
                  <a:lnTo>
                    <a:pt x="7897" y="138"/>
                  </a:lnTo>
                  <a:lnTo>
                    <a:pt x="7602" y="79"/>
                  </a:lnTo>
                  <a:lnTo>
                    <a:pt x="7602" y="79"/>
                  </a:lnTo>
                  <a:lnTo>
                    <a:pt x="7484" y="79"/>
                  </a:lnTo>
                  <a:lnTo>
                    <a:pt x="7484" y="7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6974" y="20"/>
                  </a:lnTo>
                  <a:lnTo>
                    <a:pt x="65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46" name="Google Shape;2546;p25"/>
            <p:cNvSpPr/>
            <p:nvPr/>
          </p:nvSpPr>
          <p:spPr>
            <a:xfrm rot="-3245359">
              <a:off x="6031283" y="4060778"/>
              <a:ext cx="44698" cy="25549"/>
            </a:xfrm>
            <a:custGeom>
              <a:avLst/>
              <a:gdLst/>
              <a:ahLst/>
              <a:cxnLst/>
              <a:rect l="l" t="t" r="r" b="b"/>
              <a:pathLst>
                <a:path w="1788" h="1022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0" y="177"/>
                  </a:lnTo>
                  <a:lnTo>
                    <a:pt x="40" y="354"/>
                  </a:lnTo>
                  <a:lnTo>
                    <a:pt x="99" y="511"/>
                  </a:lnTo>
                  <a:lnTo>
                    <a:pt x="177" y="668"/>
                  </a:lnTo>
                  <a:lnTo>
                    <a:pt x="177" y="668"/>
                  </a:lnTo>
                  <a:lnTo>
                    <a:pt x="256" y="747"/>
                  </a:lnTo>
                  <a:lnTo>
                    <a:pt x="334" y="825"/>
                  </a:lnTo>
                  <a:lnTo>
                    <a:pt x="413" y="884"/>
                  </a:lnTo>
                  <a:lnTo>
                    <a:pt x="511" y="923"/>
                  </a:lnTo>
                  <a:lnTo>
                    <a:pt x="708" y="1002"/>
                  </a:lnTo>
                  <a:lnTo>
                    <a:pt x="904" y="1022"/>
                  </a:lnTo>
                  <a:lnTo>
                    <a:pt x="904" y="1022"/>
                  </a:lnTo>
                  <a:lnTo>
                    <a:pt x="1042" y="1002"/>
                  </a:lnTo>
                  <a:lnTo>
                    <a:pt x="1179" y="982"/>
                  </a:lnTo>
                  <a:lnTo>
                    <a:pt x="1317" y="923"/>
                  </a:lnTo>
                  <a:lnTo>
                    <a:pt x="1434" y="845"/>
                  </a:lnTo>
                  <a:lnTo>
                    <a:pt x="1434" y="845"/>
                  </a:lnTo>
                  <a:lnTo>
                    <a:pt x="1572" y="727"/>
                  </a:lnTo>
                  <a:lnTo>
                    <a:pt x="1670" y="570"/>
                  </a:lnTo>
                  <a:lnTo>
                    <a:pt x="1749" y="413"/>
                  </a:lnTo>
                  <a:lnTo>
                    <a:pt x="1788" y="255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47" name="Google Shape;2547;p25"/>
            <p:cNvSpPr/>
            <p:nvPr/>
          </p:nvSpPr>
          <p:spPr>
            <a:xfrm rot="-3245359">
              <a:off x="6135959" y="3907337"/>
              <a:ext cx="92321" cy="105621"/>
            </a:xfrm>
            <a:custGeom>
              <a:avLst/>
              <a:gdLst/>
              <a:ahLst/>
              <a:cxnLst/>
              <a:rect l="l" t="t" r="r" b="b"/>
              <a:pathLst>
                <a:path w="3693" h="4225" extrusionOk="0">
                  <a:moveTo>
                    <a:pt x="1179" y="1"/>
                  </a:moveTo>
                  <a:lnTo>
                    <a:pt x="0" y="904"/>
                  </a:lnTo>
                  <a:lnTo>
                    <a:pt x="2495" y="4224"/>
                  </a:lnTo>
                  <a:lnTo>
                    <a:pt x="3693" y="3321"/>
                  </a:lnTo>
                  <a:lnTo>
                    <a:pt x="11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48" name="Google Shape;2548;p25"/>
            <p:cNvSpPr/>
            <p:nvPr/>
          </p:nvSpPr>
          <p:spPr>
            <a:xfrm rot="-3245359">
              <a:off x="5533626" y="3915091"/>
              <a:ext cx="106571" cy="113945"/>
            </a:xfrm>
            <a:custGeom>
              <a:avLst/>
              <a:gdLst/>
              <a:ahLst/>
              <a:cxnLst/>
              <a:rect l="l" t="t" r="r" b="b"/>
              <a:pathLst>
                <a:path w="4263" h="4558" extrusionOk="0">
                  <a:moveTo>
                    <a:pt x="1925" y="0"/>
                  </a:moveTo>
                  <a:lnTo>
                    <a:pt x="0" y="1454"/>
                  </a:lnTo>
                  <a:lnTo>
                    <a:pt x="2338" y="4558"/>
                  </a:lnTo>
                  <a:lnTo>
                    <a:pt x="4263" y="3104"/>
                  </a:lnTo>
                  <a:lnTo>
                    <a:pt x="1925" y="0"/>
                  </a:lnTo>
                  <a:close/>
                </a:path>
              </a:pathLst>
            </a:custGeom>
            <a:solidFill>
              <a:srgbClr val="2436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49" name="Google Shape;2549;p25"/>
            <p:cNvSpPr/>
            <p:nvPr/>
          </p:nvSpPr>
          <p:spPr>
            <a:xfrm rot="-3245359">
              <a:off x="5541476" y="3920990"/>
              <a:ext cx="90871" cy="102146"/>
            </a:xfrm>
            <a:custGeom>
              <a:avLst/>
              <a:gdLst/>
              <a:ahLst/>
              <a:cxnLst/>
              <a:rect l="l" t="t" r="r" b="b"/>
              <a:pathLst>
                <a:path w="3635" h="4086" extrusionOk="0">
                  <a:moveTo>
                    <a:pt x="1297" y="0"/>
                  </a:moveTo>
                  <a:lnTo>
                    <a:pt x="1" y="982"/>
                  </a:lnTo>
                  <a:lnTo>
                    <a:pt x="2338" y="4086"/>
                  </a:lnTo>
                  <a:lnTo>
                    <a:pt x="3634" y="3104"/>
                  </a:lnTo>
                  <a:lnTo>
                    <a:pt x="1297" y="0"/>
                  </a:lnTo>
                  <a:close/>
                </a:path>
              </a:pathLst>
            </a:custGeom>
            <a:solidFill>
              <a:srgbClr val="2C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50" name="Google Shape;2550;p25"/>
            <p:cNvSpPr/>
            <p:nvPr/>
          </p:nvSpPr>
          <p:spPr>
            <a:xfrm rot="-3245359">
              <a:off x="5575851" y="3960760"/>
              <a:ext cx="22124" cy="22599"/>
            </a:xfrm>
            <a:custGeom>
              <a:avLst/>
              <a:gdLst/>
              <a:ahLst/>
              <a:cxnLst/>
              <a:rect l="l" t="t" r="r" b="b"/>
              <a:pathLst>
                <a:path w="885" h="904" extrusionOk="0">
                  <a:moveTo>
                    <a:pt x="413" y="0"/>
                  </a:moveTo>
                  <a:lnTo>
                    <a:pt x="334" y="20"/>
                  </a:lnTo>
                  <a:lnTo>
                    <a:pt x="256" y="59"/>
                  </a:lnTo>
                  <a:lnTo>
                    <a:pt x="177" y="98"/>
                  </a:lnTo>
                  <a:lnTo>
                    <a:pt x="118" y="157"/>
                  </a:lnTo>
                  <a:lnTo>
                    <a:pt x="59" y="236"/>
                  </a:lnTo>
                  <a:lnTo>
                    <a:pt x="20" y="315"/>
                  </a:lnTo>
                  <a:lnTo>
                    <a:pt x="1" y="393"/>
                  </a:lnTo>
                  <a:lnTo>
                    <a:pt x="1" y="472"/>
                  </a:lnTo>
                  <a:lnTo>
                    <a:pt x="20" y="570"/>
                  </a:lnTo>
                  <a:lnTo>
                    <a:pt x="40" y="648"/>
                  </a:lnTo>
                  <a:lnTo>
                    <a:pt x="99" y="727"/>
                  </a:lnTo>
                  <a:lnTo>
                    <a:pt x="158" y="786"/>
                  </a:lnTo>
                  <a:lnTo>
                    <a:pt x="217" y="845"/>
                  </a:lnTo>
                  <a:lnTo>
                    <a:pt x="295" y="865"/>
                  </a:lnTo>
                  <a:lnTo>
                    <a:pt x="374" y="884"/>
                  </a:lnTo>
                  <a:lnTo>
                    <a:pt x="472" y="904"/>
                  </a:lnTo>
                  <a:lnTo>
                    <a:pt x="551" y="884"/>
                  </a:lnTo>
                  <a:lnTo>
                    <a:pt x="629" y="845"/>
                  </a:lnTo>
                  <a:lnTo>
                    <a:pt x="708" y="806"/>
                  </a:lnTo>
                  <a:lnTo>
                    <a:pt x="767" y="747"/>
                  </a:lnTo>
                  <a:lnTo>
                    <a:pt x="826" y="668"/>
                  </a:lnTo>
                  <a:lnTo>
                    <a:pt x="865" y="590"/>
                  </a:lnTo>
                  <a:lnTo>
                    <a:pt x="884" y="511"/>
                  </a:lnTo>
                  <a:lnTo>
                    <a:pt x="884" y="432"/>
                  </a:lnTo>
                  <a:lnTo>
                    <a:pt x="865" y="334"/>
                  </a:lnTo>
                  <a:lnTo>
                    <a:pt x="845" y="256"/>
                  </a:lnTo>
                  <a:lnTo>
                    <a:pt x="806" y="177"/>
                  </a:lnTo>
                  <a:lnTo>
                    <a:pt x="727" y="118"/>
                  </a:lnTo>
                  <a:lnTo>
                    <a:pt x="668" y="59"/>
                  </a:lnTo>
                  <a:lnTo>
                    <a:pt x="590" y="40"/>
                  </a:lnTo>
                  <a:lnTo>
                    <a:pt x="511" y="20"/>
                  </a:lnTo>
                  <a:lnTo>
                    <a:pt x="413" y="0"/>
                  </a:lnTo>
                  <a:close/>
                </a:path>
              </a:pathLst>
            </a:custGeom>
            <a:solidFill>
              <a:srgbClr val="E6E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51" name="Google Shape;2551;p25"/>
            <p:cNvSpPr/>
            <p:nvPr/>
          </p:nvSpPr>
          <p:spPr>
            <a:xfrm rot="-3245359">
              <a:off x="5736112" y="3947972"/>
              <a:ext cx="41273" cy="41273"/>
            </a:xfrm>
            <a:custGeom>
              <a:avLst/>
              <a:gdLst/>
              <a:ahLst/>
              <a:cxnLst/>
              <a:rect l="l" t="t" r="r" b="b"/>
              <a:pathLst>
                <a:path w="1651" h="1651" extrusionOk="0">
                  <a:moveTo>
                    <a:pt x="786" y="0"/>
                  </a:moveTo>
                  <a:lnTo>
                    <a:pt x="629" y="20"/>
                  </a:lnTo>
                  <a:lnTo>
                    <a:pt x="471" y="79"/>
                  </a:lnTo>
                  <a:lnTo>
                    <a:pt x="334" y="158"/>
                  </a:lnTo>
                  <a:lnTo>
                    <a:pt x="196" y="275"/>
                  </a:lnTo>
                  <a:lnTo>
                    <a:pt x="118" y="413"/>
                  </a:lnTo>
                  <a:lnTo>
                    <a:pt x="39" y="550"/>
                  </a:lnTo>
                  <a:lnTo>
                    <a:pt x="0" y="708"/>
                  </a:lnTo>
                  <a:lnTo>
                    <a:pt x="0" y="865"/>
                  </a:lnTo>
                  <a:lnTo>
                    <a:pt x="20" y="1022"/>
                  </a:lnTo>
                  <a:lnTo>
                    <a:pt x="79" y="1179"/>
                  </a:lnTo>
                  <a:lnTo>
                    <a:pt x="157" y="1317"/>
                  </a:lnTo>
                  <a:lnTo>
                    <a:pt x="275" y="1434"/>
                  </a:lnTo>
                  <a:lnTo>
                    <a:pt x="413" y="1533"/>
                  </a:lnTo>
                  <a:lnTo>
                    <a:pt x="550" y="1611"/>
                  </a:lnTo>
                  <a:lnTo>
                    <a:pt x="707" y="1631"/>
                  </a:lnTo>
                  <a:lnTo>
                    <a:pt x="864" y="1650"/>
                  </a:lnTo>
                  <a:lnTo>
                    <a:pt x="1021" y="1631"/>
                  </a:lnTo>
                  <a:lnTo>
                    <a:pt x="1179" y="1572"/>
                  </a:lnTo>
                  <a:lnTo>
                    <a:pt x="1316" y="1474"/>
                  </a:lnTo>
                  <a:lnTo>
                    <a:pt x="1434" y="1375"/>
                  </a:lnTo>
                  <a:lnTo>
                    <a:pt x="1532" y="1238"/>
                  </a:lnTo>
                  <a:lnTo>
                    <a:pt x="1591" y="1100"/>
                  </a:lnTo>
                  <a:lnTo>
                    <a:pt x="1630" y="943"/>
                  </a:lnTo>
                  <a:lnTo>
                    <a:pt x="1650" y="786"/>
                  </a:lnTo>
                  <a:lnTo>
                    <a:pt x="1611" y="629"/>
                  </a:lnTo>
                  <a:lnTo>
                    <a:pt x="1571" y="472"/>
                  </a:lnTo>
                  <a:lnTo>
                    <a:pt x="1473" y="334"/>
                  </a:lnTo>
                  <a:lnTo>
                    <a:pt x="1375" y="197"/>
                  </a:lnTo>
                  <a:lnTo>
                    <a:pt x="1238" y="118"/>
                  </a:lnTo>
                  <a:lnTo>
                    <a:pt x="1080" y="40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52" name="Google Shape;2552;p25"/>
            <p:cNvSpPr/>
            <p:nvPr/>
          </p:nvSpPr>
          <p:spPr>
            <a:xfrm rot="-3245359">
              <a:off x="5676017" y="3949587"/>
              <a:ext cx="41273" cy="40773"/>
            </a:xfrm>
            <a:custGeom>
              <a:avLst/>
              <a:gdLst/>
              <a:ahLst/>
              <a:cxnLst/>
              <a:rect l="l" t="t" r="r" b="b"/>
              <a:pathLst>
                <a:path w="1651" h="1631" extrusionOk="0">
                  <a:moveTo>
                    <a:pt x="786" y="0"/>
                  </a:moveTo>
                  <a:lnTo>
                    <a:pt x="629" y="20"/>
                  </a:lnTo>
                  <a:lnTo>
                    <a:pt x="472" y="79"/>
                  </a:lnTo>
                  <a:lnTo>
                    <a:pt x="334" y="157"/>
                  </a:lnTo>
                  <a:lnTo>
                    <a:pt x="217" y="275"/>
                  </a:lnTo>
                  <a:lnTo>
                    <a:pt x="118" y="413"/>
                  </a:lnTo>
                  <a:lnTo>
                    <a:pt x="59" y="550"/>
                  </a:lnTo>
                  <a:lnTo>
                    <a:pt x="20" y="707"/>
                  </a:lnTo>
                  <a:lnTo>
                    <a:pt x="0" y="864"/>
                  </a:lnTo>
                  <a:lnTo>
                    <a:pt x="40" y="1022"/>
                  </a:lnTo>
                  <a:lnTo>
                    <a:pt x="79" y="1179"/>
                  </a:lnTo>
                  <a:lnTo>
                    <a:pt x="177" y="1316"/>
                  </a:lnTo>
                  <a:lnTo>
                    <a:pt x="295" y="1434"/>
                  </a:lnTo>
                  <a:lnTo>
                    <a:pt x="413" y="1532"/>
                  </a:lnTo>
                  <a:lnTo>
                    <a:pt x="570" y="1591"/>
                  </a:lnTo>
                  <a:lnTo>
                    <a:pt x="727" y="1630"/>
                  </a:lnTo>
                  <a:lnTo>
                    <a:pt x="884" y="1630"/>
                  </a:lnTo>
                  <a:lnTo>
                    <a:pt x="1042" y="1611"/>
                  </a:lnTo>
                  <a:lnTo>
                    <a:pt x="1179" y="1552"/>
                  </a:lnTo>
                  <a:lnTo>
                    <a:pt x="1336" y="1473"/>
                  </a:lnTo>
                  <a:lnTo>
                    <a:pt x="1454" y="1355"/>
                  </a:lnTo>
                  <a:lnTo>
                    <a:pt x="1552" y="1238"/>
                  </a:lnTo>
                  <a:lnTo>
                    <a:pt x="1611" y="1080"/>
                  </a:lnTo>
                  <a:lnTo>
                    <a:pt x="1650" y="923"/>
                  </a:lnTo>
                  <a:lnTo>
                    <a:pt x="1650" y="766"/>
                  </a:lnTo>
                  <a:lnTo>
                    <a:pt x="1631" y="609"/>
                  </a:lnTo>
                  <a:lnTo>
                    <a:pt x="1572" y="472"/>
                  </a:lnTo>
                  <a:lnTo>
                    <a:pt x="1493" y="314"/>
                  </a:lnTo>
                  <a:lnTo>
                    <a:pt x="1375" y="197"/>
                  </a:lnTo>
                  <a:lnTo>
                    <a:pt x="1238" y="98"/>
                  </a:lnTo>
                  <a:lnTo>
                    <a:pt x="1100" y="39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53" name="Google Shape;2553;p25"/>
            <p:cNvSpPr/>
            <p:nvPr/>
          </p:nvSpPr>
          <p:spPr>
            <a:xfrm rot="-3245359">
              <a:off x="5343140" y="4115458"/>
              <a:ext cx="304463" cy="340336"/>
            </a:xfrm>
            <a:custGeom>
              <a:avLst/>
              <a:gdLst/>
              <a:ahLst/>
              <a:cxnLst/>
              <a:rect l="l" t="t" r="r" b="b"/>
              <a:pathLst>
                <a:path w="12179" h="13614" extrusionOk="0">
                  <a:moveTo>
                    <a:pt x="9429" y="1"/>
                  </a:moveTo>
                  <a:lnTo>
                    <a:pt x="825" y="6503"/>
                  </a:lnTo>
                  <a:lnTo>
                    <a:pt x="668" y="6640"/>
                  </a:lnTo>
                  <a:lnTo>
                    <a:pt x="530" y="6797"/>
                  </a:lnTo>
                  <a:lnTo>
                    <a:pt x="393" y="6955"/>
                  </a:lnTo>
                  <a:lnTo>
                    <a:pt x="275" y="7131"/>
                  </a:lnTo>
                  <a:lnTo>
                    <a:pt x="196" y="7308"/>
                  </a:lnTo>
                  <a:lnTo>
                    <a:pt x="118" y="7485"/>
                  </a:lnTo>
                  <a:lnTo>
                    <a:pt x="59" y="7681"/>
                  </a:lnTo>
                  <a:lnTo>
                    <a:pt x="20" y="7878"/>
                  </a:lnTo>
                  <a:lnTo>
                    <a:pt x="0" y="8094"/>
                  </a:lnTo>
                  <a:lnTo>
                    <a:pt x="0" y="8290"/>
                  </a:lnTo>
                  <a:lnTo>
                    <a:pt x="20" y="8487"/>
                  </a:lnTo>
                  <a:lnTo>
                    <a:pt x="59" y="8683"/>
                  </a:lnTo>
                  <a:lnTo>
                    <a:pt x="118" y="8880"/>
                  </a:lnTo>
                  <a:lnTo>
                    <a:pt x="196" y="9076"/>
                  </a:lnTo>
                  <a:lnTo>
                    <a:pt x="295" y="9253"/>
                  </a:lnTo>
                  <a:lnTo>
                    <a:pt x="432" y="9430"/>
                  </a:lnTo>
                  <a:lnTo>
                    <a:pt x="3575" y="13613"/>
                  </a:lnTo>
                  <a:lnTo>
                    <a:pt x="10529" y="8349"/>
                  </a:lnTo>
                  <a:lnTo>
                    <a:pt x="10862" y="8074"/>
                  </a:lnTo>
                  <a:lnTo>
                    <a:pt x="11157" y="7780"/>
                  </a:lnTo>
                  <a:lnTo>
                    <a:pt x="11412" y="7465"/>
                  </a:lnTo>
                  <a:lnTo>
                    <a:pt x="11629" y="7112"/>
                  </a:lnTo>
                  <a:lnTo>
                    <a:pt x="11805" y="6758"/>
                  </a:lnTo>
                  <a:lnTo>
                    <a:pt x="11962" y="6385"/>
                  </a:lnTo>
                  <a:lnTo>
                    <a:pt x="12061" y="6012"/>
                  </a:lnTo>
                  <a:lnTo>
                    <a:pt x="12139" y="5619"/>
                  </a:lnTo>
                  <a:lnTo>
                    <a:pt x="12179" y="5206"/>
                  </a:lnTo>
                  <a:lnTo>
                    <a:pt x="12179" y="4813"/>
                  </a:lnTo>
                  <a:lnTo>
                    <a:pt x="12139" y="4421"/>
                  </a:lnTo>
                  <a:lnTo>
                    <a:pt x="12061" y="4028"/>
                  </a:lnTo>
                  <a:lnTo>
                    <a:pt x="11943" y="3635"/>
                  </a:lnTo>
                  <a:lnTo>
                    <a:pt x="11786" y="3262"/>
                  </a:lnTo>
                  <a:lnTo>
                    <a:pt x="11589" y="2888"/>
                  </a:lnTo>
                  <a:lnTo>
                    <a:pt x="11334" y="2535"/>
                  </a:lnTo>
                  <a:lnTo>
                    <a:pt x="94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54" name="Google Shape;2554;p25"/>
            <p:cNvSpPr/>
            <p:nvPr/>
          </p:nvSpPr>
          <p:spPr>
            <a:xfrm rot="-3245359">
              <a:off x="5343140" y="4115458"/>
              <a:ext cx="304463" cy="340336"/>
            </a:xfrm>
            <a:custGeom>
              <a:avLst/>
              <a:gdLst/>
              <a:ahLst/>
              <a:cxnLst/>
              <a:rect l="l" t="t" r="r" b="b"/>
              <a:pathLst>
                <a:path w="12179" h="13614" fill="none" extrusionOk="0">
                  <a:moveTo>
                    <a:pt x="11334" y="2535"/>
                  </a:moveTo>
                  <a:lnTo>
                    <a:pt x="9429" y="1"/>
                  </a:lnTo>
                  <a:lnTo>
                    <a:pt x="825" y="6503"/>
                  </a:lnTo>
                  <a:lnTo>
                    <a:pt x="825" y="6503"/>
                  </a:lnTo>
                  <a:lnTo>
                    <a:pt x="668" y="6640"/>
                  </a:lnTo>
                  <a:lnTo>
                    <a:pt x="530" y="6797"/>
                  </a:lnTo>
                  <a:lnTo>
                    <a:pt x="393" y="6955"/>
                  </a:lnTo>
                  <a:lnTo>
                    <a:pt x="275" y="7131"/>
                  </a:lnTo>
                  <a:lnTo>
                    <a:pt x="196" y="7308"/>
                  </a:lnTo>
                  <a:lnTo>
                    <a:pt x="118" y="7485"/>
                  </a:lnTo>
                  <a:lnTo>
                    <a:pt x="59" y="7681"/>
                  </a:lnTo>
                  <a:lnTo>
                    <a:pt x="20" y="7878"/>
                  </a:lnTo>
                  <a:lnTo>
                    <a:pt x="0" y="8094"/>
                  </a:lnTo>
                  <a:lnTo>
                    <a:pt x="0" y="8290"/>
                  </a:lnTo>
                  <a:lnTo>
                    <a:pt x="20" y="8487"/>
                  </a:lnTo>
                  <a:lnTo>
                    <a:pt x="59" y="8683"/>
                  </a:lnTo>
                  <a:lnTo>
                    <a:pt x="118" y="8880"/>
                  </a:lnTo>
                  <a:lnTo>
                    <a:pt x="196" y="9076"/>
                  </a:lnTo>
                  <a:lnTo>
                    <a:pt x="295" y="9253"/>
                  </a:lnTo>
                  <a:lnTo>
                    <a:pt x="432" y="9430"/>
                  </a:lnTo>
                  <a:lnTo>
                    <a:pt x="3575" y="13613"/>
                  </a:lnTo>
                  <a:lnTo>
                    <a:pt x="10529" y="8349"/>
                  </a:lnTo>
                  <a:lnTo>
                    <a:pt x="10529" y="8349"/>
                  </a:lnTo>
                  <a:lnTo>
                    <a:pt x="10862" y="8074"/>
                  </a:lnTo>
                  <a:lnTo>
                    <a:pt x="11157" y="7780"/>
                  </a:lnTo>
                  <a:lnTo>
                    <a:pt x="11412" y="7465"/>
                  </a:lnTo>
                  <a:lnTo>
                    <a:pt x="11629" y="7112"/>
                  </a:lnTo>
                  <a:lnTo>
                    <a:pt x="11805" y="6758"/>
                  </a:lnTo>
                  <a:lnTo>
                    <a:pt x="11962" y="6385"/>
                  </a:lnTo>
                  <a:lnTo>
                    <a:pt x="12061" y="6012"/>
                  </a:lnTo>
                  <a:lnTo>
                    <a:pt x="12139" y="5619"/>
                  </a:lnTo>
                  <a:lnTo>
                    <a:pt x="12179" y="5206"/>
                  </a:lnTo>
                  <a:lnTo>
                    <a:pt x="12179" y="4813"/>
                  </a:lnTo>
                  <a:lnTo>
                    <a:pt x="12139" y="4421"/>
                  </a:lnTo>
                  <a:lnTo>
                    <a:pt x="12061" y="4028"/>
                  </a:lnTo>
                  <a:lnTo>
                    <a:pt x="11943" y="3635"/>
                  </a:lnTo>
                  <a:lnTo>
                    <a:pt x="11786" y="3262"/>
                  </a:lnTo>
                  <a:lnTo>
                    <a:pt x="11589" y="2888"/>
                  </a:lnTo>
                  <a:lnTo>
                    <a:pt x="11334" y="25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55" name="Google Shape;2555;p25"/>
            <p:cNvSpPr/>
            <p:nvPr/>
          </p:nvSpPr>
          <p:spPr>
            <a:xfrm rot="-3245359">
              <a:off x="6127788" y="4160774"/>
              <a:ext cx="319687" cy="214141"/>
            </a:xfrm>
            <a:custGeom>
              <a:avLst/>
              <a:gdLst/>
              <a:ahLst/>
              <a:cxnLst/>
              <a:rect l="l" t="t" r="r" b="b"/>
              <a:pathLst>
                <a:path w="12788" h="8566" extrusionOk="0">
                  <a:moveTo>
                    <a:pt x="9252" y="1"/>
                  </a:moveTo>
                  <a:lnTo>
                    <a:pt x="8839" y="40"/>
                  </a:lnTo>
                  <a:lnTo>
                    <a:pt x="8447" y="119"/>
                  </a:lnTo>
                  <a:lnTo>
                    <a:pt x="8054" y="237"/>
                  </a:lnTo>
                  <a:lnTo>
                    <a:pt x="7680" y="394"/>
                  </a:lnTo>
                  <a:lnTo>
                    <a:pt x="7307" y="590"/>
                  </a:lnTo>
                  <a:lnTo>
                    <a:pt x="6973" y="826"/>
                  </a:lnTo>
                  <a:lnTo>
                    <a:pt x="0" y="6090"/>
                  </a:lnTo>
                  <a:lnTo>
                    <a:pt x="1238" y="7740"/>
                  </a:lnTo>
                  <a:lnTo>
                    <a:pt x="1375" y="7897"/>
                  </a:lnTo>
                  <a:lnTo>
                    <a:pt x="1532" y="8035"/>
                  </a:lnTo>
                  <a:lnTo>
                    <a:pt x="1689" y="8172"/>
                  </a:lnTo>
                  <a:lnTo>
                    <a:pt x="1866" y="8290"/>
                  </a:lnTo>
                  <a:lnTo>
                    <a:pt x="2043" y="8369"/>
                  </a:lnTo>
                  <a:lnTo>
                    <a:pt x="2239" y="8447"/>
                  </a:lnTo>
                  <a:lnTo>
                    <a:pt x="2436" y="8506"/>
                  </a:lnTo>
                  <a:lnTo>
                    <a:pt x="2632" y="8546"/>
                  </a:lnTo>
                  <a:lnTo>
                    <a:pt x="2829" y="8565"/>
                  </a:lnTo>
                  <a:lnTo>
                    <a:pt x="3025" y="8565"/>
                  </a:lnTo>
                  <a:lnTo>
                    <a:pt x="3241" y="8546"/>
                  </a:lnTo>
                  <a:lnTo>
                    <a:pt x="3438" y="8506"/>
                  </a:lnTo>
                  <a:lnTo>
                    <a:pt x="3634" y="8447"/>
                  </a:lnTo>
                  <a:lnTo>
                    <a:pt x="3811" y="8369"/>
                  </a:lnTo>
                  <a:lnTo>
                    <a:pt x="4007" y="8271"/>
                  </a:lnTo>
                  <a:lnTo>
                    <a:pt x="4184" y="8133"/>
                  </a:lnTo>
                  <a:lnTo>
                    <a:pt x="12788" y="1651"/>
                  </a:lnTo>
                  <a:lnTo>
                    <a:pt x="12513" y="1317"/>
                  </a:lnTo>
                  <a:lnTo>
                    <a:pt x="12218" y="1022"/>
                  </a:lnTo>
                  <a:lnTo>
                    <a:pt x="11884" y="767"/>
                  </a:lnTo>
                  <a:lnTo>
                    <a:pt x="11550" y="551"/>
                  </a:lnTo>
                  <a:lnTo>
                    <a:pt x="11196" y="374"/>
                  </a:lnTo>
                  <a:lnTo>
                    <a:pt x="10823" y="217"/>
                  </a:lnTo>
                  <a:lnTo>
                    <a:pt x="10430" y="119"/>
                  </a:lnTo>
                  <a:lnTo>
                    <a:pt x="10038" y="40"/>
                  </a:lnTo>
                  <a:lnTo>
                    <a:pt x="96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56" name="Google Shape;2556;p25"/>
            <p:cNvSpPr/>
            <p:nvPr/>
          </p:nvSpPr>
          <p:spPr>
            <a:xfrm rot="-3245359">
              <a:off x="6127788" y="4160774"/>
              <a:ext cx="319687" cy="214141"/>
            </a:xfrm>
            <a:custGeom>
              <a:avLst/>
              <a:gdLst/>
              <a:ahLst/>
              <a:cxnLst/>
              <a:rect l="l" t="t" r="r" b="b"/>
              <a:pathLst>
                <a:path w="12788" h="8566" fill="none" extrusionOk="0">
                  <a:moveTo>
                    <a:pt x="6973" y="826"/>
                  </a:moveTo>
                  <a:lnTo>
                    <a:pt x="0" y="6090"/>
                  </a:lnTo>
                  <a:lnTo>
                    <a:pt x="1238" y="7740"/>
                  </a:lnTo>
                  <a:lnTo>
                    <a:pt x="1238" y="7740"/>
                  </a:lnTo>
                  <a:lnTo>
                    <a:pt x="1375" y="7897"/>
                  </a:lnTo>
                  <a:lnTo>
                    <a:pt x="1532" y="8035"/>
                  </a:lnTo>
                  <a:lnTo>
                    <a:pt x="1689" y="8172"/>
                  </a:lnTo>
                  <a:lnTo>
                    <a:pt x="1866" y="8290"/>
                  </a:lnTo>
                  <a:lnTo>
                    <a:pt x="2043" y="8369"/>
                  </a:lnTo>
                  <a:lnTo>
                    <a:pt x="2239" y="8447"/>
                  </a:lnTo>
                  <a:lnTo>
                    <a:pt x="2436" y="8506"/>
                  </a:lnTo>
                  <a:lnTo>
                    <a:pt x="2632" y="8546"/>
                  </a:lnTo>
                  <a:lnTo>
                    <a:pt x="2829" y="8565"/>
                  </a:lnTo>
                  <a:lnTo>
                    <a:pt x="3025" y="8565"/>
                  </a:lnTo>
                  <a:lnTo>
                    <a:pt x="3241" y="8546"/>
                  </a:lnTo>
                  <a:lnTo>
                    <a:pt x="3438" y="8506"/>
                  </a:lnTo>
                  <a:lnTo>
                    <a:pt x="3634" y="8447"/>
                  </a:lnTo>
                  <a:lnTo>
                    <a:pt x="3811" y="8369"/>
                  </a:lnTo>
                  <a:lnTo>
                    <a:pt x="4007" y="8271"/>
                  </a:lnTo>
                  <a:lnTo>
                    <a:pt x="4184" y="8133"/>
                  </a:lnTo>
                  <a:lnTo>
                    <a:pt x="12788" y="1651"/>
                  </a:lnTo>
                  <a:lnTo>
                    <a:pt x="12788" y="1651"/>
                  </a:lnTo>
                  <a:lnTo>
                    <a:pt x="12513" y="1317"/>
                  </a:lnTo>
                  <a:lnTo>
                    <a:pt x="12218" y="1022"/>
                  </a:lnTo>
                  <a:lnTo>
                    <a:pt x="11884" y="767"/>
                  </a:lnTo>
                  <a:lnTo>
                    <a:pt x="11550" y="551"/>
                  </a:lnTo>
                  <a:lnTo>
                    <a:pt x="11196" y="374"/>
                  </a:lnTo>
                  <a:lnTo>
                    <a:pt x="10823" y="217"/>
                  </a:lnTo>
                  <a:lnTo>
                    <a:pt x="10430" y="119"/>
                  </a:lnTo>
                  <a:lnTo>
                    <a:pt x="10038" y="40"/>
                  </a:lnTo>
                  <a:lnTo>
                    <a:pt x="9645" y="1"/>
                  </a:lnTo>
                  <a:lnTo>
                    <a:pt x="9252" y="1"/>
                  </a:lnTo>
                  <a:lnTo>
                    <a:pt x="8839" y="40"/>
                  </a:lnTo>
                  <a:lnTo>
                    <a:pt x="8447" y="119"/>
                  </a:lnTo>
                  <a:lnTo>
                    <a:pt x="8054" y="237"/>
                  </a:lnTo>
                  <a:lnTo>
                    <a:pt x="7680" y="394"/>
                  </a:lnTo>
                  <a:lnTo>
                    <a:pt x="7307" y="590"/>
                  </a:lnTo>
                  <a:lnTo>
                    <a:pt x="6973" y="8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57" name="Google Shape;2557;p25"/>
            <p:cNvSpPr/>
            <p:nvPr/>
          </p:nvSpPr>
          <p:spPr>
            <a:xfrm rot="-3245359">
              <a:off x="5347192" y="3929383"/>
              <a:ext cx="157669" cy="63372"/>
            </a:xfrm>
            <a:custGeom>
              <a:avLst/>
              <a:gdLst/>
              <a:ahLst/>
              <a:cxnLst/>
              <a:rect l="l" t="t" r="r" b="b"/>
              <a:pathLst>
                <a:path w="6307" h="2535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2790" y="413"/>
                  </a:lnTo>
                  <a:lnTo>
                    <a:pt x="2790" y="413"/>
                  </a:lnTo>
                  <a:lnTo>
                    <a:pt x="2947" y="315"/>
                  </a:lnTo>
                  <a:lnTo>
                    <a:pt x="3085" y="236"/>
                  </a:lnTo>
                  <a:lnTo>
                    <a:pt x="3242" y="158"/>
                  </a:lnTo>
                  <a:lnTo>
                    <a:pt x="3399" y="99"/>
                  </a:lnTo>
                  <a:lnTo>
                    <a:pt x="3556" y="59"/>
                  </a:lnTo>
                  <a:lnTo>
                    <a:pt x="3733" y="20"/>
                  </a:lnTo>
                  <a:lnTo>
                    <a:pt x="3890" y="1"/>
                  </a:lnTo>
                  <a:lnTo>
                    <a:pt x="4047" y="1"/>
                  </a:lnTo>
                  <a:lnTo>
                    <a:pt x="4047" y="1"/>
                  </a:lnTo>
                  <a:lnTo>
                    <a:pt x="4283" y="1"/>
                  </a:lnTo>
                  <a:lnTo>
                    <a:pt x="4519" y="40"/>
                  </a:lnTo>
                  <a:lnTo>
                    <a:pt x="4755" y="118"/>
                  </a:lnTo>
                  <a:lnTo>
                    <a:pt x="4971" y="217"/>
                  </a:lnTo>
                  <a:lnTo>
                    <a:pt x="5187" y="334"/>
                  </a:lnTo>
                  <a:lnTo>
                    <a:pt x="5383" y="472"/>
                  </a:lnTo>
                  <a:lnTo>
                    <a:pt x="5560" y="629"/>
                  </a:lnTo>
                  <a:lnTo>
                    <a:pt x="5737" y="826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58" name="Google Shape;2558;p25"/>
            <p:cNvSpPr/>
            <p:nvPr/>
          </p:nvSpPr>
          <p:spPr>
            <a:xfrm rot="-3245359">
              <a:off x="5347192" y="3929383"/>
              <a:ext cx="157669" cy="63372"/>
            </a:xfrm>
            <a:custGeom>
              <a:avLst/>
              <a:gdLst/>
              <a:ahLst/>
              <a:cxnLst/>
              <a:rect l="l" t="t" r="r" b="b"/>
              <a:pathLst>
                <a:path w="6307" h="2535" fill="none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2790" y="413"/>
                  </a:lnTo>
                  <a:lnTo>
                    <a:pt x="2790" y="413"/>
                  </a:lnTo>
                  <a:lnTo>
                    <a:pt x="2947" y="315"/>
                  </a:lnTo>
                  <a:lnTo>
                    <a:pt x="3085" y="236"/>
                  </a:lnTo>
                  <a:lnTo>
                    <a:pt x="3242" y="158"/>
                  </a:lnTo>
                  <a:lnTo>
                    <a:pt x="3399" y="99"/>
                  </a:lnTo>
                  <a:lnTo>
                    <a:pt x="3556" y="59"/>
                  </a:lnTo>
                  <a:lnTo>
                    <a:pt x="3733" y="20"/>
                  </a:lnTo>
                  <a:lnTo>
                    <a:pt x="3890" y="1"/>
                  </a:lnTo>
                  <a:lnTo>
                    <a:pt x="4047" y="1"/>
                  </a:lnTo>
                  <a:lnTo>
                    <a:pt x="4047" y="1"/>
                  </a:lnTo>
                  <a:lnTo>
                    <a:pt x="4283" y="1"/>
                  </a:lnTo>
                  <a:lnTo>
                    <a:pt x="4519" y="40"/>
                  </a:lnTo>
                  <a:lnTo>
                    <a:pt x="4755" y="118"/>
                  </a:lnTo>
                  <a:lnTo>
                    <a:pt x="4971" y="217"/>
                  </a:lnTo>
                  <a:lnTo>
                    <a:pt x="5187" y="334"/>
                  </a:lnTo>
                  <a:lnTo>
                    <a:pt x="5383" y="472"/>
                  </a:lnTo>
                  <a:lnTo>
                    <a:pt x="5560" y="629"/>
                  </a:lnTo>
                  <a:lnTo>
                    <a:pt x="5737" y="826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59" name="Google Shape;2559;p25"/>
            <p:cNvSpPr/>
            <p:nvPr/>
          </p:nvSpPr>
          <p:spPr>
            <a:xfrm rot="-3245359">
              <a:off x="5370061" y="3917708"/>
              <a:ext cx="157669" cy="119845"/>
            </a:xfrm>
            <a:custGeom>
              <a:avLst/>
              <a:gdLst/>
              <a:ahLst/>
              <a:cxnLst/>
              <a:rect l="l" t="t" r="r" b="b"/>
              <a:pathLst>
                <a:path w="6307" h="4794" fill="none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1710" y="4793"/>
                  </a:lnTo>
                  <a:lnTo>
                    <a:pt x="5285" y="2083"/>
                  </a:lnTo>
                  <a:lnTo>
                    <a:pt x="5285" y="2083"/>
                  </a:lnTo>
                  <a:lnTo>
                    <a:pt x="5521" y="1926"/>
                  </a:lnTo>
                  <a:lnTo>
                    <a:pt x="5776" y="1788"/>
                  </a:lnTo>
                  <a:lnTo>
                    <a:pt x="6031" y="1670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60" name="Google Shape;2560;p25"/>
            <p:cNvSpPr/>
            <p:nvPr/>
          </p:nvSpPr>
          <p:spPr>
            <a:xfrm rot="-3245359">
              <a:off x="5390056" y="4029521"/>
              <a:ext cx="102646" cy="101171"/>
            </a:xfrm>
            <a:custGeom>
              <a:avLst/>
              <a:gdLst/>
              <a:ahLst/>
              <a:cxnLst/>
              <a:rect l="l" t="t" r="r" b="b"/>
              <a:pathLst>
                <a:path w="4106" h="4047" fill="none" extrusionOk="0">
                  <a:moveTo>
                    <a:pt x="2397" y="0"/>
                  </a:moveTo>
                  <a:lnTo>
                    <a:pt x="1" y="1788"/>
                  </a:lnTo>
                  <a:lnTo>
                    <a:pt x="1709" y="4047"/>
                  </a:lnTo>
                  <a:lnTo>
                    <a:pt x="4106" y="2259"/>
                  </a:lnTo>
                  <a:lnTo>
                    <a:pt x="23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61" name="Google Shape;2561;p25"/>
            <p:cNvSpPr/>
            <p:nvPr/>
          </p:nvSpPr>
          <p:spPr>
            <a:xfrm rot="-3245359">
              <a:off x="5437471" y="4404800"/>
              <a:ext cx="10825" cy="48148"/>
            </a:xfrm>
            <a:custGeom>
              <a:avLst/>
              <a:gdLst/>
              <a:ahLst/>
              <a:cxnLst/>
              <a:rect l="l" t="t" r="r" b="b"/>
              <a:pathLst>
                <a:path w="433" h="1926" extrusionOk="0">
                  <a:moveTo>
                    <a:pt x="118" y="1"/>
                  </a:moveTo>
                  <a:lnTo>
                    <a:pt x="59" y="158"/>
                  </a:lnTo>
                  <a:lnTo>
                    <a:pt x="54" y="197"/>
                  </a:lnTo>
                  <a:lnTo>
                    <a:pt x="59" y="177"/>
                  </a:lnTo>
                  <a:lnTo>
                    <a:pt x="118" y="1"/>
                  </a:lnTo>
                  <a:close/>
                  <a:moveTo>
                    <a:pt x="54" y="197"/>
                  </a:moveTo>
                  <a:lnTo>
                    <a:pt x="20" y="334"/>
                  </a:lnTo>
                  <a:lnTo>
                    <a:pt x="0" y="511"/>
                  </a:lnTo>
                  <a:lnTo>
                    <a:pt x="0" y="649"/>
                  </a:lnTo>
                  <a:lnTo>
                    <a:pt x="20" y="472"/>
                  </a:lnTo>
                  <a:lnTo>
                    <a:pt x="39" y="315"/>
                  </a:lnTo>
                  <a:lnTo>
                    <a:pt x="54" y="197"/>
                  </a:lnTo>
                  <a:close/>
                  <a:moveTo>
                    <a:pt x="0" y="826"/>
                  </a:moveTo>
                  <a:lnTo>
                    <a:pt x="0" y="845"/>
                  </a:lnTo>
                  <a:lnTo>
                    <a:pt x="20" y="1002"/>
                  </a:lnTo>
                  <a:lnTo>
                    <a:pt x="59" y="1159"/>
                  </a:lnTo>
                  <a:lnTo>
                    <a:pt x="20" y="983"/>
                  </a:lnTo>
                  <a:lnTo>
                    <a:pt x="0" y="826"/>
                  </a:lnTo>
                  <a:close/>
                  <a:moveTo>
                    <a:pt x="59" y="1159"/>
                  </a:moveTo>
                  <a:lnTo>
                    <a:pt x="98" y="1336"/>
                  </a:lnTo>
                  <a:lnTo>
                    <a:pt x="157" y="1493"/>
                  </a:lnTo>
                  <a:lnTo>
                    <a:pt x="236" y="1631"/>
                  </a:lnTo>
                  <a:lnTo>
                    <a:pt x="157" y="1474"/>
                  </a:lnTo>
                  <a:lnTo>
                    <a:pt x="98" y="1317"/>
                  </a:lnTo>
                  <a:lnTo>
                    <a:pt x="59" y="1159"/>
                  </a:lnTo>
                  <a:close/>
                  <a:moveTo>
                    <a:pt x="236" y="1631"/>
                  </a:moveTo>
                  <a:lnTo>
                    <a:pt x="314" y="1788"/>
                  </a:lnTo>
                  <a:lnTo>
                    <a:pt x="432" y="1926"/>
                  </a:lnTo>
                  <a:lnTo>
                    <a:pt x="432" y="1926"/>
                  </a:lnTo>
                  <a:lnTo>
                    <a:pt x="334" y="1788"/>
                  </a:lnTo>
                  <a:lnTo>
                    <a:pt x="236" y="1631"/>
                  </a:lnTo>
                  <a:close/>
                </a:path>
              </a:pathLst>
            </a:custGeom>
            <a:solidFill>
              <a:srgbClr val="AD8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62" name="Google Shape;2562;p25"/>
            <p:cNvSpPr/>
            <p:nvPr/>
          </p:nvSpPr>
          <p:spPr>
            <a:xfrm rot="-3245359">
              <a:off x="5436118" y="4383005"/>
              <a:ext cx="25049" cy="82522"/>
            </a:xfrm>
            <a:custGeom>
              <a:avLst/>
              <a:gdLst/>
              <a:ahLst/>
              <a:cxnLst/>
              <a:rect l="l" t="t" r="r" b="b"/>
              <a:pathLst>
                <a:path w="1002" h="3301" fill="none" extrusionOk="0">
                  <a:moveTo>
                    <a:pt x="432" y="1"/>
                  </a:moveTo>
                  <a:lnTo>
                    <a:pt x="432" y="1"/>
                  </a:lnTo>
                  <a:lnTo>
                    <a:pt x="334" y="138"/>
                  </a:lnTo>
                  <a:lnTo>
                    <a:pt x="255" y="295"/>
                  </a:lnTo>
                  <a:lnTo>
                    <a:pt x="177" y="452"/>
                  </a:lnTo>
                  <a:lnTo>
                    <a:pt x="118" y="610"/>
                  </a:lnTo>
                  <a:lnTo>
                    <a:pt x="59" y="786"/>
                  </a:lnTo>
                  <a:lnTo>
                    <a:pt x="20" y="943"/>
                  </a:lnTo>
                  <a:lnTo>
                    <a:pt x="0" y="1120"/>
                  </a:lnTo>
                  <a:lnTo>
                    <a:pt x="0" y="1277"/>
                  </a:lnTo>
                  <a:lnTo>
                    <a:pt x="0" y="1277"/>
                  </a:lnTo>
                  <a:lnTo>
                    <a:pt x="0" y="1454"/>
                  </a:lnTo>
                  <a:lnTo>
                    <a:pt x="20" y="1611"/>
                  </a:lnTo>
                  <a:lnTo>
                    <a:pt x="59" y="1768"/>
                  </a:lnTo>
                  <a:lnTo>
                    <a:pt x="98" y="1945"/>
                  </a:lnTo>
                  <a:lnTo>
                    <a:pt x="157" y="2102"/>
                  </a:lnTo>
                  <a:lnTo>
                    <a:pt x="236" y="2240"/>
                  </a:lnTo>
                  <a:lnTo>
                    <a:pt x="334" y="2397"/>
                  </a:lnTo>
                  <a:lnTo>
                    <a:pt x="432" y="2535"/>
                  </a:lnTo>
                  <a:lnTo>
                    <a:pt x="1002" y="3301"/>
                  </a:lnTo>
                  <a:lnTo>
                    <a:pt x="1002" y="3301"/>
                  </a:lnTo>
                  <a:lnTo>
                    <a:pt x="1002" y="3301"/>
                  </a:lnTo>
                  <a:lnTo>
                    <a:pt x="432" y="2535"/>
                  </a:lnTo>
                  <a:lnTo>
                    <a:pt x="432" y="2535"/>
                  </a:lnTo>
                  <a:lnTo>
                    <a:pt x="314" y="2397"/>
                  </a:lnTo>
                  <a:lnTo>
                    <a:pt x="236" y="2240"/>
                  </a:lnTo>
                  <a:lnTo>
                    <a:pt x="157" y="2083"/>
                  </a:lnTo>
                  <a:lnTo>
                    <a:pt x="98" y="1926"/>
                  </a:lnTo>
                  <a:lnTo>
                    <a:pt x="59" y="1768"/>
                  </a:lnTo>
                  <a:lnTo>
                    <a:pt x="20" y="1592"/>
                  </a:lnTo>
                  <a:lnTo>
                    <a:pt x="0" y="1435"/>
                  </a:lnTo>
                  <a:lnTo>
                    <a:pt x="0" y="1258"/>
                  </a:lnTo>
                  <a:lnTo>
                    <a:pt x="20" y="1081"/>
                  </a:lnTo>
                  <a:lnTo>
                    <a:pt x="39" y="924"/>
                  </a:lnTo>
                  <a:lnTo>
                    <a:pt x="59" y="767"/>
                  </a:lnTo>
                  <a:lnTo>
                    <a:pt x="118" y="610"/>
                  </a:lnTo>
                  <a:lnTo>
                    <a:pt x="177" y="452"/>
                  </a:lnTo>
                  <a:lnTo>
                    <a:pt x="255" y="295"/>
                  </a:lnTo>
                  <a:lnTo>
                    <a:pt x="334" y="138"/>
                  </a:lnTo>
                  <a:lnTo>
                    <a:pt x="4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63" name="Google Shape;2563;p25"/>
            <p:cNvSpPr/>
            <p:nvPr/>
          </p:nvSpPr>
          <p:spPr>
            <a:xfrm rot="-3245359">
              <a:off x="5313918" y="4143662"/>
              <a:ext cx="278439" cy="254890"/>
            </a:xfrm>
            <a:custGeom>
              <a:avLst/>
              <a:gdLst/>
              <a:ahLst/>
              <a:cxnLst/>
              <a:rect l="l" t="t" r="r" b="b"/>
              <a:pathLst>
                <a:path w="11138" h="10196" fill="none" extrusionOk="0">
                  <a:moveTo>
                    <a:pt x="9429" y="1"/>
                  </a:moveTo>
                  <a:lnTo>
                    <a:pt x="825" y="6503"/>
                  </a:lnTo>
                  <a:lnTo>
                    <a:pt x="825" y="6503"/>
                  </a:lnTo>
                  <a:lnTo>
                    <a:pt x="609" y="6699"/>
                  </a:lnTo>
                  <a:lnTo>
                    <a:pt x="609" y="6699"/>
                  </a:lnTo>
                  <a:lnTo>
                    <a:pt x="491" y="6817"/>
                  </a:lnTo>
                  <a:lnTo>
                    <a:pt x="491" y="6817"/>
                  </a:lnTo>
                  <a:lnTo>
                    <a:pt x="491" y="6817"/>
                  </a:lnTo>
                  <a:lnTo>
                    <a:pt x="432" y="6896"/>
                  </a:lnTo>
                  <a:lnTo>
                    <a:pt x="432" y="6896"/>
                  </a:lnTo>
                  <a:lnTo>
                    <a:pt x="432" y="6896"/>
                  </a:lnTo>
                  <a:lnTo>
                    <a:pt x="334" y="7033"/>
                  </a:lnTo>
                  <a:lnTo>
                    <a:pt x="255" y="7190"/>
                  </a:lnTo>
                  <a:lnTo>
                    <a:pt x="177" y="7347"/>
                  </a:lnTo>
                  <a:lnTo>
                    <a:pt x="118" y="7505"/>
                  </a:lnTo>
                  <a:lnTo>
                    <a:pt x="59" y="7662"/>
                  </a:lnTo>
                  <a:lnTo>
                    <a:pt x="39" y="7819"/>
                  </a:lnTo>
                  <a:lnTo>
                    <a:pt x="20" y="7976"/>
                  </a:lnTo>
                  <a:lnTo>
                    <a:pt x="0" y="8153"/>
                  </a:lnTo>
                  <a:lnTo>
                    <a:pt x="0" y="8330"/>
                  </a:lnTo>
                  <a:lnTo>
                    <a:pt x="20" y="8487"/>
                  </a:lnTo>
                  <a:lnTo>
                    <a:pt x="59" y="8663"/>
                  </a:lnTo>
                  <a:lnTo>
                    <a:pt x="98" y="8821"/>
                  </a:lnTo>
                  <a:lnTo>
                    <a:pt x="157" y="8978"/>
                  </a:lnTo>
                  <a:lnTo>
                    <a:pt x="236" y="9135"/>
                  </a:lnTo>
                  <a:lnTo>
                    <a:pt x="314" y="9292"/>
                  </a:lnTo>
                  <a:lnTo>
                    <a:pt x="432" y="9430"/>
                  </a:lnTo>
                  <a:lnTo>
                    <a:pt x="1002" y="10196"/>
                  </a:lnTo>
                  <a:lnTo>
                    <a:pt x="1002" y="10196"/>
                  </a:lnTo>
                  <a:lnTo>
                    <a:pt x="1139" y="9960"/>
                  </a:lnTo>
                  <a:lnTo>
                    <a:pt x="1316" y="9744"/>
                  </a:lnTo>
                  <a:lnTo>
                    <a:pt x="1532" y="9547"/>
                  </a:lnTo>
                  <a:lnTo>
                    <a:pt x="1748" y="9351"/>
                  </a:lnTo>
                  <a:lnTo>
                    <a:pt x="11137" y="2260"/>
                  </a:lnTo>
                  <a:lnTo>
                    <a:pt x="942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64" name="Google Shape;2564;p25"/>
            <p:cNvSpPr/>
            <p:nvPr/>
          </p:nvSpPr>
          <p:spPr>
            <a:xfrm rot="-3245359">
              <a:off x="6215376" y="3890548"/>
              <a:ext cx="133095" cy="144869"/>
            </a:xfrm>
            <a:custGeom>
              <a:avLst/>
              <a:gdLst/>
              <a:ahLst/>
              <a:cxnLst/>
              <a:rect l="l" t="t" r="r" b="b"/>
              <a:pathLst>
                <a:path w="5324" h="5795" fill="none" extrusionOk="0">
                  <a:moveTo>
                    <a:pt x="4321" y="0"/>
                  </a:moveTo>
                  <a:lnTo>
                    <a:pt x="4321" y="0"/>
                  </a:lnTo>
                  <a:lnTo>
                    <a:pt x="4184" y="216"/>
                  </a:lnTo>
                  <a:lnTo>
                    <a:pt x="4007" y="432"/>
                  </a:lnTo>
                  <a:lnTo>
                    <a:pt x="3791" y="648"/>
                  </a:lnTo>
                  <a:lnTo>
                    <a:pt x="3575" y="845"/>
                  </a:lnTo>
                  <a:lnTo>
                    <a:pt x="0" y="3536"/>
                  </a:lnTo>
                  <a:lnTo>
                    <a:pt x="1689" y="5795"/>
                  </a:lnTo>
                  <a:lnTo>
                    <a:pt x="4498" y="3693"/>
                  </a:lnTo>
                  <a:lnTo>
                    <a:pt x="4498" y="3693"/>
                  </a:lnTo>
                  <a:lnTo>
                    <a:pt x="4675" y="3516"/>
                  </a:lnTo>
                  <a:lnTo>
                    <a:pt x="4852" y="3339"/>
                  </a:lnTo>
                  <a:lnTo>
                    <a:pt x="4989" y="3143"/>
                  </a:lnTo>
                  <a:lnTo>
                    <a:pt x="5107" y="2927"/>
                  </a:lnTo>
                  <a:lnTo>
                    <a:pt x="5205" y="2711"/>
                  </a:lnTo>
                  <a:lnTo>
                    <a:pt x="5264" y="2475"/>
                  </a:lnTo>
                  <a:lnTo>
                    <a:pt x="5304" y="2259"/>
                  </a:lnTo>
                  <a:lnTo>
                    <a:pt x="5323" y="2004"/>
                  </a:lnTo>
                  <a:lnTo>
                    <a:pt x="5323" y="2004"/>
                  </a:lnTo>
                  <a:lnTo>
                    <a:pt x="5323" y="1847"/>
                  </a:lnTo>
                  <a:lnTo>
                    <a:pt x="5304" y="1689"/>
                  </a:lnTo>
                  <a:lnTo>
                    <a:pt x="5264" y="1513"/>
                  </a:lnTo>
                  <a:lnTo>
                    <a:pt x="5225" y="1356"/>
                  </a:lnTo>
                  <a:lnTo>
                    <a:pt x="5166" y="1198"/>
                  </a:lnTo>
                  <a:lnTo>
                    <a:pt x="5088" y="1041"/>
                  </a:lnTo>
                  <a:lnTo>
                    <a:pt x="5009" y="904"/>
                  </a:lnTo>
                  <a:lnTo>
                    <a:pt x="4891" y="747"/>
                  </a:lnTo>
                  <a:lnTo>
                    <a:pt x="4891" y="747"/>
                  </a:lnTo>
                  <a:lnTo>
                    <a:pt x="43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65" name="Google Shape;2565;p25"/>
            <p:cNvSpPr/>
            <p:nvPr/>
          </p:nvSpPr>
          <p:spPr>
            <a:xfrm rot="-3245359">
              <a:off x="6223182" y="4021320"/>
              <a:ext cx="124270" cy="101671"/>
            </a:xfrm>
            <a:custGeom>
              <a:avLst/>
              <a:gdLst/>
              <a:ahLst/>
              <a:cxnLst/>
              <a:rect l="l" t="t" r="r" b="b"/>
              <a:pathLst>
                <a:path w="4971" h="4067" fill="none" extrusionOk="0">
                  <a:moveTo>
                    <a:pt x="3281" y="1"/>
                  </a:moveTo>
                  <a:lnTo>
                    <a:pt x="1" y="2476"/>
                  </a:lnTo>
                  <a:lnTo>
                    <a:pt x="1" y="2476"/>
                  </a:lnTo>
                  <a:lnTo>
                    <a:pt x="374" y="2554"/>
                  </a:lnTo>
                  <a:lnTo>
                    <a:pt x="727" y="2672"/>
                  </a:lnTo>
                  <a:lnTo>
                    <a:pt x="1081" y="2829"/>
                  </a:lnTo>
                  <a:lnTo>
                    <a:pt x="1415" y="3006"/>
                  </a:lnTo>
                  <a:lnTo>
                    <a:pt x="1749" y="3222"/>
                  </a:lnTo>
                  <a:lnTo>
                    <a:pt x="2044" y="3478"/>
                  </a:lnTo>
                  <a:lnTo>
                    <a:pt x="2338" y="3753"/>
                  </a:lnTo>
                  <a:lnTo>
                    <a:pt x="2594" y="4067"/>
                  </a:lnTo>
                  <a:lnTo>
                    <a:pt x="4970" y="2260"/>
                  </a:lnTo>
                  <a:lnTo>
                    <a:pt x="32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66" name="Google Shape;2566;p25"/>
            <p:cNvSpPr/>
            <p:nvPr/>
          </p:nvSpPr>
          <p:spPr>
            <a:xfrm rot="-3245359">
              <a:off x="6262971" y="4413509"/>
              <a:ext cx="14274" cy="19174"/>
            </a:xfrm>
            <a:custGeom>
              <a:avLst/>
              <a:gdLst/>
              <a:ahLst/>
              <a:cxnLst/>
              <a:rect l="l" t="t" r="r" b="b"/>
              <a:pathLst>
                <a:path w="571" h="767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71" y="7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9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67" name="Google Shape;2567;p25"/>
            <p:cNvSpPr/>
            <p:nvPr/>
          </p:nvSpPr>
          <p:spPr>
            <a:xfrm rot="-3245359">
              <a:off x="6262971" y="4413509"/>
              <a:ext cx="14274" cy="19174"/>
            </a:xfrm>
            <a:custGeom>
              <a:avLst/>
              <a:gdLst/>
              <a:ahLst/>
              <a:cxnLst/>
              <a:rect l="l" t="t" r="r" b="b"/>
              <a:pathLst>
                <a:path w="571" h="7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71" y="76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68" name="Google Shape;2568;p25"/>
            <p:cNvSpPr/>
            <p:nvPr/>
          </p:nvSpPr>
          <p:spPr>
            <a:xfrm rot="-3245359">
              <a:off x="6256196" y="4379613"/>
              <a:ext cx="87447" cy="39798"/>
            </a:xfrm>
            <a:custGeom>
              <a:avLst/>
              <a:gdLst/>
              <a:ahLst/>
              <a:cxnLst/>
              <a:rect l="l" t="t" r="r" b="b"/>
              <a:pathLst>
                <a:path w="3498" h="1592" extrusionOk="0">
                  <a:moveTo>
                    <a:pt x="3497" y="1179"/>
                  </a:moveTo>
                  <a:lnTo>
                    <a:pt x="3497" y="1179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497" y="1179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571" y="766"/>
                  </a:lnTo>
                  <a:lnTo>
                    <a:pt x="571" y="766"/>
                  </a:lnTo>
                  <a:lnTo>
                    <a:pt x="747" y="943"/>
                  </a:lnTo>
                  <a:lnTo>
                    <a:pt x="924" y="1120"/>
                  </a:lnTo>
                  <a:lnTo>
                    <a:pt x="1121" y="1257"/>
                  </a:lnTo>
                  <a:lnTo>
                    <a:pt x="1337" y="1375"/>
                  </a:lnTo>
                  <a:lnTo>
                    <a:pt x="1553" y="1473"/>
                  </a:lnTo>
                  <a:lnTo>
                    <a:pt x="1788" y="1532"/>
                  </a:lnTo>
                  <a:lnTo>
                    <a:pt x="2024" y="1572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417" y="1591"/>
                  </a:lnTo>
                  <a:lnTo>
                    <a:pt x="2574" y="1572"/>
                  </a:lnTo>
                  <a:lnTo>
                    <a:pt x="2731" y="1532"/>
                  </a:lnTo>
                  <a:lnTo>
                    <a:pt x="2888" y="1493"/>
                  </a:lnTo>
                  <a:lnTo>
                    <a:pt x="3046" y="1434"/>
                  </a:lnTo>
                  <a:lnTo>
                    <a:pt x="3203" y="1375"/>
                  </a:lnTo>
                  <a:lnTo>
                    <a:pt x="3340" y="1277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340" y="1277"/>
                  </a:lnTo>
                  <a:lnTo>
                    <a:pt x="3203" y="1375"/>
                  </a:lnTo>
                  <a:lnTo>
                    <a:pt x="3046" y="1434"/>
                  </a:lnTo>
                  <a:lnTo>
                    <a:pt x="2888" y="1493"/>
                  </a:lnTo>
                  <a:lnTo>
                    <a:pt x="2731" y="1532"/>
                  </a:lnTo>
                  <a:lnTo>
                    <a:pt x="2574" y="1572"/>
                  </a:lnTo>
                  <a:lnTo>
                    <a:pt x="2417" y="1591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024" y="1572"/>
                  </a:lnTo>
                  <a:lnTo>
                    <a:pt x="1788" y="1532"/>
                  </a:lnTo>
                  <a:lnTo>
                    <a:pt x="1553" y="1473"/>
                  </a:lnTo>
                  <a:lnTo>
                    <a:pt x="1337" y="1375"/>
                  </a:lnTo>
                  <a:lnTo>
                    <a:pt x="1121" y="1257"/>
                  </a:lnTo>
                  <a:lnTo>
                    <a:pt x="924" y="1120"/>
                  </a:lnTo>
                  <a:lnTo>
                    <a:pt x="747" y="943"/>
                  </a:lnTo>
                  <a:lnTo>
                    <a:pt x="571" y="7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C3A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69" name="Google Shape;2569;p25"/>
            <p:cNvSpPr/>
            <p:nvPr/>
          </p:nvSpPr>
          <p:spPr>
            <a:xfrm rot="-3245359">
              <a:off x="6333288" y="436969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70" name="Google Shape;2570;p25"/>
            <p:cNvSpPr/>
            <p:nvPr/>
          </p:nvSpPr>
          <p:spPr>
            <a:xfrm rot="-3245359">
              <a:off x="6256196" y="4379613"/>
              <a:ext cx="87447" cy="39798"/>
            </a:xfrm>
            <a:custGeom>
              <a:avLst/>
              <a:gdLst/>
              <a:ahLst/>
              <a:cxnLst/>
              <a:rect l="l" t="t" r="r" b="b"/>
              <a:pathLst>
                <a:path w="3498" h="159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571" y="766"/>
                  </a:lnTo>
                  <a:lnTo>
                    <a:pt x="571" y="766"/>
                  </a:lnTo>
                  <a:lnTo>
                    <a:pt x="747" y="943"/>
                  </a:lnTo>
                  <a:lnTo>
                    <a:pt x="924" y="1120"/>
                  </a:lnTo>
                  <a:lnTo>
                    <a:pt x="1121" y="1257"/>
                  </a:lnTo>
                  <a:lnTo>
                    <a:pt x="1337" y="1375"/>
                  </a:lnTo>
                  <a:lnTo>
                    <a:pt x="1553" y="1473"/>
                  </a:lnTo>
                  <a:lnTo>
                    <a:pt x="1788" y="1532"/>
                  </a:lnTo>
                  <a:lnTo>
                    <a:pt x="2024" y="1572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417" y="1591"/>
                  </a:lnTo>
                  <a:lnTo>
                    <a:pt x="2574" y="1572"/>
                  </a:lnTo>
                  <a:lnTo>
                    <a:pt x="2731" y="1532"/>
                  </a:lnTo>
                  <a:lnTo>
                    <a:pt x="2888" y="1493"/>
                  </a:lnTo>
                  <a:lnTo>
                    <a:pt x="3046" y="1434"/>
                  </a:lnTo>
                  <a:lnTo>
                    <a:pt x="3203" y="1375"/>
                  </a:lnTo>
                  <a:lnTo>
                    <a:pt x="3340" y="1277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340" y="1277"/>
                  </a:lnTo>
                  <a:lnTo>
                    <a:pt x="3203" y="1375"/>
                  </a:lnTo>
                  <a:lnTo>
                    <a:pt x="3046" y="1434"/>
                  </a:lnTo>
                  <a:lnTo>
                    <a:pt x="2888" y="1493"/>
                  </a:lnTo>
                  <a:lnTo>
                    <a:pt x="2731" y="1532"/>
                  </a:lnTo>
                  <a:lnTo>
                    <a:pt x="2574" y="1572"/>
                  </a:lnTo>
                  <a:lnTo>
                    <a:pt x="2417" y="1591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024" y="1572"/>
                  </a:lnTo>
                  <a:lnTo>
                    <a:pt x="1788" y="1532"/>
                  </a:lnTo>
                  <a:lnTo>
                    <a:pt x="1553" y="1473"/>
                  </a:lnTo>
                  <a:lnTo>
                    <a:pt x="1337" y="1375"/>
                  </a:lnTo>
                  <a:lnTo>
                    <a:pt x="1121" y="1257"/>
                  </a:lnTo>
                  <a:lnTo>
                    <a:pt x="924" y="1120"/>
                  </a:lnTo>
                  <a:lnTo>
                    <a:pt x="747" y="943"/>
                  </a:lnTo>
                  <a:lnTo>
                    <a:pt x="571" y="76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71" name="Google Shape;2571;p25"/>
            <p:cNvSpPr/>
            <p:nvPr/>
          </p:nvSpPr>
          <p:spPr>
            <a:xfrm rot="-3245359">
              <a:off x="6141612" y="4155191"/>
              <a:ext cx="303013" cy="212667"/>
            </a:xfrm>
            <a:custGeom>
              <a:avLst/>
              <a:gdLst/>
              <a:ahLst/>
              <a:cxnLst/>
              <a:rect l="l" t="t" r="r" b="b"/>
              <a:pathLst>
                <a:path w="12121" h="8507" fill="none" extrusionOk="0">
                  <a:moveTo>
                    <a:pt x="9528" y="1"/>
                  </a:moveTo>
                  <a:lnTo>
                    <a:pt x="1022" y="6424"/>
                  </a:lnTo>
                  <a:lnTo>
                    <a:pt x="1022" y="6424"/>
                  </a:lnTo>
                  <a:lnTo>
                    <a:pt x="787" y="6581"/>
                  </a:lnTo>
                  <a:lnTo>
                    <a:pt x="531" y="6719"/>
                  </a:lnTo>
                  <a:lnTo>
                    <a:pt x="276" y="6837"/>
                  </a:lnTo>
                  <a:lnTo>
                    <a:pt x="1" y="6915"/>
                  </a:lnTo>
                  <a:lnTo>
                    <a:pt x="571" y="7681"/>
                  </a:lnTo>
                  <a:lnTo>
                    <a:pt x="571" y="7681"/>
                  </a:lnTo>
                  <a:lnTo>
                    <a:pt x="747" y="7858"/>
                  </a:lnTo>
                  <a:lnTo>
                    <a:pt x="924" y="8035"/>
                  </a:lnTo>
                  <a:lnTo>
                    <a:pt x="1121" y="8172"/>
                  </a:lnTo>
                  <a:lnTo>
                    <a:pt x="1337" y="8290"/>
                  </a:lnTo>
                  <a:lnTo>
                    <a:pt x="1553" y="8388"/>
                  </a:lnTo>
                  <a:lnTo>
                    <a:pt x="1788" y="8447"/>
                  </a:lnTo>
                  <a:lnTo>
                    <a:pt x="2024" y="8487"/>
                  </a:lnTo>
                  <a:lnTo>
                    <a:pt x="2260" y="8506"/>
                  </a:lnTo>
                  <a:lnTo>
                    <a:pt x="2260" y="8506"/>
                  </a:lnTo>
                  <a:lnTo>
                    <a:pt x="2417" y="8506"/>
                  </a:lnTo>
                  <a:lnTo>
                    <a:pt x="2574" y="8487"/>
                  </a:lnTo>
                  <a:lnTo>
                    <a:pt x="2731" y="8447"/>
                  </a:lnTo>
                  <a:lnTo>
                    <a:pt x="2888" y="8408"/>
                  </a:lnTo>
                  <a:lnTo>
                    <a:pt x="3046" y="8349"/>
                  </a:lnTo>
                  <a:lnTo>
                    <a:pt x="3203" y="8290"/>
                  </a:lnTo>
                  <a:lnTo>
                    <a:pt x="3340" y="8192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517" y="8074"/>
                  </a:lnTo>
                  <a:lnTo>
                    <a:pt x="12121" y="1592"/>
                  </a:lnTo>
                  <a:lnTo>
                    <a:pt x="12121" y="1592"/>
                  </a:lnTo>
                  <a:lnTo>
                    <a:pt x="11865" y="1278"/>
                  </a:lnTo>
                  <a:lnTo>
                    <a:pt x="11571" y="1003"/>
                  </a:lnTo>
                  <a:lnTo>
                    <a:pt x="11276" y="747"/>
                  </a:lnTo>
                  <a:lnTo>
                    <a:pt x="10942" y="531"/>
                  </a:lnTo>
                  <a:lnTo>
                    <a:pt x="10608" y="354"/>
                  </a:lnTo>
                  <a:lnTo>
                    <a:pt x="10254" y="197"/>
                  </a:lnTo>
                  <a:lnTo>
                    <a:pt x="9901" y="79"/>
                  </a:lnTo>
                  <a:lnTo>
                    <a:pt x="952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2572" name="Google Shape;2572;p25"/>
          <p:cNvGrpSpPr/>
          <p:nvPr/>
        </p:nvGrpSpPr>
        <p:grpSpPr>
          <a:xfrm>
            <a:off x="78320" y="141103"/>
            <a:ext cx="1234040" cy="2395776"/>
            <a:chOff x="204076" y="125827"/>
            <a:chExt cx="925530" cy="1796832"/>
          </a:xfrm>
        </p:grpSpPr>
        <p:sp>
          <p:nvSpPr>
            <p:cNvPr id="2573" name="Google Shape;2573;p25"/>
            <p:cNvSpPr/>
            <p:nvPr/>
          </p:nvSpPr>
          <p:spPr>
            <a:xfrm rot="-668349">
              <a:off x="363767" y="168005"/>
              <a:ext cx="603599" cy="1712043"/>
            </a:xfrm>
            <a:custGeom>
              <a:avLst/>
              <a:gdLst/>
              <a:ahLst/>
              <a:cxnLst/>
              <a:rect l="l" t="t" r="r" b="b"/>
              <a:pathLst>
                <a:path w="24143" h="68479" extrusionOk="0">
                  <a:moveTo>
                    <a:pt x="12071" y="25555"/>
                  </a:moveTo>
                  <a:lnTo>
                    <a:pt x="13318" y="44191"/>
                  </a:lnTo>
                  <a:lnTo>
                    <a:pt x="12071" y="44378"/>
                  </a:lnTo>
                  <a:lnTo>
                    <a:pt x="10825" y="44191"/>
                  </a:lnTo>
                  <a:lnTo>
                    <a:pt x="12071" y="25555"/>
                  </a:lnTo>
                  <a:close/>
                  <a:moveTo>
                    <a:pt x="13754" y="46705"/>
                  </a:moveTo>
                  <a:lnTo>
                    <a:pt x="14689" y="54081"/>
                  </a:lnTo>
                  <a:lnTo>
                    <a:pt x="9453" y="54081"/>
                  </a:lnTo>
                  <a:lnTo>
                    <a:pt x="10388" y="46705"/>
                  </a:lnTo>
                  <a:close/>
                  <a:moveTo>
                    <a:pt x="11926" y="0"/>
                  </a:moveTo>
                  <a:lnTo>
                    <a:pt x="11926" y="3636"/>
                  </a:lnTo>
                  <a:lnTo>
                    <a:pt x="11552" y="3636"/>
                  </a:lnTo>
                  <a:lnTo>
                    <a:pt x="11552" y="6150"/>
                  </a:lnTo>
                  <a:lnTo>
                    <a:pt x="11323" y="6233"/>
                  </a:lnTo>
                  <a:lnTo>
                    <a:pt x="11115" y="6378"/>
                  </a:lnTo>
                  <a:lnTo>
                    <a:pt x="10949" y="6545"/>
                  </a:lnTo>
                  <a:lnTo>
                    <a:pt x="10783" y="6732"/>
                  </a:lnTo>
                  <a:lnTo>
                    <a:pt x="10658" y="6939"/>
                  </a:lnTo>
                  <a:lnTo>
                    <a:pt x="10555" y="7168"/>
                  </a:lnTo>
                  <a:lnTo>
                    <a:pt x="10492" y="7417"/>
                  </a:lnTo>
                  <a:lnTo>
                    <a:pt x="10471" y="7687"/>
                  </a:lnTo>
                  <a:lnTo>
                    <a:pt x="10471" y="8394"/>
                  </a:lnTo>
                  <a:lnTo>
                    <a:pt x="10970" y="8394"/>
                  </a:lnTo>
                  <a:lnTo>
                    <a:pt x="10970" y="9308"/>
                  </a:lnTo>
                  <a:lnTo>
                    <a:pt x="10471" y="9308"/>
                  </a:lnTo>
                  <a:lnTo>
                    <a:pt x="10471" y="9349"/>
                  </a:lnTo>
                  <a:lnTo>
                    <a:pt x="10513" y="9578"/>
                  </a:lnTo>
                  <a:lnTo>
                    <a:pt x="10575" y="9765"/>
                  </a:lnTo>
                  <a:lnTo>
                    <a:pt x="10679" y="9952"/>
                  </a:lnTo>
                  <a:lnTo>
                    <a:pt x="10804" y="10118"/>
                  </a:lnTo>
                  <a:lnTo>
                    <a:pt x="10970" y="10243"/>
                  </a:lnTo>
                  <a:lnTo>
                    <a:pt x="11136" y="10347"/>
                  </a:lnTo>
                  <a:lnTo>
                    <a:pt x="11344" y="10409"/>
                  </a:lnTo>
                  <a:lnTo>
                    <a:pt x="11552" y="10430"/>
                  </a:lnTo>
                  <a:lnTo>
                    <a:pt x="11136" y="10430"/>
                  </a:lnTo>
                  <a:lnTo>
                    <a:pt x="11136" y="10471"/>
                  </a:lnTo>
                  <a:lnTo>
                    <a:pt x="10638" y="25555"/>
                  </a:lnTo>
                  <a:lnTo>
                    <a:pt x="10617" y="26739"/>
                  </a:lnTo>
                  <a:lnTo>
                    <a:pt x="10575" y="27882"/>
                  </a:lnTo>
                  <a:lnTo>
                    <a:pt x="10513" y="29045"/>
                  </a:lnTo>
                  <a:lnTo>
                    <a:pt x="10451" y="30167"/>
                  </a:lnTo>
                  <a:lnTo>
                    <a:pt x="10368" y="31310"/>
                  </a:lnTo>
                  <a:lnTo>
                    <a:pt x="10284" y="32432"/>
                  </a:lnTo>
                  <a:lnTo>
                    <a:pt x="10181" y="33533"/>
                  </a:lnTo>
                  <a:lnTo>
                    <a:pt x="10056" y="34634"/>
                  </a:lnTo>
                  <a:lnTo>
                    <a:pt x="9931" y="35715"/>
                  </a:lnTo>
                  <a:lnTo>
                    <a:pt x="9786" y="36795"/>
                  </a:lnTo>
                  <a:lnTo>
                    <a:pt x="9640" y="37855"/>
                  </a:lnTo>
                  <a:lnTo>
                    <a:pt x="9474" y="38914"/>
                  </a:lnTo>
                  <a:lnTo>
                    <a:pt x="9287" y="39953"/>
                  </a:lnTo>
                  <a:lnTo>
                    <a:pt x="9100" y="40992"/>
                  </a:lnTo>
                  <a:lnTo>
                    <a:pt x="8892" y="42010"/>
                  </a:lnTo>
                  <a:lnTo>
                    <a:pt x="8685" y="43028"/>
                  </a:lnTo>
                  <a:lnTo>
                    <a:pt x="7874" y="43028"/>
                  </a:lnTo>
                  <a:lnTo>
                    <a:pt x="7874" y="44171"/>
                  </a:lnTo>
                  <a:lnTo>
                    <a:pt x="8622" y="44171"/>
                  </a:lnTo>
                  <a:lnTo>
                    <a:pt x="6420" y="54081"/>
                  </a:lnTo>
                  <a:lnTo>
                    <a:pt x="5028" y="54081"/>
                  </a:lnTo>
                  <a:lnTo>
                    <a:pt x="5028" y="55722"/>
                  </a:lnTo>
                  <a:lnTo>
                    <a:pt x="5818" y="55722"/>
                  </a:lnTo>
                  <a:lnTo>
                    <a:pt x="0" y="68479"/>
                  </a:lnTo>
                  <a:lnTo>
                    <a:pt x="5776" y="68479"/>
                  </a:lnTo>
                  <a:lnTo>
                    <a:pt x="5651" y="68022"/>
                  </a:lnTo>
                  <a:lnTo>
                    <a:pt x="5568" y="67544"/>
                  </a:lnTo>
                  <a:lnTo>
                    <a:pt x="5527" y="67066"/>
                  </a:lnTo>
                  <a:lnTo>
                    <a:pt x="5506" y="66567"/>
                  </a:lnTo>
                  <a:lnTo>
                    <a:pt x="5527" y="66214"/>
                  </a:lnTo>
                  <a:lnTo>
                    <a:pt x="5547" y="65882"/>
                  </a:lnTo>
                  <a:lnTo>
                    <a:pt x="5589" y="65549"/>
                  </a:lnTo>
                  <a:lnTo>
                    <a:pt x="5651" y="65217"/>
                  </a:lnTo>
                  <a:lnTo>
                    <a:pt x="5714" y="64885"/>
                  </a:lnTo>
                  <a:lnTo>
                    <a:pt x="5797" y="64552"/>
                  </a:lnTo>
                  <a:lnTo>
                    <a:pt x="5901" y="64240"/>
                  </a:lnTo>
                  <a:lnTo>
                    <a:pt x="6025" y="63929"/>
                  </a:lnTo>
                  <a:lnTo>
                    <a:pt x="6150" y="63638"/>
                  </a:lnTo>
                  <a:lnTo>
                    <a:pt x="6295" y="63347"/>
                  </a:lnTo>
                  <a:lnTo>
                    <a:pt x="6462" y="63056"/>
                  </a:lnTo>
                  <a:lnTo>
                    <a:pt x="6628" y="62786"/>
                  </a:lnTo>
                  <a:lnTo>
                    <a:pt x="6815" y="62516"/>
                  </a:lnTo>
                  <a:lnTo>
                    <a:pt x="7002" y="62267"/>
                  </a:lnTo>
                  <a:lnTo>
                    <a:pt x="7210" y="62017"/>
                  </a:lnTo>
                  <a:lnTo>
                    <a:pt x="7438" y="61789"/>
                  </a:lnTo>
                  <a:lnTo>
                    <a:pt x="7667" y="61560"/>
                  </a:lnTo>
                  <a:lnTo>
                    <a:pt x="7895" y="61353"/>
                  </a:lnTo>
                  <a:lnTo>
                    <a:pt x="8144" y="61145"/>
                  </a:lnTo>
                  <a:lnTo>
                    <a:pt x="8394" y="60958"/>
                  </a:lnTo>
                  <a:lnTo>
                    <a:pt x="8664" y="60792"/>
                  </a:lnTo>
                  <a:lnTo>
                    <a:pt x="8934" y="60625"/>
                  </a:lnTo>
                  <a:lnTo>
                    <a:pt x="9225" y="60480"/>
                  </a:lnTo>
                  <a:lnTo>
                    <a:pt x="9516" y="60334"/>
                  </a:lnTo>
                  <a:lnTo>
                    <a:pt x="9807" y="60210"/>
                  </a:lnTo>
                  <a:lnTo>
                    <a:pt x="10118" y="60106"/>
                  </a:lnTo>
                  <a:lnTo>
                    <a:pt x="10430" y="60023"/>
                  </a:lnTo>
                  <a:lnTo>
                    <a:pt x="10741" y="59940"/>
                  </a:lnTo>
                  <a:lnTo>
                    <a:pt x="11074" y="59898"/>
                  </a:lnTo>
                  <a:lnTo>
                    <a:pt x="11406" y="59836"/>
                  </a:lnTo>
                  <a:lnTo>
                    <a:pt x="11739" y="59815"/>
                  </a:lnTo>
                  <a:lnTo>
                    <a:pt x="12404" y="59815"/>
                  </a:lnTo>
                  <a:lnTo>
                    <a:pt x="12736" y="59836"/>
                  </a:lnTo>
                  <a:lnTo>
                    <a:pt x="13068" y="59898"/>
                  </a:lnTo>
                  <a:lnTo>
                    <a:pt x="13401" y="59940"/>
                  </a:lnTo>
                  <a:lnTo>
                    <a:pt x="13712" y="60023"/>
                  </a:lnTo>
                  <a:lnTo>
                    <a:pt x="14024" y="60106"/>
                  </a:lnTo>
                  <a:lnTo>
                    <a:pt x="14336" y="60210"/>
                  </a:lnTo>
                  <a:lnTo>
                    <a:pt x="14627" y="60334"/>
                  </a:lnTo>
                  <a:lnTo>
                    <a:pt x="14918" y="60480"/>
                  </a:lnTo>
                  <a:lnTo>
                    <a:pt x="15208" y="60625"/>
                  </a:lnTo>
                  <a:lnTo>
                    <a:pt x="15478" y="60792"/>
                  </a:lnTo>
                  <a:lnTo>
                    <a:pt x="15749" y="60958"/>
                  </a:lnTo>
                  <a:lnTo>
                    <a:pt x="15998" y="61145"/>
                  </a:lnTo>
                  <a:lnTo>
                    <a:pt x="16247" y="61353"/>
                  </a:lnTo>
                  <a:lnTo>
                    <a:pt x="16476" y="61560"/>
                  </a:lnTo>
                  <a:lnTo>
                    <a:pt x="16704" y="61789"/>
                  </a:lnTo>
                  <a:lnTo>
                    <a:pt x="16933" y="62017"/>
                  </a:lnTo>
                  <a:lnTo>
                    <a:pt x="17141" y="62267"/>
                  </a:lnTo>
                  <a:lnTo>
                    <a:pt x="17328" y="62516"/>
                  </a:lnTo>
                  <a:lnTo>
                    <a:pt x="17515" y="62786"/>
                  </a:lnTo>
                  <a:lnTo>
                    <a:pt x="17681" y="63056"/>
                  </a:lnTo>
                  <a:lnTo>
                    <a:pt x="17847" y="63347"/>
                  </a:lnTo>
                  <a:lnTo>
                    <a:pt x="17992" y="63638"/>
                  </a:lnTo>
                  <a:lnTo>
                    <a:pt x="18117" y="63929"/>
                  </a:lnTo>
                  <a:lnTo>
                    <a:pt x="18242" y="64240"/>
                  </a:lnTo>
                  <a:lnTo>
                    <a:pt x="18346" y="64552"/>
                  </a:lnTo>
                  <a:lnTo>
                    <a:pt x="18429" y="64885"/>
                  </a:lnTo>
                  <a:lnTo>
                    <a:pt x="18512" y="65217"/>
                  </a:lnTo>
                  <a:lnTo>
                    <a:pt x="18553" y="65549"/>
                  </a:lnTo>
                  <a:lnTo>
                    <a:pt x="18595" y="65882"/>
                  </a:lnTo>
                  <a:lnTo>
                    <a:pt x="18636" y="66214"/>
                  </a:lnTo>
                  <a:lnTo>
                    <a:pt x="18636" y="66567"/>
                  </a:lnTo>
                  <a:lnTo>
                    <a:pt x="18616" y="67066"/>
                  </a:lnTo>
                  <a:lnTo>
                    <a:pt x="18574" y="67544"/>
                  </a:lnTo>
                  <a:lnTo>
                    <a:pt x="18491" y="68022"/>
                  </a:lnTo>
                  <a:lnTo>
                    <a:pt x="18366" y="68479"/>
                  </a:lnTo>
                  <a:lnTo>
                    <a:pt x="24142" y="68479"/>
                  </a:lnTo>
                  <a:lnTo>
                    <a:pt x="18325" y="55722"/>
                  </a:lnTo>
                  <a:lnTo>
                    <a:pt x="19114" y="55722"/>
                  </a:lnTo>
                  <a:lnTo>
                    <a:pt x="19114" y="54081"/>
                  </a:lnTo>
                  <a:lnTo>
                    <a:pt x="17722" y="54081"/>
                  </a:lnTo>
                  <a:lnTo>
                    <a:pt x="15520" y="44171"/>
                  </a:lnTo>
                  <a:lnTo>
                    <a:pt x="16268" y="44171"/>
                  </a:lnTo>
                  <a:lnTo>
                    <a:pt x="16268" y="43028"/>
                  </a:lnTo>
                  <a:lnTo>
                    <a:pt x="15458" y="43028"/>
                  </a:lnTo>
                  <a:lnTo>
                    <a:pt x="15042" y="40846"/>
                  </a:lnTo>
                  <a:lnTo>
                    <a:pt x="14689" y="38665"/>
                  </a:lnTo>
                  <a:lnTo>
                    <a:pt x="14377" y="36462"/>
                  </a:lnTo>
                  <a:lnTo>
                    <a:pt x="14107" y="34281"/>
                  </a:lnTo>
                  <a:lnTo>
                    <a:pt x="13879" y="32099"/>
                  </a:lnTo>
                  <a:lnTo>
                    <a:pt x="13712" y="29918"/>
                  </a:lnTo>
                  <a:lnTo>
                    <a:pt x="13588" y="27736"/>
                  </a:lnTo>
                  <a:lnTo>
                    <a:pt x="13505" y="25555"/>
                  </a:lnTo>
                  <a:lnTo>
                    <a:pt x="13006" y="10471"/>
                  </a:lnTo>
                  <a:lnTo>
                    <a:pt x="13006" y="10430"/>
                  </a:lnTo>
                  <a:lnTo>
                    <a:pt x="12591" y="10430"/>
                  </a:lnTo>
                  <a:lnTo>
                    <a:pt x="12798" y="10409"/>
                  </a:lnTo>
                  <a:lnTo>
                    <a:pt x="13006" y="10347"/>
                  </a:lnTo>
                  <a:lnTo>
                    <a:pt x="13193" y="10243"/>
                  </a:lnTo>
                  <a:lnTo>
                    <a:pt x="13339" y="10118"/>
                  </a:lnTo>
                  <a:lnTo>
                    <a:pt x="13463" y="9952"/>
                  </a:lnTo>
                  <a:lnTo>
                    <a:pt x="13567" y="9765"/>
                  </a:lnTo>
                  <a:lnTo>
                    <a:pt x="13629" y="9578"/>
                  </a:lnTo>
                  <a:lnTo>
                    <a:pt x="13671" y="9349"/>
                  </a:lnTo>
                  <a:lnTo>
                    <a:pt x="13671" y="9308"/>
                  </a:lnTo>
                  <a:lnTo>
                    <a:pt x="13172" y="9308"/>
                  </a:lnTo>
                  <a:lnTo>
                    <a:pt x="13172" y="8394"/>
                  </a:lnTo>
                  <a:lnTo>
                    <a:pt x="13671" y="8394"/>
                  </a:lnTo>
                  <a:lnTo>
                    <a:pt x="13671" y="7687"/>
                  </a:lnTo>
                  <a:lnTo>
                    <a:pt x="13650" y="7417"/>
                  </a:lnTo>
                  <a:lnTo>
                    <a:pt x="13588" y="7168"/>
                  </a:lnTo>
                  <a:lnTo>
                    <a:pt x="13484" y="6939"/>
                  </a:lnTo>
                  <a:lnTo>
                    <a:pt x="13359" y="6732"/>
                  </a:lnTo>
                  <a:lnTo>
                    <a:pt x="13214" y="6545"/>
                  </a:lnTo>
                  <a:lnTo>
                    <a:pt x="13027" y="6378"/>
                  </a:lnTo>
                  <a:lnTo>
                    <a:pt x="12819" y="6233"/>
                  </a:lnTo>
                  <a:lnTo>
                    <a:pt x="12591" y="6150"/>
                  </a:lnTo>
                  <a:lnTo>
                    <a:pt x="12591" y="3636"/>
                  </a:lnTo>
                  <a:lnTo>
                    <a:pt x="12217" y="3636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28575" dir="36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74" name="Google Shape;2574;p25"/>
            <p:cNvSpPr/>
            <p:nvPr/>
          </p:nvSpPr>
          <p:spPr>
            <a:xfrm rot="-668349">
              <a:off x="589278" y="1510269"/>
              <a:ext cx="352189" cy="41077"/>
            </a:xfrm>
            <a:custGeom>
              <a:avLst/>
              <a:gdLst/>
              <a:ahLst/>
              <a:cxnLst/>
              <a:rect l="l" t="t" r="r" b="b"/>
              <a:pathLst>
                <a:path w="14087" h="1643" extrusionOk="0">
                  <a:moveTo>
                    <a:pt x="0" y="1"/>
                  </a:moveTo>
                  <a:lnTo>
                    <a:pt x="0" y="1642"/>
                  </a:lnTo>
                  <a:lnTo>
                    <a:pt x="14086" y="1642"/>
                  </a:lnTo>
                  <a:lnTo>
                    <a:pt x="140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75" name="Google Shape;2575;p25"/>
            <p:cNvSpPr/>
            <p:nvPr/>
          </p:nvSpPr>
          <p:spPr>
            <a:xfrm rot="-668349">
              <a:off x="583909" y="1496267"/>
              <a:ext cx="352189" cy="14551"/>
            </a:xfrm>
            <a:custGeom>
              <a:avLst/>
              <a:gdLst/>
              <a:ahLst/>
              <a:cxnLst/>
              <a:rect l="l" t="t" r="r" b="b"/>
              <a:pathLst>
                <a:path w="14087" h="582" extrusionOk="0">
                  <a:moveTo>
                    <a:pt x="0" y="0"/>
                  </a:moveTo>
                  <a:lnTo>
                    <a:pt x="0" y="582"/>
                  </a:lnTo>
                  <a:lnTo>
                    <a:pt x="14086" y="582"/>
                  </a:lnTo>
                  <a:lnTo>
                    <a:pt x="140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76" name="Google Shape;2576;p25"/>
            <p:cNvSpPr/>
            <p:nvPr/>
          </p:nvSpPr>
          <p:spPr>
            <a:xfrm rot="-668349">
              <a:off x="607491" y="1247433"/>
              <a:ext cx="209858" cy="29101"/>
            </a:xfrm>
            <a:custGeom>
              <a:avLst/>
              <a:gdLst/>
              <a:ahLst/>
              <a:cxnLst/>
              <a:rect l="l" t="t" r="r" b="b"/>
              <a:pathLst>
                <a:path w="8394" h="1164" extrusionOk="0">
                  <a:moveTo>
                    <a:pt x="0" y="0"/>
                  </a:moveTo>
                  <a:lnTo>
                    <a:pt x="0" y="1164"/>
                  </a:lnTo>
                  <a:lnTo>
                    <a:pt x="8394" y="1164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77" name="Google Shape;2577;p25"/>
            <p:cNvSpPr/>
            <p:nvPr/>
          </p:nvSpPr>
          <p:spPr>
            <a:xfrm rot="-668349">
              <a:off x="603627" y="1236885"/>
              <a:ext cx="209858" cy="10950"/>
            </a:xfrm>
            <a:custGeom>
              <a:avLst/>
              <a:gdLst/>
              <a:ahLst/>
              <a:cxnLst/>
              <a:rect l="l" t="t" r="r" b="b"/>
              <a:pathLst>
                <a:path w="8394" h="438" extrusionOk="0">
                  <a:moveTo>
                    <a:pt x="0" y="1"/>
                  </a:moveTo>
                  <a:lnTo>
                    <a:pt x="0" y="437"/>
                  </a:lnTo>
                  <a:lnTo>
                    <a:pt x="8394" y="437"/>
                  </a:lnTo>
                  <a:lnTo>
                    <a:pt x="83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78" name="Google Shape;2578;p25"/>
            <p:cNvSpPr/>
            <p:nvPr/>
          </p:nvSpPr>
          <p:spPr>
            <a:xfrm rot="-668349">
              <a:off x="527204" y="1870448"/>
              <a:ext cx="162081" cy="36901"/>
            </a:xfrm>
            <a:custGeom>
              <a:avLst/>
              <a:gdLst/>
              <a:ahLst/>
              <a:cxnLst/>
              <a:rect l="l" t="t" r="r" b="b"/>
              <a:pathLst>
                <a:path w="6483" h="1476" extrusionOk="0">
                  <a:moveTo>
                    <a:pt x="0" y="1"/>
                  </a:moveTo>
                  <a:lnTo>
                    <a:pt x="0" y="1476"/>
                  </a:lnTo>
                  <a:lnTo>
                    <a:pt x="6482" y="1476"/>
                  </a:lnTo>
                  <a:lnTo>
                    <a:pt x="64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79" name="Google Shape;2579;p25"/>
            <p:cNvSpPr/>
            <p:nvPr/>
          </p:nvSpPr>
          <p:spPr>
            <a:xfrm rot="-668349">
              <a:off x="965462" y="1784143"/>
              <a:ext cx="162106" cy="36901"/>
            </a:xfrm>
            <a:custGeom>
              <a:avLst/>
              <a:gdLst/>
              <a:ahLst/>
              <a:cxnLst/>
              <a:rect l="l" t="t" r="r" b="b"/>
              <a:pathLst>
                <a:path w="6484" h="1476" extrusionOk="0">
                  <a:moveTo>
                    <a:pt x="1" y="1"/>
                  </a:moveTo>
                  <a:lnTo>
                    <a:pt x="1" y="1476"/>
                  </a:lnTo>
                  <a:lnTo>
                    <a:pt x="6483" y="1476"/>
                  </a:lnTo>
                  <a:lnTo>
                    <a:pt x="64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80" name="Google Shape;2580;p25"/>
            <p:cNvSpPr/>
            <p:nvPr/>
          </p:nvSpPr>
          <p:spPr>
            <a:xfrm rot="-668349">
              <a:off x="508035" y="413188"/>
              <a:ext cx="80003" cy="28076"/>
            </a:xfrm>
            <a:custGeom>
              <a:avLst/>
              <a:gdLst/>
              <a:ahLst/>
              <a:cxnLst/>
              <a:rect l="l" t="t" r="r" b="b"/>
              <a:pathLst>
                <a:path w="3200" h="1123" extrusionOk="0">
                  <a:moveTo>
                    <a:pt x="0" y="0"/>
                  </a:moveTo>
                  <a:lnTo>
                    <a:pt x="42" y="229"/>
                  </a:lnTo>
                  <a:lnTo>
                    <a:pt x="104" y="416"/>
                  </a:lnTo>
                  <a:lnTo>
                    <a:pt x="208" y="603"/>
                  </a:lnTo>
                  <a:lnTo>
                    <a:pt x="333" y="769"/>
                  </a:lnTo>
                  <a:lnTo>
                    <a:pt x="499" y="894"/>
                  </a:lnTo>
                  <a:lnTo>
                    <a:pt x="665" y="998"/>
                  </a:lnTo>
                  <a:lnTo>
                    <a:pt x="873" y="1060"/>
                  </a:lnTo>
                  <a:lnTo>
                    <a:pt x="1081" y="1081"/>
                  </a:lnTo>
                  <a:lnTo>
                    <a:pt x="665" y="1081"/>
                  </a:lnTo>
                  <a:lnTo>
                    <a:pt x="665" y="1122"/>
                  </a:lnTo>
                  <a:lnTo>
                    <a:pt x="2535" y="1122"/>
                  </a:lnTo>
                  <a:lnTo>
                    <a:pt x="2535" y="1081"/>
                  </a:lnTo>
                  <a:lnTo>
                    <a:pt x="2120" y="1081"/>
                  </a:lnTo>
                  <a:lnTo>
                    <a:pt x="2327" y="1060"/>
                  </a:lnTo>
                  <a:lnTo>
                    <a:pt x="2535" y="998"/>
                  </a:lnTo>
                  <a:lnTo>
                    <a:pt x="2722" y="894"/>
                  </a:lnTo>
                  <a:lnTo>
                    <a:pt x="2868" y="769"/>
                  </a:lnTo>
                  <a:lnTo>
                    <a:pt x="2992" y="603"/>
                  </a:lnTo>
                  <a:lnTo>
                    <a:pt x="3096" y="416"/>
                  </a:lnTo>
                  <a:lnTo>
                    <a:pt x="3158" y="229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81" name="Google Shape;2581;p25"/>
            <p:cNvSpPr/>
            <p:nvPr/>
          </p:nvSpPr>
          <p:spPr>
            <a:xfrm rot="-668349">
              <a:off x="505248" y="183280"/>
              <a:ext cx="7300" cy="90404"/>
            </a:xfrm>
            <a:custGeom>
              <a:avLst/>
              <a:gdLst/>
              <a:ahLst/>
              <a:cxnLst/>
              <a:rect l="l" t="t" r="r" b="b"/>
              <a:pathLst>
                <a:path w="292" h="3616" extrusionOk="0">
                  <a:moveTo>
                    <a:pt x="1" y="0"/>
                  </a:moveTo>
                  <a:lnTo>
                    <a:pt x="1" y="3615"/>
                  </a:lnTo>
                  <a:lnTo>
                    <a:pt x="292" y="3615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2582" name="Google Shape;2582;p25"/>
          <p:cNvGrpSpPr/>
          <p:nvPr/>
        </p:nvGrpSpPr>
        <p:grpSpPr>
          <a:xfrm rot="-2864756">
            <a:off x="11314582" y="99497"/>
            <a:ext cx="457189" cy="425456"/>
            <a:chOff x="-1003774" y="3010923"/>
            <a:chExt cx="671424" cy="624822"/>
          </a:xfrm>
        </p:grpSpPr>
        <p:sp>
          <p:nvSpPr>
            <p:cNvPr id="2583" name="Google Shape;2583;p25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84" name="Google Shape;2584;p25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85" name="Google Shape;2585;p25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86" name="Google Shape;2586;p25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87" name="Google Shape;2587;p25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88" name="Google Shape;2588;p25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89" name="Google Shape;2589;p25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90" name="Google Shape;2590;p25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91" name="Google Shape;2591;p25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92" name="Google Shape;2592;p25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93" name="Google Shape;2593;p25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94" name="Google Shape;2594;p25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95" name="Google Shape;2595;p25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96" name="Google Shape;2596;p25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97" name="Google Shape;2597;p25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98" name="Google Shape;2598;p25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599" name="Google Shape;2599;p25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00" name="Google Shape;2600;p25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01" name="Google Shape;2601;p25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02" name="Google Shape;2602;p25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03" name="Google Shape;2603;p25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04" name="Google Shape;2604;p25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05" name="Google Shape;2605;p25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06" name="Google Shape;2606;p25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07" name="Google Shape;2607;p25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08" name="Google Shape;2608;p25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09" name="Google Shape;2609;p25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10" name="Google Shape;2610;p25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11" name="Google Shape;2611;p25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12" name="Google Shape;2612;p25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13" name="Google Shape;2613;p25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14" name="Google Shape;2614;p25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15" name="Google Shape;2615;p25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16" name="Google Shape;2616;p25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17" name="Google Shape;2617;p25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18" name="Google Shape;2618;p25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619" name="Google Shape;2619;p25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51909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 and two columns"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5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5"/>
          <p:cNvSpPr/>
          <p:nvPr/>
        </p:nvSpPr>
        <p:spPr>
          <a:xfrm>
            <a:off x="25700" y="6064834"/>
            <a:ext cx="5029200" cy="800100"/>
          </a:xfrm>
          <a:custGeom>
            <a:avLst/>
            <a:gdLst/>
            <a:ahLst/>
            <a:cxnLst/>
            <a:rect l="l" t="t" r="r" b="b"/>
            <a:pathLst>
              <a:path w="150876" h="24003" extrusionOk="0">
                <a:moveTo>
                  <a:pt x="0" y="24003"/>
                </a:moveTo>
                <a:cubicBezTo>
                  <a:pt x="10852" y="9534"/>
                  <a:pt x="35709" y="14746"/>
                  <a:pt x="53721" y="16383"/>
                </a:cubicBezTo>
                <a:cubicBezTo>
                  <a:pt x="60931" y="17038"/>
                  <a:pt x="68716" y="19453"/>
                  <a:pt x="75438" y="16764"/>
                </a:cubicBezTo>
                <a:cubicBezTo>
                  <a:pt x="79540" y="15123"/>
                  <a:pt x="83615" y="13013"/>
                  <a:pt x="88011" y="12573"/>
                </a:cubicBezTo>
                <a:cubicBezTo>
                  <a:pt x="94249" y="11949"/>
                  <a:pt x="100483" y="13906"/>
                  <a:pt x="106680" y="14859"/>
                </a:cubicBezTo>
                <a:cubicBezTo>
                  <a:pt x="122042" y="17222"/>
                  <a:pt x="150876" y="15542"/>
                  <a:pt x="150876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369" name="Google Shape;369;p5"/>
          <p:cNvSpPr/>
          <p:nvPr/>
        </p:nvSpPr>
        <p:spPr>
          <a:xfrm>
            <a:off x="501600" y="1009567"/>
            <a:ext cx="11188800" cy="54744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 dirty="0">
              <a:latin typeface="UTM Avo" panose="02040603050506020204" pitchFamily="18" charset="0"/>
            </a:endParaRPr>
          </a:p>
        </p:txBody>
      </p:sp>
      <p:sp>
        <p:nvSpPr>
          <p:cNvPr id="370" name="Google Shape;370;p5"/>
          <p:cNvSpPr txBox="1">
            <a:spLocks noGrp="1"/>
          </p:cNvSpPr>
          <p:nvPr>
            <p:ph type="title"/>
          </p:nvPr>
        </p:nvSpPr>
        <p:spPr>
          <a:xfrm>
            <a:off x="1718452" y="3688247"/>
            <a:ext cx="3706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600"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5"/>
          <p:cNvSpPr txBox="1">
            <a:spLocks noGrp="1"/>
          </p:cNvSpPr>
          <p:nvPr>
            <p:ph type="title" idx="2"/>
          </p:nvPr>
        </p:nvSpPr>
        <p:spPr>
          <a:xfrm>
            <a:off x="6767148" y="3688247"/>
            <a:ext cx="3706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600"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372" name="Google Shape;372;p5"/>
          <p:cNvSpPr txBox="1">
            <a:spLocks noGrp="1"/>
          </p:cNvSpPr>
          <p:nvPr>
            <p:ph type="subTitle" idx="1"/>
          </p:nvPr>
        </p:nvSpPr>
        <p:spPr>
          <a:xfrm>
            <a:off x="6765548" y="4240616"/>
            <a:ext cx="37096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73" name="Google Shape;373;p5"/>
          <p:cNvSpPr txBox="1">
            <a:spLocks noGrp="1"/>
          </p:cNvSpPr>
          <p:nvPr>
            <p:ph type="subTitle" idx="3"/>
          </p:nvPr>
        </p:nvSpPr>
        <p:spPr>
          <a:xfrm>
            <a:off x="1716852" y="4240616"/>
            <a:ext cx="37096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74" name="Google Shape;374;p5"/>
          <p:cNvSpPr txBox="1">
            <a:spLocks noGrp="1"/>
          </p:cNvSpPr>
          <p:nvPr>
            <p:ph type="title" idx="4"/>
          </p:nvPr>
        </p:nvSpPr>
        <p:spPr>
          <a:xfrm>
            <a:off x="960000" y="719333"/>
            <a:ext cx="10272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5"/>
          <p:cNvSpPr/>
          <p:nvPr/>
        </p:nvSpPr>
        <p:spPr>
          <a:xfrm>
            <a:off x="7315501" y="222174"/>
            <a:ext cx="4914500" cy="1740567"/>
          </a:xfrm>
          <a:custGeom>
            <a:avLst/>
            <a:gdLst/>
            <a:ahLst/>
            <a:cxnLst/>
            <a:rect l="l" t="t" r="r" b="b"/>
            <a:pathLst>
              <a:path w="147435" h="52217" extrusionOk="0">
                <a:moveTo>
                  <a:pt x="147066" y="52217"/>
                </a:moveTo>
                <a:cubicBezTo>
                  <a:pt x="147983" y="39373"/>
                  <a:pt x="147461" y="22605"/>
                  <a:pt x="137160" y="14879"/>
                </a:cubicBezTo>
                <a:cubicBezTo>
                  <a:pt x="129687" y="9274"/>
                  <a:pt x="118594" y="12771"/>
                  <a:pt x="109347" y="11450"/>
                </a:cubicBezTo>
                <a:cubicBezTo>
                  <a:pt x="100399" y="10172"/>
                  <a:pt x="93576" y="1300"/>
                  <a:pt x="84582" y="401"/>
                </a:cubicBezTo>
                <a:cubicBezTo>
                  <a:pt x="74215" y="-636"/>
                  <a:pt x="64059" y="4062"/>
                  <a:pt x="53721" y="5354"/>
                </a:cubicBezTo>
                <a:cubicBezTo>
                  <a:pt x="42137" y="6802"/>
                  <a:pt x="30498" y="-1889"/>
                  <a:pt x="19050" y="401"/>
                </a:cubicBezTo>
                <a:cubicBezTo>
                  <a:pt x="11589" y="1893"/>
                  <a:pt x="5380" y="7594"/>
                  <a:pt x="0" y="12974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376" name="Google Shape;376;p5"/>
          <p:cNvGrpSpPr/>
          <p:nvPr/>
        </p:nvGrpSpPr>
        <p:grpSpPr>
          <a:xfrm flipH="1">
            <a:off x="370395" y="431397"/>
            <a:ext cx="1718591" cy="1272705"/>
            <a:chOff x="1156200" y="3428725"/>
            <a:chExt cx="684625" cy="507000"/>
          </a:xfrm>
        </p:grpSpPr>
        <p:sp>
          <p:nvSpPr>
            <p:cNvPr id="377" name="Google Shape;377;p5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78" name="Google Shape;378;p5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80" name="Google Shape;380;p5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81" name="Google Shape;381;p5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82" name="Google Shape;382;p5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83" name="Google Shape;383;p5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84" name="Google Shape;384;p5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85" name="Google Shape;385;p5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86" name="Google Shape;386;p5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87" name="Google Shape;387;p5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88" name="Google Shape;388;p5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89" name="Google Shape;389;p5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90" name="Google Shape;390;p5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91" name="Google Shape;391;p5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92" name="Google Shape;392;p5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93" name="Google Shape;393;p5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94" name="Google Shape;394;p5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95" name="Google Shape;395;p5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96" name="Google Shape;396;p5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97" name="Google Shape;397;p5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98" name="Google Shape;398;p5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399" name="Google Shape;399;p5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00" name="Google Shape;400;p5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01" name="Google Shape;401;p5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02" name="Google Shape;402;p5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03" name="Google Shape;403;p5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04" name="Google Shape;404;p5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05" name="Google Shape;405;p5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06" name="Google Shape;406;p5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07" name="Google Shape;407;p5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408" name="Google Shape;408;p5"/>
          <p:cNvGrpSpPr/>
          <p:nvPr/>
        </p:nvGrpSpPr>
        <p:grpSpPr>
          <a:xfrm>
            <a:off x="10492662" y="5685594"/>
            <a:ext cx="1496751" cy="893972"/>
            <a:chOff x="7734396" y="189920"/>
            <a:chExt cx="1122563" cy="670479"/>
          </a:xfrm>
        </p:grpSpPr>
        <p:sp>
          <p:nvSpPr>
            <p:cNvPr id="409" name="Google Shape;409;p5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10" name="Google Shape;410;p5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11" name="Google Shape;411;p5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12" name="Google Shape;412;p5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13" name="Google Shape;413;p5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14" name="Google Shape;414;p5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15" name="Google Shape;415;p5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16" name="Google Shape;416;p5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17" name="Google Shape;417;p5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18" name="Google Shape;418;p5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19" name="Google Shape;419;p5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20" name="Google Shape;420;p5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21" name="Google Shape;421;p5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22" name="Google Shape;422;p5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23" name="Google Shape;423;p5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24" name="Google Shape;424;p5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25" name="Google Shape;425;p5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26" name="Google Shape;426;p5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27" name="Google Shape;427;p5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28" name="Google Shape;428;p5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29" name="Google Shape;429;p5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430" name="Google Shape;430;p5"/>
          <p:cNvGrpSpPr/>
          <p:nvPr/>
        </p:nvGrpSpPr>
        <p:grpSpPr>
          <a:xfrm rot="-2864756">
            <a:off x="10895115" y="401464"/>
            <a:ext cx="457189" cy="425456"/>
            <a:chOff x="-1003774" y="3010923"/>
            <a:chExt cx="671424" cy="624822"/>
          </a:xfrm>
        </p:grpSpPr>
        <p:sp>
          <p:nvSpPr>
            <p:cNvPr id="431" name="Google Shape;431;p5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32" name="Google Shape;432;p5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33" name="Google Shape;433;p5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34" name="Google Shape;434;p5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35" name="Google Shape;435;p5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36" name="Google Shape;436;p5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37" name="Google Shape;437;p5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38" name="Google Shape;438;p5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39" name="Google Shape;439;p5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40" name="Google Shape;440;p5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41" name="Google Shape;441;p5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42" name="Google Shape;442;p5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43" name="Google Shape;443;p5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44" name="Google Shape;444;p5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45" name="Google Shape;445;p5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46" name="Google Shape;446;p5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47" name="Google Shape;447;p5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48" name="Google Shape;448;p5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49" name="Google Shape;449;p5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50" name="Google Shape;450;p5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51" name="Google Shape;451;p5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52" name="Google Shape;452;p5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53" name="Google Shape;453;p5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54" name="Google Shape;454;p5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55" name="Google Shape;455;p5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56" name="Google Shape;456;p5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57" name="Google Shape;457;p5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58" name="Google Shape;458;p5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59" name="Google Shape;459;p5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60" name="Google Shape;460;p5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61" name="Google Shape;461;p5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62" name="Google Shape;462;p5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63" name="Google Shape;463;p5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64" name="Google Shape;464;p5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65" name="Google Shape;465;p5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66" name="Google Shape;466;p5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467" name="Google Shape;467;p5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57912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1">
  <p:cSld name="Title and text 1">
    <p:spTree>
      <p:nvGrpSpPr>
        <p:cNvPr id="1" name="Shape 1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7" name="Google Shape;1967;p19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8" name="Google Shape;1968;p19"/>
          <p:cNvSpPr/>
          <p:nvPr/>
        </p:nvSpPr>
        <p:spPr>
          <a:xfrm>
            <a:off x="501600" y="1009567"/>
            <a:ext cx="11188800" cy="54744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 dirty="0">
              <a:latin typeface="UTM Avo" panose="02040603050506020204" pitchFamily="18" charset="0"/>
            </a:endParaRPr>
          </a:p>
        </p:txBody>
      </p:sp>
      <p:sp>
        <p:nvSpPr>
          <p:cNvPr id="1969" name="Google Shape;1969;p19"/>
          <p:cNvSpPr txBox="1">
            <a:spLocks noGrp="1"/>
          </p:cNvSpPr>
          <p:nvPr>
            <p:ph type="title"/>
          </p:nvPr>
        </p:nvSpPr>
        <p:spPr>
          <a:xfrm>
            <a:off x="951000" y="701408"/>
            <a:ext cx="10290000" cy="6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970" name="Google Shape;1970;p19"/>
          <p:cNvSpPr txBox="1">
            <a:spLocks noGrp="1"/>
          </p:cNvSpPr>
          <p:nvPr>
            <p:ph type="subTitle" idx="1"/>
          </p:nvPr>
        </p:nvSpPr>
        <p:spPr>
          <a:xfrm>
            <a:off x="2181600" y="5461233"/>
            <a:ext cx="78288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971" name="Google Shape;1971;p19"/>
          <p:cNvSpPr/>
          <p:nvPr/>
        </p:nvSpPr>
        <p:spPr>
          <a:xfrm>
            <a:off x="-355299" y="368692"/>
            <a:ext cx="8166100" cy="958933"/>
          </a:xfrm>
          <a:custGeom>
            <a:avLst/>
            <a:gdLst/>
            <a:ahLst/>
            <a:cxnLst/>
            <a:rect l="l" t="t" r="r" b="b"/>
            <a:pathLst>
              <a:path w="244983" h="28768" extrusionOk="0">
                <a:moveTo>
                  <a:pt x="244983" y="28768"/>
                </a:moveTo>
                <a:cubicBezTo>
                  <a:pt x="238412" y="19568"/>
                  <a:pt x="229220" y="10788"/>
                  <a:pt x="218313" y="7813"/>
                </a:cubicBezTo>
                <a:cubicBezTo>
                  <a:pt x="200260" y="2890"/>
                  <a:pt x="180925" y="9761"/>
                  <a:pt x="162306" y="11623"/>
                </a:cubicBezTo>
                <a:cubicBezTo>
                  <a:pt x="153528" y="12501"/>
                  <a:pt x="144308" y="11590"/>
                  <a:pt x="136017" y="8575"/>
                </a:cubicBezTo>
                <a:cubicBezTo>
                  <a:pt x="129521" y="6213"/>
                  <a:pt x="123483" y="1796"/>
                  <a:pt x="116586" y="1336"/>
                </a:cubicBezTo>
                <a:cubicBezTo>
                  <a:pt x="107195" y="710"/>
                  <a:pt x="97676" y="1313"/>
                  <a:pt x="88392" y="2860"/>
                </a:cubicBezTo>
                <a:cubicBezTo>
                  <a:pt x="82564" y="3831"/>
                  <a:pt x="78183" y="9321"/>
                  <a:pt x="72390" y="10480"/>
                </a:cubicBezTo>
                <a:cubicBezTo>
                  <a:pt x="59219" y="13114"/>
                  <a:pt x="46318" y="3970"/>
                  <a:pt x="33147" y="1336"/>
                </a:cubicBezTo>
                <a:cubicBezTo>
                  <a:pt x="22153" y="-863"/>
                  <a:pt x="7928" y="-877"/>
                  <a:pt x="0" y="7051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972" name="Google Shape;1972;p19"/>
          <p:cNvGrpSpPr/>
          <p:nvPr/>
        </p:nvGrpSpPr>
        <p:grpSpPr>
          <a:xfrm rot="-1952505">
            <a:off x="422638" y="204341"/>
            <a:ext cx="457175" cy="425443"/>
            <a:chOff x="-1003774" y="3010923"/>
            <a:chExt cx="671424" cy="624822"/>
          </a:xfrm>
        </p:grpSpPr>
        <p:sp>
          <p:nvSpPr>
            <p:cNvPr id="1973" name="Google Shape;1973;p19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74" name="Google Shape;1974;p19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75" name="Google Shape;1975;p19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76" name="Google Shape;1976;p19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77" name="Google Shape;1977;p19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78" name="Google Shape;1978;p19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79" name="Google Shape;1979;p19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80" name="Google Shape;1980;p19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81" name="Google Shape;1981;p19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82" name="Google Shape;1982;p19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83" name="Google Shape;1983;p19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84" name="Google Shape;1984;p19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85" name="Google Shape;1985;p19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86" name="Google Shape;1986;p19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87" name="Google Shape;1987;p19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88" name="Google Shape;1988;p19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89" name="Google Shape;1989;p19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90" name="Google Shape;1990;p19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91" name="Google Shape;1991;p19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92" name="Google Shape;1992;p19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93" name="Google Shape;1993;p19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94" name="Google Shape;1994;p19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95" name="Google Shape;1995;p19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96" name="Google Shape;1996;p19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97" name="Google Shape;1997;p19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98" name="Google Shape;1998;p19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1999" name="Google Shape;1999;p19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00" name="Google Shape;2000;p19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01" name="Google Shape;2001;p19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02" name="Google Shape;2002;p19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03" name="Google Shape;2003;p19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04" name="Google Shape;2004;p19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05" name="Google Shape;2005;p19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06" name="Google Shape;2006;p19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07" name="Google Shape;2007;p19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08" name="Google Shape;2008;p19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  <p:sp>
          <p:nvSpPr>
            <p:cNvPr id="2009" name="Google Shape;2009;p19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91989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423000" y="2031133"/>
            <a:ext cx="7346000" cy="24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423000" y="4462333"/>
            <a:ext cx="7346000" cy="6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 idx="2"/>
          </p:nvPr>
        </p:nvSpPr>
        <p:spPr>
          <a:xfrm>
            <a:off x="8967400" y="715533"/>
            <a:ext cx="2273600" cy="513200"/>
          </a:xfrm>
          <a:prstGeom prst="rect">
            <a:avLst/>
          </a:prstGeom>
          <a:solidFill>
            <a:schemeClr val="accent3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933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0" y="-1063620"/>
            <a:ext cx="13343696" cy="8475816"/>
            <a:chOff x="0" y="-797715"/>
            <a:chExt cx="10007772" cy="6356862"/>
          </a:xfrm>
        </p:grpSpPr>
        <p:grpSp>
          <p:nvGrpSpPr>
            <p:cNvPr id="14" name="Google Shape;14;p2"/>
            <p:cNvGrpSpPr/>
            <p:nvPr/>
          </p:nvGrpSpPr>
          <p:grpSpPr>
            <a:xfrm rot="-1810199">
              <a:off x="8098743" y="3979047"/>
              <a:ext cx="1251126" cy="782740"/>
              <a:chOff x="6880435" y="4156402"/>
              <a:chExt cx="650771" cy="407141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6911496" y="4201712"/>
                <a:ext cx="562464" cy="308649"/>
              </a:xfrm>
              <a:custGeom>
                <a:avLst/>
                <a:gdLst/>
                <a:ahLst/>
                <a:cxnLst/>
                <a:rect l="l" t="t" r="r" b="b"/>
                <a:pathLst>
                  <a:path w="8565" h="4700" extrusionOk="0">
                    <a:moveTo>
                      <a:pt x="542" y="443"/>
                    </a:moveTo>
                    <a:lnTo>
                      <a:pt x="542" y="443"/>
                    </a:lnTo>
                    <a:cubicBezTo>
                      <a:pt x="1919" y="1751"/>
                      <a:pt x="3564" y="2821"/>
                      <a:pt x="5288" y="3682"/>
                    </a:cubicBezTo>
                    <a:lnTo>
                      <a:pt x="5275" y="3695"/>
                    </a:lnTo>
                    <a:cubicBezTo>
                      <a:pt x="5161" y="3903"/>
                      <a:pt x="5132" y="4233"/>
                      <a:pt x="5288" y="4431"/>
                    </a:cubicBezTo>
                    <a:cubicBezTo>
                      <a:pt x="4353" y="4399"/>
                      <a:pt x="3418" y="4377"/>
                      <a:pt x="2483" y="4377"/>
                    </a:cubicBezTo>
                    <a:cubicBezTo>
                      <a:pt x="1880" y="4377"/>
                      <a:pt x="1277" y="4386"/>
                      <a:pt x="675" y="4408"/>
                    </a:cubicBezTo>
                    <a:cubicBezTo>
                      <a:pt x="668" y="4022"/>
                      <a:pt x="662" y="3634"/>
                      <a:pt x="655" y="3245"/>
                    </a:cubicBezTo>
                    <a:lnTo>
                      <a:pt x="655" y="3245"/>
                    </a:lnTo>
                    <a:cubicBezTo>
                      <a:pt x="1157" y="3417"/>
                      <a:pt x="1692" y="3669"/>
                      <a:pt x="1721" y="4278"/>
                    </a:cubicBezTo>
                    <a:cubicBezTo>
                      <a:pt x="1723" y="4319"/>
                      <a:pt x="1755" y="4339"/>
                      <a:pt x="1786" y="4339"/>
                    </a:cubicBezTo>
                    <a:cubicBezTo>
                      <a:pt x="1817" y="4339"/>
                      <a:pt x="1846" y="4319"/>
                      <a:pt x="1841" y="4278"/>
                    </a:cubicBezTo>
                    <a:cubicBezTo>
                      <a:pt x="1808" y="3669"/>
                      <a:pt x="1222" y="3255"/>
                      <a:pt x="649" y="3167"/>
                    </a:cubicBezTo>
                    <a:cubicBezTo>
                      <a:pt x="629" y="2260"/>
                      <a:pt x="600" y="1350"/>
                      <a:pt x="542" y="443"/>
                    </a:cubicBezTo>
                    <a:close/>
                    <a:moveTo>
                      <a:pt x="5375" y="3728"/>
                    </a:moveTo>
                    <a:cubicBezTo>
                      <a:pt x="5945" y="4006"/>
                      <a:pt x="6522" y="4265"/>
                      <a:pt x="7102" y="4505"/>
                    </a:cubicBezTo>
                    <a:cubicBezTo>
                      <a:pt x="6525" y="4476"/>
                      <a:pt x="5949" y="4453"/>
                      <a:pt x="5366" y="4431"/>
                    </a:cubicBezTo>
                    <a:cubicBezTo>
                      <a:pt x="5336" y="4314"/>
                      <a:pt x="5294" y="4204"/>
                      <a:pt x="5294" y="4084"/>
                    </a:cubicBezTo>
                    <a:cubicBezTo>
                      <a:pt x="5294" y="3958"/>
                      <a:pt x="5333" y="3847"/>
                      <a:pt x="5375" y="3734"/>
                    </a:cubicBezTo>
                    <a:lnTo>
                      <a:pt x="5375" y="3728"/>
                    </a:lnTo>
                    <a:close/>
                    <a:moveTo>
                      <a:pt x="478" y="1"/>
                    </a:moveTo>
                    <a:cubicBezTo>
                      <a:pt x="463" y="1"/>
                      <a:pt x="449" y="11"/>
                      <a:pt x="448" y="31"/>
                    </a:cubicBezTo>
                    <a:cubicBezTo>
                      <a:pt x="412" y="1483"/>
                      <a:pt x="480" y="2953"/>
                      <a:pt x="539" y="4408"/>
                    </a:cubicBezTo>
                    <a:cubicBezTo>
                      <a:pt x="377" y="4411"/>
                      <a:pt x="218" y="4421"/>
                      <a:pt x="56" y="4427"/>
                    </a:cubicBezTo>
                    <a:cubicBezTo>
                      <a:pt x="1" y="4431"/>
                      <a:pt x="1" y="4508"/>
                      <a:pt x="56" y="4508"/>
                    </a:cubicBezTo>
                    <a:lnTo>
                      <a:pt x="542" y="4521"/>
                    </a:lnTo>
                    <a:cubicBezTo>
                      <a:pt x="542" y="4550"/>
                      <a:pt x="545" y="4583"/>
                      <a:pt x="545" y="4609"/>
                    </a:cubicBezTo>
                    <a:cubicBezTo>
                      <a:pt x="547" y="4652"/>
                      <a:pt x="580" y="4674"/>
                      <a:pt x="612" y="4674"/>
                    </a:cubicBezTo>
                    <a:cubicBezTo>
                      <a:pt x="645" y="4674"/>
                      <a:pt x="676" y="4652"/>
                      <a:pt x="675" y="4609"/>
                    </a:cubicBezTo>
                    <a:lnTo>
                      <a:pt x="675" y="4525"/>
                    </a:lnTo>
                    <a:cubicBezTo>
                      <a:pt x="3273" y="4586"/>
                      <a:pt x="5871" y="4573"/>
                      <a:pt x="8466" y="4699"/>
                    </a:cubicBezTo>
                    <a:cubicBezTo>
                      <a:pt x="8468" y="4700"/>
                      <a:pt x="8470" y="4700"/>
                      <a:pt x="8472" y="4700"/>
                    </a:cubicBezTo>
                    <a:cubicBezTo>
                      <a:pt x="8536" y="4700"/>
                      <a:pt x="8564" y="4605"/>
                      <a:pt x="8501" y="4576"/>
                    </a:cubicBezTo>
                    <a:cubicBezTo>
                      <a:pt x="8446" y="4554"/>
                      <a:pt x="8395" y="4528"/>
                      <a:pt x="8333" y="4505"/>
                    </a:cubicBezTo>
                    <a:cubicBezTo>
                      <a:pt x="8325" y="4502"/>
                      <a:pt x="8318" y="4501"/>
                      <a:pt x="8311" y="4501"/>
                    </a:cubicBezTo>
                    <a:cubicBezTo>
                      <a:pt x="8280" y="4501"/>
                      <a:pt x="8258" y="4528"/>
                      <a:pt x="8255" y="4557"/>
                    </a:cubicBezTo>
                    <a:cubicBezTo>
                      <a:pt x="7947" y="4541"/>
                      <a:pt x="7640" y="4528"/>
                      <a:pt x="7335" y="4512"/>
                    </a:cubicBezTo>
                    <a:cubicBezTo>
                      <a:pt x="7338" y="4486"/>
                      <a:pt x="7329" y="4453"/>
                      <a:pt x="7290" y="4434"/>
                    </a:cubicBezTo>
                    <a:cubicBezTo>
                      <a:pt x="6065" y="3945"/>
                      <a:pt x="4883" y="3355"/>
                      <a:pt x="3755" y="2665"/>
                    </a:cubicBezTo>
                    <a:cubicBezTo>
                      <a:pt x="2622" y="1975"/>
                      <a:pt x="1585" y="1172"/>
                      <a:pt x="542" y="355"/>
                    </a:cubicBezTo>
                    <a:cubicBezTo>
                      <a:pt x="539" y="355"/>
                      <a:pt x="539" y="349"/>
                      <a:pt x="532" y="349"/>
                    </a:cubicBezTo>
                    <a:cubicBezTo>
                      <a:pt x="526" y="245"/>
                      <a:pt x="516" y="135"/>
                      <a:pt x="509" y="31"/>
                    </a:cubicBezTo>
                    <a:cubicBezTo>
                      <a:pt x="508" y="11"/>
                      <a:pt x="493" y="1"/>
                      <a:pt x="4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6880435" y="4510481"/>
                <a:ext cx="36644" cy="53061"/>
              </a:xfrm>
              <a:custGeom>
                <a:avLst/>
                <a:gdLst/>
                <a:ahLst/>
                <a:cxnLst/>
                <a:rect l="l" t="t" r="r" b="b"/>
                <a:pathLst>
                  <a:path w="558" h="808" extrusionOk="0">
                    <a:moveTo>
                      <a:pt x="283" y="292"/>
                    </a:moveTo>
                    <a:cubicBezTo>
                      <a:pt x="289" y="325"/>
                      <a:pt x="299" y="354"/>
                      <a:pt x="309" y="386"/>
                    </a:cubicBezTo>
                    <a:cubicBezTo>
                      <a:pt x="292" y="386"/>
                      <a:pt x="276" y="389"/>
                      <a:pt x="260" y="393"/>
                    </a:cubicBezTo>
                    <a:cubicBezTo>
                      <a:pt x="270" y="360"/>
                      <a:pt x="276" y="325"/>
                      <a:pt x="283" y="292"/>
                    </a:cubicBezTo>
                    <a:close/>
                    <a:moveTo>
                      <a:pt x="262" y="1"/>
                    </a:moveTo>
                    <a:cubicBezTo>
                      <a:pt x="239" y="1"/>
                      <a:pt x="217" y="12"/>
                      <a:pt x="211" y="40"/>
                    </a:cubicBezTo>
                    <a:cubicBezTo>
                      <a:pt x="192" y="163"/>
                      <a:pt x="173" y="283"/>
                      <a:pt x="147" y="406"/>
                    </a:cubicBezTo>
                    <a:cubicBezTo>
                      <a:pt x="114" y="409"/>
                      <a:pt x="88" y="412"/>
                      <a:pt x="56" y="419"/>
                    </a:cubicBezTo>
                    <a:cubicBezTo>
                      <a:pt x="17" y="422"/>
                      <a:pt x="1" y="480"/>
                      <a:pt x="46" y="487"/>
                    </a:cubicBezTo>
                    <a:cubicBezTo>
                      <a:pt x="75" y="490"/>
                      <a:pt x="104" y="493"/>
                      <a:pt x="137" y="493"/>
                    </a:cubicBezTo>
                    <a:cubicBezTo>
                      <a:pt x="121" y="584"/>
                      <a:pt x="104" y="668"/>
                      <a:pt x="92" y="759"/>
                    </a:cubicBezTo>
                    <a:cubicBezTo>
                      <a:pt x="86" y="788"/>
                      <a:pt x="110" y="808"/>
                      <a:pt x="134" y="808"/>
                    </a:cubicBezTo>
                    <a:cubicBezTo>
                      <a:pt x="149" y="808"/>
                      <a:pt x="164" y="799"/>
                      <a:pt x="169" y="778"/>
                    </a:cubicBezTo>
                    <a:cubicBezTo>
                      <a:pt x="192" y="684"/>
                      <a:pt x="211" y="587"/>
                      <a:pt x="234" y="493"/>
                    </a:cubicBezTo>
                    <a:cubicBezTo>
                      <a:pt x="266" y="493"/>
                      <a:pt x="302" y="490"/>
                      <a:pt x="334" y="487"/>
                    </a:cubicBezTo>
                    <a:cubicBezTo>
                      <a:pt x="354" y="551"/>
                      <a:pt x="380" y="619"/>
                      <a:pt x="412" y="681"/>
                    </a:cubicBezTo>
                    <a:cubicBezTo>
                      <a:pt x="421" y="702"/>
                      <a:pt x="437" y="710"/>
                      <a:pt x="453" y="710"/>
                    </a:cubicBezTo>
                    <a:cubicBezTo>
                      <a:pt x="486" y="710"/>
                      <a:pt x="521" y="677"/>
                      <a:pt x="513" y="636"/>
                    </a:cubicBezTo>
                    <a:cubicBezTo>
                      <a:pt x="500" y="577"/>
                      <a:pt x="487" y="519"/>
                      <a:pt x="467" y="457"/>
                    </a:cubicBezTo>
                    <a:cubicBezTo>
                      <a:pt x="477" y="454"/>
                      <a:pt x="484" y="454"/>
                      <a:pt x="496" y="451"/>
                    </a:cubicBezTo>
                    <a:cubicBezTo>
                      <a:pt x="557" y="436"/>
                      <a:pt x="538" y="353"/>
                      <a:pt x="483" y="353"/>
                    </a:cubicBezTo>
                    <a:cubicBezTo>
                      <a:pt x="479" y="353"/>
                      <a:pt x="475" y="353"/>
                      <a:pt x="471" y="354"/>
                    </a:cubicBezTo>
                    <a:cubicBezTo>
                      <a:pt x="461" y="357"/>
                      <a:pt x="451" y="357"/>
                      <a:pt x="438" y="360"/>
                    </a:cubicBezTo>
                    <a:cubicBezTo>
                      <a:pt x="403" y="253"/>
                      <a:pt x="364" y="146"/>
                      <a:pt x="325" y="40"/>
                    </a:cubicBezTo>
                    <a:cubicBezTo>
                      <a:pt x="316" y="15"/>
                      <a:pt x="288" y="1"/>
                      <a:pt x="2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6915108" y="4156402"/>
                <a:ext cx="36250" cy="35396"/>
              </a:xfrm>
              <a:custGeom>
                <a:avLst/>
                <a:gdLst/>
                <a:ahLst/>
                <a:cxnLst/>
                <a:rect l="l" t="t" r="r" b="b"/>
                <a:pathLst>
                  <a:path w="552" h="539" extrusionOk="0">
                    <a:moveTo>
                      <a:pt x="384" y="1"/>
                    </a:moveTo>
                    <a:cubicBezTo>
                      <a:pt x="216" y="1"/>
                      <a:pt x="42" y="75"/>
                      <a:pt x="14" y="258"/>
                    </a:cubicBezTo>
                    <a:cubicBezTo>
                      <a:pt x="1" y="349"/>
                      <a:pt x="33" y="433"/>
                      <a:pt x="114" y="478"/>
                    </a:cubicBezTo>
                    <a:cubicBezTo>
                      <a:pt x="202" y="530"/>
                      <a:pt x="322" y="517"/>
                      <a:pt x="419" y="537"/>
                    </a:cubicBezTo>
                    <a:cubicBezTo>
                      <a:pt x="424" y="538"/>
                      <a:pt x="429" y="538"/>
                      <a:pt x="433" y="538"/>
                    </a:cubicBezTo>
                    <a:cubicBezTo>
                      <a:pt x="490" y="538"/>
                      <a:pt x="527" y="454"/>
                      <a:pt x="467" y="430"/>
                    </a:cubicBezTo>
                    <a:cubicBezTo>
                      <a:pt x="377" y="388"/>
                      <a:pt x="130" y="430"/>
                      <a:pt x="134" y="287"/>
                    </a:cubicBezTo>
                    <a:cubicBezTo>
                      <a:pt x="137" y="96"/>
                      <a:pt x="390" y="115"/>
                      <a:pt x="516" y="96"/>
                    </a:cubicBezTo>
                    <a:cubicBezTo>
                      <a:pt x="552" y="90"/>
                      <a:pt x="552" y="25"/>
                      <a:pt x="509" y="15"/>
                    </a:cubicBezTo>
                    <a:cubicBezTo>
                      <a:pt x="470" y="6"/>
                      <a:pt x="427" y="1"/>
                      <a:pt x="3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7482282" y="4492817"/>
                <a:ext cx="48924" cy="52930"/>
              </a:xfrm>
              <a:custGeom>
                <a:avLst/>
                <a:gdLst/>
                <a:ahLst/>
                <a:cxnLst/>
                <a:rect l="l" t="t" r="r" b="b"/>
                <a:pathLst>
                  <a:path w="745" h="806" extrusionOk="0">
                    <a:moveTo>
                      <a:pt x="244" y="163"/>
                    </a:moveTo>
                    <a:cubicBezTo>
                      <a:pt x="334" y="169"/>
                      <a:pt x="344" y="202"/>
                      <a:pt x="279" y="266"/>
                    </a:cubicBezTo>
                    <a:cubicBezTo>
                      <a:pt x="260" y="286"/>
                      <a:pt x="237" y="302"/>
                      <a:pt x="211" y="318"/>
                    </a:cubicBezTo>
                    <a:cubicBezTo>
                      <a:pt x="211" y="279"/>
                      <a:pt x="214" y="176"/>
                      <a:pt x="244" y="163"/>
                    </a:cubicBezTo>
                    <a:close/>
                    <a:moveTo>
                      <a:pt x="208" y="435"/>
                    </a:moveTo>
                    <a:cubicBezTo>
                      <a:pt x="214" y="438"/>
                      <a:pt x="227" y="445"/>
                      <a:pt x="240" y="445"/>
                    </a:cubicBezTo>
                    <a:cubicBezTo>
                      <a:pt x="263" y="443"/>
                      <a:pt x="293" y="441"/>
                      <a:pt x="325" y="441"/>
                    </a:cubicBezTo>
                    <a:cubicBezTo>
                      <a:pt x="429" y="441"/>
                      <a:pt x="557" y="459"/>
                      <a:pt x="564" y="558"/>
                    </a:cubicBezTo>
                    <a:cubicBezTo>
                      <a:pt x="564" y="623"/>
                      <a:pt x="555" y="613"/>
                      <a:pt x="503" y="629"/>
                    </a:cubicBezTo>
                    <a:cubicBezTo>
                      <a:pt x="470" y="642"/>
                      <a:pt x="435" y="645"/>
                      <a:pt x="402" y="655"/>
                    </a:cubicBezTo>
                    <a:cubicBezTo>
                      <a:pt x="362" y="663"/>
                      <a:pt x="324" y="666"/>
                      <a:pt x="285" y="666"/>
                    </a:cubicBezTo>
                    <a:cubicBezTo>
                      <a:pt x="258" y="666"/>
                      <a:pt x="232" y="664"/>
                      <a:pt x="205" y="662"/>
                    </a:cubicBezTo>
                    <a:cubicBezTo>
                      <a:pt x="205" y="584"/>
                      <a:pt x="205" y="513"/>
                      <a:pt x="208" y="435"/>
                    </a:cubicBezTo>
                    <a:close/>
                    <a:moveTo>
                      <a:pt x="278" y="1"/>
                    </a:moveTo>
                    <a:cubicBezTo>
                      <a:pt x="276" y="1"/>
                      <a:pt x="274" y="1"/>
                      <a:pt x="273" y="1"/>
                    </a:cubicBezTo>
                    <a:cubicBezTo>
                      <a:pt x="1" y="11"/>
                      <a:pt x="69" y="561"/>
                      <a:pt x="82" y="714"/>
                    </a:cubicBezTo>
                    <a:cubicBezTo>
                      <a:pt x="85" y="739"/>
                      <a:pt x="98" y="756"/>
                      <a:pt x="117" y="762"/>
                    </a:cubicBezTo>
                    <a:cubicBezTo>
                      <a:pt x="127" y="775"/>
                      <a:pt x="137" y="788"/>
                      <a:pt x="159" y="791"/>
                    </a:cubicBezTo>
                    <a:cubicBezTo>
                      <a:pt x="182" y="794"/>
                      <a:pt x="208" y="801"/>
                      <a:pt x="237" y="804"/>
                    </a:cubicBezTo>
                    <a:cubicBezTo>
                      <a:pt x="241" y="805"/>
                      <a:pt x="245" y="805"/>
                      <a:pt x="248" y="805"/>
                    </a:cubicBezTo>
                    <a:cubicBezTo>
                      <a:pt x="258" y="805"/>
                      <a:pt x="266" y="802"/>
                      <a:pt x="276" y="794"/>
                    </a:cubicBezTo>
                    <a:cubicBezTo>
                      <a:pt x="282" y="795"/>
                      <a:pt x="289" y="795"/>
                      <a:pt x="296" y="795"/>
                    </a:cubicBezTo>
                    <a:cubicBezTo>
                      <a:pt x="483" y="795"/>
                      <a:pt x="745" y="749"/>
                      <a:pt x="723" y="558"/>
                    </a:cubicBezTo>
                    <a:cubicBezTo>
                      <a:pt x="700" y="396"/>
                      <a:pt x="551" y="338"/>
                      <a:pt x="402" y="322"/>
                    </a:cubicBezTo>
                    <a:cubicBezTo>
                      <a:pt x="431" y="283"/>
                      <a:pt x="451" y="234"/>
                      <a:pt x="444" y="176"/>
                    </a:cubicBezTo>
                    <a:cubicBezTo>
                      <a:pt x="438" y="90"/>
                      <a:pt x="372" y="1"/>
                      <a:pt x="2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" name="Google Shape;19;p2"/>
            <p:cNvGrpSpPr/>
            <p:nvPr/>
          </p:nvGrpSpPr>
          <p:grpSpPr>
            <a:xfrm rot="3195961">
              <a:off x="6881663" y="4415603"/>
              <a:ext cx="949013" cy="865520"/>
              <a:chOff x="5882939" y="3323344"/>
              <a:chExt cx="444901" cy="405775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5882939" y="3323344"/>
                <a:ext cx="422586" cy="405775"/>
              </a:xfrm>
              <a:custGeom>
                <a:avLst/>
                <a:gdLst/>
                <a:ahLst/>
                <a:cxnLst/>
                <a:rect l="l" t="t" r="r" b="b"/>
                <a:pathLst>
                  <a:path w="6435" h="6179" extrusionOk="0">
                    <a:moveTo>
                      <a:pt x="3180" y="140"/>
                    </a:moveTo>
                    <a:cubicBezTo>
                      <a:pt x="3910" y="140"/>
                      <a:pt x="4632" y="411"/>
                      <a:pt x="5187" y="928"/>
                    </a:cubicBezTo>
                    <a:cubicBezTo>
                      <a:pt x="5806" y="1505"/>
                      <a:pt x="6120" y="2331"/>
                      <a:pt x="6097" y="3154"/>
                    </a:cubicBezTo>
                    <a:cubicBezTo>
                      <a:pt x="6094" y="3131"/>
                      <a:pt x="6081" y="3122"/>
                      <a:pt x="6055" y="3112"/>
                    </a:cubicBezTo>
                    <a:cubicBezTo>
                      <a:pt x="6020" y="3096"/>
                      <a:pt x="5984" y="3083"/>
                      <a:pt x="5948" y="3067"/>
                    </a:cubicBezTo>
                    <a:cubicBezTo>
                      <a:pt x="5940" y="3052"/>
                      <a:pt x="5926" y="3043"/>
                      <a:pt x="5904" y="3043"/>
                    </a:cubicBezTo>
                    <a:cubicBezTo>
                      <a:pt x="5901" y="3043"/>
                      <a:pt x="5897" y="3043"/>
                      <a:pt x="5893" y="3044"/>
                    </a:cubicBezTo>
                    <a:lnTo>
                      <a:pt x="5884" y="3044"/>
                    </a:lnTo>
                    <a:cubicBezTo>
                      <a:pt x="4248" y="2409"/>
                      <a:pt x="2615" y="1735"/>
                      <a:pt x="953" y="1171"/>
                    </a:cubicBezTo>
                    <a:cubicBezTo>
                      <a:pt x="1206" y="873"/>
                      <a:pt x="1520" y="621"/>
                      <a:pt x="1886" y="443"/>
                    </a:cubicBezTo>
                    <a:cubicBezTo>
                      <a:pt x="2297" y="239"/>
                      <a:pt x="2740" y="140"/>
                      <a:pt x="3180" y="140"/>
                    </a:cubicBezTo>
                    <a:close/>
                    <a:moveTo>
                      <a:pt x="3732" y="2380"/>
                    </a:moveTo>
                    <a:lnTo>
                      <a:pt x="5579" y="3073"/>
                    </a:lnTo>
                    <a:cubicBezTo>
                      <a:pt x="5061" y="3125"/>
                      <a:pt x="4533" y="3206"/>
                      <a:pt x="4018" y="3319"/>
                    </a:cubicBezTo>
                    <a:cubicBezTo>
                      <a:pt x="4073" y="3015"/>
                      <a:pt x="3739" y="2872"/>
                      <a:pt x="3486" y="2830"/>
                    </a:cubicBezTo>
                    <a:cubicBezTo>
                      <a:pt x="3570" y="2684"/>
                      <a:pt x="3651" y="2532"/>
                      <a:pt x="3732" y="2383"/>
                    </a:cubicBezTo>
                    <a:lnTo>
                      <a:pt x="3732" y="2380"/>
                    </a:lnTo>
                    <a:close/>
                    <a:moveTo>
                      <a:pt x="3447" y="2888"/>
                    </a:moveTo>
                    <a:cubicBezTo>
                      <a:pt x="3674" y="2953"/>
                      <a:pt x="3907" y="3031"/>
                      <a:pt x="3924" y="3306"/>
                    </a:cubicBezTo>
                    <a:cubicBezTo>
                      <a:pt x="3924" y="3319"/>
                      <a:pt x="3930" y="3332"/>
                      <a:pt x="3940" y="3339"/>
                    </a:cubicBezTo>
                    <a:cubicBezTo>
                      <a:pt x="3648" y="3407"/>
                      <a:pt x="3363" y="3484"/>
                      <a:pt x="3085" y="3575"/>
                    </a:cubicBezTo>
                    <a:lnTo>
                      <a:pt x="3059" y="3536"/>
                    </a:lnTo>
                    <a:cubicBezTo>
                      <a:pt x="3195" y="3326"/>
                      <a:pt x="3324" y="3112"/>
                      <a:pt x="3447" y="2888"/>
                    </a:cubicBezTo>
                    <a:close/>
                    <a:moveTo>
                      <a:pt x="888" y="1246"/>
                    </a:moveTo>
                    <a:cubicBezTo>
                      <a:pt x="1792" y="1631"/>
                      <a:pt x="2709" y="1988"/>
                      <a:pt x="3626" y="2334"/>
                    </a:cubicBezTo>
                    <a:cubicBezTo>
                      <a:pt x="3402" y="2717"/>
                      <a:pt x="3182" y="3099"/>
                      <a:pt x="2981" y="3497"/>
                    </a:cubicBezTo>
                    <a:cubicBezTo>
                      <a:pt x="2967" y="3493"/>
                      <a:pt x="2953" y="3491"/>
                      <a:pt x="2938" y="3491"/>
                    </a:cubicBezTo>
                    <a:cubicBezTo>
                      <a:pt x="2920" y="3491"/>
                      <a:pt x="2902" y="3495"/>
                      <a:pt x="2884" y="3504"/>
                    </a:cubicBezTo>
                    <a:cubicBezTo>
                      <a:pt x="2878" y="3500"/>
                      <a:pt x="2871" y="3498"/>
                      <a:pt x="2863" y="3498"/>
                    </a:cubicBezTo>
                    <a:cubicBezTo>
                      <a:pt x="2856" y="3498"/>
                      <a:pt x="2849" y="3500"/>
                      <a:pt x="2842" y="3504"/>
                    </a:cubicBezTo>
                    <a:cubicBezTo>
                      <a:pt x="2754" y="3578"/>
                      <a:pt x="2751" y="3711"/>
                      <a:pt x="2858" y="3770"/>
                    </a:cubicBezTo>
                    <a:cubicBezTo>
                      <a:pt x="2883" y="3783"/>
                      <a:pt x="2908" y="3789"/>
                      <a:pt x="2934" y="3789"/>
                    </a:cubicBezTo>
                    <a:cubicBezTo>
                      <a:pt x="3007" y="3789"/>
                      <a:pt x="3073" y="3737"/>
                      <a:pt x="3088" y="3663"/>
                    </a:cubicBezTo>
                    <a:cubicBezTo>
                      <a:pt x="4008" y="3478"/>
                      <a:pt x="4915" y="3293"/>
                      <a:pt x="5845" y="3170"/>
                    </a:cubicBezTo>
                    <a:cubicBezTo>
                      <a:pt x="5903" y="3190"/>
                      <a:pt x="5958" y="3209"/>
                      <a:pt x="6016" y="3235"/>
                    </a:cubicBezTo>
                    <a:cubicBezTo>
                      <a:pt x="6023" y="3237"/>
                      <a:pt x="6030" y="3238"/>
                      <a:pt x="6036" y="3238"/>
                    </a:cubicBezTo>
                    <a:cubicBezTo>
                      <a:pt x="6061" y="3238"/>
                      <a:pt x="6077" y="3223"/>
                      <a:pt x="6088" y="3203"/>
                    </a:cubicBezTo>
                    <a:lnTo>
                      <a:pt x="6088" y="3203"/>
                    </a:lnTo>
                    <a:cubicBezTo>
                      <a:pt x="6078" y="3595"/>
                      <a:pt x="5984" y="3983"/>
                      <a:pt x="5809" y="4340"/>
                    </a:cubicBezTo>
                    <a:cubicBezTo>
                      <a:pt x="5305" y="5371"/>
                      <a:pt x="4209" y="6046"/>
                      <a:pt x="3086" y="6046"/>
                    </a:cubicBezTo>
                    <a:cubicBezTo>
                      <a:pt x="2816" y="6046"/>
                      <a:pt x="2544" y="6007"/>
                      <a:pt x="2278" y="5924"/>
                    </a:cubicBezTo>
                    <a:cubicBezTo>
                      <a:pt x="2270" y="5921"/>
                      <a:pt x="2262" y="5919"/>
                      <a:pt x="2255" y="5919"/>
                    </a:cubicBezTo>
                    <a:cubicBezTo>
                      <a:pt x="2232" y="5919"/>
                      <a:pt x="2214" y="5933"/>
                      <a:pt x="2207" y="5950"/>
                    </a:cubicBezTo>
                    <a:cubicBezTo>
                      <a:pt x="1163" y="5493"/>
                      <a:pt x="363" y="4563"/>
                      <a:pt x="253" y="3404"/>
                    </a:cubicBezTo>
                    <a:cubicBezTo>
                      <a:pt x="182" y="2616"/>
                      <a:pt x="418" y="1845"/>
                      <a:pt x="888" y="1246"/>
                    </a:cubicBezTo>
                    <a:close/>
                    <a:moveTo>
                      <a:pt x="3179" y="0"/>
                    </a:moveTo>
                    <a:cubicBezTo>
                      <a:pt x="2889" y="0"/>
                      <a:pt x="2596" y="42"/>
                      <a:pt x="2310" y="128"/>
                    </a:cubicBezTo>
                    <a:cubicBezTo>
                      <a:pt x="1079" y="501"/>
                      <a:pt x="218" y="1593"/>
                      <a:pt x="114" y="2872"/>
                    </a:cubicBezTo>
                    <a:cubicBezTo>
                      <a:pt x="0" y="4307"/>
                      <a:pt x="940" y="5697"/>
                      <a:pt x="2330" y="6089"/>
                    </a:cubicBezTo>
                    <a:cubicBezTo>
                      <a:pt x="2334" y="6090"/>
                      <a:pt x="2337" y="6090"/>
                      <a:pt x="2341" y="6090"/>
                    </a:cubicBezTo>
                    <a:cubicBezTo>
                      <a:pt x="2350" y="6090"/>
                      <a:pt x="2358" y="6088"/>
                      <a:pt x="2362" y="6086"/>
                    </a:cubicBezTo>
                    <a:cubicBezTo>
                      <a:pt x="2602" y="6149"/>
                      <a:pt x="2846" y="6178"/>
                      <a:pt x="3087" y="6178"/>
                    </a:cubicBezTo>
                    <a:cubicBezTo>
                      <a:pt x="4095" y="6178"/>
                      <a:pt x="5074" y="5658"/>
                      <a:pt x="5670" y="4822"/>
                    </a:cubicBezTo>
                    <a:cubicBezTo>
                      <a:pt x="6434" y="3757"/>
                      <a:pt x="6421" y="2241"/>
                      <a:pt x="5618" y="1201"/>
                    </a:cubicBezTo>
                    <a:cubicBezTo>
                      <a:pt x="5031" y="436"/>
                      <a:pt x="4118" y="0"/>
                      <a:pt x="3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5893971" y="3357162"/>
                <a:ext cx="33360" cy="38745"/>
              </a:xfrm>
              <a:custGeom>
                <a:avLst/>
                <a:gdLst/>
                <a:ahLst/>
                <a:cxnLst/>
                <a:rect l="l" t="t" r="r" b="b"/>
                <a:pathLst>
                  <a:path w="508" h="590" extrusionOk="0">
                    <a:moveTo>
                      <a:pt x="163" y="216"/>
                    </a:moveTo>
                    <a:lnTo>
                      <a:pt x="218" y="274"/>
                    </a:lnTo>
                    <a:cubicBezTo>
                      <a:pt x="205" y="277"/>
                      <a:pt x="195" y="284"/>
                      <a:pt x="182" y="294"/>
                    </a:cubicBezTo>
                    <a:cubicBezTo>
                      <a:pt x="176" y="268"/>
                      <a:pt x="169" y="242"/>
                      <a:pt x="163" y="216"/>
                    </a:cubicBezTo>
                    <a:close/>
                    <a:moveTo>
                      <a:pt x="65" y="1"/>
                    </a:moveTo>
                    <a:cubicBezTo>
                      <a:pt x="31" y="1"/>
                      <a:pt x="0" y="26"/>
                      <a:pt x="14" y="67"/>
                    </a:cubicBezTo>
                    <a:cubicBezTo>
                      <a:pt x="40" y="164"/>
                      <a:pt x="66" y="264"/>
                      <a:pt x="95" y="365"/>
                    </a:cubicBezTo>
                    <a:cubicBezTo>
                      <a:pt x="85" y="378"/>
                      <a:pt x="72" y="388"/>
                      <a:pt x="66" y="397"/>
                    </a:cubicBezTo>
                    <a:cubicBezTo>
                      <a:pt x="44" y="421"/>
                      <a:pt x="72" y="450"/>
                      <a:pt x="98" y="450"/>
                    </a:cubicBezTo>
                    <a:cubicBezTo>
                      <a:pt x="104" y="450"/>
                      <a:pt x="109" y="449"/>
                      <a:pt x="114" y="446"/>
                    </a:cubicBezTo>
                    <a:cubicBezTo>
                      <a:pt x="124" y="488"/>
                      <a:pt x="143" y="530"/>
                      <a:pt x="163" y="572"/>
                    </a:cubicBezTo>
                    <a:cubicBezTo>
                      <a:pt x="168" y="585"/>
                      <a:pt x="178" y="590"/>
                      <a:pt x="190" y="590"/>
                    </a:cubicBezTo>
                    <a:cubicBezTo>
                      <a:pt x="208" y="590"/>
                      <a:pt x="228" y="576"/>
                      <a:pt x="228" y="556"/>
                    </a:cubicBezTo>
                    <a:cubicBezTo>
                      <a:pt x="224" y="494"/>
                      <a:pt x="211" y="439"/>
                      <a:pt x="199" y="381"/>
                    </a:cubicBezTo>
                    <a:cubicBezTo>
                      <a:pt x="221" y="365"/>
                      <a:pt x="250" y="349"/>
                      <a:pt x="280" y="339"/>
                    </a:cubicBezTo>
                    <a:cubicBezTo>
                      <a:pt x="315" y="368"/>
                      <a:pt x="351" y="407"/>
                      <a:pt x="390" y="439"/>
                    </a:cubicBezTo>
                    <a:cubicBezTo>
                      <a:pt x="400" y="446"/>
                      <a:pt x="412" y="448"/>
                      <a:pt x="424" y="448"/>
                    </a:cubicBezTo>
                    <a:cubicBezTo>
                      <a:pt x="466" y="448"/>
                      <a:pt x="508" y="411"/>
                      <a:pt x="477" y="365"/>
                    </a:cubicBezTo>
                    <a:cubicBezTo>
                      <a:pt x="390" y="229"/>
                      <a:pt x="234" y="115"/>
                      <a:pt x="105" y="15"/>
                    </a:cubicBezTo>
                    <a:cubicBezTo>
                      <a:pt x="93" y="5"/>
                      <a:pt x="79" y="1"/>
                      <a:pt x="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6149288" y="3441151"/>
                <a:ext cx="35265" cy="27384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7" extrusionOk="0">
                    <a:moveTo>
                      <a:pt x="243" y="0"/>
                    </a:moveTo>
                    <a:cubicBezTo>
                      <a:pt x="142" y="0"/>
                      <a:pt x="10" y="99"/>
                      <a:pt x="4" y="194"/>
                    </a:cubicBezTo>
                    <a:cubicBezTo>
                      <a:pt x="0" y="281"/>
                      <a:pt x="62" y="362"/>
                      <a:pt x="143" y="395"/>
                    </a:cubicBezTo>
                    <a:cubicBezTo>
                      <a:pt x="178" y="410"/>
                      <a:pt x="215" y="417"/>
                      <a:pt x="254" y="417"/>
                    </a:cubicBezTo>
                    <a:cubicBezTo>
                      <a:pt x="334" y="417"/>
                      <a:pt x="419" y="389"/>
                      <a:pt x="486" y="356"/>
                    </a:cubicBezTo>
                    <a:cubicBezTo>
                      <a:pt x="536" y="329"/>
                      <a:pt x="509" y="250"/>
                      <a:pt x="457" y="250"/>
                    </a:cubicBezTo>
                    <a:cubicBezTo>
                      <a:pt x="452" y="250"/>
                      <a:pt x="447" y="250"/>
                      <a:pt x="441" y="252"/>
                    </a:cubicBezTo>
                    <a:cubicBezTo>
                      <a:pt x="382" y="272"/>
                      <a:pt x="305" y="307"/>
                      <a:pt x="236" y="307"/>
                    </a:cubicBezTo>
                    <a:cubicBezTo>
                      <a:pt x="192" y="307"/>
                      <a:pt x="151" y="292"/>
                      <a:pt x="120" y="249"/>
                    </a:cubicBezTo>
                    <a:cubicBezTo>
                      <a:pt x="62" y="164"/>
                      <a:pt x="194" y="75"/>
                      <a:pt x="262" y="75"/>
                    </a:cubicBezTo>
                    <a:cubicBezTo>
                      <a:pt x="277" y="75"/>
                      <a:pt x="289" y="80"/>
                      <a:pt x="295" y="90"/>
                    </a:cubicBezTo>
                    <a:cubicBezTo>
                      <a:pt x="301" y="100"/>
                      <a:pt x="310" y="104"/>
                      <a:pt x="320" y="104"/>
                    </a:cubicBezTo>
                    <a:cubicBezTo>
                      <a:pt x="338" y="104"/>
                      <a:pt x="356" y="89"/>
                      <a:pt x="347" y="67"/>
                    </a:cubicBezTo>
                    <a:cubicBezTo>
                      <a:pt x="327" y="20"/>
                      <a:pt x="288" y="0"/>
                      <a:pt x="2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6296516" y="3504061"/>
                <a:ext cx="31325" cy="42620"/>
              </a:xfrm>
              <a:custGeom>
                <a:avLst/>
                <a:gdLst/>
                <a:ahLst/>
                <a:cxnLst/>
                <a:rect l="l" t="t" r="r" b="b"/>
                <a:pathLst>
                  <a:path w="477" h="649" extrusionOk="0">
                    <a:moveTo>
                      <a:pt x="224" y="143"/>
                    </a:moveTo>
                    <a:cubicBezTo>
                      <a:pt x="256" y="143"/>
                      <a:pt x="224" y="182"/>
                      <a:pt x="217" y="198"/>
                    </a:cubicBezTo>
                    <a:cubicBezTo>
                      <a:pt x="201" y="230"/>
                      <a:pt x="178" y="260"/>
                      <a:pt x="156" y="292"/>
                    </a:cubicBezTo>
                    <a:cubicBezTo>
                      <a:pt x="159" y="260"/>
                      <a:pt x="169" y="230"/>
                      <a:pt x="178" y="198"/>
                    </a:cubicBezTo>
                    <a:cubicBezTo>
                      <a:pt x="188" y="169"/>
                      <a:pt x="195" y="143"/>
                      <a:pt x="224" y="143"/>
                    </a:cubicBezTo>
                    <a:close/>
                    <a:moveTo>
                      <a:pt x="143" y="428"/>
                    </a:moveTo>
                    <a:cubicBezTo>
                      <a:pt x="146" y="428"/>
                      <a:pt x="146" y="434"/>
                      <a:pt x="152" y="434"/>
                    </a:cubicBezTo>
                    <a:cubicBezTo>
                      <a:pt x="163" y="437"/>
                      <a:pt x="174" y="438"/>
                      <a:pt x="184" y="438"/>
                    </a:cubicBezTo>
                    <a:cubicBezTo>
                      <a:pt x="205" y="438"/>
                      <a:pt x="227" y="434"/>
                      <a:pt x="249" y="434"/>
                    </a:cubicBezTo>
                    <a:cubicBezTo>
                      <a:pt x="260" y="434"/>
                      <a:pt x="271" y="435"/>
                      <a:pt x="282" y="438"/>
                    </a:cubicBezTo>
                    <a:cubicBezTo>
                      <a:pt x="331" y="444"/>
                      <a:pt x="373" y="477"/>
                      <a:pt x="298" y="509"/>
                    </a:cubicBezTo>
                    <a:cubicBezTo>
                      <a:pt x="266" y="522"/>
                      <a:pt x="224" y="522"/>
                      <a:pt x="188" y="522"/>
                    </a:cubicBezTo>
                    <a:cubicBezTo>
                      <a:pt x="172" y="522"/>
                      <a:pt x="159" y="532"/>
                      <a:pt x="146" y="538"/>
                    </a:cubicBezTo>
                    <a:lnTo>
                      <a:pt x="146" y="532"/>
                    </a:lnTo>
                    <a:cubicBezTo>
                      <a:pt x="143" y="499"/>
                      <a:pt x="143" y="467"/>
                      <a:pt x="143" y="428"/>
                    </a:cubicBezTo>
                    <a:close/>
                    <a:moveTo>
                      <a:pt x="233" y="0"/>
                    </a:moveTo>
                    <a:cubicBezTo>
                      <a:pt x="231" y="0"/>
                      <a:pt x="229" y="0"/>
                      <a:pt x="227" y="0"/>
                    </a:cubicBezTo>
                    <a:cubicBezTo>
                      <a:pt x="0" y="13"/>
                      <a:pt x="16" y="396"/>
                      <a:pt x="42" y="541"/>
                    </a:cubicBezTo>
                    <a:cubicBezTo>
                      <a:pt x="46" y="569"/>
                      <a:pt x="71" y="581"/>
                      <a:pt x="95" y="581"/>
                    </a:cubicBezTo>
                    <a:cubicBezTo>
                      <a:pt x="108" y="581"/>
                      <a:pt x="121" y="577"/>
                      <a:pt x="130" y="571"/>
                    </a:cubicBezTo>
                    <a:lnTo>
                      <a:pt x="130" y="571"/>
                    </a:lnTo>
                    <a:cubicBezTo>
                      <a:pt x="123" y="606"/>
                      <a:pt x="143" y="645"/>
                      <a:pt x="188" y="648"/>
                    </a:cubicBezTo>
                    <a:cubicBezTo>
                      <a:pt x="314" y="648"/>
                      <a:pt x="476" y="606"/>
                      <a:pt x="476" y="454"/>
                    </a:cubicBezTo>
                    <a:cubicBezTo>
                      <a:pt x="473" y="396"/>
                      <a:pt x="450" y="347"/>
                      <a:pt x="402" y="324"/>
                    </a:cubicBezTo>
                    <a:cubicBezTo>
                      <a:pt x="377" y="313"/>
                      <a:pt x="354" y="310"/>
                      <a:pt x="331" y="310"/>
                    </a:cubicBezTo>
                    <a:cubicBezTo>
                      <a:pt x="320" y="310"/>
                      <a:pt x="309" y="310"/>
                      <a:pt x="298" y="311"/>
                    </a:cubicBezTo>
                    <a:cubicBezTo>
                      <a:pt x="334" y="260"/>
                      <a:pt x="366" y="198"/>
                      <a:pt x="369" y="136"/>
                    </a:cubicBezTo>
                    <a:cubicBezTo>
                      <a:pt x="373" y="58"/>
                      <a:pt x="311" y="0"/>
                      <a:pt x="2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4" name="Google Shape;24;p2"/>
            <p:cNvGrpSpPr/>
            <p:nvPr/>
          </p:nvGrpSpPr>
          <p:grpSpPr>
            <a:xfrm rot="1830349">
              <a:off x="8814229" y="2978000"/>
              <a:ext cx="1071906" cy="771565"/>
              <a:chOff x="5859955" y="1906764"/>
              <a:chExt cx="497056" cy="357770"/>
            </a:xfrm>
          </p:grpSpPr>
          <p:sp>
            <p:nvSpPr>
              <p:cNvPr id="25" name="Google Shape;25;p2"/>
              <p:cNvSpPr/>
              <p:nvPr/>
            </p:nvSpPr>
            <p:spPr>
              <a:xfrm>
                <a:off x="5859955" y="1906764"/>
                <a:ext cx="497056" cy="357770"/>
              </a:xfrm>
              <a:custGeom>
                <a:avLst/>
                <a:gdLst/>
                <a:ahLst/>
                <a:cxnLst/>
                <a:rect l="l" t="t" r="r" b="b"/>
                <a:pathLst>
                  <a:path w="7569" h="5448" extrusionOk="0">
                    <a:moveTo>
                      <a:pt x="2576" y="543"/>
                    </a:moveTo>
                    <a:lnTo>
                      <a:pt x="2563" y="2739"/>
                    </a:lnTo>
                    <a:lnTo>
                      <a:pt x="2563" y="2791"/>
                    </a:lnTo>
                    <a:cubicBezTo>
                      <a:pt x="2152" y="2836"/>
                      <a:pt x="1795" y="3096"/>
                      <a:pt x="1850" y="3601"/>
                    </a:cubicBezTo>
                    <a:cubicBezTo>
                      <a:pt x="1854" y="3659"/>
                      <a:pt x="1876" y="3711"/>
                      <a:pt x="1896" y="3769"/>
                    </a:cubicBezTo>
                    <a:cubicBezTo>
                      <a:pt x="1426" y="3756"/>
                      <a:pt x="956" y="3743"/>
                      <a:pt x="487" y="3740"/>
                    </a:cubicBezTo>
                    <a:cubicBezTo>
                      <a:pt x="169" y="2720"/>
                      <a:pt x="525" y="1599"/>
                      <a:pt x="1432" y="980"/>
                    </a:cubicBezTo>
                    <a:cubicBezTo>
                      <a:pt x="1773" y="744"/>
                      <a:pt x="2165" y="601"/>
                      <a:pt x="2576" y="543"/>
                    </a:cubicBezTo>
                    <a:close/>
                    <a:moveTo>
                      <a:pt x="2563" y="2914"/>
                    </a:moveTo>
                    <a:cubicBezTo>
                      <a:pt x="2560" y="3206"/>
                      <a:pt x="2557" y="3494"/>
                      <a:pt x="2547" y="3782"/>
                    </a:cubicBezTo>
                    <a:cubicBezTo>
                      <a:pt x="2382" y="3776"/>
                      <a:pt x="2220" y="3773"/>
                      <a:pt x="2051" y="3769"/>
                    </a:cubicBezTo>
                    <a:cubicBezTo>
                      <a:pt x="2003" y="3685"/>
                      <a:pt x="1977" y="3594"/>
                      <a:pt x="1977" y="3517"/>
                    </a:cubicBezTo>
                    <a:cubicBezTo>
                      <a:pt x="1970" y="3160"/>
                      <a:pt x="2242" y="2953"/>
                      <a:pt x="2563" y="2914"/>
                    </a:cubicBezTo>
                    <a:close/>
                    <a:moveTo>
                      <a:pt x="2719" y="2904"/>
                    </a:moveTo>
                    <a:cubicBezTo>
                      <a:pt x="3227" y="2917"/>
                      <a:pt x="3707" y="3309"/>
                      <a:pt x="3765" y="3805"/>
                    </a:cubicBezTo>
                    <a:cubicBezTo>
                      <a:pt x="3415" y="3802"/>
                      <a:pt x="3059" y="3792"/>
                      <a:pt x="2702" y="3786"/>
                    </a:cubicBezTo>
                    <a:cubicBezTo>
                      <a:pt x="2702" y="3494"/>
                      <a:pt x="2696" y="3196"/>
                      <a:pt x="2696" y="2904"/>
                    </a:cubicBezTo>
                    <a:close/>
                    <a:moveTo>
                      <a:pt x="3036" y="513"/>
                    </a:moveTo>
                    <a:cubicBezTo>
                      <a:pt x="3674" y="513"/>
                      <a:pt x="4316" y="705"/>
                      <a:pt x="4831" y="1064"/>
                    </a:cubicBezTo>
                    <a:cubicBezTo>
                      <a:pt x="5670" y="1647"/>
                      <a:pt x="6007" y="2749"/>
                      <a:pt x="6055" y="3792"/>
                    </a:cubicBezTo>
                    <a:cubicBezTo>
                      <a:pt x="6039" y="3790"/>
                      <a:pt x="6021" y="3790"/>
                      <a:pt x="6004" y="3790"/>
                    </a:cubicBezTo>
                    <a:cubicBezTo>
                      <a:pt x="5986" y="3790"/>
                      <a:pt x="5968" y="3790"/>
                      <a:pt x="5952" y="3792"/>
                    </a:cubicBezTo>
                    <a:cubicBezTo>
                      <a:pt x="5304" y="3805"/>
                      <a:pt x="4656" y="3808"/>
                      <a:pt x="4008" y="3808"/>
                    </a:cubicBezTo>
                    <a:lnTo>
                      <a:pt x="3895" y="3808"/>
                    </a:lnTo>
                    <a:cubicBezTo>
                      <a:pt x="3856" y="3410"/>
                      <a:pt x="3571" y="3057"/>
                      <a:pt x="3179" y="2885"/>
                    </a:cubicBezTo>
                    <a:cubicBezTo>
                      <a:pt x="3030" y="2820"/>
                      <a:pt x="2864" y="2788"/>
                      <a:pt x="2696" y="2788"/>
                    </a:cubicBezTo>
                    <a:lnTo>
                      <a:pt x="2696" y="2746"/>
                    </a:lnTo>
                    <a:cubicBezTo>
                      <a:pt x="2699" y="2007"/>
                      <a:pt x="2706" y="1265"/>
                      <a:pt x="2709" y="530"/>
                    </a:cubicBezTo>
                    <a:cubicBezTo>
                      <a:pt x="2817" y="518"/>
                      <a:pt x="2926" y="513"/>
                      <a:pt x="3036" y="513"/>
                    </a:cubicBezTo>
                    <a:close/>
                    <a:moveTo>
                      <a:pt x="2168" y="3922"/>
                    </a:moveTo>
                    <a:lnTo>
                      <a:pt x="2168" y="3922"/>
                    </a:lnTo>
                    <a:cubicBezTo>
                      <a:pt x="2291" y="3925"/>
                      <a:pt x="2417" y="3925"/>
                      <a:pt x="2547" y="3925"/>
                    </a:cubicBezTo>
                    <a:cubicBezTo>
                      <a:pt x="2547" y="3977"/>
                      <a:pt x="2544" y="4019"/>
                      <a:pt x="2544" y="4064"/>
                    </a:cubicBezTo>
                    <a:cubicBezTo>
                      <a:pt x="2516" y="4075"/>
                      <a:pt x="2488" y="4080"/>
                      <a:pt x="2460" y="4080"/>
                    </a:cubicBezTo>
                    <a:cubicBezTo>
                      <a:pt x="2357" y="4080"/>
                      <a:pt x="2252" y="4016"/>
                      <a:pt x="2168" y="3922"/>
                    </a:cubicBezTo>
                    <a:close/>
                    <a:moveTo>
                      <a:pt x="2800" y="3935"/>
                    </a:moveTo>
                    <a:cubicBezTo>
                      <a:pt x="3124" y="3938"/>
                      <a:pt x="3447" y="3938"/>
                      <a:pt x="3771" y="3938"/>
                    </a:cubicBezTo>
                    <a:cubicBezTo>
                      <a:pt x="3771" y="4006"/>
                      <a:pt x="3758" y="4080"/>
                      <a:pt x="3739" y="4155"/>
                    </a:cubicBezTo>
                    <a:cubicBezTo>
                      <a:pt x="3593" y="4647"/>
                      <a:pt x="3159" y="4916"/>
                      <a:pt x="2686" y="5007"/>
                    </a:cubicBezTo>
                    <a:cubicBezTo>
                      <a:pt x="2696" y="4706"/>
                      <a:pt x="2702" y="4398"/>
                      <a:pt x="2702" y="4087"/>
                    </a:cubicBezTo>
                    <a:cubicBezTo>
                      <a:pt x="2735" y="4058"/>
                      <a:pt x="2767" y="4012"/>
                      <a:pt x="2793" y="3957"/>
                    </a:cubicBezTo>
                    <a:cubicBezTo>
                      <a:pt x="2800" y="3951"/>
                      <a:pt x="2800" y="3941"/>
                      <a:pt x="2800" y="3935"/>
                    </a:cubicBezTo>
                    <a:close/>
                    <a:moveTo>
                      <a:pt x="532" y="3857"/>
                    </a:moveTo>
                    <a:lnTo>
                      <a:pt x="532" y="3857"/>
                    </a:lnTo>
                    <a:cubicBezTo>
                      <a:pt x="1018" y="3889"/>
                      <a:pt x="1504" y="3905"/>
                      <a:pt x="1993" y="3918"/>
                    </a:cubicBezTo>
                    <a:cubicBezTo>
                      <a:pt x="2115" y="4074"/>
                      <a:pt x="2293" y="4187"/>
                      <a:pt x="2461" y="4187"/>
                    </a:cubicBezTo>
                    <a:cubicBezTo>
                      <a:pt x="2489" y="4187"/>
                      <a:pt x="2517" y="4184"/>
                      <a:pt x="2544" y="4178"/>
                    </a:cubicBezTo>
                    <a:lnTo>
                      <a:pt x="2544" y="4178"/>
                    </a:lnTo>
                    <a:cubicBezTo>
                      <a:pt x="2540" y="4463"/>
                      <a:pt x="2544" y="4744"/>
                      <a:pt x="2550" y="5030"/>
                    </a:cubicBezTo>
                    <a:cubicBezTo>
                      <a:pt x="2471" y="5040"/>
                      <a:pt x="2393" y="5045"/>
                      <a:pt x="2315" y="5045"/>
                    </a:cubicBezTo>
                    <a:cubicBezTo>
                      <a:pt x="2269" y="5045"/>
                      <a:pt x="2222" y="5043"/>
                      <a:pt x="2174" y="5039"/>
                    </a:cubicBezTo>
                    <a:cubicBezTo>
                      <a:pt x="1465" y="5000"/>
                      <a:pt x="921" y="4715"/>
                      <a:pt x="613" y="4058"/>
                    </a:cubicBezTo>
                    <a:cubicBezTo>
                      <a:pt x="584" y="3993"/>
                      <a:pt x="555" y="3925"/>
                      <a:pt x="532" y="3857"/>
                    </a:cubicBezTo>
                    <a:close/>
                    <a:moveTo>
                      <a:pt x="2642" y="0"/>
                    </a:moveTo>
                    <a:cubicBezTo>
                      <a:pt x="2609" y="0"/>
                      <a:pt x="2576" y="21"/>
                      <a:pt x="2576" y="63"/>
                    </a:cubicBezTo>
                    <a:lnTo>
                      <a:pt x="2576" y="416"/>
                    </a:lnTo>
                    <a:cubicBezTo>
                      <a:pt x="1682" y="543"/>
                      <a:pt x="859" y="1035"/>
                      <a:pt x="454" y="1920"/>
                    </a:cubicBezTo>
                    <a:cubicBezTo>
                      <a:pt x="195" y="2487"/>
                      <a:pt x="172" y="3141"/>
                      <a:pt x="347" y="3737"/>
                    </a:cubicBezTo>
                    <a:lnTo>
                      <a:pt x="56" y="3737"/>
                    </a:lnTo>
                    <a:cubicBezTo>
                      <a:pt x="1" y="3737"/>
                      <a:pt x="1" y="3818"/>
                      <a:pt x="56" y="3821"/>
                    </a:cubicBezTo>
                    <a:lnTo>
                      <a:pt x="383" y="3844"/>
                    </a:lnTo>
                    <a:cubicBezTo>
                      <a:pt x="406" y="3905"/>
                      <a:pt x="425" y="3964"/>
                      <a:pt x="448" y="4019"/>
                    </a:cubicBezTo>
                    <a:cubicBezTo>
                      <a:pt x="762" y="4761"/>
                      <a:pt x="1319" y="5104"/>
                      <a:pt x="2113" y="5166"/>
                    </a:cubicBezTo>
                    <a:cubicBezTo>
                      <a:pt x="2166" y="5170"/>
                      <a:pt x="2220" y="5173"/>
                      <a:pt x="2274" y="5173"/>
                    </a:cubicBezTo>
                    <a:cubicBezTo>
                      <a:pt x="2368" y="5173"/>
                      <a:pt x="2461" y="5166"/>
                      <a:pt x="2553" y="5156"/>
                    </a:cubicBezTo>
                    <a:cubicBezTo>
                      <a:pt x="2560" y="5237"/>
                      <a:pt x="2563" y="5324"/>
                      <a:pt x="2566" y="5405"/>
                    </a:cubicBezTo>
                    <a:cubicBezTo>
                      <a:pt x="2568" y="5434"/>
                      <a:pt x="2588" y="5448"/>
                      <a:pt x="2610" y="5448"/>
                    </a:cubicBezTo>
                    <a:cubicBezTo>
                      <a:pt x="2632" y="5448"/>
                      <a:pt x="2655" y="5433"/>
                      <a:pt x="2660" y="5405"/>
                    </a:cubicBezTo>
                    <a:cubicBezTo>
                      <a:pt x="2667" y="5315"/>
                      <a:pt x="2673" y="5227"/>
                      <a:pt x="2676" y="5136"/>
                    </a:cubicBezTo>
                    <a:cubicBezTo>
                      <a:pt x="3179" y="5049"/>
                      <a:pt x="3635" y="4780"/>
                      <a:pt x="3830" y="4275"/>
                    </a:cubicBezTo>
                    <a:cubicBezTo>
                      <a:pt x="3875" y="4161"/>
                      <a:pt x="3895" y="4045"/>
                      <a:pt x="3898" y="3931"/>
                    </a:cubicBezTo>
                    <a:cubicBezTo>
                      <a:pt x="4047" y="3932"/>
                      <a:pt x="4196" y="3933"/>
                      <a:pt x="4344" y="3933"/>
                    </a:cubicBezTo>
                    <a:cubicBezTo>
                      <a:pt x="4790" y="3933"/>
                      <a:pt x="5235" y="3929"/>
                      <a:pt x="5680" y="3922"/>
                    </a:cubicBezTo>
                    <a:cubicBezTo>
                      <a:pt x="5806" y="3922"/>
                      <a:pt x="5932" y="3918"/>
                      <a:pt x="6052" y="3915"/>
                    </a:cubicBezTo>
                    <a:lnTo>
                      <a:pt x="6052" y="3915"/>
                    </a:lnTo>
                    <a:cubicBezTo>
                      <a:pt x="6062" y="4233"/>
                      <a:pt x="6042" y="4550"/>
                      <a:pt x="6004" y="4838"/>
                    </a:cubicBezTo>
                    <a:cubicBezTo>
                      <a:pt x="5999" y="4881"/>
                      <a:pt x="6029" y="4902"/>
                      <a:pt x="6063" y="4902"/>
                    </a:cubicBezTo>
                    <a:cubicBezTo>
                      <a:pt x="6097" y="4902"/>
                      <a:pt x="6133" y="4881"/>
                      <a:pt x="6140" y="4838"/>
                    </a:cubicBezTo>
                    <a:cubicBezTo>
                      <a:pt x="6178" y="4537"/>
                      <a:pt x="6195" y="4226"/>
                      <a:pt x="6188" y="3915"/>
                    </a:cubicBezTo>
                    <a:cubicBezTo>
                      <a:pt x="6327" y="3909"/>
                      <a:pt x="6473" y="3909"/>
                      <a:pt x="6616" y="3905"/>
                    </a:cubicBezTo>
                    <a:lnTo>
                      <a:pt x="7017" y="3892"/>
                    </a:lnTo>
                    <a:cubicBezTo>
                      <a:pt x="7105" y="3889"/>
                      <a:pt x="7196" y="3889"/>
                      <a:pt x="7283" y="3886"/>
                    </a:cubicBezTo>
                    <a:cubicBezTo>
                      <a:pt x="7310" y="3895"/>
                      <a:pt x="7333" y="3900"/>
                      <a:pt x="7353" y="3900"/>
                    </a:cubicBezTo>
                    <a:cubicBezTo>
                      <a:pt x="7368" y="3900"/>
                      <a:pt x="7381" y="3898"/>
                      <a:pt x="7393" y="3892"/>
                    </a:cubicBezTo>
                    <a:cubicBezTo>
                      <a:pt x="7403" y="3918"/>
                      <a:pt x="7422" y="3938"/>
                      <a:pt x="7455" y="3938"/>
                    </a:cubicBezTo>
                    <a:lnTo>
                      <a:pt x="7484" y="3938"/>
                    </a:lnTo>
                    <a:cubicBezTo>
                      <a:pt x="7510" y="3938"/>
                      <a:pt x="7539" y="3918"/>
                      <a:pt x="7549" y="3889"/>
                    </a:cubicBezTo>
                    <a:cubicBezTo>
                      <a:pt x="7552" y="3876"/>
                      <a:pt x="7552" y="3867"/>
                      <a:pt x="7555" y="3857"/>
                    </a:cubicBezTo>
                    <a:cubicBezTo>
                      <a:pt x="7568" y="3834"/>
                      <a:pt x="7555" y="3805"/>
                      <a:pt x="7533" y="3786"/>
                    </a:cubicBezTo>
                    <a:cubicBezTo>
                      <a:pt x="7473" y="3746"/>
                      <a:pt x="7390" y="3733"/>
                      <a:pt x="7301" y="3733"/>
                    </a:cubicBezTo>
                    <a:cubicBezTo>
                      <a:pt x="7158" y="3733"/>
                      <a:pt x="6999" y="3765"/>
                      <a:pt x="6891" y="3769"/>
                    </a:cubicBezTo>
                    <a:cubicBezTo>
                      <a:pt x="6658" y="3776"/>
                      <a:pt x="6421" y="3779"/>
                      <a:pt x="6188" y="3786"/>
                    </a:cubicBezTo>
                    <a:cubicBezTo>
                      <a:pt x="6123" y="2490"/>
                      <a:pt x="5608" y="1171"/>
                      <a:pt x="4358" y="646"/>
                    </a:cubicBezTo>
                    <a:cubicBezTo>
                      <a:pt x="3944" y="471"/>
                      <a:pt x="3493" y="384"/>
                      <a:pt x="3046" y="384"/>
                    </a:cubicBezTo>
                    <a:cubicBezTo>
                      <a:pt x="2933" y="384"/>
                      <a:pt x="2821" y="389"/>
                      <a:pt x="2709" y="400"/>
                    </a:cubicBezTo>
                    <a:lnTo>
                      <a:pt x="2709" y="63"/>
                    </a:lnTo>
                    <a:cubicBezTo>
                      <a:pt x="2709" y="21"/>
                      <a:pt x="2676" y="0"/>
                      <a:pt x="26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6038900" y="1950301"/>
                <a:ext cx="23182" cy="19504"/>
              </a:xfrm>
              <a:custGeom>
                <a:avLst/>
                <a:gdLst/>
                <a:ahLst/>
                <a:cxnLst/>
                <a:rect l="l" t="t" r="r" b="b"/>
                <a:pathLst>
                  <a:path w="353" h="297" extrusionOk="0">
                    <a:moveTo>
                      <a:pt x="53" y="0"/>
                    </a:moveTo>
                    <a:cubicBezTo>
                      <a:pt x="24" y="0"/>
                      <a:pt x="1" y="34"/>
                      <a:pt x="26" y="61"/>
                    </a:cubicBezTo>
                    <a:cubicBezTo>
                      <a:pt x="100" y="139"/>
                      <a:pt x="188" y="220"/>
                      <a:pt x="272" y="288"/>
                    </a:cubicBezTo>
                    <a:cubicBezTo>
                      <a:pt x="279" y="294"/>
                      <a:pt x="287" y="297"/>
                      <a:pt x="295" y="297"/>
                    </a:cubicBezTo>
                    <a:cubicBezTo>
                      <a:pt x="325" y="297"/>
                      <a:pt x="352" y="258"/>
                      <a:pt x="324" y="230"/>
                    </a:cubicBezTo>
                    <a:cubicBezTo>
                      <a:pt x="246" y="149"/>
                      <a:pt x="162" y="77"/>
                      <a:pt x="78" y="9"/>
                    </a:cubicBezTo>
                    <a:cubicBezTo>
                      <a:pt x="70" y="3"/>
                      <a:pt x="61" y="0"/>
                      <a:pt x="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6078564" y="1985039"/>
                <a:ext cx="24758" cy="21802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32" extrusionOk="0">
                    <a:moveTo>
                      <a:pt x="52" y="1"/>
                    </a:moveTo>
                    <a:cubicBezTo>
                      <a:pt x="22" y="1"/>
                      <a:pt x="1" y="47"/>
                      <a:pt x="25" y="73"/>
                    </a:cubicBezTo>
                    <a:cubicBezTo>
                      <a:pt x="109" y="164"/>
                      <a:pt x="206" y="251"/>
                      <a:pt x="303" y="326"/>
                    </a:cubicBezTo>
                    <a:cubicBezTo>
                      <a:pt x="309" y="330"/>
                      <a:pt x="315" y="331"/>
                      <a:pt x="321" y="331"/>
                    </a:cubicBezTo>
                    <a:cubicBezTo>
                      <a:pt x="351" y="331"/>
                      <a:pt x="376" y="288"/>
                      <a:pt x="352" y="261"/>
                    </a:cubicBezTo>
                    <a:cubicBezTo>
                      <a:pt x="271" y="167"/>
                      <a:pt x="174" y="83"/>
                      <a:pt x="73" y="8"/>
                    </a:cubicBezTo>
                    <a:cubicBezTo>
                      <a:pt x="66" y="3"/>
                      <a:pt x="59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6116520" y="2017610"/>
                <a:ext cx="22196" cy="18519"/>
              </a:xfrm>
              <a:custGeom>
                <a:avLst/>
                <a:gdLst/>
                <a:ahLst/>
                <a:cxnLst/>
                <a:rect l="l" t="t" r="r" b="b"/>
                <a:pathLst>
                  <a:path w="338" h="282" extrusionOk="0">
                    <a:moveTo>
                      <a:pt x="53" y="1"/>
                    </a:moveTo>
                    <a:cubicBezTo>
                      <a:pt x="20" y="1"/>
                      <a:pt x="1" y="52"/>
                      <a:pt x="33" y="76"/>
                    </a:cubicBezTo>
                    <a:cubicBezTo>
                      <a:pt x="114" y="134"/>
                      <a:pt x="182" y="202"/>
                      <a:pt x="253" y="270"/>
                    </a:cubicBezTo>
                    <a:cubicBezTo>
                      <a:pt x="261" y="278"/>
                      <a:pt x="270" y="282"/>
                      <a:pt x="280" y="282"/>
                    </a:cubicBezTo>
                    <a:cubicBezTo>
                      <a:pt x="309" y="282"/>
                      <a:pt x="338" y="249"/>
                      <a:pt x="318" y="222"/>
                    </a:cubicBezTo>
                    <a:cubicBezTo>
                      <a:pt x="253" y="138"/>
                      <a:pt x="166" y="70"/>
                      <a:pt x="75" y="8"/>
                    </a:cubicBezTo>
                    <a:cubicBezTo>
                      <a:pt x="67" y="3"/>
                      <a:pt x="60" y="1"/>
                      <a:pt x="5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6152375" y="2052217"/>
                <a:ext cx="28238" cy="24101"/>
              </a:xfrm>
              <a:custGeom>
                <a:avLst/>
                <a:gdLst/>
                <a:ahLst/>
                <a:cxnLst/>
                <a:rect l="l" t="t" r="r" b="b"/>
                <a:pathLst>
                  <a:path w="430" h="367" extrusionOk="0">
                    <a:moveTo>
                      <a:pt x="49" y="1"/>
                    </a:moveTo>
                    <a:cubicBezTo>
                      <a:pt x="17" y="1"/>
                      <a:pt x="0" y="48"/>
                      <a:pt x="28" y="67"/>
                    </a:cubicBezTo>
                    <a:cubicBezTo>
                      <a:pt x="141" y="148"/>
                      <a:pt x="238" y="249"/>
                      <a:pt x="336" y="356"/>
                    </a:cubicBezTo>
                    <a:cubicBezTo>
                      <a:pt x="344" y="363"/>
                      <a:pt x="353" y="366"/>
                      <a:pt x="363" y="366"/>
                    </a:cubicBezTo>
                    <a:cubicBezTo>
                      <a:pt x="396" y="366"/>
                      <a:pt x="429" y="330"/>
                      <a:pt x="407" y="297"/>
                    </a:cubicBezTo>
                    <a:cubicBezTo>
                      <a:pt x="316" y="178"/>
                      <a:pt x="196" y="80"/>
                      <a:pt x="67" y="6"/>
                    </a:cubicBezTo>
                    <a:cubicBezTo>
                      <a:pt x="60" y="2"/>
                      <a:pt x="54" y="1"/>
                      <a:pt x="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6188492" y="2086824"/>
                <a:ext cx="29880" cy="25020"/>
              </a:xfrm>
              <a:custGeom>
                <a:avLst/>
                <a:gdLst/>
                <a:ahLst/>
                <a:cxnLst/>
                <a:rect l="l" t="t" r="r" b="b"/>
                <a:pathLst>
                  <a:path w="455" h="381" extrusionOk="0">
                    <a:moveTo>
                      <a:pt x="64" y="1"/>
                    </a:moveTo>
                    <a:cubicBezTo>
                      <a:pt x="30" y="1"/>
                      <a:pt x="0" y="47"/>
                      <a:pt x="35" y="72"/>
                    </a:cubicBezTo>
                    <a:cubicBezTo>
                      <a:pt x="152" y="162"/>
                      <a:pt x="262" y="266"/>
                      <a:pt x="366" y="367"/>
                    </a:cubicBezTo>
                    <a:cubicBezTo>
                      <a:pt x="376" y="376"/>
                      <a:pt x="386" y="381"/>
                      <a:pt x="396" y="381"/>
                    </a:cubicBezTo>
                    <a:cubicBezTo>
                      <a:pt x="429" y="381"/>
                      <a:pt x="454" y="337"/>
                      <a:pt x="427" y="305"/>
                    </a:cubicBezTo>
                    <a:cubicBezTo>
                      <a:pt x="330" y="188"/>
                      <a:pt x="207" y="91"/>
                      <a:pt x="84" y="7"/>
                    </a:cubicBezTo>
                    <a:cubicBezTo>
                      <a:pt x="77" y="3"/>
                      <a:pt x="70" y="1"/>
                      <a:pt x="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6227499" y="2122744"/>
                <a:ext cx="30734" cy="23182"/>
              </a:xfrm>
              <a:custGeom>
                <a:avLst/>
                <a:gdLst/>
                <a:ahLst/>
                <a:cxnLst/>
                <a:rect l="l" t="t" r="r" b="b"/>
                <a:pathLst>
                  <a:path w="468" h="353" extrusionOk="0">
                    <a:moveTo>
                      <a:pt x="51" y="0"/>
                    </a:moveTo>
                    <a:cubicBezTo>
                      <a:pt x="24" y="0"/>
                      <a:pt x="1" y="39"/>
                      <a:pt x="24" y="62"/>
                    </a:cubicBezTo>
                    <a:cubicBezTo>
                      <a:pt x="134" y="153"/>
                      <a:pt x="238" y="254"/>
                      <a:pt x="351" y="341"/>
                    </a:cubicBezTo>
                    <a:cubicBezTo>
                      <a:pt x="362" y="349"/>
                      <a:pt x="373" y="352"/>
                      <a:pt x="384" y="352"/>
                    </a:cubicBezTo>
                    <a:cubicBezTo>
                      <a:pt x="428" y="352"/>
                      <a:pt x="468" y="298"/>
                      <a:pt x="426" y="270"/>
                    </a:cubicBezTo>
                    <a:cubicBezTo>
                      <a:pt x="306" y="179"/>
                      <a:pt x="186" y="98"/>
                      <a:pt x="70" y="7"/>
                    </a:cubicBezTo>
                    <a:cubicBezTo>
                      <a:pt x="63" y="2"/>
                      <a:pt x="57" y="0"/>
                      <a:pt x="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5894628" y="2115849"/>
                <a:ext cx="21080" cy="25940"/>
              </a:xfrm>
              <a:custGeom>
                <a:avLst/>
                <a:gdLst/>
                <a:ahLst/>
                <a:cxnLst/>
                <a:rect l="l" t="t" r="r" b="b"/>
                <a:pathLst>
                  <a:path w="321" h="395" extrusionOk="0">
                    <a:moveTo>
                      <a:pt x="262" y="1"/>
                    </a:moveTo>
                    <a:cubicBezTo>
                      <a:pt x="254" y="1"/>
                      <a:pt x="245" y="4"/>
                      <a:pt x="237" y="12"/>
                    </a:cubicBezTo>
                    <a:cubicBezTo>
                      <a:pt x="146" y="106"/>
                      <a:pt x="65" y="226"/>
                      <a:pt x="14" y="342"/>
                    </a:cubicBezTo>
                    <a:cubicBezTo>
                      <a:pt x="0" y="369"/>
                      <a:pt x="24" y="395"/>
                      <a:pt x="48" y="395"/>
                    </a:cubicBezTo>
                    <a:cubicBezTo>
                      <a:pt x="58" y="395"/>
                      <a:pt x="68" y="390"/>
                      <a:pt x="75" y="378"/>
                    </a:cubicBezTo>
                    <a:cubicBezTo>
                      <a:pt x="143" y="274"/>
                      <a:pt x="214" y="171"/>
                      <a:pt x="295" y="70"/>
                    </a:cubicBezTo>
                    <a:cubicBezTo>
                      <a:pt x="321" y="42"/>
                      <a:pt x="293" y="1"/>
                      <a:pt x="2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5917809" y="2065219"/>
                <a:ext cx="24232" cy="35856"/>
              </a:xfrm>
              <a:custGeom>
                <a:avLst/>
                <a:gdLst/>
                <a:ahLst/>
                <a:cxnLst/>
                <a:rect l="l" t="t" r="r" b="b"/>
                <a:pathLst>
                  <a:path w="369" h="546" extrusionOk="0">
                    <a:moveTo>
                      <a:pt x="321" y="0"/>
                    </a:moveTo>
                    <a:cubicBezTo>
                      <a:pt x="311" y="0"/>
                      <a:pt x="300" y="5"/>
                      <a:pt x="292" y="15"/>
                    </a:cubicBezTo>
                    <a:cubicBezTo>
                      <a:pt x="202" y="187"/>
                      <a:pt x="108" y="349"/>
                      <a:pt x="10" y="514"/>
                    </a:cubicBezTo>
                    <a:cubicBezTo>
                      <a:pt x="1" y="529"/>
                      <a:pt x="15" y="546"/>
                      <a:pt x="31" y="546"/>
                    </a:cubicBezTo>
                    <a:cubicBezTo>
                      <a:pt x="36" y="546"/>
                      <a:pt x="41" y="544"/>
                      <a:pt x="46" y="540"/>
                    </a:cubicBezTo>
                    <a:cubicBezTo>
                      <a:pt x="179" y="397"/>
                      <a:pt x="289" y="226"/>
                      <a:pt x="357" y="44"/>
                    </a:cubicBezTo>
                    <a:cubicBezTo>
                      <a:pt x="368" y="20"/>
                      <a:pt x="345" y="0"/>
                      <a:pt x="3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5956684" y="2017676"/>
                <a:ext cx="21671" cy="28238"/>
              </a:xfrm>
              <a:custGeom>
                <a:avLst/>
                <a:gdLst/>
                <a:ahLst/>
                <a:cxnLst/>
                <a:rect l="l" t="t" r="r" b="b"/>
                <a:pathLst>
                  <a:path w="330" h="430" extrusionOk="0">
                    <a:moveTo>
                      <a:pt x="268" y="0"/>
                    </a:moveTo>
                    <a:cubicBezTo>
                      <a:pt x="259" y="0"/>
                      <a:pt x="250" y="3"/>
                      <a:pt x="241" y="10"/>
                    </a:cubicBezTo>
                    <a:cubicBezTo>
                      <a:pt x="118" y="107"/>
                      <a:pt x="40" y="237"/>
                      <a:pt x="5" y="393"/>
                    </a:cubicBezTo>
                    <a:cubicBezTo>
                      <a:pt x="1" y="416"/>
                      <a:pt x="18" y="430"/>
                      <a:pt x="35" y="430"/>
                    </a:cubicBezTo>
                    <a:cubicBezTo>
                      <a:pt x="47" y="430"/>
                      <a:pt x="60" y="423"/>
                      <a:pt x="66" y="409"/>
                    </a:cubicBezTo>
                    <a:cubicBezTo>
                      <a:pt x="115" y="279"/>
                      <a:pt x="196" y="166"/>
                      <a:pt x="296" y="72"/>
                    </a:cubicBezTo>
                    <a:cubicBezTo>
                      <a:pt x="329" y="39"/>
                      <a:pt x="301" y="0"/>
                      <a:pt x="2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5989518" y="1984317"/>
                <a:ext cx="10245" cy="18847"/>
              </a:xfrm>
              <a:custGeom>
                <a:avLst/>
                <a:gdLst/>
                <a:ahLst/>
                <a:cxnLst/>
                <a:rect l="l" t="t" r="r" b="b"/>
                <a:pathLst>
                  <a:path w="156" h="287" extrusionOk="0">
                    <a:moveTo>
                      <a:pt x="110" y="1"/>
                    </a:moveTo>
                    <a:cubicBezTo>
                      <a:pt x="102" y="1"/>
                      <a:pt x="92" y="4"/>
                      <a:pt x="85" y="13"/>
                    </a:cubicBezTo>
                    <a:cubicBezTo>
                      <a:pt x="26" y="81"/>
                      <a:pt x="0" y="178"/>
                      <a:pt x="23" y="266"/>
                    </a:cubicBezTo>
                    <a:cubicBezTo>
                      <a:pt x="28" y="280"/>
                      <a:pt x="38" y="287"/>
                      <a:pt x="49" y="287"/>
                    </a:cubicBezTo>
                    <a:cubicBezTo>
                      <a:pt x="62" y="287"/>
                      <a:pt x="75" y="277"/>
                      <a:pt x="75" y="259"/>
                    </a:cubicBezTo>
                    <a:cubicBezTo>
                      <a:pt x="85" y="181"/>
                      <a:pt x="101" y="120"/>
                      <a:pt x="137" y="52"/>
                    </a:cubicBezTo>
                    <a:cubicBezTo>
                      <a:pt x="156" y="28"/>
                      <a:pt x="134" y="1"/>
                      <a:pt x="1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6007183" y="1950236"/>
                <a:ext cx="16615" cy="17403"/>
              </a:xfrm>
              <a:custGeom>
                <a:avLst/>
                <a:gdLst/>
                <a:ahLst/>
                <a:cxnLst/>
                <a:rect l="l" t="t" r="r" b="b"/>
                <a:pathLst>
                  <a:path w="253" h="265" extrusionOk="0">
                    <a:moveTo>
                      <a:pt x="198" y="1"/>
                    </a:moveTo>
                    <a:cubicBezTo>
                      <a:pt x="197" y="1"/>
                      <a:pt x="196" y="1"/>
                      <a:pt x="195" y="1"/>
                    </a:cubicBezTo>
                    <a:cubicBezTo>
                      <a:pt x="81" y="10"/>
                      <a:pt x="0" y="140"/>
                      <a:pt x="46" y="244"/>
                    </a:cubicBezTo>
                    <a:cubicBezTo>
                      <a:pt x="52" y="258"/>
                      <a:pt x="65" y="264"/>
                      <a:pt x="77" y="264"/>
                    </a:cubicBezTo>
                    <a:cubicBezTo>
                      <a:pt x="94" y="264"/>
                      <a:pt x="111" y="251"/>
                      <a:pt x="107" y="227"/>
                    </a:cubicBezTo>
                    <a:cubicBezTo>
                      <a:pt x="91" y="159"/>
                      <a:pt x="143" y="98"/>
                      <a:pt x="208" y="85"/>
                    </a:cubicBezTo>
                    <a:cubicBezTo>
                      <a:pt x="252" y="75"/>
                      <a:pt x="244" y="1"/>
                      <a:pt x="1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5902442" y="2162670"/>
                <a:ext cx="19241" cy="13134"/>
              </a:xfrm>
              <a:custGeom>
                <a:avLst/>
                <a:gdLst/>
                <a:ahLst/>
                <a:cxnLst/>
                <a:rect l="l" t="t" r="r" b="b"/>
                <a:pathLst>
                  <a:path w="293" h="200" extrusionOk="0">
                    <a:moveTo>
                      <a:pt x="40" y="1"/>
                    </a:moveTo>
                    <a:cubicBezTo>
                      <a:pt x="14" y="1"/>
                      <a:pt x="0" y="38"/>
                      <a:pt x="27" y="57"/>
                    </a:cubicBezTo>
                    <a:cubicBezTo>
                      <a:pt x="92" y="106"/>
                      <a:pt x="157" y="154"/>
                      <a:pt x="228" y="196"/>
                    </a:cubicBezTo>
                    <a:cubicBezTo>
                      <a:pt x="233" y="199"/>
                      <a:pt x="237" y="200"/>
                      <a:pt x="241" y="200"/>
                    </a:cubicBezTo>
                    <a:cubicBezTo>
                      <a:pt x="267" y="200"/>
                      <a:pt x="292" y="164"/>
                      <a:pt x="267" y="144"/>
                    </a:cubicBezTo>
                    <a:cubicBezTo>
                      <a:pt x="202" y="89"/>
                      <a:pt x="131" y="51"/>
                      <a:pt x="57" y="5"/>
                    </a:cubicBezTo>
                    <a:cubicBezTo>
                      <a:pt x="51" y="2"/>
                      <a:pt x="45" y="1"/>
                      <a:pt x="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5931533" y="2183815"/>
                <a:ext cx="23182" cy="12740"/>
              </a:xfrm>
              <a:custGeom>
                <a:avLst/>
                <a:gdLst/>
                <a:ahLst/>
                <a:cxnLst/>
                <a:rect l="l" t="t" r="r" b="b"/>
                <a:pathLst>
                  <a:path w="353" h="194" extrusionOk="0">
                    <a:moveTo>
                      <a:pt x="47" y="1"/>
                    </a:moveTo>
                    <a:cubicBezTo>
                      <a:pt x="21" y="1"/>
                      <a:pt x="1" y="39"/>
                      <a:pt x="31" y="53"/>
                    </a:cubicBezTo>
                    <a:cubicBezTo>
                      <a:pt x="112" y="98"/>
                      <a:pt x="193" y="146"/>
                      <a:pt x="278" y="189"/>
                    </a:cubicBezTo>
                    <a:cubicBezTo>
                      <a:pt x="284" y="192"/>
                      <a:pt x="290" y="193"/>
                      <a:pt x="296" y="193"/>
                    </a:cubicBezTo>
                    <a:cubicBezTo>
                      <a:pt x="329" y="193"/>
                      <a:pt x="353" y="143"/>
                      <a:pt x="317" y="124"/>
                    </a:cubicBezTo>
                    <a:cubicBezTo>
                      <a:pt x="236" y="82"/>
                      <a:pt x="145" y="43"/>
                      <a:pt x="61" y="4"/>
                    </a:cubicBezTo>
                    <a:cubicBezTo>
                      <a:pt x="56" y="2"/>
                      <a:pt x="52" y="1"/>
                      <a:pt x="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5966272" y="2202333"/>
                <a:ext cx="23904" cy="12674"/>
              </a:xfrm>
              <a:custGeom>
                <a:avLst/>
                <a:gdLst/>
                <a:ahLst/>
                <a:cxnLst/>
                <a:rect l="l" t="t" r="r" b="b"/>
                <a:pathLst>
                  <a:path w="364" h="193" extrusionOk="0">
                    <a:moveTo>
                      <a:pt x="57" y="0"/>
                    </a:moveTo>
                    <a:cubicBezTo>
                      <a:pt x="25" y="0"/>
                      <a:pt x="1" y="48"/>
                      <a:pt x="37" y="65"/>
                    </a:cubicBezTo>
                    <a:lnTo>
                      <a:pt x="280" y="188"/>
                    </a:lnTo>
                    <a:cubicBezTo>
                      <a:pt x="286" y="191"/>
                      <a:pt x="293" y="193"/>
                      <a:pt x="299" y="193"/>
                    </a:cubicBezTo>
                    <a:cubicBezTo>
                      <a:pt x="338" y="193"/>
                      <a:pt x="364" y="137"/>
                      <a:pt x="319" y="117"/>
                    </a:cubicBezTo>
                    <a:cubicBezTo>
                      <a:pt x="238" y="78"/>
                      <a:pt x="154" y="43"/>
                      <a:pt x="73" y="4"/>
                    </a:cubicBezTo>
                    <a:cubicBezTo>
                      <a:pt x="67" y="1"/>
                      <a:pt x="62" y="0"/>
                      <a:pt x="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6000682" y="2221902"/>
                <a:ext cx="19504" cy="11624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77" extrusionOk="0">
                    <a:moveTo>
                      <a:pt x="47" y="1"/>
                    </a:moveTo>
                    <a:cubicBezTo>
                      <a:pt x="20" y="1"/>
                      <a:pt x="1" y="39"/>
                      <a:pt x="31" y="56"/>
                    </a:cubicBezTo>
                    <a:lnTo>
                      <a:pt x="141" y="117"/>
                    </a:lnTo>
                    <a:cubicBezTo>
                      <a:pt x="174" y="137"/>
                      <a:pt x="206" y="159"/>
                      <a:pt x="242" y="172"/>
                    </a:cubicBezTo>
                    <a:cubicBezTo>
                      <a:pt x="247" y="175"/>
                      <a:pt x="252" y="176"/>
                      <a:pt x="257" y="176"/>
                    </a:cubicBezTo>
                    <a:cubicBezTo>
                      <a:pt x="285" y="176"/>
                      <a:pt x="296" y="130"/>
                      <a:pt x="271" y="107"/>
                    </a:cubicBezTo>
                    <a:cubicBezTo>
                      <a:pt x="239" y="88"/>
                      <a:pt x="200" y="75"/>
                      <a:pt x="164" y="56"/>
                    </a:cubicBezTo>
                    <a:cubicBezTo>
                      <a:pt x="129" y="39"/>
                      <a:pt x="96" y="17"/>
                      <a:pt x="60" y="4"/>
                    </a:cubicBezTo>
                    <a:cubicBezTo>
                      <a:pt x="56" y="2"/>
                      <a:pt x="51" y="1"/>
                      <a:pt x="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6043300" y="2207390"/>
                <a:ext cx="20423" cy="21540"/>
              </a:xfrm>
              <a:custGeom>
                <a:avLst/>
                <a:gdLst/>
                <a:ahLst/>
                <a:cxnLst/>
                <a:rect l="l" t="t" r="r" b="b"/>
                <a:pathLst>
                  <a:path w="311" h="328" extrusionOk="0">
                    <a:moveTo>
                      <a:pt x="249" y="1"/>
                    </a:moveTo>
                    <a:cubicBezTo>
                      <a:pt x="239" y="1"/>
                      <a:pt x="229" y="5"/>
                      <a:pt x="221" y="14"/>
                    </a:cubicBezTo>
                    <a:cubicBezTo>
                      <a:pt x="150" y="95"/>
                      <a:pt x="79" y="183"/>
                      <a:pt x="17" y="273"/>
                    </a:cubicBezTo>
                    <a:cubicBezTo>
                      <a:pt x="1" y="300"/>
                      <a:pt x="24" y="328"/>
                      <a:pt x="50" y="328"/>
                    </a:cubicBezTo>
                    <a:cubicBezTo>
                      <a:pt x="59" y="328"/>
                      <a:pt x="68" y="324"/>
                      <a:pt x="76" y="315"/>
                    </a:cubicBezTo>
                    <a:cubicBezTo>
                      <a:pt x="147" y="235"/>
                      <a:pt x="221" y="150"/>
                      <a:pt x="286" y="66"/>
                    </a:cubicBezTo>
                    <a:cubicBezTo>
                      <a:pt x="311" y="39"/>
                      <a:pt x="279" y="1"/>
                      <a:pt x="2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6068057" y="2179941"/>
                <a:ext cx="17074" cy="14447"/>
              </a:xfrm>
              <a:custGeom>
                <a:avLst/>
                <a:gdLst/>
                <a:ahLst/>
                <a:cxnLst/>
                <a:rect l="l" t="t" r="r" b="b"/>
                <a:pathLst>
                  <a:path w="260" h="220" extrusionOk="0">
                    <a:moveTo>
                      <a:pt x="207" y="1"/>
                    </a:moveTo>
                    <a:cubicBezTo>
                      <a:pt x="200" y="1"/>
                      <a:pt x="192" y="3"/>
                      <a:pt x="185" y="8"/>
                    </a:cubicBezTo>
                    <a:cubicBezTo>
                      <a:pt x="155" y="37"/>
                      <a:pt x="133" y="69"/>
                      <a:pt x="107" y="99"/>
                    </a:cubicBezTo>
                    <a:cubicBezTo>
                      <a:pt x="78" y="128"/>
                      <a:pt x="48" y="157"/>
                      <a:pt x="16" y="180"/>
                    </a:cubicBezTo>
                    <a:cubicBezTo>
                      <a:pt x="0" y="193"/>
                      <a:pt x="17" y="219"/>
                      <a:pt x="34" y="219"/>
                    </a:cubicBezTo>
                    <a:cubicBezTo>
                      <a:pt x="38" y="219"/>
                      <a:pt x="42" y="218"/>
                      <a:pt x="45" y="215"/>
                    </a:cubicBezTo>
                    <a:cubicBezTo>
                      <a:pt x="117" y="176"/>
                      <a:pt x="197" y="118"/>
                      <a:pt x="240" y="50"/>
                    </a:cubicBezTo>
                    <a:cubicBezTo>
                      <a:pt x="260" y="27"/>
                      <a:pt x="235" y="1"/>
                      <a:pt x="2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6084802" y="2166150"/>
                <a:ext cx="12674" cy="11098"/>
              </a:xfrm>
              <a:custGeom>
                <a:avLst/>
                <a:gdLst/>
                <a:ahLst/>
                <a:cxnLst/>
                <a:rect l="l" t="t" r="r" b="b"/>
                <a:pathLst>
                  <a:path w="193" h="169" extrusionOk="0">
                    <a:moveTo>
                      <a:pt x="134" y="1"/>
                    </a:moveTo>
                    <a:cubicBezTo>
                      <a:pt x="124" y="1"/>
                      <a:pt x="115" y="5"/>
                      <a:pt x="108" y="14"/>
                    </a:cubicBezTo>
                    <a:cubicBezTo>
                      <a:pt x="79" y="46"/>
                      <a:pt x="56" y="79"/>
                      <a:pt x="23" y="111"/>
                    </a:cubicBezTo>
                    <a:cubicBezTo>
                      <a:pt x="1" y="136"/>
                      <a:pt x="23" y="169"/>
                      <a:pt x="49" y="169"/>
                    </a:cubicBezTo>
                    <a:cubicBezTo>
                      <a:pt x="57" y="169"/>
                      <a:pt x="65" y="166"/>
                      <a:pt x="72" y="160"/>
                    </a:cubicBezTo>
                    <a:cubicBezTo>
                      <a:pt x="98" y="130"/>
                      <a:pt x="130" y="101"/>
                      <a:pt x="163" y="69"/>
                    </a:cubicBezTo>
                    <a:cubicBezTo>
                      <a:pt x="193" y="42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4" name="Google Shape;44;p2"/>
            <p:cNvGrpSpPr/>
            <p:nvPr/>
          </p:nvGrpSpPr>
          <p:grpSpPr>
            <a:xfrm rot="9185211">
              <a:off x="8727244" y="888250"/>
              <a:ext cx="1081988" cy="684887"/>
              <a:chOff x="4808808" y="1957984"/>
              <a:chExt cx="404920" cy="256310"/>
            </a:xfrm>
          </p:grpSpPr>
          <p:sp>
            <p:nvSpPr>
              <p:cNvPr id="45" name="Google Shape;45;p2"/>
              <p:cNvSpPr/>
              <p:nvPr/>
            </p:nvSpPr>
            <p:spPr>
              <a:xfrm>
                <a:off x="4860357" y="1957984"/>
                <a:ext cx="353370" cy="256310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3903" extrusionOk="0">
                    <a:moveTo>
                      <a:pt x="4892" y="158"/>
                    </a:moveTo>
                    <a:cubicBezTo>
                      <a:pt x="4905" y="709"/>
                      <a:pt x="4911" y="1256"/>
                      <a:pt x="4924" y="1807"/>
                    </a:cubicBezTo>
                    <a:cubicBezTo>
                      <a:pt x="4820" y="1833"/>
                      <a:pt x="4715" y="1848"/>
                      <a:pt x="4611" y="1848"/>
                    </a:cubicBezTo>
                    <a:cubicBezTo>
                      <a:pt x="4408" y="1848"/>
                      <a:pt x="4208" y="1794"/>
                      <a:pt x="4027" y="1668"/>
                    </a:cubicBezTo>
                    <a:cubicBezTo>
                      <a:pt x="3810" y="1519"/>
                      <a:pt x="3680" y="1302"/>
                      <a:pt x="3635" y="1062"/>
                    </a:cubicBezTo>
                    <a:cubicBezTo>
                      <a:pt x="4059" y="767"/>
                      <a:pt x="4480" y="466"/>
                      <a:pt x="4892" y="158"/>
                    </a:cubicBezTo>
                    <a:close/>
                    <a:moveTo>
                      <a:pt x="3560" y="1110"/>
                    </a:moveTo>
                    <a:cubicBezTo>
                      <a:pt x="3609" y="1357"/>
                      <a:pt x="3754" y="1587"/>
                      <a:pt x="3965" y="1742"/>
                    </a:cubicBezTo>
                    <a:cubicBezTo>
                      <a:pt x="4160" y="1881"/>
                      <a:pt x="4387" y="1944"/>
                      <a:pt x="4617" y="1944"/>
                    </a:cubicBezTo>
                    <a:cubicBezTo>
                      <a:pt x="4720" y="1944"/>
                      <a:pt x="4823" y="1931"/>
                      <a:pt x="4924" y="1907"/>
                    </a:cubicBezTo>
                    <a:cubicBezTo>
                      <a:pt x="4934" y="2254"/>
                      <a:pt x="4937" y="2601"/>
                      <a:pt x="4943" y="2947"/>
                    </a:cubicBezTo>
                    <a:cubicBezTo>
                      <a:pt x="4730" y="2944"/>
                      <a:pt x="4513" y="2941"/>
                      <a:pt x="4295" y="2941"/>
                    </a:cubicBezTo>
                    <a:cubicBezTo>
                      <a:pt x="4302" y="2882"/>
                      <a:pt x="4305" y="2831"/>
                      <a:pt x="4308" y="2772"/>
                    </a:cubicBezTo>
                    <a:cubicBezTo>
                      <a:pt x="4313" y="2756"/>
                      <a:pt x="4301" y="2747"/>
                      <a:pt x="4287" y="2747"/>
                    </a:cubicBezTo>
                    <a:cubicBezTo>
                      <a:pt x="4270" y="2747"/>
                      <a:pt x="4250" y="2758"/>
                      <a:pt x="4247" y="2782"/>
                    </a:cubicBezTo>
                    <a:cubicBezTo>
                      <a:pt x="4244" y="2840"/>
                      <a:pt x="4237" y="2892"/>
                      <a:pt x="4231" y="2947"/>
                    </a:cubicBezTo>
                    <a:cubicBezTo>
                      <a:pt x="4163" y="2947"/>
                      <a:pt x="4095" y="2950"/>
                      <a:pt x="4030" y="2950"/>
                    </a:cubicBezTo>
                    <a:cubicBezTo>
                      <a:pt x="3997" y="2950"/>
                      <a:pt x="3997" y="2999"/>
                      <a:pt x="4030" y="3006"/>
                    </a:cubicBezTo>
                    <a:cubicBezTo>
                      <a:pt x="4095" y="3009"/>
                      <a:pt x="4163" y="3012"/>
                      <a:pt x="4227" y="3015"/>
                    </a:cubicBezTo>
                    <a:cubicBezTo>
                      <a:pt x="4221" y="3168"/>
                      <a:pt x="4221" y="3317"/>
                      <a:pt x="4237" y="3466"/>
                    </a:cubicBezTo>
                    <a:cubicBezTo>
                      <a:pt x="3657" y="3443"/>
                      <a:pt x="3074" y="3449"/>
                      <a:pt x="2504" y="3430"/>
                    </a:cubicBezTo>
                    <a:cubicBezTo>
                      <a:pt x="2423" y="3427"/>
                      <a:pt x="2342" y="3427"/>
                      <a:pt x="2264" y="3420"/>
                    </a:cubicBezTo>
                    <a:cubicBezTo>
                      <a:pt x="2361" y="2980"/>
                      <a:pt x="2170" y="2542"/>
                      <a:pt x="1798" y="2293"/>
                    </a:cubicBezTo>
                    <a:cubicBezTo>
                      <a:pt x="2394" y="1911"/>
                      <a:pt x="2980" y="1515"/>
                      <a:pt x="3560" y="1110"/>
                    </a:cubicBezTo>
                    <a:close/>
                    <a:moveTo>
                      <a:pt x="4295" y="3022"/>
                    </a:moveTo>
                    <a:cubicBezTo>
                      <a:pt x="4516" y="3035"/>
                      <a:pt x="4733" y="3038"/>
                      <a:pt x="4953" y="3041"/>
                    </a:cubicBezTo>
                    <a:lnTo>
                      <a:pt x="4966" y="3527"/>
                    </a:lnTo>
                    <a:cubicBezTo>
                      <a:pt x="4956" y="3527"/>
                      <a:pt x="4953" y="3524"/>
                      <a:pt x="4950" y="3524"/>
                    </a:cubicBezTo>
                    <a:cubicBezTo>
                      <a:pt x="4726" y="3498"/>
                      <a:pt x="4500" y="3482"/>
                      <a:pt x="4270" y="3472"/>
                    </a:cubicBezTo>
                    <a:cubicBezTo>
                      <a:pt x="4279" y="3320"/>
                      <a:pt x="4286" y="3171"/>
                      <a:pt x="4295" y="3022"/>
                    </a:cubicBezTo>
                    <a:close/>
                    <a:moveTo>
                      <a:pt x="4946" y="0"/>
                    </a:moveTo>
                    <a:cubicBezTo>
                      <a:pt x="4937" y="0"/>
                      <a:pt x="4928" y="3"/>
                      <a:pt x="4921" y="9"/>
                    </a:cubicBezTo>
                    <a:cubicBezTo>
                      <a:pt x="4490" y="323"/>
                      <a:pt x="4062" y="631"/>
                      <a:pt x="3625" y="935"/>
                    </a:cubicBezTo>
                    <a:cubicBezTo>
                      <a:pt x="3622" y="845"/>
                      <a:pt x="3625" y="754"/>
                      <a:pt x="3644" y="660"/>
                    </a:cubicBezTo>
                    <a:cubicBezTo>
                      <a:pt x="3650" y="640"/>
                      <a:pt x="3634" y="626"/>
                      <a:pt x="3618" y="626"/>
                    </a:cubicBezTo>
                    <a:cubicBezTo>
                      <a:pt x="3608" y="626"/>
                      <a:pt x="3597" y="632"/>
                      <a:pt x="3593" y="644"/>
                    </a:cubicBezTo>
                    <a:cubicBezTo>
                      <a:pt x="3557" y="757"/>
                      <a:pt x="3541" y="874"/>
                      <a:pt x="3547" y="987"/>
                    </a:cubicBezTo>
                    <a:cubicBezTo>
                      <a:pt x="2935" y="1412"/>
                      <a:pt x="2313" y="1826"/>
                      <a:pt x="1688" y="2231"/>
                    </a:cubicBezTo>
                    <a:cubicBezTo>
                      <a:pt x="1568" y="2167"/>
                      <a:pt x="1428" y="2118"/>
                      <a:pt x="1279" y="2092"/>
                    </a:cubicBezTo>
                    <a:cubicBezTo>
                      <a:pt x="1278" y="2092"/>
                      <a:pt x="1277" y="2092"/>
                      <a:pt x="1276" y="2092"/>
                    </a:cubicBezTo>
                    <a:cubicBezTo>
                      <a:pt x="1250" y="2092"/>
                      <a:pt x="1242" y="2131"/>
                      <a:pt x="1266" y="2137"/>
                    </a:cubicBezTo>
                    <a:cubicBezTo>
                      <a:pt x="1393" y="2170"/>
                      <a:pt x="1509" y="2215"/>
                      <a:pt x="1616" y="2277"/>
                    </a:cubicBezTo>
                    <a:cubicBezTo>
                      <a:pt x="1095" y="2610"/>
                      <a:pt x="570" y="2944"/>
                      <a:pt x="42" y="3268"/>
                    </a:cubicBezTo>
                    <a:cubicBezTo>
                      <a:pt x="0" y="3293"/>
                      <a:pt x="25" y="3351"/>
                      <a:pt x="64" y="3351"/>
                    </a:cubicBezTo>
                    <a:cubicBezTo>
                      <a:pt x="70" y="3351"/>
                      <a:pt x="77" y="3349"/>
                      <a:pt x="84" y="3346"/>
                    </a:cubicBezTo>
                    <a:cubicBezTo>
                      <a:pt x="641" y="3025"/>
                      <a:pt x="1182" y="2688"/>
                      <a:pt x="1727" y="2345"/>
                    </a:cubicBezTo>
                    <a:cubicBezTo>
                      <a:pt x="2076" y="2594"/>
                      <a:pt x="2261" y="2999"/>
                      <a:pt x="2154" y="3420"/>
                    </a:cubicBezTo>
                    <a:cubicBezTo>
                      <a:pt x="1651" y="3397"/>
                      <a:pt x="1144" y="3365"/>
                      <a:pt x="640" y="3365"/>
                    </a:cubicBezTo>
                    <a:cubicBezTo>
                      <a:pt x="447" y="3365"/>
                      <a:pt x="254" y="3370"/>
                      <a:pt x="61" y="3381"/>
                    </a:cubicBezTo>
                    <a:cubicBezTo>
                      <a:pt x="3" y="3385"/>
                      <a:pt x="10" y="3459"/>
                      <a:pt x="61" y="3466"/>
                    </a:cubicBezTo>
                    <a:cubicBezTo>
                      <a:pt x="732" y="3550"/>
                      <a:pt x="1425" y="3547"/>
                      <a:pt x="2109" y="3560"/>
                    </a:cubicBezTo>
                    <a:cubicBezTo>
                      <a:pt x="2073" y="3647"/>
                      <a:pt x="2025" y="3738"/>
                      <a:pt x="1960" y="3825"/>
                    </a:cubicBezTo>
                    <a:cubicBezTo>
                      <a:pt x="1932" y="3866"/>
                      <a:pt x="1969" y="3902"/>
                      <a:pt x="2007" y="3902"/>
                    </a:cubicBezTo>
                    <a:cubicBezTo>
                      <a:pt x="2023" y="3902"/>
                      <a:pt x="2039" y="3896"/>
                      <a:pt x="2050" y="3880"/>
                    </a:cubicBezTo>
                    <a:cubicBezTo>
                      <a:pt x="2125" y="3777"/>
                      <a:pt x="2183" y="3670"/>
                      <a:pt x="2222" y="3560"/>
                    </a:cubicBezTo>
                    <a:cubicBezTo>
                      <a:pt x="2316" y="3560"/>
                      <a:pt x="2410" y="3563"/>
                      <a:pt x="2504" y="3566"/>
                    </a:cubicBezTo>
                    <a:cubicBezTo>
                      <a:pt x="3147" y="3587"/>
                      <a:pt x="3803" y="3644"/>
                      <a:pt x="4450" y="3644"/>
                    </a:cubicBezTo>
                    <a:cubicBezTo>
                      <a:pt x="4617" y="3644"/>
                      <a:pt x="4784" y="3640"/>
                      <a:pt x="4950" y="3631"/>
                    </a:cubicBezTo>
                    <a:cubicBezTo>
                      <a:pt x="4969" y="3631"/>
                      <a:pt x="4982" y="3624"/>
                      <a:pt x="4989" y="3611"/>
                    </a:cubicBezTo>
                    <a:cubicBezTo>
                      <a:pt x="4998" y="3617"/>
                      <a:pt x="5010" y="3619"/>
                      <a:pt x="5021" y="3619"/>
                    </a:cubicBezTo>
                    <a:cubicBezTo>
                      <a:pt x="5052" y="3619"/>
                      <a:pt x="5083" y="3600"/>
                      <a:pt x="5083" y="3563"/>
                    </a:cubicBezTo>
                    <a:cubicBezTo>
                      <a:pt x="5070" y="2999"/>
                      <a:pt x="5057" y="2439"/>
                      <a:pt x="5047" y="1878"/>
                    </a:cubicBezTo>
                    <a:cubicBezTo>
                      <a:pt x="5147" y="1846"/>
                      <a:pt x="5245" y="1800"/>
                      <a:pt x="5339" y="1749"/>
                    </a:cubicBezTo>
                    <a:cubicBezTo>
                      <a:pt x="5381" y="1726"/>
                      <a:pt x="5352" y="1663"/>
                      <a:pt x="5306" y="1663"/>
                    </a:cubicBezTo>
                    <a:cubicBezTo>
                      <a:pt x="5299" y="1663"/>
                      <a:pt x="5291" y="1664"/>
                      <a:pt x="5284" y="1668"/>
                    </a:cubicBezTo>
                    <a:cubicBezTo>
                      <a:pt x="5209" y="1710"/>
                      <a:pt x="5122" y="1745"/>
                      <a:pt x="5041" y="1775"/>
                    </a:cubicBezTo>
                    <a:cubicBezTo>
                      <a:pt x="5031" y="1201"/>
                      <a:pt x="5011" y="628"/>
                      <a:pt x="5002" y="58"/>
                    </a:cubicBezTo>
                    <a:cubicBezTo>
                      <a:pt x="5002" y="28"/>
                      <a:pt x="4973" y="0"/>
                      <a:pt x="49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4808808" y="2160306"/>
                <a:ext cx="32113" cy="32572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96" extrusionOk="0">
                    <a:moveTo>
                      <a:pt x="437" y="0"/>
                    </a:moveTo>
                    <a:cubicBezTo>
                      <a:pt x="429" y="0"/>
                      <a:pt x="420" y="4"/>
                      <a:pt x="412" y="12"/>
                    </a:cubicBezTo>
                    <a:cubicBezTo>
                      <a:pt x="357" y="70"/>
                      <a:pt x="302" y="125"/>
                      <a:pt x="250" y="184"/>
                    </a:cubicBezTo>
                    <a:cubicBezTo>
                      <a:pt x="195" y="135"/>
                      <a:pt x="134" y="87"/>
                      <a:pt x="69" y="41"/>
                    </a:cubicBezTo>
                    <a:cubicBezTo>
                      <a:pt x="66" y="39"/>
                      <a:pt x="63" y="38"/>
                      <a:pt x="60" y="38"/>
                    </a:cubicBezTo>
                    <a:cubicBezTo>
                      <a:pt x="47" y="38"/>
                      <a:pt x="36" y="57"/>
                      <a:pt x="49" y="70"/>
                    </a:cubicBezTo>
                    <a:cubicBezTo>
                      <a:pt x="105" y="122"/>
                      <a:pt x="156" y="174"/>
                      <a:pt x="211" y="229"/>
                    </a:cubicBezTo>
                    <a:cubicBezTo>
                      <a:pt x="147" y="300"/>
                      <a:pt x="82" y="375"/>
                      <a:pt x="20" y="446"/>
                    </a:cubicBezTo>
                    <a:cubicBezTo>
                      <a:pt x="0" y="469"/>
                      <a:pt x="19" y="495"/>
                      <a:pt x="41" y="495"/>
                    </a:cubicBezTo>
                    <a:cubicBezTo>
                      <a:pt x="47" y="495"/>
                      <a:pt x="53" y="493"/>
                      <a:pt x="59" y="488"/>
                    </a:cubicBezTo>
                    <a:cubicBezTo>
                      <a:pt x="130" y="417"/>
                      <a:pt x="198" y="352"/>
                      <a:pt x="266" y="284"/>
                    </a:cubicBezTo>
                    <a:cubicBezTo>
                      <a:pt x="315" y="342"/>
                      <a:pt x="360" y="401"/>
                      <a:pt x="415" y="446"/>
                    </a:cubicBezTo>
                    <a:cubicBezTo>
                      <a:pt x="423" y="451"/>
                      <a:pt x="431" y="453"/>
                      <a:pt x="439" y="453"/>
                    </a:cubicBezTo>
                    <a:cubicBezTo>
                      <a:pt x="462" y="453"/>
                      <a:pt x="481" y="434"/>
                      <a:pt x="464" y="407"/>
                    </a:cubicBezTo>
                    <a:cubicBezTo>
                      <a:pt x="428" y="342"/>
                      <a:pt x="364" y="284"/>
                      <a:pt x="309" y="236"/>
                    </a:cubicBezTo>
                    <a:cubicBezTo>
                      <a:pt x="360" y="177"/>
                      <a:pt x="415" y="122"/>
                      <a:pt x="464" y="64"/>
                    </a:cubicBezTo>
                    <a:cubicBezTo>
                      <a:pt x="489" y="37"/>
                      <a:pt x="464" y="0"/>
                      <a:pt x="4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" name="Google Shape;47;p2"/>
            <p:cNvGrpSpPr/>
            <p:nvPr/>
          </p:nvGrpSpPr>
          <p:grpSpPr>
            <a:xfrm rot="-7481750">
              <a:off x="8305682" y="-593996"/>
              <a:ext cx="949017" cy="865523"/>
              <a:chOff x="5882939" y="3323344"/>
              <a:chExt cx="444901" cy="405775"/>
            </a:xfrm>
          </p:grpSpPr>
          <p:sp>
            <p:nvSpPr>
              <p:cNvPr id="48" name="Google Shape;48;p2"/>
              <p:cNvSpPr/>
              <p:nvPr/>
            </p:nvSpPr>
            <p:spPr>
              <a:xfrm>
                <a:off x="5882939" y="3323344"/>
                <a:ext cx="422586" cy="405775"/>
              </a:xfrm>
              <a:custGeom>
                <a:avLst/>
                <a:gdLst/>
                <a:ahLst/>
                <a:cxnLst/>
                <a:rect l="l" t="t" r="r" b="b"/>
                <a:pathLst>
                  <a:path w="6435" h="6179" extrusionOk="0">
                    <a:moveTo>
                      <a:pt x="3180" y="140"/>
                    </a:moveTo>
                    <a:cubicBezTo>
                      <a:pt x="3910" y="140"/>
                      <a:pt x="4632" y="411"/>
                      <a:pt x="5187" y="928"/>
                    </a:cubicBezTo>
                    <a:cubicBezTo>
                      <a:pt x="5806" y="1505"/>
                      <a:pt x="6120" y="2331"/>
                      <a:pt x="6097" y="3154"/>
                    </a:cubicBezTo>
                    <a:cubicBezTo>
                      <a:pt x="6094" y="3131"/>
                      <a:pt x="6081" y="3122"/>
                      <a:pt x="6055" y="3112"/>
                    </a:cubicBezTo>
                    <a:cubicBezTo>
                      <a:pt x="6020" y="3096"/>
                      <a:pt x="5984" y="3083"/>
                      <a:pt x="5948" y="3067"/>
                    </a:cubicBezTo>
                    <a:cubicBezTo>
                      <a:pt x="5940" y="3052"/>
                      <a:pt x="5926" y="3043"/>
                      <a:pt x="5904" y="3043"/>
                    </a:cubicBezTo>
                    <a:cubicBezTo>
                      <a:pt x="5901" y="3043"/>
                      <a:pt x="5897" y="3043"/>
                      <a:pt x="5893" y="3044"/>
                    </a:cubicBezTo>
                    <a:lnTo>
                      <a:pt x="5884" y="3044"/>
                    </a:lnTo>
                    <a:cubicBezTo>
                      <a:pt x="4248" y="2409"/>
                      <a:pt x="2615" y="1735"/>
                      <a:pt x="953" y="1171"/>
                    </a:cubicBezTo>
                    <a:cubicBezTo>
                      <a:pt x="1206" y="873"/>
                      <a:pt x="1520" y="621"/>
                      <a:pt x="1886" y="443"/>
                    </a:cubicBezTo>
                    <a:cubicBezTo>
                      <a:pt x="2297" y="239"/>
                      <a:pt x="2740" y="140"/>
                      <a:pt x="3180" y="140"/>
                    </a:cubicBezTo>
                    <a:close/>
                    <a:moveTo>
                      <a:pt x="3732" y="2380"/>
                    </a:moveTo>
                    <a:lnTo>
                      <a:pt x="5579" y="3073"/>
                    </a:lnTo>
                    <a:cubicBezTo>
                      <a:pt x="5061" y="3125"/>
                      <a:pt x="4533" y="3206"/>
                      <a:pt x="4018" y="3319"/>
                    </a:cubicBezTo>
                    <a:cubicBezTo>
                      <a:pt x="4073" y="3015"/>
                      <a:pt x="3739" y="2872"/>
                      <a:pt x="3486" y="2830"/>
                    </a:cubicBezTo>
                    <a:cubicBezTo>
                      <a:pt x="3570" y="2684"/>
                      <a:pt x="3651" y="2532"/>
                      <a:pt x="3732" y="2383"/>
                    </a:cubicBezTo>
                    <a:lnTo>
                      <a:pt x="3732" y="2380"/>
                    </a:lnTo>
                    <a:close/>
                    <a:moveTo>
                      <a:pt x="3447" y="2888"/>
                    </a:moveTo>
                    <a:cubicBezTo>
                      <a:pt x="3674" y="2953"/>
                      <a:pt x="3907" y="3031"/>
                      <a:pt x="3924" y="3306"/>
                    </a:cubicBezTo>
                    <a:cubicBezTo>
                      <a:pt x="3924" y="3319"/>
                      <a:pt x="3930" y="3332"/>
                      <a:pt x="3940" y="3339"/>
                    </a:cubicBezTo>
                    <a:cubicBezTo>
                      <a:pt x="3648" y="3407"/>
                      <a:pt x="3363" y="3484"/>
                      <a:pt x="3085" y="3575"/>
                    </a:cubicBezTo>
                    <a:lnTo>
                      <a:pt x="3059" y="3536"/>
                    </a:lnTo>
                    <a:cubicBezTo>
                      <a:pt x="3195" y="3326"/>
                      <a:pt x="3324" y="3112"/>
                      <a:pt x="3447" y="2888"/>
                    </a:cubicBezTo>
                    <a:close/>
                    <a:moveTo>
                      <a:pt x="888" y="1246"/>
                    </a:moveTo>
                    <a:cubicBezTo>
                      <a:pt x="1792" y="1631"/>
                      <a:pt x="2709" y="1988"/>
                      <a:pt x="3626" y="2334"/>
                    </a:cubicBezTo>
                    <a:cubicBezTo>
                      <a:pt x="3402" y="2717"/>
                      <a:pt x="3182" y="3099"/>
                      <a:pt x="2981" y="3497"/>
                    </a:cubicBezTo>
                    <a:cubicBezTo>
                      <a:pt x="2967" y="3493"/>
                      <a:pt x="2953" y="3491"/>
                      <a:pt x="2938" y="3491"/>
                    </a:cubicBezTo>
                    <a:cubicBezTo>
                      <a:pt x="2920" y="3491"/>
                      <a:pt x="2902" y="3495"/>
                      <a:pt x="2884" y="3504"/>
                    </a:cubicBezTo>
                    <a:cubicBezTo>
                      <a:pt x="2878" y="3500"/>
                      <a:pt x="2871" y="3498"/>
                      <a:pt x="2863" y="3498"/>
                    </a:cubicBezTo>
                    <a:cubicBezTo>
                      <a:pt x="2856" y="3498"/>
                      <a:pt x="2849" y="3500"/>
                      <a:pt x="2842" y="3504"/>
                    </a:cubicBezTo>
                    <a:cubicBezTo>
                      <a:pt x="2754" y="3578"/>
                      <a:pt x="2751" y="3711"/>
                      <a:pt x="2858" y="3770"/>
                    </a:cubicBezTo>
                    <a:cubicBezTo>
                      <a:pt x="2883" y="3783"/>
                      <a:pt x="2908" y="3789"/>
                      <a:pt x="2934" y="3789"/>
                    </a:cubicBezTo>
                    <a:cubicBezTo>
                      <a:pt x="3007" y="3789"/>
                      <a:pt x="3073" y="3737"/>
                      <a:pt x="3088" y="3663"/>
                    </a:cubicBezTo>
                    <a:cubicBezTo>
                      <a:pt x="4008" y="3478"/>
                      <a:pt x="4915" y="3293"/>
                      <a:pt x="5845" y="3170"/>
                    </a:cubicBezTo>
                    <a:cubicBezTo>
                      <a:pt x="5903" y="3190"/>
                      <a:pt x="5958" y="3209"/>
                      <a:pt x="6016" y="3235"/>
                    </a:cubicBezTo>
                    <a:cubicBezTo>
                      <a:pt x="6023" y="3237"/>
                      <a:pt x="6030" y="3238"/>
                      <a:pt x="6036" y="3238"/>
                    </a:cubicBezTo>
                    <a:cubicBezTo>
                      <a:pt x="6061" y="3238"/>
                      <a:pt x="6077" y="3223"/>
                      <a:pt x="6088" y="3203"/>
                    </a:cubicBezTo>
                    <a:lnTo>
                      <a:pt x="6088" y="3203"/>
                    </a:lnTo>
                    <a:cubicBezTo>
                      <a:pt x="6078" y="3595"/>
                      <a:pt x="5984" y="3983"/>
                      <a:pt x="5809" y="4340"/>
                    </a:cubicBezTo>
                    <a:cubicBezTo>
                      <a:pt x="5305" y="5371"/>
                      <a:pt x="4209" y="6046"/>
                      <a:pt x="3086" y="6046"/>
                    </a:cubicBezTo>
                    <a:cubicBezTo>
                      <a:pt x="2816" y="6046"/>
                      <a:pt x="2544" y="6007"/>
                      <a:pt x="2278" y="5924"/>
                    </a:cubicBezTo>
                    <a:cubicBezTo>
                      <a:pt x="2270" y="5921"/>
                      <a:pt x="2262" y="5919"/>
                      <a:pt x="2255" y="5919"/>
                    </a:cubicBezTo>
                    <a:cubicBezTo>
                      <a:pt x="2232" y="5919"/>
                      <a:pt x="2214" y="5933"/>
                      <a:pt x="2207" y="5950"/>
                    </a:cubicBezTo>
                    <a:cubicBezTo>
                      <a:pt x="1163" y="5493"/>
                      <a:pt x="363" y="4563"/>
                      <a:pt x="253" y="3404"/>
                    </a:cubicBezTo>
                    <a:cubicBezTo>
                      <a:pt x="182" y="2616"/>
                      <a:pt x="418" y="1845"/>
                      <a:pt x="888" y="1246"/>
                    </a:cubicBezTo>
                    <a:close/>
                    <a:moveTo>
                      <a:pt x="3179" y="0"/>
                    </a:moveTo>
                    <a:cubicBezTo>
                      <a:pt x="2889" y="0"/>
                      <a:pt x="2596" y="42"/>
                      <a:pt x="2310" y="128"/>
                    </a:cubicBezTo>
                    <a:cubicBezTo>
                      <a:pt x="1079" y="501"/>
                      <a:pt x="218" y="1593"/>
                      <a:pt x="114" y="2872"/>
                    </a:cubicBezTo>
                    <a:cubicBezTo>
                      <a:pt x="0" y="4307"/>
                      <a:pt x="940" y="5697"/>
                      <a:pt x="2330" y="6089"/>
                    </a:cubicBezTo>
                    <a:cubicBezTo>
                      <a:pt x="2334" y="6090"/>
                      <a:pt x="2337" y="6090"/>
                      <a:pt x="2341" y="6090"/>
                    </a:cubicBezTo>
                    <a:cubicBezTo>
                      <a:pt x="2350" y="6090"/>
                      <a:pt x="2358" y="6088"/>
                      <a:pt x="2362" y="6086"/>
                    </a:cubicBezTo>
                    <a:cubicBezTo>
                      <a:pt x="2602" y="6149"/>
                      <a:pt x="2846" y="6178"/>
                      <a:pt x="3087" y="6178"/>
                    </a:cubicBezTo>
                    <a:cubicBezTo>
                      <a:pt x="4095" y="6178"/>
                      <a:pt x="5074" y="5658"/>
                      <a:pt x="5670" y="4822"/>
                    </a:cubicBezTo>
                    <a:cubicBezTo>
                      <a:pt x="6434" y="3757"/>
                      <a:pt x="6421" y="2241"/>
                      <a:pt x="5618" y="1201"/>
                    </a:cubicBezTo>
                    <a:cubicBezTo>
                      <a:pt x="5031" y="436"/>
                      <a:pt x="4118" y="0"/>
                      <a:pt x="3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5893971" y="3357162"/>
                <a:ext cx="33360" cy="38745"/>
              </a:xfrm>
              <a:custGeom>
                <a:avLst/>
                <a:gdLst/>
                <a:ahLst/>
                <a:cxnLst/>
                <a:rect l="l" t="t" r="r" b="b"/>
                <a:pathLst>
                  <a:path w="508" h="590" extrusionOk="0">
                    <a:moveTo>
                      <a:pt x="163" y="216"/>
                    </a:moveTo>
                    <a:lnTo>
                      <a:pt x="218" y="274"/>
                    </a:lnTo>
                    <a:cubicBezTo>
                      <a:pt x="205" y="277"/>
                      <a:pt x="195" y="284"/>
                      <a:pt x="182" y="294"/>
                    </a:cubicBezTo>
                    <a:cubicBezTo>
                      <a:pt x="176" y="268"/>
                      <a:pt x="169" y="242"/>
                      <a:pt x="163" y="216"/>
                    </a:cubicBezTo>
                    <a:close/>
                    <a:moveTo>
                      <a:pt x="65" y="1"/>
                    </a:moveTo>
                    <a:cubicBezTo>
                      <a:pt x="31" y="1"/>
                      <a:pt x="0" y="26"/>
                      <a:pt x="14" y="67"/>
                    </a:cubicBezTo>
                    <a:cubicBezTo>
                      <a:pt x="40" y="164"/>
                      <a:pt x="66" y="264"/>
                      <a:pt x="95" y="365"/>
                    </a:cubicBezTo>
                    <a:cubicBezTo>
                      <a:pt x="85" y="378"/>
                      <a:pt x="72" y="388"/>
                      <a:pt x="66" y="397"/>
                    </a:cubicBezTo>
                    <a:cubicBezTo>
                      <a:pt x="44" y="421"/>
                      <a:pt x="72" y="450"/>
                      <a:pt x="98" y="450"/>
                    </a:cubicBezTo>
                    <a:cubicBezTo>
                      <a:pt x="104" y="450"/>
                      <a:pt x="109" y="449"/>
                      <a:pt x="114" y="446"/>
                    </a:cubicBezTo>
                    <a:cubicBezTo>
                      <a:pt x="124" y="488"/>
                      <a:pt x="143" y="530"/>
                      <a:pt x="163" y="572"/>
                    </a:cubicBezTo>
                    <a:cubicBezTo>
                      <a:pt x="168" y="585"/>
                      <a:pt x="178" y="590"/>
                      <a:pt x="190" y="590"/>
                    </a:cubicBezTo>
                    <a:cubicBezTo>
                      <a:pt x="208" y="590"/>
                      <a:pt x="228" y="576"/>
                      <a:pt x="228" y="556"/>
                    </a:cubicBezTo>
                    <a:cubicBezTo>
                      <a:pt x="224" y="494"/>
                      <a:pt x="211" y="439"/>
                      <a:pt x="199" y="381"/>
                    </a:cubicBezTo>
                    <a:cubicBezTo>
                      <a:pt x="221" y="365"/>
                      <a:pt x="250" y="349"/>
                      <a:pt x="280" y="339"/>
                    </a:cubicBezTo>
                    <a:cubicBezTo>
                      <a:pt x="315" y="368"/>
                      <a:pt x="351" y="407"/>
                      <a:pt x="390" y="439"/>
                    </a:cubicBezTo>
                    <a:cubicBezTo>
                      <a:pt x="400" y="446"/>
                      <a:pt x="412" y="448"/>
                      <a:pt x="424" y="448"/>
                    </a:cubicBezTo>
                    <a:cubicBezTo>
                      <a:pt x="466" y="448"/>
                      <a:pt x="508" y="411"/>
                      <a:pt x="477" y="365"/>
                    </a:cubicBezTo>
                    <a:cubicBezTo>
                      <a:pt x="390" y="229"/>
                      <a:pt x="234" y="115"/>
                      <a:pt x="105" y="15"/>
                    </a:cubicBezTo>
                    <a:cubicBezTo>
                      <a:pt x="93" y="5"/>
                      <a:pt x="79" y="1"/>
                      <a:pt x="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6149288" y="3441151"/>
                <a:ext cx="35265" cy="27384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7" extrusionOk="0">
                    <a:moveTo>
                      <a:pt x="243" y="0"/>
                    </a:moveTo>
                    <a:cubicBezTo>
                      <a:pt x="142" y="0"/>
                      <a:pt x="10" y="99"/>
                      <a:pt x="4" y="194"/>
                    </a:cubicBezTo>
                    <a:cubicBezTo>
                      <a:pt x="0" y="281"/>
                      <a:pt x="62" y="362"/>
                      <a:pt x="143" y="395"/>
                    </a:cubicBezTo>
                    <a:cubicBezTo>
                      <a:pt x="178" y="410"/>
                      <a:pt x="215" y="417"/>
                      <a:pt x="254" y="417"/>
                    </a:cubicBezTo>
                    <a:cubicBezTo>
                      <a:pt x="334" y="417"/>
                      <a:pt x="419" y="389"/>
                      <a:pt x="486" y="356"/>
                    </a:cubicBezTo>
                    <a:cubicBezTo>
                      <a:pt x="536" y="329"/>
                      <a:pt x="509" y="250"/>
                      <a:pt x="457" y="250"/>
                    </a:cubicBezTo>
                    <a:cubicBezTo>
                      <a:pt x="452" y="250"/>
                      <a:pt x="447" y="250"/>
                      <a:pt x="441" y="252"/>
                    </a:cubicBezTo>
                    <a:cubicBezTo>
                      <a:pt x="382" y="272"/>
                      <a:pt x="305" y="307"/>
                      <a:pt x="236" y="307"/>
                    </a:cubicBezTo>
                    <a:cubicBezTo>
                      <a:pt x="192" y="307"/>
                      <a:pt x="151" y="292"/>
                      <a:pt x="120" y="249"/>
                    </a:cubicBezTo>
                    <a:cubicBezTo>
                      <a:pt x="62" y="164"/>
                      <a:pt x="194" y="75"/>
                      <a:pt x="262" y="75"/>
                    </a:cubicBezTo>
                    <a:cubicBezTo>
                      <a:pt x="277" y="75"/>
                      <a:pt x="289" y="80"/>
                      <a:pt x="295" y="90"/>
                    </a:cubicBezTo>
                    <a:cubicBezTo>
                      <a:pt x="301" y="100"/>
                      <a:pt x="310" y="104"/>
                      <a:pt x="320" y="104"/>
                    </a:cubicBezTo>
                    <a:cubicBezTo>
                      <a:pt x="338" y="104"/>
                      <a:pt x="356" y="89"/>
                      <a:pt x="347" y="67"/>
                    </a:cubicBezTo>
                    <a:cubicBezTo>
                      <a:pt x="327" y="20"/>
                      <a:pt x="288" y="0"/>
                      <a:pt x="2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6296516" y="3504061"/>
                <a:ext cx="31325" cy="42620"/>
              </a:xfrm>
              <a:custGeom>
                <a:avLst/>
                <a:gdLst/>
                <a:ahLst/>
                <a:cxnLst/>
                <a:rect l="l" t="t" r="r" b="b"/>
                <a:pathLst>
                  <a:path w="477" h="649" extrusionOk="0">
                    <a:moveTo>
                      <a:pt x="224" y="143"/>
                    </a:moveTo>
                    <a:cubicBezTo>
                      <a:pt x="256" y="143"/>
                      <a:pt x="224" y="182"/>
                      <a:pt x="217" y="198"/>
                    </a:cubicBezTo>
                    <a:cubicBezTo>
                      <a:pt x="201" y="230"/>
                      <a:pt x="178" y="260"/>
                      <a:pt x="156" y="292"/>
                    </a:cubicBezTo>
                    <a:cubicBezTo>
                      <a:pt x="159" y="260"/>
                      <a:pt x="169" y="230"/>
                      <a:pt x="178" y="198"/>
                    </a:cubicBezTo>
                    <a:cubicBezTo>
                      <a:pt x="188" y="169"/>
                      <a:pt x="195" y="143"/>
                      <a:pt x="224" y="143"/>
                    </a:cubicBezTo>
                    <a:close/>
                    <a:moveTo>
                      <a:pt x="143" y="428"/>
                    </a:moveTo>
                    <a:cubicBezTo>
                      <a:pt x="146" y="428"/>
                      <a:pt x="146" y="434"/>
                      <a:pt x="152" y="434"/>
                    </a:cubicBezTo>
                    <a:cubicBezTo>
                      <a:pt x="163" y="437"/>
                      <a:pt x="174" y="438"/>
                      <a:pt x="184" y="438"/>
                    </a:cubicBezTo>
                    <a:cubicBezTo>
                      <a:pt x="205" y="438"/>
                      <a:pt x="227" y="434"/>
                      <a:pt x="249" y="434"/>
                    </a:cubicBezTo>
                    <a:cubicBezTo>
                      <a:pt x="260" y="434"/>
                      <a:pt x="271" y="435"/>
                      <a:pt x="282" y="438"/>
                    </a:cubicBezTo>
                    <a:cubicBezTo>
                      <a:pt x="331" y="444"/>
                      <a:pt x="373" y="477"/>
                      <a:pt x="298" y="509"/>
                    </a:cubicBezTo>
                    <a:cubicBezTo>
                      <a:pt x="266" y="522"/>
                      <a:pt x="224" y="522"/>
                      <a:pt x="188" y="522"/>
                    </a:cubicBezTo>
                    <a:cubicBezTo>
                      <a:pt x="172" y="522"/>
                      <a:pt x="159" y="532"/>
                      <a:pt x="146" y="538"/>
                    </a:cubicBezTo>
                    <a:lnTo>
                      <a:pt x="146" y="532"/>
                    </a:lnTo>
                    <a:cubicBezTo>
                      <a:pt x="143" y="499"/>
                      <a:pt x="143" y="467"/>
                      <a:pt x="143" y="428"/>
                    </a:cubicBezTo>
                    <a:close/>
                    <a:moveTo>
                      <a:pt x="233" y="0"/>
                    </a:moveTo>
                    <a:cubicBezTo>
                      <a:pt x="231" y="0"/>
                      <a:pt x="229" y="0"/>
                      <a:pt x="227" y="0"/>
                    </a:cubicBezTo>
                    <a:cubicBezTo>
                      <a:pt x="0" y="13"/>
                      <a:pt x="16" y="396"/>
                      <a:pt x="42" y="541"/>
                    </a:cubicBezTo>
                    <a:cubicBezTo>
                      <a:pt x="46" y="569"/>
                      <a:pt x="71" y="581"/>
                      <a:pt x="95" y="581"/>
                    </a:cubicBezTo>
                    <a:cubicBezTo>
                      <a:pt x="108" y="581"/>
                      <a:pt x="121" y="577"/>
                      <a:pt x="130" y="571"/>
                    </a:cubicBezTo>
                    <a:lnTo>
                      <a:pt x="130" y="571"/>
                    </a:lnTo>
                    <a:cubicBezTo>
                      <a:pt x="123" y="606"/>
                      <a:pt x="143" y="645"/>
                      <a:pt x="188" y="648"/>
                    </a:cubicBezTo>
                    <a:cubicBezTo>
                      <a:pt x="314" y="648"/>
                      <a:pt x="476" y="606"/>
                      <a:pt x="476" y="454"/>
                    </a:cubicBezTo>
                    <a:cubicBezTo>
                      <a:pt x="473" y="396"/>
                      <a:pt x="450" y="347"/>
                      <a:pt x="402" y="324"/>
                    </a:cubicBezTo>
                    <a:cubicBezTo>
                      <a:pt x="377" y="313"/>
                      <a:pt x="354" y="310"/>
                      <a:pt x="331" y="310"/>
                    </a:cubicBezTo>
                    <a:cubicBezTo>
                      <a:pt x="320" y="310"/>
                      <a:pt x="309" y="310"/>
                      <a:pt x="298" y="311"/>
                    </a:cubicBezTo>
                    <a:cubicBezTo>
                      <a:pt x="334" y="260"/>
                      <a:pt x="366" y="198"/>
                      <a:pt x="369" y="136"/>
                    </a:cubicBezTo>
                    <a:cubicBezTo>
                      <a:pt x="373" y="58"/>
                      <a:pt x="311" y="0"/>
                      <a:pt x="2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2" name="Google Shape;52;p2"/>
            <p:cNvGrpSpPr/>
            <p:nvPr/>
          </p:nvGrpSpPr>
          <p:grpSpPr>
            <a:xfrm rot="1830349">
              <a:off x="1111004" y="-68825"/>
              <a:ext cx="1071906" cy="771565"/>
              <a:chOff x="5859955" y="1906764"/>
              <a:chExt cx="497056" cy="357770"/>
            </a:xfrm>
          </p:grpSpPr>
          <p:sp>
            <p:nvSpPr>
              <p:cNvPr id="53" name="Google Shape;53;p2"/>
              <p:cNvSpPr/>
              <p:nvPr/>
            </p:nvSpPr>
            <p:spPr>
              <a:xfrm>
                <a:off x="5859955" y="1906764"/>
                <a:ext cx="497056" cy="357770"/>
              </a:xfrm>
              <a:custGeom>
                <a:avLst/>
                <a:gdLst/>
                <a:ahLst/>
                <a:cxnLst/>
                <a:rect l="l" t="t" r="r" b="b"/>
                <a:pathLst>
                  <a:path w="7569" h="5448" extrusionOk="0">
                    <a:moveTo>
                      <a:pt x="2576" y="543"/>
                    </a:moveTo>
                    <a:lnTo>
                      <a:pt x="2563" y="2739"/>
                    </a:lnTo>
                    <a:lnTo>
                      <a:pt x="2563" y="2791"/>
                    </a:lnTo>
                    <a:cubicBezTo>
                      <a:pt x="2152" y="2836"/>
                      <a:pt x="1795" y="3096"/>
                      <a:pt x="1850" y="3601"/>
                    </a:cubicBezTo>
                    <a:cubicBezTo>
                      <a:pt x="1854" y="3659"/>
                      <a:pt x="1876" y="3711"/>
                      <a:pt x="1896" y="3769"/>
                    </a:cubicBezTo>
                    <a:cubicBezTo>
                      <a:pt x="1426" y="3756"/>
                      <a:pt x="956" y="3743"/>
                      <a:pt x="487" y="3740"/>
                    </a:cubicBezTo>
                    <a:cubicBezTo>
                      <a:pt x="169" y="2720"/>
                      <a:pt x="525" y="1599"/>
                      <a:pt x="1432" y="980"/>
                    </a:cubicBezTo>
                    <a:cubicBezTo>
                      <a:pt x="1773" y="744"/>
                      <a:pt x="2165" y="601"/>
                      <a:pt x="2576" y="543"/>
                    </a:cubicBezTo>
                    <a:close/>
                    <a:moveTo>
                      <a:pt x="2563" y="2914"/>
                    </a:moveTo>
                    <a:cubicBezTo>
                      <a:pt x="2560" y="3206"/>
                      <a:pt x="2557" y="3494"/>
                      <a:pt x="2547" y="3782"/>
                    </a:cubicBezTo>
                    <a:cubicBezTo>
                      <a:pt x="2382" y="3776"/>
                      <a:pt x="2220" y="3773"/>
                      <a:pt x="2051" y="3769"/>
                    </a:cubicBezTo>
                    <a:cubicBezTo>
                      <a:pt x="2003" y="3685"/>
                      <a:pt x="1977" y="3594"/>
                      <a:pt x="1977" y="3517"/>
                    </a:cubicBezTo>
                    <a:cubicBezTo>
                      <a:pt x="1970" y="3160"/>
                      <a:pt x="2242" y="2953"/>
                      <a:pt x="2563" y="2914"/>
                    </a:cubicBezTo>
                    <a:close/>
                    <a:moveTo>
                      <a:pt x="2719" y="2904"/>
                    </a:moveTo>
                    <a:cubicBezTo>
                      <a:pt x="3227" y="2917"/>
                      <a:pt x="3707" y="3309"/>
                      <a:pt x="3765" y="3805"/>
                    </a:cubicBezTo>
                    <a:cubicBezTo>
                      <a:pt x="3415" y="3802"/>
                      <a:pt x="3059" y="3792"/>
                      <a:pt x="2702" y="3786"/>
                    </a:cubicBezTo>
                    <a:cubicBezTo>
                      <a:pt x="2702" y="3494"/>
                      <a:pt x="2696" y="3196"/>
                      <a:pt x="2696" y="2904"/>
                    </a:cubicBezTo>
                    <a:close/>
                    <a:moveTo>
                      <a:pt x="3036" y="513"/>
                    </a:moveTo>
                    <a:cubicBezTo>
                      <a:pt x="3674" y="513"/>
                      <a:pt x="4316" y="705"/>
                      <a:pt x="4831" y="1064"/>
                    </a:cubicBezTo>
                    <a:cubicBezTo>
                      <a:pt x="5670" y="1647"/>
                      <a:pt x="6007" y="2749"/>
                      <a:pt x="6055" y="3792"/>
                    </a:cubicBezTo>
                    <a:cubicBezTo>
                      <a:pt x="6039" y="3790"/>
                      <a:pt x="6021" y="3790"/>
                      <a:pt x="6004" y="3790"/>
                    </a:cubicBezTo>
                    <a:cubicBezTo>
                      <a:pt x="5986" y="3790"/>
                      <a:pt x="5968" y="3790"/>
                      <a:pt x="5952" y="3792"/>
                    </a:cubicBezTo>
                    <a:cubicBezTo>
                      <a:pt x="5304" y="3805"/>
                      <a:pt x="4656" y="3808"/>
                      <a:pt x="4008" y="3808"/>
                    </a:cubicBezTo>
                    <a:lnTo>
                      <a:pt x="3895" y="3808"/>
                    </a:lnTo>
                    <a:cubicBezTo>
                      <a:pt x="3856" y="3410"/>
                      <a:pt x="3571" y="3057"/>
                      <a:pt x="3179" y="2885"/>
                    </a:cubicBezTo>
                    <a:cubicBezTo>
                      <a:pt x="3030" y="2820"/>
                      <a:pt x="2864" y="2788"/>
                      <a:pt x="2696" y="2788"/>
                    </a:cubicBezTo>
                    <a:lnTo>
                      <a:pt x="2696" y="2746"/>
                    </a:lnTo>
                    <a:cubicBezTo>
                      <a:pt x="2699" y="2007"/>
                      <a:pt x="2706" y="1265"/>
                      <a:pt x="2709" y="530"/>
                    </a:cubicBezTo>
                    <a:cubicBezTo>
                      <a:pt x="2817" y="518"/>
                      <a:pt x="2926" y="513"/>
                      <a:pt x="3036" y="513"/>
                    </a:cubicBezTo>
                    <a:close/>
                    <a:moveTo>
                      <a:pt x="2168" y="3922"/>
                    </a:moveTo>
                    <a:lnTo>
                      <a:pt x="2168" y="3922"/>
                    </a:lnTo>
                    <a:cubicBezTo>
                      <a:pt x="2291" y="3925"/>
                      <a:pt x="2417" y="3925"/>
                      <a:pt x="2547" y="3925"/>
                    </a:cubicBezTo>
                    <a:cubicBezTo>
                      <a:pt x="2547" y="3977"/>
                      <a:pt x="2544" y="4019"/>
                      <a:pt x="2544" y="4064"/>
                    </a:cubicBezTo>
                    <a:cubicBezTo>
                      <a:pt x="2516" y="4075"/>
                      <a:pt x="2488" y="4080"/>
                      <a:pt x="2460" y="4080"/>
                    </a:cubicBezTo>
                    <a:cubicBezTo>
                      <a:pt x="2357" y="4080"/>
                      <a:pt x="2252" y="4016"/>
                      <a:pt x="2168" y="3922"/>
                    </a:cubicBezTo>
                    <a:close/>
                    <a:moveTo>
                      <a:pt x="2800" y="3935"/>
                    </a:moveTo>
                    <a:cubicBezTo>
                      <a:pt x="3124" y="3938"/>
                      <a:pt x="3447" y="3938"/>
                      <a:pt x="3771" y="3938"/>
                    </a:cubicBezTo>
                    <a:cubicBezTo>
                      <a:pt x="3771" y="4006"/>
                      <a:pt x="3758" y="4080"/>
                      <a:pt x="3739" y="4155"/>
                    </a:cubicBezTo>
                    <a:cubicBezTo>
                      <a:pt x="3593" y="4647"/>
                      <a:pt x="3159" y="4916"/>
                      <a:pt x="2686" y="5007"/>
                    </a:cubicBezTo>
                    <a:cubicBezTo>
                      <a:pt x="2696" y="4706"/>
                      <a:pt x="2702" y="4398"/>
                      <a:pt x="2702" y="4087"/>
                    </a:cubicBezTo>
                    <a:cubicBezTo>
                      <a:pt x="2735" y="4058"/>
                      <a:pt x="2767" y="4012"/>
                      <a:pt x="2793" y="3957"/>
                    </a:cubicBezTo>
                    <a:cubicBezTo>
                      <a:pt x="2800" y="3951"/>
                      <a:pt x="2800" y="3941"/>
                      <a:pt x="2800" y="3935"/>
                    </a:cubicBezTo>
                    <a:close/>
                    <a:moveTo>
                      <a:pt x="532" y="3857"/>
                    </a:moveTo>
                    <a:lnTo>
                      <a:pt x="532" y="3857"/>
                    </a:lnTo>
                    <a:cubicBezTo>
                      <a:pt x="1018" y="3889"/>
                      <a:pt x="1504" y="3905"/>
                      <a:pt x="1993" y="3918"/>
                    </a:cubicBezTo>
                    <a:cubicBezTo>
                      <a:pt x="2115" y="4074"/>
                      <a:pt x="2293" y="4187"/>
                      <a:pt x="2461" y="4187"/>
                    </a:cubicBezTo>
                    <a:cubicBezTo>
                      <a:pt x="2489" y="4187"/>
                      <a:pt x="2517" y="4184"/>
                      <a:pt x="2544" y="4178"/>
                    </a:cubicBezTo>
                    <a:lnTo>
                      <a:pt x="2544" y="4178"/>
                    </a:lnTo>
                    <a:cubicBezTo>
                      <a:pt x="2540" y="4463"/>
                      <a:pt x="2544" y="4744"/>
                      <a:pt x="2550" y="5030"/>
                    </a:cubicBezTo>
                    <a:cubicBezTo>
                      <a:pt x="2471" y="5040"/>
                      <a:pt x="2393" y="5045"/>
                      <a:pt x="2315" y="5045"/>
                    </a:cubicBezTo>
                    <a:cubicBezTo>
                      <a:pt x="2269" y="5045"/>
                      <a:pt x="2222" y="5043"/>
                      <a:pt x="2174" y="5039"/>
                    </a:cubicBezTo>
                    <a:cubicBezTo>
                      <a:pt x="1465" y="5000"/>
                      <a:pt x="921" y="4715"/>
                      <a:pt x="613" y="4058"/>
                    </a:cubicBezTo>
                    <a:cubicBezTo>
                      <a:pt x="584" y="3993"/>
                      <a:pt x="555" y="3925"/>
                      <a:pt x="532" y="3857"/>
                    </a:cubicBezTo>
                    <a:close/>
                    <a:moveTo>
                      <a:pt x="2642" y="0"/>
                    </a:moveTo>
                    <a:cubicBezTo>
                      <a:pt x="2609" y="0"/>
                      <a:pt x="2576" y="21"/>
                      <a:pt x="2576" y="63"/>
                    </a:cubicBezTo>
                    <a:lnTo>
                      <a:pt x="2576" y="416"/>
                    </a:lnTo>
                    <a:cubicBezTo>
                      <a:pt x="1682" y="543"/>
                      <a:pt x="859" y="1035"/>
                      <a:pt x="454" y="1920"/>
                    </a:cubicBezTo>
                    <a:cubicBezTo>
                      <a:pt x="195" y="2487"/>
                      <a:pt x="172" y="3141"/>
                      <a:pt x="347" y="3737"/>
                    </a:cubicBezTo>
                    <a:lnTo>
                      <a:pt x="56" y="3737"/>
                    </a:lnTo>
                    <a:cubicBezTo>
                      <a:pt x="1" y="3737"/>
                      <a:pt x="1" y="3818"/>
                      <a:pt x="56" y="3821"/>
                    </a:cubicBezTo>
                    <a:lnTo>
                      <a:pt x="383" y="3844"/>
                    </a:lnTo>
                    <a:cubicBezTo>
                      <a:pt x="406" y="3905"/>
                      <a:pt x="425" y="3964"/>
                      <a:pt x="448" y="4019"/>
                    </a:cubicBezTo>
                    <a:cubicBezTo>
                      <a:pt x="762" y="4761"/>
                      <a:pt x="1319" y="5104"/>
                      <a:pt x="2113" y="5166"/>
                    </a:cubicBezTo>
                    <a:cubicBezTo>
                      <a:pt x="2166" y="5170"/>
                      <a:pt x="2220" y="5173"/>
                      <a:pt x="2274" y="5173"/>
                    </a:cubicBezTo>
                    <a:cubicBezTo>
                      <a:pt x="2368" y="5173"/>
                      <a:pt x="2461" y="5166"/>
                      <a:pt x="2553" y="5156"/>
                    </a:cubicBezTo>
                    <a:cubicBezTo>
                      <a:pt x="2560" y="5237"/>
                      <a:pt x="2563" y="5324"/>
                      <a:pt x="2566" y="5405"/>
                    </a:cubicBezTo>
                    <a:cubicBezTo>
                      <a:pt x="2568" y="5434"/>
                      <a:pt x="2588" y="5448"/>
                      <a:pt x="2610" y="5448"/>
                    </a:cubicBezTo>
                    <a:cubicBezTo>
                      <a:pt x="2632" y="5448"/>
                      <a:pt x="2655" y="5433"/>
                      <a:pt x="2660" y="5405"/>
                    </a:cubicBezTo>
                    <a:cubicBezTo>
                      <a:pt x="2667" y="5315"/>
                      <a:pt x="2673" y="5227"/>
                      <a:pt x="2676" y="5136"/>
                    </a:cubicBezTo>
                    <a:cubicBezTo>
                      <a:pt x="3179" y="5049"/>
                      <a:pt x="3635" y="4780"/>
                      <a:pt x="3830" y="4275"/>
                    </a:cubicBezTo>
                    <a:cubicBezTo>
                      <a:pt x="3875" y="4161"/>
                      <a:pt x="3895" y="4045"/>
                      <a:pt x="3898" y="3931"/>
                    </a:cubicBezTo>
                    <a:cubicBezTo>
                      <a:pt x="4047" y="3932"/>
                      <a:pt x="4196" y="3933"/>
                      <a:pt x="4344" y="3933"/>
                    </a:cubicBezTo>
                    <a:cubicBezTo>
                      <a:pt x="4790" y="3933"/>
                      <a:pt x="5235" y="3929"/>
                      <a:pt x="5680" y="3922"/>
                    </a:cubicBezTo>
                    <a:cubicBezTo>
                      <a:pt x="5806" y="3922"/>
                      <a:pt x="5932" y="3918"/>
                      <a:pt x="6052" y="3915"/>
                    </a:cubicBezTo>
                    <a:lnTo>
                      <a:pt x="6052" y="3915"/>
                    </a:lnTo>
                    <a:cubicBezTo>
                      <a:pt x="6062" y="4233"/>
                      <a:pt x="6042" y="4550"/>
                      <a:pt x="6004" y="4838"/>
                    </a:cubicBezTo>
                    <a:cubicBezTo>
                      <a:pt x="5999" y="4881"/>
                      <a:pt x="6029" y="4902"/>
                      <a:pt x="6063" y="4902"/>
                    </a:cubicBezTo>
                    <a:cubicBezTo>
                      <a:pt x="6097" y="4902"/>
                      <a:pt x="6133" y="4881"/>
                      <a:pt x="6140" y="4838"/>
                    </a:cubicBezTo>
                    <a:cubicBezTo>
                      <a:pt x="6178" y="4537"/>
                      <a:pt x="6195" y="4226"/>
                      <a:pt x="6188" y="3915"/>
                    </a:cubicBezTo>
                    <a:cubicBezTo>
                      <a:pt x="6327" y="3909"/>
                      <a:pt x="6473" y="3909"/>
                      <a:pt x="6616" y="3905"/>
                    </a:cubicBezTo>
                    <a:lnTo>
                      <a:pt x="7017" y="3892"/>
                    </a:lnTo>
                    <a:cubicBezTo>
                      <a:pt x="7105" y="3889"/>
                      <a:pt x="7196" y="3889"/>
                      <a:pt x="7283" y="3886"/>
                    </a:cubicBezTo>
                    <a:cubicBezTo>
                      <a:pt x="7310" y="3895"/>
                      <a:pt x="7333" y="3900"/>
                      <a:pt x="7353" y="3900"/>
                    </a:cubicBezTo>
                    <a:cubicBezTo>
                      <a:pt x="7368" y="3900"/>
                      <a:pt x="7381" y="3898"/>
                      <a:pt x="7393" y="3892"/>
                    </a:cubicBezTo>
                    <a:cubicBezTo>
                      <a:pt x="7403" y="3918"/>
                      <a:pt x="7422" y="3938"/>
                      <a:pt x="7455" y="3938"/>
                    </a:cubicBezTo>
                    <a:lnTo>
                      <a:pt x="7484" y="3938"/>
                    </a:lnTo>
                    <a:cubicBezTo>
                      <a:pt x="7510" y="3938"/>
                      <a:pt x="7539" y="3918"/>
                      <a:pt x="7549" y="3889"/>
                    </a:cubicBezTo>
                    <a:cubicBezTo>
                      <a:pt x="7552" y="3876"/>
                      <a:pt x="7552" y="3867"/>
                      <a:pt x="7555" y="3857"/>
                    </a:cubicBezTo>
                    <a:cubicBezTo>
                      <a:pt x="7568" y="3834"/>
                      <a:pt x="7555" y="3805"/>
                      <a:pt x="7533" y="3786"/>
                    </a:cubicBezTo>
                    <a:cubicBezTo>
                      <a:pt x="7473" y="3746"/>
                      <a:pt x="7390" y="3733"/>
                      <a:pt x="7301" y="3733"/>
                    </a:cubicBezTo>
                    <a:cubicBezTo>
                      <a:pt x="7158" y="3733"/>
                      <a:pt x="6999" y="3765"/>
                      <a:pt x="6891" y="3769"/>
                    </a:cubicBezTo>
                    <a:cubicBezTo>
                      <a:pt x="6658" y="3776"/>
                      <a:pt x="6421" y="3779"/>
                      <a:pt x="6188" y="3786"/>
                    </a:cubicBezTo>
                    <a:cubicBezTo>
                      <a:pt x="6123" y="2490"/>
                      <a:pt x="5608" y="1171"/>
                      <a:pt x="4358" y="646"/>
                    </a:cubicBezTo>
                    <a:cubicBezTo>
                      <a:pt x="3944" y="471"/>
                      <a:pt x="3493" y="384"/>
                      <a:pt x="3046" y="384"/>
                    </a:cubicBezTo>
                    <a:cubicBezTo>
                      <a:pt x="2933" y="384"/>
                      <a:pt x="2821" y="389"/>
                      <a:pt x="2709" y="400"/>
                    </a:cubicBezTo>
                    <a:lnTo>
                      <a:pt x="2709" y="63"/>
                    </a:lnTo>
                    <a:cubicBezTo>
                      <a:pt x="2709" y="21"/>
                      <a:pt x="2676" y="0"/>
                      <a:pt x="26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6038900" y="1950301"/>
                <a:ext cx="23182" cy="19504"/>
              </a:xfrm>
              <a:custGeom>
                <a:avLst/>
                <a:gdLst/>
                <a:ahLst/>
                <a:cxnLst/>
                <a:rect l="l" t="t" r="r" b="b"/>
                <a:pathLst>
                  <a:path w="353" h="297" extrusionOk="0">
                    <a:moveTo>
                      <a:pt x="53" y="0"/>
                    </a:moveTo>
                    <a:cubicBezTo>
                      <a:pt x="24" y="0"/>
                      <a:pt x="1" y="34"/>
                      <a:pt x="26" y="61"/>
                    </a:cubicBezTo>
                    <a:cubicBezTo>
                      <a:pt x="100" y="139"/>
                      <a:pt x="188" y="220"/>
                      <a:pt x="272" y="288"/>
                    </a:cubicBezTo>
                    <a:cubicBezTo>
                      <a:pt x="279" y="294"/>
                      <a:pt x="287" y="297"/>
                      <a:pt x="295" y="297"/>
                    </a:cubicBezTo>
                    <a:cubicBezTo>
                      <a:pt x="325" y="297"/>
                      <a:pt x="352" y="258"/>
                      <a:pt x="324" y="230"/>
                    </a:cubicBezTo>
                    <a:cubicBezTo>
                      <a:pt x="246" y="149"/>
                      <a:pt x="162" y="77"/>
                      <a:pt x="78" y="9"/>
                    </a:cubicBezTo>
                    <a:cubicBezTo>
                      <a:pt x="70" y="3"/>
                      <a:pt x="61" y="0"/>
                      <a:pt x="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6078564" y="1985039"/>
                <a:ext cx="24758" cy="21802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32" extrusionOk="0">
                    <a:moveTo>
                      <a:pt x="52" y="1"/>
                    </a:moveTo>
                    <a:cubicBezTo>
                      <a:pt x="22" y="1"/>
                      <a:pt x="1" y="47"/>
                      <a:pt x="25" y="73"/>
                    </a:cubicBezTo>
                    <a:cubicBezTo>
                      <a:pt x="109" y="164"/>
                      <a:pt x="206" y="251"/>
                      <a:pt x="303" y="326"/>
                    </a:cubicBezTo>
                    <a:cubicBezTo>
                      <a:pt x="309" y="330"/>
                      <a:pt x="315" y="331"/>
                      <a:pt x="321" y="331"/>
                    </a:cubicBezTo>
                    <a:cubicBezTo>
                      <a:pt x="351" y="331"/>
                      <a:pt x="376" y="288"/>
                      <a:pt x="352" y="261"/>
                    </a:cubicBezTo>
                    <a:cubicBezTo>
                      <a:pt x="271" y="167"/>
                      <a:pt x="174" y="83"/>
                      <a:pt x="73" y="8"/>
                    </a:cubicBezTo>
                    <a:cubicBezTo>
                      <a:pt x="66" y="3"/>
                      <a:pt x="59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6116520" y="2017610"/>
                <a:ext cx="22196" cy="18519"/>
              </a:xfrm>
              <a:custGeom>
                <a:avLst/>
                <a:gdLst/>
                <a:ahLst/>
                <a:cxnLst/>
                <a:rect l="l" t="t" r="r" b="b"/>
                <a:pathLst>
                  <a:path w="338" h="282" extrusionOk="0">
                    <a:moveTo>
                      <a:pt x="53" y="1"/>
                    </a:moveTo>
                    <a:cubicBezTo>
                      <a:pt x="20" y="1"/>
                      <a:pt x="1" y="52"/>
                      <a:pt x="33" y="76"/>
                    </a:cubicBezTo>
                    <a:cubicBezTo>
                      <a:pt x="114" y="134"/>
                      <a:pt x="182" y="202"/>
                      <a:pt x="253" y="270"/>
                    </a:cubicBezTo>
                    <a:cubicBezTo>
                      <a:pt x="261" y="278"/>
                      <a:pt x="270" y="282"/>
                      <a:pt x="280" y="282"/>
                    </a:cubicBezTo>
                    <a:cubicBezTo>
                      <a:pt x="309" y="282"/>
                      <a:pt x="338" y="249"/>
                      <a:pt x="318" y="222"/>
                    </a:cubicBezTo>
                    <a:cubicBezTo>
                      <a:pt x="253" y="138"/>
                      <a:pt x="166" y="70"/>
                      <a:pt x="75" y="8"/>
                    </a:cubicBezTo>
                    <a:cubicBezTo>
                      <a:pt x="67" y="3"/>
                      <a:pt x="60" y="1"/>
                      <a:pt x="5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6152375" y="2052217"/>
                <a:ext cx="28238" cy="24101"/>
              </a:xfrm>
              <a:custGeom>
                <a:avLst/>
                <a:gdLst/>
                <a:ahLst/>
                <a:cxnLst/>
                <a:rect l="l" t="t" r="r" b="b"/>
                <a:pathLst>
                  <a:path w="430" h="367" extrusionOk="0">
                    <a:moveTo>
                      <a:pt x="49" y="1"/>
                    </a:moveTo>
                    <a:cubicBezTo>
                      <a:pt x="17" y="1"/>
                      <a:pt x="0" y="48"/>
                      <a:pt x="28" y="67"/>
                    </a:cubicBezTo>
                    <a:cubicBezTo>
                      <a:pt x="141" y="148"/>
                      <a:pt x="238" y="249"/>
                      <a:pt x="336" y="356"/>
                    </a:cubicBezTo>
                    <a:cubicBezTo>
                      <a:pt x="344" y="363"/>
                      <a:pt x="353" y="366"/>
                      <a:pt x="363" y="366"/>
                    </a:cubicBezTo>
                    <a:cubicBezTo>
                      <a:pt x="396" y="366"/>
                      <a:pt x="429" y="330"/>
                      <a:pt x="407" y="297"/>
                    </a:cubicBezTo>
                    <a:cubicBezTo>
                      <a:pt x="316" y="178"/>
                      <a:pt x="196" y="80"/>
                      <a:pt x="67" y="6"/>
                    </a:cubicBezTo>
                    <a:cubicBezTo>
                      <a:pt x="60" y="2"/>
                      <a:pt x="54" y="1"/>
                      <a:pt x="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6188492" y="2086824"/>
                <a:ext cx="29880" cy="25020"/>
              </a:xfrm>
              <a:custGeom>
                <a:avLst/>
                <a:gdLst/>
                <a:ahLst/>
                <a:cxnLst/>
                <a:rect l="l" t="t" r="r" b="b"/>
                <a:pathLst>
                  <a:path w="455" h="381" extrusionOk="0">
                    <a:moveTo>
                      <a:pt x="64" y="1"/>
                    </a:moveTo>
                    <a:cubicBezTo>
                      <a:pt x="30" y="1"/>
                      <a:pt x="0" y="47"/>
                      <a:pt x="35" y="72"/>
                    </a:cubicBezTo>
                    <a:cubicBezTo>
                      <a:pt x="152" y="162"/>
                      <a:pt x="262" y="266"/>
                      <a:pt x="366" y="367"/>
                    </a:cubicBezTo>
                    <a:cubicBezTo>
                      <a:pt x="376" y="376"/>
                      <a:pt x="386" y="381"/>
                      <a:pt x="396" y="381"/>
                    </a:cubicBezTo>
                    <a:cubicBezTo>
                      <a:pt x="429" y="381"/>
                      <a:pt x="454" y="337"/>
                      <a:pt x="427" y="305"/>
                    </a:cubicBezTo>
                    <a:cubicBezTo>
                      <a:pt x="330" y="188"/>
                      <a:pt x="207" y="91"/>
                      <a:pt x="84" y="7"/>
                    </a:cubicBezTo>
                    <a:cubicBezTo>
                      <a:pt x="77" y="3"/>
                      <a:pt x="70" y="1"/>
                      <a:pt x="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6227499" y="2122744"/>
                <a:ext cx="30734" cy="23182"/>
              </a:xfrm>
              <a:custGeom>
                <a:avLst/>
                <a:gdLst/>
                <a:ahLst/>
                <a:cxnLst/>
                <a:rect l="l" t="t" r="r" b="b"/>
                <a:pathLst>
                  <a:path w="468" h="353" extrusionOk="0">
                    <a:moveTo>
                      <a:pt x="51" y="0"/>
                    </a:moveTo>
                    <a:cubicBezTo>
                      <a:pt x="24" y="0"/>
                      <a:pt x="1" y="39"/>
                      <a:pt x="24" y="62"/>
                    </a:cubicBezTo>
                    <a:cubicBezTo>
                      <a:pt x="134" y="153"/>
                      <a:pt x="238" y="254"/>
                      <a:pt x="351" y="341"/>
                    </a:cubicBezTo>
                    <a:cubicBezTo>
                      <a:pt x="362" y="349"/>
                      <a:pt x="373" y="352"/>
                      <a:pt x="384" y="352"/>
                    </a:cubicBezTo>
                    <a:cubicBezTo>
                      <a:pt x="428" y="352"/>
                      <a:pt x="468" y="298"/>
                      <a:pt x="426" y="270"/>
                    </a:cubicBezTo>
                    <a:cubicBezTo>
                      <a:pt x="306" y="179"/>
                      <a:pt x="186" y="98"/>
                      <a:pt x="70" y="7"/>
                    </a:cubicBezTo>
                    <a:cubicBezTo>
                      <a:pt x="63" y="2"/>
                      <a:pt x="57" y="0"/>
                      <a:pt x="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5894628" y="2115849"/>
                <a:ext cx="21080" cy="25940"/>
              </a:xfrm>
              <a:custGeom>
                <a:avLst/>
                <a:gdLst/>
                <a:ahLst/>
                <a:cxnLst/>
                <a:rect l="l" t="t" r="r" b="b"/>
                <a:pathLst>
                  <a:path w="321" h="395" extrusionOk="0">
                    <a:moveTo>
                      <a:pt x="262" y="1"/>
                    </a:moveTo>
                    <a:cubicBezTo>
                      <a:pt x="254" y="1"/>
                      <a:pt x="245" y="4"/>
                      <a:pt x="237" y="12"/>
                    </a:cubicBezTo>
                    <a:cubicBezTo>
                      <a:pt x="146" y="106"/>
                      <a:pt x="65" y="226"/>
                      <a:pt x="14" y="342"/>
                    </a:cubicBezTo>
                    <a:cubicBezTo>
                      <a:pt x="0" y="369"/>
                      <a:pt x="24" y="395"/>
                      <a:pt x="48" y="395"/>
                    </a:cubicBezTo>
                    <a:cubicBezTo>
                      <a:pt x="58" y="395"/>
                      <a:pt x="68" y="390"/>
                      <a:pt x="75" y="378"/>
                    </a:cubicBezTo>
                    <a:cubicBezTo>
                      <a:pt x="143" y="274"/>
                      <a:pt x="214" y="171"/>
                      <a:pt x="295" y="70"/>
                    </a:cubicBezTo>
                    <a:cubicBezTo>
                      <a:pt x="321" y="42"/>
                      <a:pt x="293" y="1"/>
                      <a:pt x="2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5917809" y="2065219"/>
                <a:ext cx="24232" cy="35856"/>
              </a:xfrm>
              <a:custGeom>
                <a:avLst/>
                <a:gdLst/>
                <a:ahLst/>
                <a:cxnLst/>
                <a:rect l="l" t="t" r="r" b="b"/>
                <a:pathLst>
                  <a:path w="369" h="546" extrusionOk="0">
                    <a:moveTo>
                      <a:pt x="321" y="0"/>
                    </a:moveTo>
                    <a:cubicBezTo>
                      <a:pt x="311" y="0"/>
                      <a:pt x="300" y="5"/>
                      <a:pt x="292" y="15"/>
                    </a:cubicBezTo>
                    <a:cubicBezTo>
                      <a:pt x="202" y="187"/>
                      <a:pt x="108" y="349"/>
                      <a:pt x="10" y="514"/>
                    </a:cubicBezTo>
                    <a:cubicBezTo>
                      <a:pt x="1" y="529"/>
                      <a:pt x="15" y="546"/>
                      <a:pt x="31" y="546"/>
                    </a:cubicBezTo>
                    <a:cubicBezTo>
                      <a:pt x="36" y="546"/>
                      <a:pt x="41" y="544"/>
                      <a:pt x="46" y="540"/>
                    </a:cubicBezTo>
                    <a:cubicBezTo>
                      <a:pt x="179" y="397"/>
                      <a:pt x="289" y="226"/>
                      <a:pt x="357" y="44"/>
                    </a:cubicBezTo>
                    <a:cubicBezTo>
                      <a:pt x="368" y="20"/>
                      <a:pt x="345" y="0"/>
                      <a:pt x="3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5956684" y="2017676"/>
                <a:ext cx="21671" cy="28238"/>
              </a:xfrm>
              <a:custGeom>
                <a:avLst/>
                <a:gdLst/>
                <a:ahLst/>
                <a:cxnLst/>
                <a:rect l="l" t="t" r="r" b="b"/>
                <a:pathLst>
                  <a:path w="330" h="430" extrusionOk="0">
                    <a:moveTo>
                      <a:pt x="268" y="0"/>
                    </a:moveTo>
                    <a:cubicBezTo>
                      <a:pt x="259" y="0"/>
                      <a:pt x="250" y="3"/>
                      <a:pt x="241" y="10"/>
                    </a:cubicBezTo>
                    <a:cubicBezTo>
                      <a:pt x="118" y="107"/>
                      <a:pt x="40" y="237"/>
                      <a:pt x="5" y="393"/>
                    </a:cubicBezTo>
                    <a:cubicBezTo>
                      <a:pt x="1" y="416"/>
                      <a:pt x="18" y="430"/>
                      <a:pt x="35" y="430"/>
                    </a:cubicBezTo>
                    <a:cubicBezTo>
                      <a:pt x="47" y="430"/>
                      <a:pt x="60" y="423"/>
                      <a:pt x="66" y="409"/>
                    </a:cubicBezTo>
                    <a:cubicBezTo>
                      <a:pt x="115" y="279"/>
                      <a:pt x="196" y="166"/>
                      <a:pt x="296" y="72"/>
                    </a:cubicBezTo>
                    <a:cubicBezTo>
                      <a:pt x="329" y="39"/>
                      <a:pt x="301" y="0"/>
                      <a:pt x="2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5989518" y="1984317"/>
                <a:ext cx="10245" cy="18847"/>
              </a:xfrm>
              <a:custGeom>
                <a:avLst/>
                <a:gdLst/>
                <a:ahLst/>
                <a:cxnLst/>
                <a:rect l="l" t="t" r="r" b="b"/>
                <a:pathLst>
                  <a:path w="156" h="287" extrusionOk="0">
                    <a:moveTo>
                      <a:pt x="110" y="1"/>
                    </a:moveTo>
                    <a:cubicBezTo>
                      <a:pt x="102" y="1"/>
                      <a:pt x="92" y="4"/>
                      <a:pt x="85" y="13"/>
                    </a:cubicBezTo>
                    <a:cubicBezTo>
                      <a:pt x="26" y="81"/>
                      <a:pt x="0" y="178"/>
                      <a:pt x="23" y="266"/>
                    </a:cubicBezTo>
                    <a:cubicBezTo>
                      <a:pt x="28" y="280"/>
                      <a:pt x="38" y="287"/>
                      <a:pt x="49" y="287"/>
                    </a:cubicBezTo>
                    <a:cubicBezTo>
                      <a:pt x="62" y="287"/>
                      <a:pt x="75" y="277"/>
                      <a:pt x="75" y="259"/>
                    </a:cubicBezTo>
                    <a:cubicBezTo>
                      <a:pt x="85" y="181"/>
                      <a:pt x="101" y="120"/>
                      <a:pt x="137" y="52"/>
                    </a:cubicBezTo>
                    <a:cubicBezTo>
                      <a:pt x="156" y="28"/>
                      <a:pt x="134" y="1"/>
                      <a:pt x="1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6007183" y="1950236"/>
                <a:ext cx="16615" cy="17403"/>
              </a:xfrm>
              <a:custGeom>
                <a:avLst/>
                <a:gdLst/>
                <a:ahLst/>
                <a:cxnLst/>
                <a:rect l="l" t="t" r="r" b="b"/>
                <a:pathLst>
                  <a:path w="253" h="265" extrusionOk="0">
                    <a:moveTo>
                      <a:pt x="198" y="1"/>
                    </a:moveTo>
                    <a:cubicBezTo>
                      <a:pt x="197" y="1"/>
                      <a:pt x="196" y="1"/>
                      <a:pt x="195" y="1"/>
                    </a:cubicBezTo>
                    <a:cubicBezTo>
                      <a:pt x="81" y="10"/>
                      <a:pt x="0" y="140"/>
                      <a:pt x="46" y="244"/>
                    </a:cubicBezTo>
                    <a:cubicBezTo>
                      <a:pt x="52" y="258"/>
                      <a:pt x="65" y="264"/>
                      <a:pt x="77" y="264"/>
                    </a:cubicBezTo>
                    <a:cubicBezTo>
                      <a:pt x="94" y="264"/>
                      <a:pt x="111" y="251"/>
                      <a:pt x="107" y="227"/>
                    </a:cubicBezTo>
                    <a:cubicBezTo>
                      <a:pt x="91" y="159"/>
                      <a:pt x="143" y="98"/>
                      <a:pt x="208" y="85"/>
                    </a:cubicBezTo>
                    <a:cubicBezTo>
                      <a:pt x="252" y="75"/>
                      <a:pt x="244" y="1"/>
                      <a:pt x="1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5902442" y="2162670"/>
                <a:ext cx="19241" cy="13134"/>
              </a:xfrm>
              <a:custGeom>
                <a:avLst/>
                <a:gdLst/>
                <a:ahLst/>
                <a:cxnLst/>
                <a:rect l="l" t="t" r="r" b="b"/>
                <a:pathLst>
                  <a:path w="293" h="200" extrusionOk="0">
                    <a:moveTo>
                      <a:pt x="40" y="1"/>
                    </a:moveTo>
                    <a:cubicBezTo>
                      <a:pt x="14" y="1"/>
                      <a:pt x="0" y="38"/>
                      <a:pt x="27" y="57"/>
                    </a:cubicBezTo>
                    <a:cubicBezTo>
                      <a:pt x="92" y="106"/>
                      <a:pt x="157" y="154"/>
                      <a:pt x="228" y="196"/>
                    </a:cubicBezTo>
                    <a:cubicBezTo>
                      <a:pt x="233" y="199"/>
                      <a:pt x="237" y="200"/>
                      <a:pt x="241" y="200"/>
                    </a:cubicBezTo>
                    <a:cubicBezTo>
                      <a:pt x="267" y="200"/>
                      <a:pt x="292" y="164"/>
                      <a:pt x="267" y="144"/>
                    </a:cubicBezTo>
                    <a:cubicBezTo>
                      <a:pt x="202" y="89"/>
                      <a:pt x="131" y="51"/>
                      <a:pt x="57" y="5"/>
                    </a:cubicBezTo>
                    <a:cubicBezTo>
                      <a:pt x="51" y="2"/>
                      <a:pt x="45" y="1"/>
                      <a:pt x="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5931533" y="2183815"/>
                <a:ext cx="23182" cy="12740"/>
              </a:xfrm>
              <a:custGeom>
                <a:avLst/>
                <a:gdLst/>
                <a:ahLst/>
                <a:cxnLst/>
                <a:rect l="l" t="t" r="r" b="b"/>
                <a:pathLst>
                  <a:path w="353" h="194" extrusionOk="0">
                    <a:moveTo>
                      <a:pt x="47" y="1"/>
                    </a:moveTo>
                    <a:cubicBezTo>
                      <a:pt x="21" y="1"/>
                      <a:pt x="1" y="39"/>
                      <a:pt x="31" y="53"/>
                    </a:cubicBezTo>
                    <a:cubicBezTo>
                      <a:pt x="112" y="98"/>
                      <a:pt x="193" y="146"/>
                      <a:pt x="278" y="189"/>
                    </a:cubicBezTo>
                    <a:cubicBezTo>
                      <a:pt x="284" y="192"/>
                      <a:pt x="290" y="193"/>
                      <a:pt x="296" y="193"/>
                    </a:cubicBezTo>
                    <a:cubicBezTo>
                      <a:pt x="329" y="193"/>
                      <a:pt x="353" y="143"/>
                      <a:pt x="317" y="124"/>
                    </a:cubicBezTo>
                    <a:cubicBezTo>
                      <a:pt x="236" y="82"/>
                      <a:pt x="145" y="43"/>
                      <a:pt x="61" y="4"/>
                    </a:cubicBezTo>
                    <a:cubicBezTo>
                      <a:pt x="56" y="2"/>
                      <a:pt x="52" y="1"/>
                      <a:pt x="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5966272" y="2202333"/>
                <a:ext cx="23904" cy="12674"/>
              </a:xfrm>
              <a:custGeom>
                <a:avLst/>
                <a:gdLst/>
                <a:ahLst/>
                <a:cxnLst/>
                <a:rect l="l" t="t" r="r" b="b"/>
                <a:pathLst>
                  <a:path w="364" h="193" extrusionOk="0">
                    <a:moveTo>
                      <a:pt x="57" y="0"/>
                    </a:moveTo>
                    <a:cubicBezTo>
                      <a:pt x="25" y="0"/>
                      <a:pt x="1" y="48"/>
                      <a:pt x="37" y="65"/>
                    </a:cubicBezTo>
                    <a:lnTo>
                      <a:pt x="280" y="188"/>
                    </a:lnTo>
                    <a:cubicBezTo>
                      <a:pt x="286" y="191"/>
                      <a:pt x="293" y="193"/>
                      <a:pt x="299" y="193"/>
                    </a:cubicBezTo>
                    <a:cubicBezTo>
                      <a:pt x="338" y="193"/>
                      <a:pt x="364" y="137"/>
                      <a:pt x="319" y="117"/>
                    </a:cubicBezTo>
                    <a:cubicBezTo>
                      <a:pt x="238" y="78"/>
                      <a:pt x="154" y="43"/>
                      <a:pt x="73" y="4"/>
                    </a:cubicBezTo>
                    <a:cubicBezTo>
                      <a:pt x="67" y="1"/>
                      <a:pt x="62" y="0"/>
                      <a:pt x="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6000682" y="2221902"/>
                <a:ext cx="19504" cy="11624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77" extrusionOk="0">
                    <a:moveTo>
                      <a:pt x="47" y="1"/>
                    </a:moveTo>
                    <a:cubicBezTo>
                      <a:pt x="20" y="1"/>
                      <a:pt x="1" y="39"/>
                      <a:pt x="31" y="56"/>
                    </a:cubicBezTo>
                    <a:lnTo>
                      <a:pt x="141" y="117"/>
                    </a:lnTo>
                    <a:cubicBezTo>
                      <a:pt x="174" y="137"/>
                      <a:pt x="206" y="159"/>
                      <a:pt x="242" y="172"/>
                    </a:cubicBezTo>
                    <a:cubicBezTo>
                      <a:pt x="247" y="175"/>
                      <a:pt x="252" y="176"/>
                      <a:pt x="257" y="176"/>
                    </a:cubicBezTo>
                    <a:cubicBezTo>
                      <a:pt x="285" y="176"/>
                      <a:pt x="296" y="130"/>
                      <a:pt x="271" y="107"/>
                    </a:cubicBezTo>
                    <a:cubicBezTo>
                      <a:pt x="239" y="88"/>
                      <a:pt x="200" y="75"/>
                      <a:pt x="164" y="56"/>
                    </a:cubicBezTo>
                    <a:cubicBezTo>
                      <a:pt x="129" y="39"/>
                      <a:pt x="96" y="17"/>
                      <a:pt x="60" y="4"/>
                    </a:cubicBezTo>
                    <a:cubicBezTo>
                      <a:pt x="56" y="2"/>
                      <a:pt x="51" y="1"/>
                      <a:pt x="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6043300" y="2207390"/>
                <a:ext cx="20423" cy="21540"/>
              </a:xfrm>
              <a:custGeom>
                <a:avLst/>
                <a:gdLst/>
                <a:ahLst/>
                <a:cxnLst/>
                <a:rect l="l" t="t" r="r" b="b"/>
                <a:pathLst>
                  <a:path w="311" h="328" extrusionOk="0">
                    <a:moveTo>
                      <a:pt x="249" y="1"/>
                    </a:moveTo>
                    <a:cubicBezTo>
                      <a:pt x="239" y="1"/>
                      <a:pt x="229" y="5"/>
                      <a:pt x="221" y="14"/>
                    </a:cubicBezTo>
                    <a:cubicBezTo>
                      <a:pt x="150" y="95"/>
                      <a:pt x="79" y="183"/>
                      <a:pt x="17" y="273"/>
                    </a:cubicBezTo>
                    <a:cubicBezTo>
                      <a:pt x="1" y="300"/>
                      <a:pt x="24" y="328"/>
                      <a:pt x="50" y="328"/>
                    </a:cubicBezTo>
                    <a:cubicBezTo>
                      <a:pt x="59" y="328"/>
                      <a:pt x="68" y="324"/>
                      <a:pt x="76" y="315"/>
                    </a:cubicBezTo>
                    <a:cubicBezTo>
                      <a:pt x="147" y="235"/>
                      <a:pt x="221" y="150"/>
                      <a:pt x="286" y="66"/>
                    </a:cubicBezTo>
                    <a:cubicBezTo>
                      <a:pt x="311" y="39"/>
                      <a:pt x="279" y="1"/>
                      <a:pt x="2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6068057" y="2179941"/>
                <a:ext cx="17074" cy="14447"/>
              </a:xfrm>
              <a:custGeom>
                <a:avLst/>
                <a:gdLst/>
                <a:ahLst/>
                <a:cxnLst/>
                <a:rect l="l" t="t" r="r" b="b"/>
                <a:pathLst>
                  <a:path w="260" h="220" extrusionOk="0">
                    <a:moveTo>
                      <a:pt x="207" y="1"/>
                    </a:moveTo>
                    <a:cubicBezTo>
                      <a:pt x="200" y="1"/>
                      <a:pt x="192" y="3"/>
                      <a:pt x="185" y="8"/>
                    </a:cubicBezTo>
                    <a:cubicBezTo>
                      <a:pt x="155" y="37"/>
                      <a:pt x="133" y="69"/>
                      <a:pt x="107" y="99"/>
                    </a:cubicBezTo>
                    <a:cubicBezTo>
                      <a:pt x="78" y="128"/>
                      <a:pt x="48" y="157"/>
                      <a:pt x="16" y="180"/>
                    </a:cubicBezTo>
                    <a:cubicBezTo>
                      <a:pt x="0" y="193"/>
                      <a:pt x="17" y="219"/>
                      <a:pt x="34" y="219"/>
                    </a:cubicBezTo>
                    <a:cubicBezTo>
                      <a:pt x="38" y="219"/>
                      <a:pt x="42" y="218"/>
                      <a:pt x="45" y="215"/>
                    </a:cubicBezTo>
                    <a:cubicBezTo>
                      <a:pt x="117" y="176"/>
                      <a:pt x="197" y="118"/>
                      <a:pt x="240" y="50"/>
                    </a:cubicBezTo>
                    <a:cubicBezTo>
                      <a:pt x="260" y="27"/>
                      <a:pt x="235" y="1"/>
                      <a:pt x="2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6084802" y="2166150"/>
                <a:ext cx="12674" cy="11098"/>
              </a:xfrm>
              <a:custGeom>
                <a:avLst/>
                <a:gdLst/>
                <a:ahLst/>
                <a:cxnLst/>
                <a:rect l="l" t="t" r="r" b="b"/>
                <a:pathLst>
                  <a:path w="193" h="169" extrusionOk="0">
                    <a:moveTo>
                      <a:pt x="134" y="1"/>
                    </a:moveTo>
                    <a:cubicBezTo>
                      <a:pt x="124" y="1"/>
                      <a:pt x="115" y="5"/>
                      <a:pt x="108" y="14"/>
                    </a:cubicBezTo>
                    <a:cubicBezTo>
                      <a:pt x="79" y="46"/>
                      <a:pt x="56" y="79"/>
                      <a:pt x="23" y="111"/>
                    </a:cubicBezTo>
                    <a:cubicBezTo>
                      <a:pt x="1" y="136"/>
                      <a:pt x="23" y="169"/>
                      <a:pt x="49" y="169"/>
                    </a:cubicBezTo>
                    <a:cubicBezTo>
                      <a:pt x="57" y="169"/>
                      <a:pt x="65" y="166"/>
                      <a:pt x="72" y="160"/>
                    </a:cubicBezTo>
                    <a:cubicBezTo>
                      <a:pt x="98" y="130"/>
                      <a:pt x="130" y="101"/>
                      <a:pt x="163" y="69"/>
                    </a:cubicBezTo>
                    <a:cubicBezTo>
                      <a:pt x="193" y="42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2" name="Google Shape;72;p2"/>
            <p:cNvGrpSpPr/>
            <p:nvPr/>
          </p:nvGrpSpPr>
          <p:grpSpPr>
            <a:xfrm rot="291105">
              <a:off x="30859" y="653216"/>
              <a:ext cx="1251100" cy="782723"/>
              <a:chOff x="6880435" y="4156402"/>
              <a:chExt cx="650771" cy="407141"/>
            </a:xfrm>
          </p:grpSpPr>
          <p:sp>
            <p:nvSpPr>
              <p:cNvPr id="73" name="Google Shape;73;p2"/>
              <p:cNvSpPr/>
              <p:nvPr/>
            </p:nvSpPr>
            <p:spPr>
              <a:xfrm>
                <a:off x="6911496" y="4201712"/>
                <a:ext cx="562464" cy="308649"/>
              </a:xfrm>
              <a:custGeom>
                <a:avLst/>
                <a:gdLst/>
                <a:ahLst/>
                <a:cxnLst/>
                <a:rect l="l" t="t" r="r" b="b"/>
                <a:pathLst>
                  <a:path w="8565" h="4700" extrusionOk="0">
                    <a:moveTo>
                      <a:pt x="542" y="443"/>
                    </a:moveTo>
                    <a:lnTo>
                      <a:pt x="542" y="443"/>
                    </a:lnTo>
                    <a:cubicBezTo>
                      <a:pt x="1919" y="1751"/>
                      <a:pt x="3564" y="2821"/>
                      <a:pt x="5288" y="3682"/>
                    </a:cubicBezTo>
                    <a:lnTo>
                      <a:pt x="5275" y="3695"/>
                    </a:lnTo>
                    <a:cubicBezTo>
                      <a:pt x="5161" y="3903"/>
                      <a:pt x="5132" y="4233"/>
                      <a:pt x="5288" y="4431"/>
                    </a:cubicBezTo>
                    <a:cubicBezTo>
                      <a:pt x="4353" y="4399"/>
                      <a:pt x="3418" y="4377"/>
                      <a:pt x="2483" y="4377"/>
                    </a:cubicBezTo>
                    <a:cubicBezTo>
                      <a:pt x="1880" y="4377"/>
                      <a:pt x="1277" y="4386"/>
                      <a:pt x="675" y="4408"/>
                    </a:cubicBezTo>
                    <a:cubicBezTo>
                      <a:pt x="668" y="4022"/>
                      <a:pt x="662" y="3634"/>
                      <a:pt x="655" y="3245"/>
                    </a:cubicBezTo>
                    <a:lnTo>
                      <a:pt x="655" y="3245"/>
                    </a:lnTo>
                    <a:cubicBezTo>
                      <a:pt x="1157" y="3417"/>
                      <a:pt x="1692" y="3669"/>
                      <a:pt x="1721" y="4278"/>
                    </a:cubicBezTo>
                    <a:cubicBezTo>
                      <a:pt x="1723" y="4319"/>
                      <a:pt x="1755" y="4339"/>
                      <a:pt x="1786" y="4339"/>
                    </a:cubicBezTo>
                    <a:cubicBezTo>
                      <a:pt x="1817" y="4339"/>
                      <a:pt x="1846" y="4319"/>
                      <a:pt x="1841" y="4278"/>
                    </a:cubicBezTo>
                    <a:cubicBezTo>
                      <a:pt x="1808" y="3669"/>
                      <a:pt x="1222" y="3255"/>
                      <a:pt x="649" y="3167"/>
                    </a:cubicBezTo>
                    <a:cubicBezTo>
                      <a:pt x="629" y="2260"/>
                      <a:pt x="600" y="1350"/>
                      <a:pt x="542" y="443"/>
                    </a:cubicBezTo>
                    <a:close/>
                    <a:moveTo>
                      <a:pt x="5375" y="3728"/>
                    </a:moveTo>
                    <a:cubicBezTo>
                      <a:pt x="5945" y="4006"/>
                      <a:pt x="6522" y="4265"/>
                      <a:pt x="7102" y="4505"/>
                    </a:cubicBezTo>
                    <a:cubicBezTo>
                      <a:pt x="6525" y="4476"/>
                      <a:pt x="5949" y="4453"/>
                      <a:pt x="5366" y="4431"/>
                    </a:cubicBezTo>
                    <a:cubicBezTo>
                      <a:pt x="5336" y="4314"/>
                      <a:pt x="5294" y="4204"/>
                      <a:pt x="5294" y="4084"/>
                    </a:cubicBezTo>
                    <a:cubicBezTo>
                      <a:pt x="5294" y="3958"/>
                      <a:pt x="5333" y="3847"/>
                      <a:pt x="5375" y="3734"/>
                    </a:cubicBezTo>
                    <a:lnTo>
                      <a:pt x="5375" y="3728"/>
                    </a:lnTo>
                    <a:close/>
                    <a:moveTo>
                      <a:pt x="478" y="1"/>
                    </a:moveTo>
                    <a:cubicBezTo>
                      <a:pt x="463" y="1"/>
                      <a:pt x="449" y="11"/>
                      <a:pt x="448" y="31"/>
                    </a:cubicBezTo>
                    <a:cubicBezTo>
                      <a:pt x="412" y="1483"/>
                      <a:pt x="480" y="2953"/>
                      <a:pt x="539" y="4408"/>
                    </a:cubicBezTo>
                    <a:cubicBezTo>
                      <a:pt x="377" y="4411"/>
                      <a:pt x="218" y="4421"/>
                      <a:pt x="56" y="4427"/>
                    </a:cubicBezTo>
                    <a:cubicBezTo>
                      <a:pt x="1" y="4431"/>
                      <a:pt x="1" y="4508"/>
                      <a:pt x="56" y="4508"/>
                    </a:cubicBezTo>
                    <a:lnTo>
                      <a:pt x="542" y="4521"/>
                    </a:lnTo>
                    <a:cubicBezTo>
                      <a:pt x="542" y="4550"/>
                      <a:pt x="545" y="4583"/>
                      <a:pt x="545" y="4609"/>
                    </a:cubicBezTo>
                    <a:cubicBezTo>
                      <a:pt x="547" y="4652"/>
                      <a:pt x="580" y="4674"/>
                      <a:pt x="612" y="4674"/>
                    </a:cubicBezTo>
                    <a:cubicBezTo>
                      <a:pt x="645" y="4674"/>
                      <a:pt x="676" y="4652"/>
                      <a:pt x="675" y="4609"/>
                    </a:cubicBezTo>
                    <a:lnTo>
                      <a:pt x="675" y="4525"/>
                    </a:lnTo>
                    <a:cubicBezTo>
                      <a:pt x="3273" y="4586"/>
                      <a:pt x="5871" y="4573"/>
                      <a:pt x="8466" y="4699"/>
                    </a:cubicBezTo>
                    <a:cubicBezTo>
                      <a:pt x="8468" y="4700"/>
                      <a:pt x="8470" y="4700"/>
                      <a:pt x="8472" y="4700"/>
                    </a:cubicBezTo>
                    <a:cubicBezTo>
                      <a:pt x="8536" y="4700"/>
                      <a:pt x="8564" y="4605"/>
                      <a:pt x="8501" y="4576"/>
                    </a:cubicBezTo>
                    <a:cubicBezTo>
                      <a:pt x="8446" y="4554"/>
                      <a:pt x="8395" y="4528"/>
                      <a:pt x="8333" y="4505"/>
                    </a:cubicBezTo>
                    <a:cubicBezTo>
                      <a:pt x="8325" y="4502"/>
                      <a:pt x="8318" y="4501"/>
                      <a:pt x="8311" y="4501"/>
                    </a:cubicBezTo>
                    <a:cubicBezTo>
                      <a:pt x="8280" y="4501"/>
                      <a:pt x="8258" y="4528"/>
                      <a:pt x="8255" y="4557"/>
                    </a:cubicBezTo>
                    <a:cubicBezTo>
                      <a:pt x="7947" y="4541"/>
                      <a:pt x="7640" y="4528"/>
                      <a:pt x="7335" y="4512"/>
                    </a:cubicBezTo>
                    <a:cubicBezTo>
                      <a:pt x="7338" y="4486"/>
                      <a:pt x="7329" y="4453"/>
                      <a:pt x="7290" y="4434"/>
                    </a:cubicBezTo>
                    <a:cubicBezTo>
                      <a:pt x="6065" y="3945"/>
                      <a:pt x="4883" y="3355"/>
                      <a:pt x="3755" y="2665"/>
                    </a:cubicBezTo>
                    <a:cubicBezTo>
                      <a:pt x="2622" y="1975"/>
                      <a:pt x="1585" y="1172"/>
                      <a:pt x="542" y="355"/>
                    </a:cubicBezTo>
                    <a:cubicBezTo>
                      <a:pt x="539" y="355"/>
                      <a:pt x="539" y="349"/>
                      <a:pt x="532" y="349"/>
                    </a:cubicBezTo>
                    <a:cubicBezTo>
                      <a:pt x="526" y="245"/>
                      <a:pt x="516" y="135"/>
                      <a:pt x="509" y="31"/>
                    </a:cubicBezTo>
                    <a:cubicBezTo>
                      <a:pt x="508" y="11"/>
                      <a:pt x="493" y="1"/>
                      <a:pt x="4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6880435" y="4510481"/>
                <a:ext cx="36644" cy="53061"/>
              </a:xfrm>
              <a:custGeom>
                <a:avLst/>
                <a:gdLst/>
                <a:ahLst/>
                <a:cxnLst/>
                <a:rect l="l" t="t" r="r" b="b"/>
                <a:pathLst>
                  <a:path w="558" h="808" extrusionOk="0">
                    <a:moveTo>
                      <a:pt x="283" y="292"/>
                    </a:moveTo>
                    <a:cubicBezTo>
                      <a:pt x="289" y="325"/>
                      <a:pt x="299" y="354"/>
                      <a:pt x="309" y="386"/>
                    </a:cubicBezTo>
                    <a:cubicBezTo>
                      <a:pt x="292" y="386"/>
                      <a:pt x="276" y="389"/>
                      <a:pt x="260" y="393"/>
                    </a:cubicBezTo>
                    <a:cubicBezTo>
                      <a:pt x="270" y="360"/>
                      <a:pt x="276" y="325"/>
                      <a:pt x="283" y="292"/>
                    </a:cubicBezTo>
                    <a:close/>
                    <a:moveTo>
                      <a:pt x="262" y="1"/>
                    </a:moveTo>
                    <a:cubicBezTo>
                      <a:pt x="239" y="1"/>
                      <a:pt x="217" y="12"/>
                      <a:pt x="211" y="40"/>
                    </a:cubicBezTo>
                    <a:cubicBezTo>
                      <a:pt x="192" y="163"/>
                      <a:pt x="173" y="283"/>
                      <a:pt x="147" y="406"/>
                    </a:cubicBezTo>
                    <a:cubicBezTo>
                      <a:pt x="114" y="409"/>
                      <a:pt x="88" y="412"/>
                      <a:pt x="56" y="419"/>
                    </a:cubicBezTo>
                    <a:cubicBezTo>
                      <a:pt x="17" y="422"/>
                      <a:pt x="1" y="480"/>
                      <a:pt x="46" y="487"/>
                    </a:cubicBezTo>
                    <a:cubicBezTo>
                      <a:pt x="75" y="490"/>
                      <a:pt x="104" y="493"/>
                      <a:pt x="137" y="493"/>
                    </a:cubicBezTo>
                    <a:cubicBezTo>
                      <a:pt x="121" y="584"/>
                      <a:pt x="104" y="668"/>
                      <a:pt x="92" y="759"/>
                    </a:cubicBezTo>
                    <a:cubicBezTo>
                      <a:pt x="86" y="788"/>
                      <a:pt x="110" y="808"/>
                      <a:pt x="134" y="808"/>
                    </a:cubicBezTo>
                    <a:cubicBezTo>
                      <a:pt x="149" y="808"/>
                      <a:pt x="164" y="799"/>
                      <a:pt x="169" y="778"/>
                    </a:cubicBezTo>
                    <a:cubicBezTo>
                      <a:pt x="192" y="684"/>
                      <a:pt x="211" y="587"/>
                      <a:pt x="234" y="493"/>
                    </a:cubicBezTo>
                    <a:cubicBezTo>
                      <a:pt x="266" y="493"/>
                      <a:pt x="302" y="490"/>
                      <a:pt x="334" y="487"/>
                    </a:cubicBezTo>
                    <a:cubicBezTo>
                      <a:pt x="354" y="551"/>
                      <a:pt x="380" y="619"/>
                      <a:pt x="412" y="681"/>
                    </a:cubicBezTo>
                    <a:cubicBezTo>
                      <a:pt x="421" y="702"/>
                      <a:pt x="437" y="710"/>
                      <a:pt x="453" y="710"/>
                    </a:cubicBezTo>
                    <a:cubicBezTo>
                      <a:pt x="486" y="710"/>
                      <a:pt x="521" y="677"/>
                      <a:pt x="513" y="636"/>
                    </a:cubicBezTo>
                    <a:cubicBezTo>
                      <a:pt x="500" y="577"/>
                      <a:pt x="487" y="519"/>
                      <a:pt x="467" y="457"/>
                    </a:cubicBezTo>
                    <a:cubicBezTo>
                      <a:pt x="477" y="454"/>
                      <a:pt x="484" y="454"/>
                      <a:pt x="496" y="451"/>
                    </a:cubicBezTo>
                    <a:cubicBezTo>
                      <a:pt x="557" y="436"/>
                      <a:pt x="538" y="353"/>
                      <a:pt x="483" y="353"/>
                    </a:cubicBezTo>
                    <a:cubicBezTo>
                      <a:pt x="479" y="353"/>
                      <a:pt x="475" y="353"/>
                      <a:pt x="471" y="354"/>
                    </a:cubicBezTo>
                    <a:cubicBezTo>
                      <a:pt x="461" y="357"/>
                      <a:pt x="451" y="357"/>
                      <a:pt x="438" y="360"/>
                    </a:cubicBezTo>
                    <a:cubicBezTo>
                      <a:pt x="403" y="253"/>
                      <a:pt x="364" y="146"/>
                      <a:pt x="325" y="40"/>
                    </a:cubicBezTo>
                    <a:cubicBezTo>
                      <a:pt x="316" y="15"/>
                      <a:pt x="288" y="1"/>
                      <a:pt x="2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6915108" y="4156402"/>
                <a:ext cx="36250" cy="35396"/>
              </a:xfrm>
              <a:custGeom>
                <a:avLst/>
                <a:gdLst/>
                <a:ahLst/>
                <a:cxnLst/>
                <a:rect l="l" t="t" r="r" b="b"/>
                <a:pathLst>
                  <a:path w="552" h="539" extrusionOk="0">
                    <a:moveTo>
                      <a:pt x="384" y="1"/>
                    </a:moveTo>
                    <a:cubicBezTo>
                      <a:pt x="216" y="1"/>
                      <a:pt x="42" y="75"/>
                      <a:pt x="14" y="258"/>
                    </a:cubicBezTo>
                    <a:cubicBezTo>
                      <a:pt x="1" y="349"/>
                      <a:pt x="33" y="433"/>
                      <a:pt x="114" y="478"/>
                    </a:cubicBezTo>
                    <a:cubicBezTo>
                      <a:pt x="202" y="530"/>
                      <a:pt x="322" y="517"/>
                      <a:pt x="419" y="537"/>
                    </a:cubicBezTo>
                    <a:cubicBezTo>
                      <a:pt x="424" y="538"/>
                      <a:pt x="429" y="538"/>
                      <a:pt x="433" y="538"/>
                    </a:cubicBezTo>
                    <a:cubicBezTo>
                      <a:pt x="490" y="538"/>
                      <a:pt x="527" y="454"/>
                      <a:pt x="467" y="430"/>
                    </a:cubicBezTo>
                    <a:cubicBezTo>
                      <a:pt x="377" y="388"/>
                      <a:pt x="130" y="430"/>
                      <a:pt x="134" y="287"/>
                    </a:cubicBezTo>
                    <a:cubicBezTo>
                      <a:pt x="137" y="96"/>
                      <a:pt x="390" y="115"/>
                      <a:pt x="516" y="96"/>
                    </a:cubicBezTo>
                    <a:cubicBezTo>
                      <a:pt x="552" y="90"/>
                      <a:pt x="552" y="25"/>
                      <a:pt x="509" y="15"/>
                    </a:cubicBezTo>
                    <a:cubicBezTo>
                      <a:pt x="470" y="6"/>
                      <a:pt x="427" y="1"/>
                      <a:pt x="3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7482282" y="4492817"/>
                <a:ext cx="48924" cy="52930"/>
              </a:xfrm>
              <a:custGeom>
                <a:avLst/>
                <a:gdLst/>
                <a:ahLst/>
                <a:cxnLst/>
                <a:rect l="l" t="t" r="r" b="b"/>
                <a:pathLst>
                  <a:path w="745" h="806" extrusionOk="0">
                    <a:moveTo>
                      <a:pt x="244" y="163"/>
                    </a:moveTo>
                    <a:cubicBezTo>
                      <a:pt x="334" y="169"/>
                      <a:pt x="344" y="202"/>
                      <a:pt x="279" y="266"/>
                    </a:cubicBezTo>
                    <a:cubicBezTo>
                      <a:pt x="260" y="286"/>
                      <a:pt x="237" y="302"/>
                      <a:pt x="211" y="318"/>
                    </a:cubicBezTo>
                    <a:cubicBezTo>
                      <a:pt x="211" y="279"/>
                      <a:pt x="214" y="176"/>
                      <a:pt x="244" y="163"/>
                    </a:cubicBezTo>
                    <a:close/>
                    <a:moveTo>
                      <a:pt x="208" y="435"/>
                    </a:moveTo>
                    <a:cubicBezTo>
                      <a:pt x="214" y="438"/>
                      <a:pt x="227" y="445"/>
                      <a:pt x="240" y="445"/>
                    </a:cubicBezTo>
                    <a:cubicBezTo>
                      <a:pt x="263" y="443"/>
                      <a:pt x="293" y="441"/>
                      <a:pt x="325" y="441"/>
                    </a:cubicBezTo>
                    <a:cubicBezTo>
                      <a:pt x="429" y="441"/>
                      <a:pt x="557" y="459"/>
                      <a:pt x="564" y="558"/>
                    </a:cubicBezTo>
                    <a:cubicBezTo>
                      <a:pt x="564" y="623"/>
                      <a:pt x="555" y="613"/>
                      <a:pt x="503" y="629"/>
                    </a:cubicBezTo>
                    <a:cubicBezTo>
                      <a:pt x="470" y="642"/>
                      <a:pt x="435" y="645"/>
                      <a:pt x="402" y="655"/>
                    </a:cubicBezTo>
                    <a:cubicBezTo>
                      <a:pt x="362" y="663"/>
                      <a:pt x="324" y="666"/>
                      <a:pt x="285" y="666"/>
                    </a:cubicBezTo>
                    <a:cubicBezTo>
                      <a:pt x="258" y="666"/>
                      <a:pt x="232" y="664"/>
                      <a:pt x="205" y="662"/>
                    </a:cubicBezTo>
                    <a:cubicBezTo>
                      <a:pt x="205" y="584"/>
                      <a:pt x="205" y="513"/>
                      <a:pt x="208" y="435"/>
                    </a:cubicBezTo>
                    <a:close/>
                    <a:moveTo>
                      <a:pt x="278" y="1"/>
                    </a:moveTo>
                    <a:cubicBezTo>
                      <a:pt x="276" y="1"/>
                      <a:pt x="274" y="1"/>
                      <a:pt x="273" y="1"/>
                    </a:cubicBezTo>
                    <a:cubicBezTo>
                      <a:pt x="1" y="11"/>
                      <a:pt x="69" y="561"/>
                      <a:pt x="82" y="714"/>
                    </a:cubicBezTo>
                    <a:cubicBezTo>
                      <a:pt x="85" y="739"/>
                      <a:pt x="98" y="756"/>
                      <a:pt x="117" y="762"/>
                    </a:cubicBezTo>
                    <a:cubicBezTo>
                      <a:pt x="127" y="775"/>
                      <a:pt x="137" y="788"/>
                      <a:pt x="159" y="791"/>
                    </a:cubicBezTo>
                    <a:cubicBezTo>
                      <a:pt x="182" y="794"/>
                      <a:pt x="208" y="801"/>
                      <a:pt x="237" y="804"/>
                    </a:cubicBezTo>
                    <a:cubicBezTo>
                      <a:pt x="241" y="805"/>
                      <a:pt x="245" y="805"/>
                      <a:pt x="248" y="805"/>
                    </a:cubicBezTo>
                    <a:cubicBezTo>
                      <a:pt x="258" y="805"/>
                      <a:pt x="266" y="802"/>
                      <a:pt x="276" y="794"/>
                    </a:cubicBezTo>
                    <a:cubicBezTo>
                      <a:pt x="282" y="795"/>
                      <a:pt x="289" y="795"/>
                      <a:pt x="296" y="795"/>
                    </a:cubicBezTo>
                    <a:cubicBezTo>
                      <a:pt x="483" y="795"/>
                      <a:pt x="745" y="749"/>
                      <a:pt x="723" y="558"/>
                    </a:cubicBezTo>
                    <a:cubicBezTo>
                      <a:pt x="700" y="396"/>
                      <a:pt x="551" y="338"/>
                      <a:pt x="402" y="322"/>
                    </a:cubicBezTo>
                    <a:cubicBezTo>
                      <a:pt x="431" y="283"/>
                      <a:pt x="451" y="234"/>
                      <a:pt x="444" y="176"/>
                    </a:cubicBezTo>
                    <a:cubicBezTo>
                      <a:pt x="438" y="90"/>
                      <a:pt x="372" y="1"/>
                      <a:pt x="2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7" name="Google Shape;77;p2"/>
            <p:cNvGrpSpPr/>
            <p:nvPr/>
          </p:nvGrpSpPr>
          <p:grpSpPr>
            <a:xfrm rot="2304760">
              <a:off x="808884" y="4612269"/>
              <a:ext cx="1081965" cy="684873"/>
              <a:chOff x="4808808" y="1957984"/>
              <a:chExt cx="404920" cy="256310"/>
            </a:xfrm>
          </p:grpSpPr>
          <p:sp>
            <p:nvSpPr>
              <p:cNvPr id="78" name="Google Shape;78;p2"/>
              <p:cNvSpPr/>
              <p:nvPr/>
            </p:nvSpPr>
            <p:spPr>
              <a:xfrm>
                <a:off x="4860357" y="1957984"/>
                <a:ext cx="353370" cy="256310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3903" extrusionOk="0">
                    <a:moveTo>
                      <a:pt x="4892" y="158"/>
                    </a:moveTo>
                    <a:cubicBezTo>
                      <a:pt x="4905" y="709"/>
                      <a:pt x="4911" y="1256"/>
                      <a:pt x="4924" y="1807"/>
                    </a:cubicBezTo>
                    <a:cubicBezTo>
                      <a:pt x="4820" y="1833"/>
                      <a:pt x="4715" y="1848"/>
                      <a:pt x="4611" y="1848"/>
                    </a:cubicBezTo>
                    <a:cubicBezTo>
                      <a:pt x="4408" y="1848"/>
                      <a:pt x="4208" y="1794"/>
                      <a:pt x="4027" y="1668"/>
                    </a:cubicBezTo>
                    <a:cubicBezTo>
                      <a:pt x="3810" y="1519"/>
                      <a:pt x="3680" y="1302"/>
                      <a:pt x="3635" y="1062"/>
                    </a:cubicBezTo>
                    <a:cubicBezTo>
                      <a:pt x="4059" y="767"/>
                      <a:pt x="4480" y="466"/>
                      <a:pt x="4892" y="158"/>
                    </a:cubicBezTo>
                    <a:close/>
                    <a:moveTo>
                      <a:pt x="3560" y="1110"/>
                    </a:moveTo>
                    <a:cubicBezTo>
                      <a:pt x="3609" y="1357"/>
                      <a:pt x="3754" y="1587"/>
                      <a:pt x="3965" y="1742"/>
                    </a:cubicBezTo>
                    <a:cubicBezTo>
                      <a:pt x="4160" y="1881"/>
                      <a:pt x="4387" y="1944"/>
                      <a:pt x="4617" y="1944"/>
                    </a:cubicBezTo>
                    <a:cubicBezTo>
                      <a:pt x="4720" y="1944"/>
                      <a:pt x="4823" y="1931"/>
                      <a:pt x="4924" y="1907"/>
                    </a:cubicBezTo>
                    <a:cubicBezTo>
                      <a:pt x="4934" y="2254"/>
                      <a:pt x="4937" y="2601"/>
                      <a:pt x="4943" y="2947"/>
                    </a:cubicBezTo>
                    <a:cubicBezTo>
                      <a:pt x="4730" y="2944"/>
                      <a:pt x="4513" y="2941"/>
                      <a:pt x="4295" y="2941"/>
                    </a:cubicBezTo>
                    <a:cubicBezTo>
                      <a:pt x="4302" y="2882"/>
                      <a:pt x="4305" y="2831"/>
                      <a:pt x="4308" y="2772"/>
                    </a:cubicBezTo>
                    <a:cubicBezTo>
                      <a:pt x="4313" y="2756"/>
                      <a:pt x="4301" y="2747"/>
                      <a:pt x="4287" y="2747"/>
                    </a:cubicBezTo>
                    <a:cubicBezTo>
                      <a:pt x="4270" y="2747"/>
                      <a:pt x="4250" y="2758"/>
                      <a:pt x="4247" y="2782"/>
                    </a:cubicBezTo>
                    <a:cubicBezTo>
                      <a:pt x="4244" y="2840"/>
                      <a:pt x="4237" y="2892"/>
                      <a:pt x="4231" y="2947"/>
                    </a:cubicBezTo>
                    <a:cubicBezTo>
                      <a:pt x="4163" y="2947"/>
                      <a:pt x="4095" y="2950"/>
                      <a:pt x="4030" y="2950"/>
                    </a:cubicBezTo>
                    <a:cubicBezTo>
                      <a:pt x="3997" y="2950"/>
                      <a:pt x="3997" y="2999"/>
                      <a:pt x="4030" y="3006"/>
                    </a:cubicBezTo>
                    <a:cubicBezTo>
                      <a:pt x="4095" y="3009"/>
                      <a:pt x="4163" y="3012"/>
                      <a:pt x="4227" y="3015"/>
                    </a:cubicBezTo>
                    <a:cubicBezTo>
                      <a:pt x="4221" y="3168"/>
                      <a:pt x="4221" y="3317"/>
                      <a:pt x="4237" y="3466"/>
                    </a:cubicBezTo>
                    <a:cubicBezTo>
                      <a:pt x="3657" y="3443"/>
                      <a:pt x="3074" y="3449"/>
                      <a:pt x="2504" y="3430"/>
                    </a:cubicBezTo>
                    <a:cubicBezTo>
                      <a:pt x="2423" y="3427"/>
                      <a:pt x="2342" y="3427"/>
                      <a:pt x="2264" y="3420"/>
                    </a:cubicBezTo>
                    <a:cubicBezTo>
                      <a:pt x="2361" y="2980"/>
                      <a:pt x="2170" y="2542"/>
                      <a:pt x="1798" y="2293"/>
                    </a:cubicBezTo>
                    <a:cubicBezTo>
                      <a:pt x="2394" y="1911"/>
                      <a:pt x="2980" y="1515"/>
                      <a:pt x="3560" y="1110"/>
                    </a:cubicBezTo>
                    <a:close/>
                    <a:moveTo>
                      <a:pt x="4295" y="3022"/>
                    </a:moveTo>
                    <a:cubicBezTo>
                      <a:pt x="4516" y="3035"/>
                      <a:pt x="4733" y="3038"/>
                      <a:pt x="4953" y="3041"/>
                    </a:cubicBezTo>
                    <a:lnTo>
                      <a:pt x="4966" y="3527"/>
                    </a:lnTo>
                    <a:cubicBezTo>
                      <a:pt x="4956" y="3527"/>
                      <a:pt x="4953" y="3524"/>
                      <a:pt x="4950" y="3524"/>
                    </a:cubicBezTo>
                    <a:cubicBezTo>
                      <a:pt x="4726" y="3498"/>
                      <a:pt x="4500" y="3482"/>
                      <a:pt x="4270" y="3472"/>
                    </a:cubicBezTo>
                    <a:cubicBezTo>
                      <a:pt x="4279" y="3320"/>
                      <a:pt x="4286" y="3171"/>
                      <a:pt x="4295" y="3022"/>
                    </a:cubicBezTo>
                    <a:close/>
                    <a:moveTo>
                      <a:pt x="4946" y="0"/>
                    </a:moveTo>
                    <a:cubicBezTo>
                      <a:pt x="4937" y="0"/>
                      <a:pt x="4928" y="3"/>
                      <a:pt x="4921" y="9"/>
                    </a:cubicBezTo>
                    <a:cubicBezTo>
                      <a:pt x="4490" y="323"/>
                      <a:pt x="4062" y="631"/>
                      <a:pt x="3625" y="935"/>
                    </a:cubicBezTo>
                    <a:cubicBezTo>
                      <a:pt x="3622" y="845"/>
                      <a:pt x="3625" y="754"/>
                      <a:pt x="3644" y="660"/>
                    </a:cubicBezTo>
                    <a:cubicBezTo>
                      <a:pt x="3650" y="640"/>
                      <a:pt x="3634" y="626"/>
                      <a:pt x="3618" y="626"/>
                    </a:cubicBezTo>
                    <a:cubicBezTo>
                      <a:pt x="3608" y="626"/>
                      <a:pt x="3597" y="632"/>
                      <a:pt x="3593" y="644"/>
                    </a:cubicBezTo>
                    <a:cubicBezTo>
                      <a:pt x="3557" y="757"/>
                      <a:pt x="3541" y="874"/>
                      <a:pt x="3547" y="987"/>
                    </a:cubicBezTo>
                    <a:cubicBezTo>
                      <a:pt x="2935" y="1412"/>
                      <a:pt x="2313" y="1826"/>
                      <a:pt x="1688" y="2231"/>
                    </a:cubicBezTo>
                    <a:cubicBezTo>
                      <a:pt x="1568" y="2167"/>
                      <a:pt x="1428" y="2118"/>
                      <a:pt x="1279" y="2092"/>
                    </a:cubicBezTo>
                    <a:cubicBezTo>
                      <a:pt x="1278" y="2092"/>
                      <a:pt x="1277" y="2092"/>
                      <a:pt x="1276" y="2092"/>
                    </a:cubicBezTo>
                    <a:cubicBezTo>
                      <a:pt x="1250" y="2092"/>
                      <a:pt x="1242" y="2131"/>
                      <a:pt x="1266" y="2137"/>
                    </a:cubicBezTo>
                    <a:cubicBezTo>
                      <a:pt x="1393" y="2170"/>
                      <a:pt x="1509" y="2215"/>
                      <a:pt x="1616" y="2277"/>
                    </a:cubicBezTo>
                    <a:cubicBezTo>
                      <a:pt x="1095" y="2610"/>
                      <a:pt x="570" y="2944"/>
                      <a:pt x="42" y="3268"/>
                    </a:cubicBezTo>
                    <a:cubicBezTo>
                      <a:pt x="0" y="3293"/>
                      <a:pt x="25" y="3351"/>
                      <a:pt x="64" y="3351"/>
                    </a:cubicBezTo>
                    <a:cubicBezTo>
                      <a:pt x="70" y="3351"/>
                      <a:pt x="77" y="3349"/>
                      <a:pt x="84" y="3346"/>
                    </a:cubicBezTo>
                    <a:cubicBezTo>
                      <a:pt x="641" y="3025"/>
                      <a:pt x="1182" y="2688"/>
                      <a:pt x="1727" y="2345"/>
                    </a:cubicBezTo>
                    <a:cubicBezTo>
                      <a:pt x="2076" y="2594"/>
                      <a:pt x="2261" y="2999"/>
                      <a:pt x="2154" y="3420"/>
                    </a:cubicBezTo>
                    <a:cubicBezTo>
                      <a:pt x="1651" y="3397"/>
                      <a:pt x="1144" y="3365"/>
                      <a:pt x="640" y="3365"/>
                    </a:cubicBezTo>
                    <a:cubicBezTo>
                      <a:pt x="447" y="3365"/>
                      <a:pt x="254" y="3370"/>
                      <a:pt x="61" y="3381"/>
                    </a:cubicBezTo>
                    <a:cubicBezTo>
                      <a:pt x="3" y="3385"/>
                      <a:pt x="10" y="3459"/>
                      <a:pt x="61" y="3466"/>
                    </a:cubicBezTo>
                    <a:cubicBezTo>
                      <a:pt x="732" y="3550"/>
                      <a:pt x="1425" y="3547"/>
                      <a:pt x="2109" y="3560"/>
                    </a:cubicBezTo>
                    <a:cubicBezTo>
                      <a:pt x="2073" y="3647"/>
                      <a:pt x="2025" y="3738"/>
                      <a:pt x="1960" y="3825"/>
                    </a:cubicBezTo>
                    <a:cubicBezTo>
                      <a:pt x="1932" y="3866"/>
                      <a:pt x="1969" y="3902"/>
                      <a:pt x="2007" y="3902"/>
                    </a:cubicBezTo>
                    <a:cubicBezTo>
                      <a:pt x="2023" y="3902"/>
                      <a:pt x="2039" y="3896"/>
                      <a:pt x="2050" y="3880"/>
                    </a:cubicBezTo>
                    <a:cubicBezTo>
                      <a:pt x="2125" y="3777"/>
                      <a:pt x="2183" y="3670"/>
                      <a:pt x="2222" y="3560"/>
                    </a:cubicBezTo>
                    <a:cubicBezTo>
                      <a:pt x="2316" y="3560"/>
                      <a:pt x="2410" y="3563"/>
                      <a:pt x="2504" y="3566"/>
                    </a:cubicBezTo>
                    <a:cubicBezTo>
                      <a:pt x="3147" y="3587"/>
                      <a:pt x="3803" y="3644"/>
                      <a:pt x="4450" y="3644"/>
                    </a:cubicBezTo>
                    <a:cubicBezTo>
                      <a:pt x="4617" y="3644"/>
                      <a:pt x="4784" y="3640"/>
                      <a:pt x="4950" y="3631"/>
                    </a:cubicBezTo>
                    <a:cubicBezTo>
                      <a:pt x="4969" y="3631"/>
                      <a:pt x="4982" y="3624"/>
                      <a:pt x="4989" y="3611"/>
                    </a:cubicBezTo>
                    <a:cubicBezTo>
                      <a:pt x="4998" y="3617"/>
                      <a:pt x="5010" y="3619"/>
                      <a:pt x="5021" y="3619"/>
                    </a:cubicBezTo>
                    <a:cubicBezTo>
                      <a:pt x="5052" y="3619"/>
                      <a:pt x="5083" y="3600"/>
                      <a:pt x="5083" y="3563"/>
                    </a:cubicBezTo>
                    <a:cubicBezTo>
                      <a:pt x="5070" y="2999"/>
                      <a:pt x="5057" y="2439"/>
                      <a:pt x="5047" y="1878"/>
                    </a:cubicBezTo>
                    <a:cubicBezTo>
                      <a:pt x="5147" y="1846"/>
                      <a:pt x="5245" y="1800"/>
                      <a:pt x="5339" y="1749"/>
                    </a:cubicBezTo>
                    <a:cubicBezTo>
                      <a:pt x="5381" y="1726"/>
                      <a:pt x="5352" y="1663"/>
                      <a:pt x="5306" y="1663"/>
                    </a:cubicBezTo>
                    <a:cubicBezTo>
                      <a:pt x="5299" y="1663"/>
                      <a:pt x="5291" y="1664"/>
                      <a:pt x="5284" y="1668"/>
                    </a:cubicBezTo>
                    <a:cubicBezTo>
                      <a:pt x="5209" y="1710"/>
                      <a:pt x="5122" y="1745"/>
                      <a:pt x="5041" y="1775"/>
                    </a:cubicBezTo>
                    <a:cubicBezTo>
                      <a:pt x="5031" y="1201"/>
                      <a:pt x="5011" y="628"/>
                      <a:pt x="5002" y="58"/>
                    </a:cubicBezTo>
                    <a:cubicBezTo>
                      <a:pt x="5002" y="28"/>
                      <a:pt x="4973" y="0"/>
                      <a:pt x="49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4808808" y="2160306"/>
                <a:ext cx="32113" cy="32572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96" extrusionOk="0">
                    <a:moveTo>
                      <a:pt x="437" y="0"/>
                    </a:moveTo>
                    <a:cubicBezTo>
                      <a:pt x="429" y="0"/>
                      <a:pt x="420" y="4"/>
                      <a:pt x="412" y="12"/>
                    </a:cubicBezTo>
                    <a:cubicBezTo>
                      <a:pt x="357" y="70"/>
                      <a:pt x="302" y="125"/>
                      <a:pt x="250" y="184"/>
                    </a:cubicBezTo>
                    <a:cubicBezTo>
                      <a:pt x="195" y="135"/>
                      <a:pt x="134" y="87"/>
                      <a:pt x="69" y="41"/>
                    </a:cubicBezTo>
                    <a:cubicBezTo>
                      <a:pt x="66" y="39"/>
                      <a:pt x="63" y="38"/>
                      <a:pt x="60" y="38"/>
                    </a:cubicBezTo>
                    <a:cubicBezTo>
                      <a:pt x="47" y="38"/>
                      <a:pt x="36" y="57"/>
                      <a:pt x="49" y="70"/>
                    </a:cubicBezTo>
                    <a:cubicBezTo>
                      <a:pt x="105" y="122"/>
                      <a:pt x="156" y="174"/>
                      <a:pt x="211" y="229"/>
                    </a:cubicBezTo>
                    <a:cubicBezTo>
                      <a:pt x="147" y="300"/>
                      <a:pt x="82" y="375"/>
                      <a:pt x="20" y="446"/>
                    </a:cubicBezTo>
                    <a:cubicBezTo>
                      <a:pt x="0" y="469"/>
                      <a:pt x="19" y="495"/>
                      <a:pt x="41" y="495"/>
                    </a:cubicBezTo>
                    <a:cubicBezTo>
                      <a:pt x="47" y="495"/>
                      <a:pt x="53" y="493"/>
                      <a:pt x="59" y="488"/>
                    </a:cubicBezTo>
                    <a:cubicBezTo>
                      <a:pt x="130" y="417"/>
                      <a:pt x="198" y="352"/>
                      <a:pt x="266" y="284"/>
                    </a:cubicBezTo>
                    <a:cubicBezTo>
                      <a:pt x="315" y="342"/>
                      <a:pt x="360" y="401"/>
                      <a:pt x="415" y="446"/>
                    </a:cubicBezTo>
                    <a:cubicBezTo>
                      <a:pt x="423" y="451"/>
                      <a:pt x="431" y="453"/>
                      <a:pt x="439" y="453"/>
                    </a:cubicBezTo>
                    <a:cubicBezTo>
                      <a:pt x="462" y="453"/>
                      <a:pt x="481" y="434"/>
                      <a:pt x="464" y="407"/>
                    </a:cubicBezTo>
                    <a:cubicBezTo>
                      <a:pt x="428" y="342"/>
                      <a:pt x="364" y="284"/>
                      <a:pt x="309" y="236"/>
                    </a:cubicBezTo>
                    <a:cubicBezTo>
                      <a:pt x="360" y="177"/>
                      <a:pt x="415" y="122"/>
                      <a:pt x="464" y="64"/>
                    </a:cubicBezTo>
                    <a:cubicBezTo>
                      <a:pt x="489" y="37"/>
                      <a:pt x="464" y="0"/>
                      <a:pt x="4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0" name="Google Shape;80;p2"/>
            <p:cNvGrpSpPr/>
            <p:nvPr/>
          </p:nvGrpSpPr>
          <p:grpSpPr>
            <a:xfrm>
              <a:off x="143387" y="3102705"/>
              <a:ext cx="949019" cy="865518"/>
              <a:chOff x="5882939" y="3323344"/>
              <a:chExt cx="444901" cy="405775"/>
            </a:xfrm>
          </p:grpSpPr>
          <p:sp>
            <p:nvSpPr>
              <p:cNvPr id="81" name="Google Shape;81;p2"/>
              <p:cNvSpPr/>
              <p:nvPr/>
            </p:nvSpPr>
            <p:spPr>
              <a:xfrm>
                <a:off x="5882939" y="3323344"/>
                <a:ext cx="422586" cy="405775"/>
              </a:xfrm>
              <a:custGeom>
                <a:avLst/>
                <a:gdLst/>
                <a:ahLst/>
                <a:cxnLst/>
                <a:rect l="l" t="t" r="r" b="b"/>
                <a:pathLst>
                  <a:path w="6435" h="6179" extrusionOk="0">
                    <a:moveTo>
                      <a:pt x="3180" y="140"/>
                    </a:moveTo>
                    <a:cubicBezTo>
                      <a:pt x="3910" y="140"/>
                      <a:pt x="4632" y="411"/>
                      <a:pt x="5187" y="928"/>
                    </a:cubicBezTo>
                    <a:cubicBezTo>
                      <a:pt x="5806" y="1505"/>
                      <a:pt x="6120" y="2331"/>
                      <a:pt x="6097" y="3154"/>
                    </a:cubicBezTo>
                    <a:cubicBezTo>
                      <a:pt x="6094" y="3131"/>
                      <a:pt x="6081" y="3122"/>
                      <a:pt x="6055" y="3112"/>
                    </a:cubicBezTo>
                    <a:cubicBezTo>
                      <a:pt x="6020" y="3096"/>
                      <a:pt x="5984" y="3083"/>
                      <a:pt x="5948" y="3067"/>
                    </a:cubicBezTo>
                    <a:cubicBezTo>
                      <a:pt x="5940" y="3052"/>
                      <a:pt x="5926" y="3043"/>
                      <a:pt x="5904" y="3043"/>
                    </a:cubicBezTo>
                    <a:cubicBezTo>
                      <a:pt x="5901" y="3043"/>
                      <a:pt x="5897" y="3043"/>
                      <a:pt x="5893" y="3044"/>
                    </a:cubicBezTo>
                    <a:lnTo>
                      <a:pt x="5884" y="3044"/>
                    </a:lnTo>
                    <a:cubicBezTo>
                      <a:pt x="4248" y="2409"/>
                      <a:pt x="2615" y="1735"/>
                      <a:pt x="953" y="1171"/>
                    </a:cubicBezTo>
                    <a:cubicBezTo>
                      <a:pt x="1206" y="873"/>
                      <a:pt x="1520" y="621"/>
                      <a:pt x="1886" y="443"/>
                    </a:cubicBezTo>
                    <a:cubicBezTo>
                      <a:pt x="2297" y="239"/>
                      <a:pt x="2740" y="140"/>
                      <a:pt x="3180" y="140"/>
                    </a:cubicBezTo>
                    <a:close/>
                    <a:moveTo>
                      <a:pt x="3732" y="2380"/>
                    </a:moveTo>
                    <a:lnTo>
                      <a:pt x="5579" y="3073"/>
                    </a:lnTo>
                    <a:cubicBezTo>
                      <a:pt x="5061" y="3125"/>
                      <a:pt x="4533" y="3206"/>
                      <a:pt x="4018" y="3319"/>
                    </a:cubicBezTo>
                    <a:cubicBezTo>
                      <a:pt x="4073" y="3015"/>
                      <a:pt x="3739" y="2872"/>
                      <a:pt x="3486" y="2830"/>
                    </a:cubicBezTo>
                    <a:cubicBezTo>
                      <a:pt x="3570" y="2684"/>
                      <a:pt x="3651" y="2532"/>
                      <a:pt x="3732" y="2383"/>
                    </a:cubicBezTo>
                    <a:lnTo>
                      <a:pt x="3732" y="2380"/>
                    </a:lnTo>
                    <a:close/>
                    <a:moveTo>
                      <a:pt x="3447" y="2888"/>
                    </a:moveTo>
                    <a:cubicBezTo>
                      <a:pt x="3674" y="2953"/>
                      <a:pt x="3907" y="3031"/>
                      <a:pt x="3924" y="3306"/>
                    </a:cubicBezTo>
                    <a:cubicBezTo>
                      <a:pt x="3924" y="3319"/>
                      <a:pt x="3930" y="3332"/>
                      <a:pt x="3940" y="3339"/>
                    </a:cubicBezTo>
                    <a:cubicBezTo>
                      <a:pt x="3648" y="3407"/>
                      <a:pt x="3363" y="3484"/>
                      <a:pt x="3085" y="3575"/>
                    </a:cubicBezTo>
                    <a:lnTo>
                      <a:pt x="3059" y="3536"/>
                    </a:lnTo>
                    <a:cubicBezTo>
                      <a:pt x="3195" y="3326"/>
                      <a:pt x="3324" y="3112"/>
                      <a:pt x="3447" y="2888"/>
                    </a:cubicBezTo>
                    <a:close/>
                    <a:moveTo>
                      <a:pt x="888" y="1246"/>
                    </a:moveTo>
                    <a:cubicBezTo>
                      <a:pt x="1792" y="1631"/>
                      <a:pt x="2709" y="1988"/>
                      <a:pt x="3626" y="2334"/>
                    </a:cubicBezTo>
                    <a:cubicBezTo>
                      <a:pt x="3402" y="2717"/>
                      <a:pt x="3182" y="3099"/>
                      <a:pt x="2981" y="3497"/>
                    </a:cubicBezTo>
                    <a:cubicBezTo>
                      <a:pt x="2967" y="3493"/>
                      <a:pt x="2953" y="3491"/>
                      <a:pt x="2938" y="3491"/>
                    </a:cubicBezTo>
                    <a:cubicBezTo>
                      <a:pt x="2920" y="3491"/>
                      <a:pt x="2902" y="3495"/>
                      <a:pt x="2884" y="3504"/>
                    </a:cubicBezTo>
                    <a:cubicBezTo>
                      <a:pt x="2878" y="3500"/>
                      <a:pt x="2871" y="3498"/>
                      <a:pt x="2863" y="3498"/>
                    </a:cubicBezTo>
                    <a:cubicBezTo>
                      <a:pt x="2856" y="3498"/>
                      <a:pt x="2849" y="3500"/>
                      <a:pt x="2842" y="3504"/>
                    </a:cubicBezTo>
                    <a:cubicBezTo>
                      <a:pt x="2754" y="3578"/>
                      <a:pt x="2751" y="3711"/>
                      <a:pt x="2858" y="3770"/>
                    </a:cubicBezTo>
                    <a:cubicBezTo>
                      <a:pt x="2883" y="3783"/>
                      <a:pt x="2908" y="3789"/>
                      <a:pt x="2934" y="3789"/>
                    </a:cubicBezTo>
                    <a:cubicBezTo>
                      <a:pt x="3007" y="3789"/>
                      <a:pt x="3073" y="3737"/>
                      <a:pt x="3088" y="3663"/>
                    </a:cubicBezTo>
                    <a:cubicBezTo>
                      <a:pt x="4008" y="3478"/>
                      <a:pt x="4915" y="3293"/>
                      <a:pt x="5845" y="3170"/>
                    </a:cubicBezTo>
                    <a:cubicBezTo>
                      <a:pt x="5903" y="3190"/>
                      <a:pt x="5958" y="3209"/>
                      <a:pt x="6016" y="3235"/>
                    </a:cubicBezTo>
                    <a:cubicBezTo>
                      <a:pt x="6023" y="3237"/>
                      <a:pt x="6030" y="3238"/>
                      <a:pt x="6036" y="3238"/>
                    </a:cubicBezTo>
                    <a:cubicBezTo>
                      <a:pt x="6061" y="3238"/>
                      <a:pt x="6077" y="3223"/>
                      <a:pt x="6088" y="3203"/>
                    </a:cubicBezTo>
                    <a:lnTo>
                      <a:pt x="6088" y="3203"/>
                    </a:lnTo>
                    <a:cubicBezTo>
                      <a:pt x="6078" y="3595"/>
                      <a:pt x="5984" y="3983"/>
                      <a:pt x="5809" y="4340"/>
                    </a:cubicBezTo>
                    <a:cubicBezTo>
                      <a:pt x="5305" y="5371"/>
                      <a:pt x="4209" y="6046"/>
                      <a:pt x="3086" y="6046"/>
                    </a:cubicBezTo>
                    <a:cubicBezTo>
                      <a:pt x="2816" y="6046"/>
                      <a:pt x="2544" y="6007"/>
                      <a:pt x="2278" y="5924"/>
                    </a:cubicBezTo>
                    <a:cubicBezTo>
                      <a:pt x="2270" y="5921"/>
                      <a:pt x="2262" y="5919"/>
                      <a:pt x="2255" y="5919"/>
                    </a:cubicBezTo>
                    <a:cubicBezTo>
                      <a:pt x="2232" y="5919"/>
                      <a:pt x="2214" y="5933"/>
                      <a:pt x="2207" y="5950"/>
                    </a:cubicBezTo>
                    <a:cubicBezTo>
                      <a:pt x="1163" y="5493"/>
                      <a:pt x="363" y="4563"/>
                      <a:pt x="253" y="3404"/>
                    </a:cubicBezTo>
                    <a:cubicBezTo>
                      <a:pt x="182" y="2616"/>
                      <a:pt x="418" y="1845"/>
                      <a:pt x="888" y="1246"/>
                    </a:cubicBezTo>
                    <a:close/>
                    <a:moveTo>
                      <a:pt x="3179" y="0"/>
                    </a:moveTo>
                    <a:cubicBezTo>
                      <a:pt x="2889" y="0"/>
                      <a:pt x="2596" y="42"/>
                      <a:pt x="2310" y="128"/>
                    </a:cubicBezTo>
                    <a:cubicBezTo>
                      <a:pt x="1079" y="501"/>
                      <a:pt x="218" y="1593"/>
                      <a:pt x="114" y="2872"/>
                    </a:cubicBezTo>
                    <a:cubicBezTo>
                      <a:pt x="0" y="4307"/>
                      <a:pt x="940" y="5697"/>
                      <a:pt x="2330" y="6089"/>
                    </a:cubicBezTo>
                    <a:cubicBezTo>
                      <a:pt x="2334" y="6090"/>
                      <a:pt x="2337" y="6090"/>
                      <a:pt x="2341" y="6090"/>
                    </a:cubicBezTo>
                    <a:cubicBezTo>
                      <a:pt x="2350" y="6090"/>
                      <a:pt x="2358" y="6088"/>
                      <a:pt x="2362" y="6086"/>
                    </a:cubicBezTo>
                    <a:cubicBezTo>
                      <a:pt x="2602" y="6149"/>
                      <a:pt x="2846" y="6178"/>
                      <a:pt x="3087" y="6178"/>
                    </a:cubicBezTo>
                    <a:cubicBezTo>
                      <a:pt x="4095" y="6178"/>
                      <a:pt x="5074" y="5658"/>
                      <a:pt x="5670" y="4822"/>
                    </a:cubicBezTo>
                    <a:cubicBezTo>
                      <a:pt x="6434" y="3757"/>
                      <a:pt x="6421" y="2241"/>
                      <a:pt x="5618" y="1201"/>
                    </a:cubicBezTo>
                    <a:cubicBezTo>
                      <a:pt x="5031" y="436"/>
                      <a:pt x="4118" y="0"/>
                      <a:pt x="3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5893971" y="3357162"/>
                <a:ext cx="33360" cy="38745"/>
              </a:xfrm>
              <a:custGeom>
                <a:avLst/>
                <a:gdLst/>
                <a:ahLst/>
                <a:cxnLst/>
                <a:rect l="l" t="t" r="r" b="b"/>
                <a:pathLst>
                  <a:path w="508" h="590" extrusionOk="0">
                    <a:moveTo>
                      <a:pt x="163" y="216"/>
                    </a:moveTo>
                    <a:lnTo>
                      <a:pt x="218" y="274"/>
                    </a:lnTo>
                    <a:cubicBezTo>
                      <a:pt x="205" y="277"/>
                      <a:pt x="195" y="284"/>
                      <a:pt x="182" y="294"/>
                    </a:cubicBezTo>
                    <a:cubicBezTo>
                      <a:pt x="176" y="268"/>
                      <a:pt x="169" y="242"/>
                      <a:pt x="163" y="216"/>
                    </a:cubicBezTo>
                    <a:close/>
                    <a:moveTo>
                      <a:pt x="65" y="1"/>
                    </a:moveTo>
                    <a:cubicBezTo>
                      <a:pt x="31" y="1"/>
                      <a:pt x="0" y="26"/>
                      <a:pt x="14" y="67"/>
                    </a:cubicBezTo>
                    <a:cubicBezTo>
                      <a:pt x="40" y="164"/>
                      <a:pt x="66" y="264"/>
                      <a:pt x="95" y="365"/>
                    </a:cubicBezTo>
                    <a:cubicBezTo>
                      <a:pt x="85" y="378"/>
                      <a:pt x="72" y="388"/>
                      <a:pt x="66" y="397"/>
                    </a:cubicBezTo>
                    <a:cubicBezTo>
                      <a:pt x="44" y="421"/>
                      <a:pt x="72" y="450"/>
                      <a:pt x="98" y="450"/>
                    </a:cubicBezTo>
                    <a:cubicBezTo>
                      <a:pt x="104" y="450"/>
                      <a:pt x="109" y="449"/>
                      <a:pt x="114" y="446"/>
                    </a:cubicBezTo>
                    <a:cubicBezTo>
                      <a:pt x="124" y="488"/>
                      <a:pt x="143" y="530"/>
                      <a:pt x="163" y="572"/>
                    </a:cubicBezTo>
                    <a:cubicBezTo>
                      <a:pt x="168" y="585"/>
                      <a:pt x="178" y="590"/>
                      <a:pt x="190" y="590"/>
                    </a:cubicBezTo>
                    <a:cubicBezTo>
                      <a:pt x="208" y="590"/>
                      <a:pt x="228" y="576"/>
                      <a:pt x="228" y="556"/>
                    </a:cubicBezTo>
                    <a:cubicBezTo>
                      <a:pt x="224" y="494"/>
                      <a:pt x="211" y="439"/>
                      <a:pt x="199" y="381"/>
                    </a:cubicBezTo>
                    <a:cubicBezTo>
                      <a:pt x="221" y="365"/>
                      <a:pt x="250" y="349"/>
                      <a:pt x="280" y="339"/>
                    </a:cubicBezTo>
                    <a:cubicBezTo>
                      <a:pt x="315" y="368"/>
                      <a:pt x="351" y="407"/>
                      <a:pt x="390" y="439"/>
                    </a:cubicBezTo>
                    <a:cubicBezTo>
                      <a:pt x="400" y="446"/>
                      <a:pt x="412" y="448"/>
                      <a:pt x="424" y="448"/>
                    </a:cubicBezTo>
                    <a:cubicBezTo>
                      <a:pt x="466" y="448"/>
                      <a:pt x="508" y="411"/>
                      <a:pt x="477" y="365"/>
                    </a:cubicBezTo>
                    <a:cubicBezTo>
                      <a:pt x="390" y="229"/>
                      <a:pt x="234" y="115"/>
                      <a:pt x="105" y="15"/>
                    </a:cubicBezTo>
                    <a:cubicBezTo>
                      <a:pt x="93" y="5"/>
                      <a:pt x="79" y="1"/>
                      <a:pt x="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6149288" y="3441151"/>
                <a:ext cx="35265" cy="27384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7" extrusionOk="0">
                    <a:moveTo>
                      <a:pt x="243" y="0"/>
                    </a:moveTo>
                    <a:cubicBezTo>
                      <a:pt x="142" y="0"/>
                      <a:pt x="10" y="99"/>
                      <a:pt x="4" y="194"/>
                    </a:cubicBezTo>
                    <a:cubicBezTo>
                      <a:pt x="0" y="281"/>
                      <a:pt x="62" y="362"/>
                      <a:pt x="143" y="395"/>
                    </a:cubicBezTo>
                    <a:cubicBezTo>
                      <a:pt x="178" y="410"/>
                      <a:pt x="215" y="417"/>
                      <a:pt x="254" y="417"/>
                    </a:cubicBezTo>
                    <a:cubicBezTo>
                      <a:pt x="334" y="417"/>
                      <a:pt x="419" y="389"/>
                      <a:pt x="486" y="356"/>
                    </a:cubicBezTo>
                    <a:cubicBezTo>
                      <a:pt x="536" y="329"/>
                      <a:pt x="509" y="250"/>
                      <a:pt x="457" y="250"/>
                    </a:cubicBezTo>
                    <a:cubicBezTo>
                      <a:pt x="452" y="250"/>
                      <a:pt x="447" y="250"/>
                      <a:pt x="441" y="252"/>
                    </a:cubicBezTo>
                    <a:cubicBezTo>
                      <a:pt x="382" y="272"/>
                      <a:pt x="305" y="307"/>
                      <a:pt x="236" y="307"/>
                    </a:cubicBezTo>
                    <a:cubicBezTo>
                      <a:pt x="192" y="307"/>
                      <a:pt x="151" y="292"/>
                      <a:pt x="120" y="249"/>
                    </a:cubicBezTo>
                    <a:cubicBezTo>
                      <a:pt x="62" y="164"/>
                      <a:pt x="194" y="75"/>
                      <a:pt x="262" y="75"/>
                    </a:cubicBezTo>
                    <a:cubicBezTo>
                      <a:pt x="277" y="75"/>
                      <a:pt x="289" y="80"/>
                      <a:pt x="295" y="90"/>
                    </a:cubicBezTo>
                    <a:cubicBezTo>
                      <a:pt x="301" y="100"/>
                      <a:pt x="310" y="104"/>
                      <a:pt x="320" y="104"/>
                    </a:cubicBezTo>
                    <a:cubicBezTo>
                      <a:pt x="338" y="104"/>
                      <a:pt x="356" y="89"/>
                      <a:pt x="347" y="67"/>
                    </a:cubicBezTo>
                    <a:cubicBezTo>
                      <a:pt x="327" y="20"/>
                      <a:pt x="288" y="0"/>
                      <a:pt x="2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6296516" y="3504061"/>
                <a:ext cx="31325" cy="42620"/>
              </a:xfrm>
              <a:custGeom>
                <a:avLst/>
                <a:gdLst/>
                <a:ahLst/>
                <a:cxnLst/>
                <a:rect l="l" t="t" r="r" b="b"/>
                <a:pathLst>
                  <a:path w="477" h="649" extrusionOk="0">
                    <a:moveTo>
                      <a:pt x="224" y="143"/>
                    </a:moveTo>
                    <a:cubicBezTo>
                      <a:pt x="256" y="143"/>
                      <a:pt x="224" y="182"/>
                      <a:pt x="217" y="198"/>
                    </a:cubicBezTo>
                    <a:cubicBezTo>
                      <a:pt x="201" y="230"/>
                      <a:pt x="178" y="260"/>
                      <a:pt x="156" y="292"/>
                    </a:cubicBezTo>
                    <a:cubicBezTo>
                      <a:pt x="159" y="260"/>
                      <a:pt x="169" y="230"/>
                      <a:pt x="178" y="198"/>
                    </a:cubicBezTo>
                    <a:cubicBezTo>
                      <a:pt x="188" y="169"/>
                      <a:pt x="195" y="143"/>
                      <a:pt x="224" y="143"/>
                    </a:cubicBezTo>
                    <a:close/>
                    <a:moveTo>
                      <a:pt x="143" y="428"/>
                    </a:moveTo>
                    <a:cubicBezTo>
                      <a:pt x="146" y="428"/>
                      <a:pt x="146" y="434"/>
                      <a:pt x="152" y="434"/>
                    </a:cubicBezTo>
                    <a:cubicBezTo>
                      <a:pt x="163" y="437"/>
                      <a:pt x="174" y="438"/>
                      <a:pt x="184" y="438"/>
                    </a:cubicBezTo>
                    <a:cubicBezTo>
                      <a:pt x="205" y="438"/>
                      <a:pt x="227" y="434"/>
                      <a:pt x="249" y="434"/>
                    </a:cubicBezTo>
                    <a:cubicBezTo>
                      <a:pt x="260" y="434"/>
                      <a:pt x="271" y="435"/>
                      <a:pt x="282" y="438"/>
                    </a:cubicBezTo>
                    <a:cubicBezTo>
                      <a:pt x="331" y="444"/>
                      <a:pt x="373" y="477"/>
                      <a:pt x="298" y="509"/>
                    </a:cubicBezTo>
                    <a:cubicBezTo>
                      <a:pt x="266" y="522"/>
                      <a:pt x="224" y="522"/>
                      <a:pt x="188" y="522"/>
                    </a:cubicBezTo>
                    <a:cubicBezTo>
                      <a:pt x="172" y="522"/>
                      <a:pt x="159" y="532"/>
                      <a:pt x="146" y="538"/>
                    </a:cubicBezTo>
                    <a:lnTo>
                      <a:pt x="146" y="532"/>
                    </a:lnTo>
                    <a:cubicBezTo>
                      <a:pt x="143" y="499"/>
                      <a:pt x="143" y="467"/>
                      <a:pt x="143" y="428"/>
                    </a:cubicBezTo>
                    <a:close/>
                    <a:moveTo>
                      <a:pt x="233" y="0"/>
                    </a:moveTo>
                    <a:cubicBezTo>
                      <a:pt x="231" y="0"/>
                      <a:pt x="229" y="0"/>
                      <a:pt x="227" y="0"/>
                    </a:cubicBezTo>
                    <a:cubicBezTo>
                      <a:pt x="0" y="13"/>
                      <a:pt x="16" y="396"/>
                      <a:pt x="42" y="541"/>
                    </a:cubicBezTo>
                    <a:cubicBezTo>
                      <a:pt x="46" y="569"/>
                      <a:pt x="71" y="581"/>
                      <a:pt x="95" y="581"/>
                    </a:cubicBezTo>
                    <a:cubicBezTo>
                      <a:pt x="108" y="581"/>
                      <a:pt x="121" y="577"/>
                      <a:pt x="130" y="571"/>
                    </a:cubicBezTo>
                    <a:lnTo>
                      <a:pt x="130" y="571"/>
                    </a:lnTo>
                    <a:cubicBezTo>
                      <a:pt x="123" y="606"/>
                      <a:pt x="143" y="645"/>
                      <a:pt x="188" y="648"/>
                    </a:cubicBezTo>
                    <a:cubicBezTo>
                      <a:pt x="314" y="648"/>
                      <a:pt x="476" y="606"/>
                      <a:pt x="476" y="454"/>
                    </a:cubicBezTo>
                    <a:cubicBezTo>
                      <a:pt x="473" y="396"/>
                      <a:pt x="450" y="347"/>
                      <a:pt x="402" y="324"/>
                    </a:cubicBezTo>
                    <a:cubicBezTo>
                      <a:pt x="377" y="313"/>
                      <a:pt x="354" y="310"/>
                      <a:pt x="331" y="310"/>
                    </a:cubicBezTo>
                    <a:cubicBezTo>
                      <a:pt x="320" y="310"/>
                      <a:pt x="309" y="310"/>
                      <a:pt x="298" y="311"/>
                    </a:cubicBezTo>
                    <a:cubicBezTo>
                      <a:pt x="334" y="260"/>
                      <a:pt x="366" y="198"/>
                      <a:pt x="369" y="136"/>
                    </a:cubicBezTo>
                    <a:cubicBezTo>
                      <a:pt x="373" y="58"/>
                      <a:pt x="311" y="0"/>
                      <a:pt x="2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85" name="Google Shape;85;p2"/>
          <p:cNvGrpSpPr/>
          <p:nvPr/>
        </p:nvGrpSpPr>
        <p:grpSpPr>
          <a:xfrm>
            <a:off x="-914834" y="-1063643"/>
            <a:ext cx="13821724" cy="8475833"/>
            <a:chOff x="-686126" y="-797733"/>
            <a:chExt cx="10366293" cy="6356875"/>
          </a:xfrm>
        </p:grpSpPr>
        <p:grpSp>
          <p:nvGrpSpPr>
            <p:cNvPr id="86" name="Google Shape;86;p2"/>
            <p:cNvGrpSpPr/>
            <p:nvPr/>
          </p:nvGrpSpPr>
          <p:grpSpPr>
            <a:xfrm rot="1967023">
              <a:off x="8022457" y="3837852"/>
              <a:ext cx="1107620" cy="218172"/>
              <a:chOff x="4737493" y="4305992"/>
              <a:chExt cx="547410" cy="107830"/>
            </a:xfrm>
          </p:grpSpPr>
          <p:sp>
            <p:nvSpPr>
              <p:cNvPr id="87" name="Google Shape;87;p2"/>
              <p:cNvSpPr/>
              <p:nvPr/>
            </p:nvSpPr>
            <p:spPr>
              <a:xfrm>
                <a:off x="4737493" y="4313938"/>
                <a:ext cx="52470" cy="8615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1312" extrusionOk="0">
                    <a:moveTo>
                      <a:pt x="233" y="127"/>
                    </a:moveTo>
                    <a:cubicBezTo>
                      <a:pt x="302" y="127"/>
                      <a:pt x="435" y="167"/>
                      <a:pt x="468" y="195"/>
                    </a:cubicBezTo>
                    <a:cubicBezTo>
                      <a:pt x="578" y="412"/>
                      <a:pt x="569" y="519"/>
                      <a:pt x="432" y="535"/>
                    </a:cubicBezTo>
                    <a:cubicBezTo>
                      <a:pt x="364" y="551"/>
                      <a:pt x="296" y="561"/>
                      <a:pt x="225" y="567"/>
                    </a:cubicBezTo>
                    <a:cubicBezTo>
                      <a:pt x="215" y="567"/>
                      <a:pt x="202" y="577"/>
                      <a:pt x="196" y="580"/>
                    </a:cubicBezTo>
                    <a:cubicBezTo>
                      <a:pt x="189" y="548"/>
                      <a:pt x="186" y="515"/>
                      <a:pt x="180" y="483"/>
                    </a:cubicBezTo>
                    <a:cubicBezTo>
                      <a:pt x="170" y="412"/>
                      <a:pt x="164" y="340"/>
                      <a:pt x="154" y="269"/>
                    </a:cubicBezTo>
                    <a:cubicBezTo>
                      <a:pt x="141" y="169"/>
                      <a:pt x="118" y="156"/>
                      <a:pt x="206" y="130"/>
                    </a:cubicBezTo>
                    <a:cubicBezTo>
                      <a:pt x="213" y="128"/>
                      <a:pt x="222" y="127"/>
                      <a:pt x="233" y="127"/>
                    </a:cubicBezTo>
                    <a:close/>
                    <a:moveTo>
                      <a:pt x="180" y="0"/>
                    </a:moveTo>
                    <a:cubicBezTo>
                      <a:pt x="27" y="0"/>
                      <a:pt x="0" y="82"/>
                      <a:pt x="24" y="272"/>
                    </a:cubicBezTo>
                    <a:cubicBezTo>
                      <a:pt x="63" y="613"/>
                      <a:pt x="92" y="985"/>
                      <a:pt x="238" y="1296"/>
                    </a:cubicBezTo>
                    <a:cubicBezTo>
                      <a:pt x="243" y="1307"/>
                      <a:pt x="252" y="1312"/>
                      <a:pt x="262" y="1312"/>
                    </a:cubicBezTo>
                    <a:cubicBezTo>
                      <a:pt x="278" y="1312"/>
                      <a:pt x="296" y="1298"/>
                      <a:pt x="296" y="1280"/>
                    </a:cubicBezTo>
                    <a:cubicBezTo>
                      <a:pt x="290" y="1082"/>
                      <a:pt x="251" y="888"/>
                      <a:pt x="215" y="690"/>
                    </a:cubicBezTo>
                    <a:lnTo>
                      <a:pt x="225" y="690"/>
                    </a:lnTo>
                    <a:cubicBezTo>
                      <a:pt x="413" y="681"/>
                      <a:pt x="727" y="661"/>
                      <a:pt x="760" y="421"/>
                    </a:cubicBezTo>
                    <a:cubicBezTo>
                      <a:pt x="799" y="175"/>
                      <a:pt x="494" y="39"/>
                      <a:pt x="290" y="10"/>
                    </a:cubicBezTo>
                    <a:cubicBezTo>
                      <a:pt x="247" y="3"/>
                      <a:pt x="211" y="0"/>
                      <a:pt x="1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4790749" y="4371135"/>
                <a:ext cx="37498" cy="9128"/>
              </a:xfrm>
              <a:custGeom>
                <a:avLst/>
                <a:gdLst/>
                <a:ahLst/>
                <a:cxnLst/>
                <a:rect l="l" t="t" r="r" b="b"/>
                <a:pathLst>
                  <a:path w="571" h="139" extrusionOk="0">
                    <a:moveTo>
                      <a:pt x="496" y="1"/>
                    </a:moveTo>
                    <a:cubicBezTo>
                      <a:pt x="415" y="1"/>
                      <a:pt x="334" y="20"/>
                      <a:pt x="253" y="27"/>
                    </a:cubicBezTo>
                    <a:cubicBezTo>
                      <a:pt x="182" y="30"/>
                      <a:pt x="107" y="27"/>
                      <a:pt x="36" y="36"/>
                    </a:cubicBezTo>
                    <a:cubicBezTo>
                      <a:pt x="0" y="43"/>
                      <a:pt x="4" y="98"/>
                      <a:pt x="36" y="111"/>
                    </a:cubicBezTo>
                    <a:cubicBezTo>
                      <a:pt x="101" y="130"/>
                      <a:pt x="184" y="139"/>
                      <a:pt x="267" y="139"/>
                    </a:cubicBezTo>
                    <a:cubicBezTo>
                      <a:pt x="354" y="139"/>
                      <a:pt x="441" y="129"/>
                      <a:pt x="509" y="111"/>
                    </a:cubicBezTo>
                    <a:cubicBezTo>
                      <a:pt x="571" y="91"/>
                      <a:pt x="558" y="1"/>
                      <a:pt x="4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4791406" y="4352419"/>
                <a:ext cx="4110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626" h="128" extrusionOk="0">
                    <a:moveTo>
                      <a:pt x="275" y="1"/>
                    </a:moveTo>
                    <a:cubicBezTo>
                      <a:pt x="203" y="1"/>
                      <a:pt x="131" y="3"/>
                      <a:pt x="59" y="7"/>
                    </a:cubicBezTo>
                    <a:cubicBezTo>
                      <a:pt x="0" y="10"/>
                      <a:pt x="0" y="95"/>
                      <a:pt x="59" y="95"/>
                    </a:cubicBezTo>
                    <a:cubicBezTo>
                      <a:pt x="224" y="95"/>
                      <a:pt x="386" y="108"/>
                      <a:pt x="551" y="127"/>
                    </a:cubicBezTo>
                    <a:cubicBezTo>
                      <a:pt x="554" y="127"/>
                      <a:pt x="557" y="128"/>
                      <a:pt x="560" y="128"/>
                    </a:cubicBezTo>
                    <a:cubicBezTo>
                      <a:pt x="625" y="128"/>
                      <a:pt x="622" y="23"/>
                      <a:pt x="551" y="14"/>
                    </a:cubicBezTo>
                    <a:cubicBezTo>
                      <a:pt x="460" y="5"/>
                      <a:pt x="367" y="1"/>
                      <a:pt x="2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4848209" y="4305992"/>
                <a:ext cx="50238" cy="82088"/>
              </a:xfrm>
              <a:custGeom>
                <a:avLst/>
                <a:gdLst/>
                <a:ahLst/>
                <a:cxnLst/>
                <a:rect l="l" t="t" r="r" b="b"/>
                <a:pathLst>
                  <a:path w="765" h="1250" extrusionOk="0">
                    <a:moveTo>
                      <a:pt x="353" y="142"/>
                    </a:moveTo>
                    <a:cubicBezTo>
                      <a:pt x="382" y="142"/>
                      <a:pt x="414" y="150"/>
                      <a:pt x="447" y="167"/>
                    </a:cubicBezTo>
                    <a:cubicBezTo>
                      <a:pt x="590" y="241"/>
                      <a:pt x="593" y="410"/>
                      <a:pt x="460" y="494"/>
                    </a:cubicBezTo>
                    <a:cubicBezTo>
                      <a:pt x="376" y="549"/>
                      <a:pt x="279" y="549"/>
                      <a:pt x="182" y="555"/>
                    </a:cubicBezTo>
                    <a:cubicBezTo>
                      <a:pt x="178" y="555"/>
                      <a:pt x="169" y="559"/>
                      <a:pt x="165" y="559"/>
                    </a:cubicBezTo>
                    <a:cubicBezTo>
                      <a:pt x="162" y="517"/>
                      <a:pt x="156" y="468"/>
                      <a:pt x="152" y="423"/>
                    </a:cubicBezTo>
                    <a:cubicBezTo>
                      <a:pt x="142" y="286"/>
                      <a:pt x="226" y="142"/>
                      <a:pt x="353" y="142"/>
                    </a:cubicBezTo>
                    <a:close/>
                    <a:moveTo>
                      <a:pt x="310" y="0"/>
                    </a:moveTo>
                    <a:cubicBezTo>
                      <a:pt x="182" y="0"/>
                      <a:pt x="71" y="68"/>
                      <a:pt x="33" y="209"/>
                    </a:cubicBezTo>
                    <a:cubicBezTo>
                      <a:pt x="0" y="329"/>
                      <a:pt x="33" y="471"/>
                      <a:pt x="42" y="591"/>
                    </a:cubicBezTo>
                    <a:cubicBezTo>
                      <a:pt x="65" y="795"/>
                      <a:pt x="84" y="996"/>
                      <a:pt x="114" y="1200"/>
                    </a:cubicBezTo>
                    <a:cubicBezTo>
                      <a:pt x="117" y="1233"/>
                      <a:pt x="146" y="1250"/>
                      <a:pt x="172" y="1250"/>
                    </a:cubicBezTo>
                    <a:cubicBezTo>
                      <a:pt x="198" y="1250"/>
                      <a:pt x="222" y="1234"/>
                      <a:pt x="217" y="1200"/>
                    </a:cubicBezTo>
                    <a:cubicBezTo>
                      <a:pt x="204" y="1025"/>
                      <a:pt x="188" y="857"/>
                      <a:pt x="172" y="682"/>
                    </a:cubicBezTo>
                    <a:lnTo>
                      <a:pt x="178" y="682"/>
                    </a:lnTo>
                    <a:cubicBezTo>
                      <a:pt x="376" y="679"/>
                      <a:pt x="638" y="640"/>
                      <a:pt x="703" y="416"/>
                    </a:cubicBezTo>
                    <a:cubicBezTo>
                      <a:pt x="765" y="225"/>
                      <a:pt x="590" y="63"/>
                      <a:pt x="415" y="14"/>
                    </a:cubicBezTo>
                    <a:cubicBezTo>
                      <a:pt x="379" y="5"/>
                      <a:pt x="344" y="0"/>
                      <a:pt x="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4888792" y="4369099"/>
                <a:ext cx="20752" cy="14382"/>
              </a:xfrm>
              <a:custGeom>
                <a:avLst/>
                <a:gdLst/>
                <a:ahLst/>
                <a:cxnLst/>
                <a:rect l="l" t="t" r="r" b="b"/>
                <a:pathLst>
                  <a:path w="316" h="219" extrusionOk="0">
                    <a:moveTo>
                      <a:pt x="189" y="0"/>
                    </a:moveTo>
                    <a:cubicBezTo>
                      <a:pt x="175" y="0"/>
                      <a:pt x="161" y="2"/>
                      <a:pt x="147" y="6"/>
                    </a:cubicBezTo>
                    <a:cubicBezTo>
                      <a:pt x="143" y="6"/>
                      <a:pt x="134" y="12"/>
                      <a:pt x="130" y="16"/>
                    </a:cubicBezTo>
                    <a:cubicBezTo>
                      <a:pt x="121" y="12"/>
                      <a:pt x="114" y="6"/>
                      <a:pt x="105" y="6"/>
                    </a:cubicBezTo>
                    <a:cubicBezTo>
                      <a:pt x="14" y="6"/>
                      <a:pt x="1" y="126"/>
                      <a:pt x="50" y="181"/>
                    </a:cubicBezTo>
                    <a:cubicBezTo>
                      <a:pt x="74" y="208"/>
                      <a:pt x="102" y="219"/>
                      <a:pt x="131" y="219"/>
                    </a:cubicBezTo>
                    <a:cubicBezTo>
                      <a:pt x="191" y="219"/>
                      <a:pt x="254" y="171"/>
                      <a:pt x="296" y="129"/>
                    </a:cubicBezTo>
                    <a:cubicBezTo>
                      <a:pt x="312" y="103"/>
                      <a:pt x="315" y="64"/>
                      <a:pt x="292" y="42"/>
                    </a:cubicBezTo>
                    <a:cubicBezTo>
                      <a:pt x="262" y="13"/>
                      <a:pt x="226" y="0"/>
                      <a:pt x="1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4922676" y="4350909"/>
                <a:ext cx="44065" cy="8603"/>
              </a:xfrm>
              <a:custGeom>
                <a:avLst/>
                <a:gdLst/>
                <a:ahLst/>
                <a:cxnLst/>
                <a:rect l="l" t="t" r="r" b="b"/>
                <a:pathLst>
                  <a:path w="671" h="131" extrusionOk="0">
                    <a:moveTo>
                      <a:pt x="298" y="0"/>
                    </a:moveTo>
                    <a:cubicBezTo>
                      <a:pt x="216" y="0"/>
                      <a:pt x="134" y="3"/>
                      <a:pt x="55" y="11"/>
                    </a:cubicBezTo>
                    <a:cubicBezTo>
                      <a:pt x="0" y="14"/>
                      <a:pt x="0" y="92"/>
                      <a:pt x="55" y="95"/>
                    </a:cubicBezTo>
                    <a:cubicBezTo>
                      <a:pt x="233" y="114"/>
                      <a:pt x="415" y="118"/>
                      <a:pt x="593" y="131"/>
                    </a:cubicBezTo>
                    <a:cubicBezTo>
                      <a:pt x="594" y="131"/>
                      <a:pt x="595" y="131"/>
                      <a:pt x="596" y="131"/>
                    </a:cubicBezTo>
                    <a:cubicBezTo>
                      <a:pt x="671" y="131"/>
                      <a:pt x="670" y="20"/>
                      <a:pt x="593" y="14"/>
                    </a:cubicBezTo>
                    <a:cubicBezTo>
                      <a:pt x="498" y="5"/>
                      <a:pt x="398" y="0"/>
                      <a:pt x="2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4974357" y="4314923"/>
                <a:ext cx="33163" cy="82547"/>
              </a:xfrm>
              <a:custGeom>
                <a:avLst/>
                <a:gdLst/>
                <a:ahLst/>
                <a:cxnLst/>
                <a:rect l="l" t="t" r="r" b="b"/>
                <a:pathLst>
                  <a:path w="505" h="1257" extrusionOk="0">
                    <a:moveTo>
                      <a:pt x="394" y="1"/>
                    </a:moveTo>
                    <a:cubicBezTo>
                      <a:pt x="384" y="1"/>
                      <a:pt x="374" y="4"/>
                      <a:pt x="366" y="11"/>
                    </a:cubicBezTo>
                    <a:cubicBezTo>
                      <a:pt x="185" y="196"/>
                      <a:pt x="0" y="423"/>
                      <a:pt x="10" y="698"/>
                    </a:cubicBezTo>
                    <a:cubicBezTo>
                      <a:pt x="16" y="935"/>
                      <a:pt x="195" y="1148"/>
                      <a:pt x="402" y="1249"/>
                    </a:cubicBezTo>
                    <a:cubicBezTo>
                      <a:pt x="412" y="1254"/>
                      <a:pt x="422" y="1256"/>
                      <a:pt x="431" y="1256"/>
                    </a:cubicBezTo>
                    <a:cubicBezTo>
                      <a:pt x="475" y="1256"/>
                      <a:pt x="505" y="1205"/>
                      <a:pt x="470" y="1168"/>
                    </a:cubicBezTo>
                    <a:cubicBezTo>
                      <a:pt x="305" y="990"/>
                      <a:pt x="110" y="886"/>
                      <a:pt x="143" y="601"/>
                    </a:cubicBezTo>
                    <a:cubicBezTo>
                      <a:pt x="169" y="390"/>
                      <a:pt x="318" y="228"/>
                      <a:pt x="438" y="66"/>
                    </a:cubicBezTo>
                    <a:cubicBezTo>
                      <a:pt x="463" y="36"/>
                      <a:pt x="428" y="1"/>
                      <a:pt x="3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5009686" y="4324576"/>
                <a:ext cx="42226" cy="65210"/>
              </a:xfrm>
              <a:custGeom>
                <a:avLst/>
                <a:gdLst/>
                <a:ahLst/>
                <a:cxnLst/>
                <a:rect l="l" t="t" r="r" b="b"/>
                <a:pathLst>
                  <a:path w="643" h="993" extrusionOk="0">
                    <a:moveTo>
                      <a:pt x="574" y="1"/>
                    </a:moveTo>
                    <a:cubicBezTo>
                      <a:pt x="550" y="1"/>
                      <a:pt x="526" y="14"/>
                      <a:pt x="515" y="46"/>
                    </a:cubicBezTo>
                    <a:cubicBezTo>
                      <a:pt x="476" y="185"/>
                      <a:pt x="441" y="321"/>
                      <a:pt x="402" y="464"/>
                    </a:cubicBezTo>
                    <a:cubicBezTo>
                      <a:pt x="386" y="532"/>
                      <a:pt x="350" y="788"/>
                      <a:pt x="288" y="872"/>
                    </a:cubicBezTo>
                    <a:cubicBezTo>
                      <a:pt x="217" y="723"/>
                      <a:pt x="152" y="567"/>
                      <a:pt x="91" y="415"/>
                    </a:cubicBezTo>
                    <a:cubicBezTo>
                      <a:pt x="83" y="395"/>
                      <a:pt x="66" y="387"/>
                      <a:pt x="49" y="387"/>
                    </a:cubicBezTo>
                    <a:cubicBezTo>
                      <a:pt x="24" y="387"/>
                      <a:pt x="0" y="405"/>
                      <a:pt x="10" y="434"/>
                    </a:cubicBezTo>
                    <a:cubicBezTo>
                      <a:pt x="75" y="616"/>
                      <a:pt x="152" y="791"/>
                      <a:pt x="230" y="969"/>
                    </a:cubicBezTo>
                    <a:cubicBezTo>
                      <a:pt x="235" y="983"/>
                      <a:pt x="252" y="992"/>
                      <a:pt x="267" y="992"/>
                    </a:cubicBezTo>
                    <a:cubicBezTo>
                      <a:pt x="272" y="992"/>
                      <a:pt x="277" y="991"/>
                      <a:pt x="282" y="988"/>
                    </a:cubicBezTo>
                    <a:cubicBezTo>
                      <a:pt x="408" y="956"/>
                      <a:pt x="424" y="823"/>
                      <a:pt x="450" y="713"/>
                    </a:cubicBezTo>
                    <a:cubicBezTo>
                      <a:pt x="512" y="502"/>
                      <a:pt x="577" y="289"/>
                      <a:pt x="625" y="75"/>
                    </a:cubicBezTo>
                    <a:cubicBezTo>
                      <a:pt x="643" y="30"/>
                      <a:pt x="609" y="1"/>
                      <a:pt x="5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5056048" y="4358789"/>
                <a:ext cx="40453" cy="9259"/>
              </a:xfrm>
              <a:custGeom>
                <a:avLst/>
                <a:gdLst/>
                <a:ahLst/>
                <a:cxnLst/>
                <a:rect l="l" t="t" r="r" b="b"/>
                <a:pathLst>
                  <a:path w="616" h="141" extrusionOk="0">
                    <a:moveTo>
                      <a:pt x="68" y="1"/>
                    </a:moveTo>
                    <a:cubicBezTo>
                      <a:pt x="0" y="1"/>
                      <a:pt x="3" y="105"/>
                      <a:pt x="68" y="108"/>
                    </a:cubicBezTo>
                    <a:cubicBezTo>
                      <a:pt x="227" y="121"/>
                      <a:pt x="386" y="130"/>
                      <a:pt x="538" y="140"/>
                    </a:cubicBezTo>
                    <a:cubicBezTo>
                      <a:pt x="539" y="140"/>
                      <a:pt x="540" y="140"/>
                      <a:pt x="541" y="140"/>
                    </a:cubicBezTo>
                    <a:cubicBezTo>
                      <a:pt x="616" y="140"/>
                      <a:pt x="615" y="23"/>
                      <a:pt x="538" y="17"/>
                    </a:cubicBezTo>
                    <a:cubicBezTo>
                      <a:pt x="382" y="11"/>
                      <a:pt x="224" y="7"/>
                      <a:pt x="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5118235" y="4331209"/>
                <a:ext cx="17665" cy="76571"/>
              </a:xfrm>
              <a:custGeom>
                <a:avLst/>
                <a:gdLst/>
                <a:ahLst/>
                <a:cxnLst/>
                <a:rect l="l" t="t" r="r" b="b"/>
                <a:pathLst>
                  <a:path w="269" h="1166" extrusionOk="0">
                    <a:moveTo>
                      <a:pt x="202" y="1"/>
                    </a:moveTo>
                    <a:cubicBezTo>
                      <a:pt x="195" y="1"/>
                      <a:pt x="189" y="3"/>
                      <a:pt x="184" y="6"/>
                    </a:cubicBezTo>
                    <a:cubicBezTo>
                      <a:pt x="90" y="65"/>
                      <a:pt x="138" y="223"/>
                      <a:pt x="135" y="314"/>
                    </a:cubicBezTo>
                    <a:cubicBezTo>
                      <a:pt x="129" y="576"/>
                      <a:pt x="90" y="832"/>
                      <a:pt x="12" y="1082"/>
                    </a:cubicBezTo>
                    <a:cubicBezTo>
                      <a:pt x="0" y="1124"/>
                      <a:pt x="40" y="1165"/>
                      <a:pt x="80" y="1165"/>
                    </a:cubicBezTo>
                    <a:cubicBezTo>
                      <a:pt x="95" y="1165"/>
                      <a:pt x="110" y="1160"/>
                      <a:pt x="122" y="1147"/>
                    </a:cubicBezTo>
                    <a:lnTo>
                      <a:pt x="171" y="1085"/>
                    </a:lnTo>
                    <a:cubicBezTo>
                      <a:pt x="197" y="1059"/>
                      <a:pt x="187" y="1023"/>
                      <a:pt x="168" y="998"/>
                    </a:cubicBezTo>
                    <a:cubicBezTo>
                      <a:pt x="197" y="878"/>
                      <a:pt x="216" y="755"/>
                      <a:pt x="229" y="635"/>
                    </a:cubicBezTo>
                    <a:cubicBezTo>
                      <a:pt x="236" y="554"/>
                      <a:pt x="239" y="476"/>
                      <a:pt x="245" y="395"/>
                    </a:cubicBezTo>
                    <a:cubicBezTo>
                      <a:pt x="245" y="353"/>
                      <a:pt x="213" y="142"/>
                      <a:pt x="229" y="87"/>
                    </a:cubicBezTo>
                    <a:cubicBezTo>
                      <a:pt x="252" y="74"/>
                      <a:pt x="268" y="52"/>
                      <a:pt x="249" y="29"/>
                    </a:cubicBezTo>
                    <a:lnTo>
                      <a:pt x="239" y="22"/>
                    </a:lnTo>
                    <a:cubicBezTo>
                      <a:pt x="232" y="11"/>
                      <a:pt x="217" y="1"/>
                      <a:pt x="2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5142007" y="4340337"/>
                <a:ext cx="68559" cy="41503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632" extrusionOk="0">
                    <a:moveTo>
                      <a:pt x="207" y="191"/>
                    </a:moveTo>
                    <a:cubicBezTo>
                      <a:pt x="314" y="198"/>
                      <a:pt x="473" y="473"/>
                      <a:pt x="308" y="499"/>
                    </a:cubicBezTo>
                    <a:cubicBezTo>
                      <a:pt x="302" y="500"/>
                      <a:pt x="297" y="500"/>
                      <a:pt x="292" y="500"/>
                    </a:cubicBezTo>
                    <a:cubicBezTo>
                      <a:pt x="216" y="500"/>
                      <a:pt x="165" y="417"/>
                      <a:pt x="165" y="350"/>
                    </a:cubicBezTo>
                    <a:cubicBezTo>
                      <a:pt x="165" y="324"/>
                      <a:pt x="181" y="256"/>
                      <a:pt x="207" y="191"/>
                    </a:cubicBezTo>
                    <a:close/>
                    <a:moveTo>
                      <a:pt x="743" y="270"/>
                    </a:moveTo>
                    <a:cubicBezTo>
                      <a:pt x="755" y="270"/>
                      <a:pt x="768" y="272"/>
                      <a:pt x="781" y="275"/>
                    </a:cubicBezTo>
                    <a:cubicBezTo>
                      <a:pt x="858" y="295"/>
                      <a:pt x="897" y="366"/>
                      <a:pt x="878" y="437"/>
                    </a:cubicBezTo>
                    <a:cubicBezTo>
                      <a:pt x="867" y="486"/>
                      <a:pt x="834" y="507"/>
                      <a:pt x="797" y="507"/>
                    </a:cubicBezTo>
                    <a:cubicBezTo>
                      <a:pt x="767" y="507"/>
                      <a:pt x="734" y="493"/>
                      <a:pt x="709" y="467"/>
                    </a:cubicBezTo>
                    <a:cubicBezTo>
                      <a:pt x="654" y="411"/>
                      <a:pt x="658" y="343"/>
                      <a:pt x="680" y="279"/>
                    </a:cubicBezTo>
                    <a:cubicBezTo>
                      <a:pt x="701" y="275"/>
                      <a:pt x="721" y="270"/>
                      <a:pt x="743" y="270"/>
                    </a:cubicBezTo>
                    <a:close/>
                    <a:moveTo>
                      <a:pt x="276" y="0"/>
                    </a:moveTo>
                    <a:cubicBezTo>
                      <a:pt x="230" y="0"/>
                      <a:pt x="189" y="30"/>
                      <a:pt x="156" y="75"/>
                    </a:cubicBezTo>
                    <a:cubicBezTo>
                      <a:pt x="71" y="84"/>
                      <a:pt x="0" y="143"/>
                      <a:pt x="3" y="253"/>
                    </a:cubicBezTo>
                    <a:cubicBezTo>
                      <a:pt x="3" y="285"/>
                      <a:pt x="32" y="308"/>
                      <a:pt x="62" y="311"/>
                    </a:cubicBezTo>
                    <a:cubicBezTo>
                      <a:pt x="55" y="337"/>
                      <a:pt x="52" y="360"/>
                      <a:pt x="55" y="376"/>
                    </a:cubicBezTo>
                    <a:cubicBezTo>
                      <a:pt x="66" y="504"/>
                      <a:pt x="180" y="619"/>
                      <a:pt x="307" y="619"/>
                    </a:cubicBezTo>
                    <a:cubicBezTo>
                      <a:pt x="334" y="619"/>
                      <a:pt x="362" y="614"/>
                      <a:pt x="389" y="603"/>
                    </a:cubicBezTo>
                    <a:cubicBezTo>
                      <a:pt x="502" y="554"/>
                      <a:pt x="518" y="437"/>
                      <a:pt x="489" y="334"/>
                    </a:cubicBezTo>
                    <a:lnTo>
                      <a:pt x="489" y="334"/>
                    </a:lnTo>
                    <a:cubicBezTo>
                      <a:pt x="502" y="340"/>
                      <a:pt x="517" y="345"/>
                      <a:pt x="532" y="345"/>
                    </a:cubicBezTo>
                    <a:cubicBezTo>
                      <a:pt x="540" y="345"/>
                      <a:pt x="547" y="344"/>
                      <a:pt x="554" y="340"/>
                    </a:cubicBezTo>
                    <a:cubicBezTo>
                      <a:pt x="557" y="340"/>
                      <a:pt x="557" y="337"/>
                      <a:pt x="564" y="337"/>
                    </a:cubicBezTo>
                    <a:cubicBezTo>
                      <a:pt x="554" y="418"/>
                      <a:pt x="573" y="496"/>
                      <a:pt x="635" y="560"/>
                    </a:cubicBezTo>
                    <a:cubicBezTo>
                      <a:pt x="681" y="607"/>
                      <a:pt x="743" y="632"/>
                      <a:pt x="803" y="632"/>
                    </a:cubicBezTo>
                    <a:cubicBezTo>
                      <a:pt x="873" y="632"/>
                      <a:pt x="940" y="598"/>
                      <a:pt x="978" y="525"/>
                    </a:cubicBezTo>
                    <a:cubicBezTo>
                      <a:pt x="1043" y="415"/>
                      <a:pt x="1008" y="256"/>
                      <a:pt x="894" y="181"/>
                    </a:cubicBezTo>
                    <a:cubicBezTo>
                      <a:pt x="849" y="156"/>
                      <a:pt x="794" y="143"/>
                      <a:pt x="735" y="139"/>
                    </a:cubicBezTo>
                    <a:cubicBezTo>
                      <a:pt x="733" y="117"/>
                      <a:pt x="711" y="98"/>
                      <a:pt x="689" y="98"/>
                    </a:cubicBezTo>
                    <a:cubicBezTo>
                      <a:pt x="680" y="98"/>
                      <a:pt x="671" y="101"/>
                      <a:pt x="664" y="110"/>
                    </a:cubicBezTo>
                    <a:cubicBezTo>
                      <a:pt x="651" y="123"/>
                      <a:pt x="645" y="139"/>
                      <a:pt x="632" y="149"/>
                    </a:cubicBezTo>
                    <a:cubicBezTo>
                      <a:pt x="567" y="165"/>
                      <a:pt x="509" y="204"/>
                      <a:pt x="470" y="256"/>
                    </a:cubicBezTo>
                    <a:cubicBezTo>
                      <a:pt x="467" y="259"/>
                      <a:pt x="467" y="262"/>
                      <a:pt x="467" y="269"/>
                    </a:cubicBezTo>
                    <a:cubicBezTo>
                      <a:pt x="444" y="220"/>
                      <a:pt x="411" y="172"/>
                      <a:pt x="379" y="143"/>
                    </a:cubicBezTo>
                    <a:cubicBezTo>
                      <a:pt x="353" y="113"/>
                      <a:pt x="311" y="94"/>
                      <a:pt x="272" y="81"/>
                    </a:cubicBezTo>
                    <a:cubicBezTo>
                      <a:pt x="279" y="78"/>
                      <a:pt x="292" y="75"/>
                      <a:pt x="305" y="75"/>
                    </a:cubicBezTo>
                    <a:cubicBezTo>
                      <a:pt x="306" y="75"/>
                      <a:pt x="307" y="75"/>
                      <a:pt x="308" y="75"/>
                    </a:cubicBezTo>
                    <a:cubicBezTo>
                      <a:pt x="336" y="75"/>
                      <a:pt x="362" y="32"/>
                      <a:pt x="327" y="13"/>
                    </a:cubicBezTo>
                    <a:cubicBezTo>
                      <a:pt x="310" y="4"/>
                      <a:pt x="292" y="0"/>
                      <a:pt x="2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5197300" y="4316828"/>
                <a:ext cx="30077" cy="96995"/>
              </a:xfrm>
              <a:custGeom>
                <a:avLst/>
                <a:gdLst/>
                <a:ahLst/>
                <a:cxnLst/>
                <a:rect l="l" t="t" r="r" b="b"/>
                <a:pathLst>
                  <a:path w="458" h="1477" extrusionOk="0">
                    <a:moveTo>
                      <a:pt x="94" y="1"/>
                    </a:moveTo>
                    <a:cubicBezTo>
                      <a:pt x="77" y="1"/>
                      <a:pt x="60" y="5"/>
                      <a:pt x="42" y="15"/>
                    </a:cubicBezTo>
                    <a:cubicBezTo>
                      <a:pt x="8" y="32"/>
                      <a:pt x="27" y="88"/>
                      <a:pt x="62" y="88"/>
                    </a:cubicBezTo>
                    <a:cubicBezTo>
                      <a:pt x="66" y="88"/>
                      <a:pt x="70" y="88"/>
                      <a:pt x="75" y="86"/>
                    </a:cubicBezTo>
                    <a:cubicBezTo>
                      <a:pt x="82" y="84"/>
                      <a:pt x="88" y="83"/>
                      <a:pt x="94" y="83"/>
                    </a:cubicBezTo>
                    <a:cubicBezTo>
                      <a:pt x="252" y="83"/>
                      <a:pt x="285" y="724"/>
                      <a:pt x="269" y="802"/>
                    </a:cubicBezTo>
                    <a:cubicBezTo>
                      <a:pt x="243" y="980"/>
                      <a:pt x="166" y="1148"/>
                      <a:pt x="72" y="1301"/>
                    </a:cubicBezTo>
                    <a:cubicBezTo>
                      <a:pt x="68" y="1304"/>
                      <a:pt x="65" y="1310"/>
                      <a:pt x="59" y="1317"/>
                    </a:cubicBezTo>
                    <a:cubicBezTo>
                      <a:pt x="49" y="1340"/>
                      <a:pt x="39" y="1359"/>
                      <a:pt x="29" y="1379"/>
                    </a:cubicBezTo>
                    <a:cubicBezTo>
                      <a:pt x="1" y="1430"/>
                      <a:pt x="43" y="1476"/>
                      <a:pt x="87" y="1476"/>
                    </a:cubicBezTo>
                    <a:cubicBezTo>
                      <a:pt x="107" y="1476"/>
                      <a:pt x="126" y="1467"/>
                      <a:pt x="140" y="1443"/>
                    </a:cubicBezTo>
                    <a:cubicBezTo>
                      <a:pt x="324" y="1139"/>
                      <a:pt x="457" y="792"/>
                      <a:pt x="376" y="433"/>
                    </a:cubicBezTo>
                    <a:cubicBezTo>
                      <a:pt x="356" y="337"/>
                      <a:pt x="241" y="1"/>
                      <a:pt x="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5232366" y="4332062"/>
                <a:ext cx="52536" cy="66195"/>
              </a:xfrm>
              <a:custGeom>
                <a:avLst/>
                <a:gdLst/>
                <a:ahLst/>
                <a:cxnLst/>
                <a:rect l="l" t="t" r="r" b="b"/>
                <a:pathLst>
                  <a:path w="800" h="1008" extrusionOk="0">
                    <a:moveTo>
                      <a:pt x="166" y="1"/>
                    </a:moveTo>
                    <a:cubicBezTo>
                      <a:pt x="134" y="1"/>
                      <a:pt x="100" y="21"/>
                      <a:pt x="98" y="61"/>
                    </a:cubicBezTo>
                    <a:cubicBezTo>
                      <a:pt x="75" y="307"/>
                      <a:pt x="46" y="550"/>
                      <a:pt x="4" y="800"/>
                    </a:cubicBezTo>
                    <a:cubicBezTo>
                      <a:pt x="1" y="832"/>
                      <a:pt x="17" y="868"/>
                      <a:pt x="46" y="881"/>
                    </a:cubicBezTo>
                    <a:cubicBezTo>
                      <a:pt x="50" y="903"/>
                      <a:pt x="73" y="917"/>
                      <a:pt x="94" y="917"/>
                    </a:cubicBezTo>
                    <a:cubicBezTo>
                      <a:pt x="113" y="917"/>
                      <a:pt x="131" y="907"/>
                      <a:pt x="134" y="884"/>
                    </a:cubicBezTo>
                    <a:cubicBezTo>
                      <a:pt x="134" y="874"/>
                      <a:pt x="134" y="868"/>
                      <a:pt x="137" y="865"/>
                    </a:cubicBezTo>
                    <a:cubicBezTo>
                      <a:pt x="169" y="852"/>
                      <a:pt x="202" y="839"/>
                      <a:pt x="231" y="826"/>
                    </a:cubicBezTo>
                    <a:cubicBezTo>
                      <a:pt x="390" y="855"/>
                      <a:pt x="535" y="910"/>
                      <a:pt x="671" y="997"/>
                    </a:cubicBezTo>
                    <a:cubicBezTo>
                      <a:pt x="683" y="1005"/>
                      <a:pt x="694" y="1008"/>
                      <a:pt x="705" y="1008"/>
                    </a:cubicBezTo>
                    <a:cubicBezTo>
                      <a:pt x="763" y="1008"/>
                      <a:pt x="799" y="916"/>
                      <a:pt x="736" y="881"/>
                    </a:cubicBezTo>
                    <a:cubicBezTo>
                      <a:pt x="633" y="816"/>
                      <a:pt x="526" y="771"/>
                      <a:pt x="412" y="735"/>
                    </a:cubicBezTo>
                    <a:cubicBezTo>
                      <a:pt x="503" y="680"/>
                      <a:pt x="590" y="622"/>
                      <a:pt x="671" y="550"/>
                    </a:cubicBezTo>
                    <a:cubicBezTo>
                      <a:pt x="714" y="516"/>
                      <a:pt x="679" y="439"/>
                      <a:pt x="628" y="439"/>
                    </a:cubicBezTo>
                    <a:cubicBezTo>
                      <a:pt x="621" y="439"/>
                      <a:pt x="614" y="440"/>
                      <a:pt x="607" y="444"/>
                    </a:cubicBezTo>
                    <a:cubicBezTo>
                      <a:pt x="451" y="499"/>
                      <a:pt x="305" y="567"/>
                      <a:pt x="163" y="657"/>
                    </a:cubicBezTo>
                    <a:lnTo>
                      <a:pt x="163" y="644"/>
                    </a:lnTo>
                    <a:cubicBezTo>
                      <a:pt x="192" y="450"/>
                      <a:pt x="215" y="256"/>
                      <a:pt x="228" y="61"/>
                    </a:cubicBezTo>
                    <a:cubicBezTo>
                      <a:pt x="231" y="21"/>
                      <a:pt x="199" y="1"/>
                      <a:pt x="1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0" name="Google Shape;100;p2"/>
            <p:cNvGrpSpPr/>
            <p:nvPr/>
          </p:nvGrpSpPr>
          <p:grpSpPr>
            <a:xfrm rot="-4946701">
              <a:off x="8112488" y="2706040"/>
              <a:ext cx="979619" cy="216229"/>
              <a:chOff x="7968422" y="675563"/>
              <a:chExt cx="462304" cy="102049"/>
            </a:xfrm>
          </p:grpSpPr>
          <p:sp>
            <p:nvSpPr>
              <p:cNvPr id="101" name="Google Shape;101;p2"/>
              <p:cNvSpPr/>
              <p:nvPr/>
            </p:nvSpPr>
            <p:spPr>
              <a:xfrm>
                <a:off x="7968422" y="693884"/>
                <a:ext cx="58052" cy="61139"/>
              </a:xfrm>
              <a:custGeom>
                <a:avLst/>
                <a:gdLst/>
                <a:ahLst/>
                <a:cxnLst/>
                <a:rect l="l" t="t" r="r" b="b"/>
                <a:pathLst>
                  <a:path w="884" h="931" extrusionOk="0">
                    <a:moveTo>
                      <a:pt x="554" y="0"/>
                    </a:moveTo>
                    <a:cubicBezTo>
                      <a:pt x="537" y="0"/>
                      <a:pt x="521" y="1"/>
                      <a:pt x="505" y="3"/>
                    </a:cubicBezTo>
                    <a:cubicBezTo>
                      <a:pt x="305" y="32"/>
                      <a:pt x="107" y="165"/>
                      <a:pt x="49" y="366"/>
                    </a:cubicBezTo>
                    <a:cubicBezTo>
                      <a:pt x="0" y="534"/>
                      <a:pt x="49" y="732"/>
                      <a:pt x="188" y="842"/>
                    </a:cubicBezTo>
                    <a:cubicBezTo>
                      <a:pt x="269" y="906"/>
                      <a:pt x="365" y="930"/>
                      <a:pt x="464" y="930"/>
                    </a:cubicBezTo>
                    <a:cubicBezTo>
                      <a:pt x="586" y="930"/>
                      <a:pt x="712" y="893"/>
                      <a:pt x="820" y="849"/>
                    </a:cubicBezTo>
                    <a:cubicBezTo>
                      <a:pt x="883" y="825"/>
                      <a:pt x="867" y="724"/>
                      <a:pt x="804" y="724"/>
                    </a:cubicBezTo>
                    <a:cubicBezTo>
                      <a:pt x="797" y="724"/>
                      <a:pt x="789" y="726"/>
                      <a:pt x="781" y="729"/>
                    </a:cubicBezTo>
                    <a:cubicBezTo>
                      <a:pt x="689" y="764"/>
                      <a:pt x="574" y="792"/>
                      <a:pt x="467" y="792"/>
                    </a:cubicBezTo>
                    <a:cubicBezTo>
                      <a:pt x="306" y="792"/>
                      <a:pt x="165" y="727"/>
                      <a:pt x="156" y="518"/>
                    </a:cubicBezTo>
                    <a:cubicBezTo>
                      <a:pt x="146" y="376"/>
                      <a:pt x="227" y="259"/>
                      <a:pt x="343" y="184"/>
                    </a:cubicBezTo>
                    <a:cubicBezTo>
                      <a:pt x="391" y="156"/>
                      <a:pt x="509" y="110"/>
                      <a:pt x="605" y="110"/>
                    </a:cubicBezTo>
                    <a:cubicBezTo>
                      <a:pt x="674" y="110"/>
                      <a:pt x="731" y="134"/>
                      <a:pt x="742" y="204"/>
                    </a:cubicBezTo>
                    <a:cubicBezTo>
                      <a:pt x="745" y="231"/>
                      <a:pt x="765" y="245"/>
                      <a:pt x="784" y="245"/>
                    </a:cubicBezTo>
                    <a:cubicBezTo>
                      <a:pt x="803" y="245"/>
                      <a:pt x="821" y="231"/>
                      <a:pt x="823" y="204"/>
                    </a:cubicBezTo>
                    <a:cubicBezTo>
                      <a:pt x="840" y="56"/>
                      <a:pt x="681" y="0"/>
                      <a:pt x="5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8024765" y="724551"/>
                <a:ext cx="27581" cy="53061"/>
              </a:xfrm>
              <a:custGeom>
                <a:avLst/>
                <a:gdLst/>
                <a:ahLst/>
                <a:cxnLst/>
                <a:rect l="l" t="t" r="r" b="b"/>
                <a:pathLst>
                  <a:path w="420" h="808" extrusionOk="0">
                    <a:moveTo>
                      <a:pt x="353" y="0"/>
                    </a:moveTo>
                    <a:cubicBezTo>
                      <a:pt x="339" y="0"/>
                      <a:pt x="324" y="6"/>
                      <a:pt x="311" y="19"/>
                    </a:cubicBezTo>
                    <a:cubicBezTo>
                      <a:pt x="286" y="48"/>
                      <a:pt x="263" y="80"/>
                      <a:pt x="243" y="116"/>
                    </a:cubicBezTo>
                    <a:cubicBezTo>
                      <a:pt x="237" y="129"/>
                      <a:pt x="227" y="165"/>
                      <a:pt x="221" y="171"/>
                    </a:cubicBezTo>
                    <a:cubicBezTo>
                      <a:pt x="215" y="175"/>
                      <a:pt x="210" y="176"/>
                      <a:pt x="203" y="176"/>
                    </a:cubicBezTo>
                    <a:cubicBezTo>
                      <a:pt x="159" y="176"/>
                      <a:pt x="97" y="97"/>
                      <a:pt x="94" y="54"/>
                    </a:cubicBezTo>
                    <a:cubicBezTo>
                      <a:pt x="93" y="33"/>
                      <a:pt x="73" y="19"/>
                      <a:pt x="54" y="19"/>
                    </a:cubicBezTo>
                    <a:cubicBezTo>
                      <a:pt x="39" y="19"/>
                      <a:pt x="24" y="28"/>
                      <a:pt x="20" y="48"/>
                    </a:cubicBezTo>
                    <a:cubicBezTo>
                      <a:pt x="0" y="155"/>
                      <a:pt x="17" y="317"/>
                      <a:pt x="162" y="330"/>
                    </a:cubicBezTo>
                    <a:cubicBezTo>
                      <a:pt x="168" y="330"/>
                      <a:pt x="173" y="331"/>
                      <a:pt x="179" y="331"/>
                    </a:cubicBezTo>
                    <a:cubicBezTo>
                      <a:pt x="204" y="331"/>
                      <a:pt x="224" y="324"/>
                      <a:pt x="240" y="314"/>
                    </a:cubicBezTo>
                    <a:lnTo>
                      <a:pt x="240" y="314"/>
                    </a:lnTo>
                    <a:cubicBezTo>
                      <a:pt x="208" y="456"/>
                      <a:pt x="166" y="592"/>
                      <a:pt x="133" y="735"/>
                    </a:cubicBezTo>
                    <a:cubicBezTo>
                      <a:pt x="124" y="781"/>
                      <a:pt x="157" y="807"/>
                      <a:pt x="191" y="807"/>
                    </a:cubicBezTo>
                    <a:cubicBezTo>
                      <a:pt x="214" y="807"/>
                      <a:pt x="237" y="795"/>
                      <a:pt x="247" y="767"/>
                    </a:cubicBezTo>
                    <a:cubicBezTo>
                      <a:pt x="328" y="547"/>
                      <a:pt x="376" y="310"/>
                      <a:pt x="415" y="77"/>
                    </a:cubicBezTo>
                    <a:cubicBezTo>
                      <a:pt x="420" y="35"/>
                      <a:pt x="388" y="0"/>
                      <a:pt x="3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8060095" y="730330"/>
                <a:ext cx="35133" cy="7552"/>
              </a:xfrm>
              <a:custGeom>
                <a:avLst/>
                <a:gdLst/>
                <a:ahLst/>
                <a:cxnLst/>
                <a:rect l="l" t="t" r="r" b="b"/>
                <a:pathLst>
                  <a:path w="535" h="115" extrusionOk="0">
                    <a:moveTo>
                      <a:pt x="315" y="1"/>
                    </a:moveTo>
                    <a:cubicBezTo>
                      <a:pt x="226" y="1"/>
                      <a:pt x="136" y="7"/>
                      <a:pt x="55" y="15"/>
                    </a:cubicBezTo>
                    <a:cubicBezTo>
                      <a:pt x="0" y="18"/>
                      <a:pt x="0" y="96"/>
                      <a:pt x="55" y="99"/>
                    </a:cubicBezTo>
                    <a:cubicBezTo>
                      <a:pt x="147" y="106"/>
                      <a:pt x="247" y="115"/>
                      <a:pt x="345" y="115"/>
                    </a:cubicBezTo>
                    <a:cubicBezTo>
                      <a:pt x="395" y="115"/>
                      <a:pt x="445" y="112"/>
                      <a:pt x="493" y="106"/>
                    </a:cubicBezTo>
                    <a:cubicBezTo>
                      <a:pt x="535" y="93"/>
                      <a:pt x="535" y="15"/>
                      <a:pt x="493" y="12"/>
                    </a:cubicBezTo>
                    <a:cubicBezTo>
                      <a:pt x="436" y="4"/>
                      <a:pt x="376" y="1"/>
                      <a:pt x="3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8059898" y="717262"/>
                <a:ext cx="33360" cy="8865"/>
              </a:xfrm>
              <a:custGeom>
                <a:avLst/>
                <a:gdLst/>
                <a:ahLst/>
                <a:cxnLst/>
                <a:rect l="l" t="t" r="r" b="b"/>
                <a:pathLst>
                  <a:path w="508" h="135" extrusionOk="0">
                    <a:moveTo>
                      <a:pt x="256" y="0"/>
                    </a:moveTo>
                    <a:cubicBezTo>
                      <a:pt x="182" y="0"/>
                      <a:pt x="109" y="13"/>
                      <a:pt x="42" y="39"/>
                    </a:cubicBezTo>
                    <a:cubicBezTo>
                      <a:pt x="0" y="54"/>
                      <a:pt x="11" y="118"/>
                      <a:pt x="51" y="118"/>
                    </a:cubicBezTo>
                    <a:cubicBezTo>
                      <a:pt x="54" y="118"/>
                      <a:pt x="58" y="118"/>
                      <a:pt x="62" y="117"/>
                    </a:cubicBezTo>
                    <a:cubicBezTo>
                      <a:pt x="113" y="103"/>
                      <a:pt x="163" y="97"/>
                      <a:pt x="212" y="97"/>
                    </a:cubicBezTo>
                    <a:cubicBezTo>
                      <a:pt x="282" y="97"/>
                      <a:pt x="351" y="110"/>
                      <a:pt x="421" y="133"/>
                    </a:cubicBezTo>
                    <a:cubicBezTo>
                      <a:pt x="426" y="134"/>
                      <a:pt x="431" y="135"/>
                      <a:pt x="435" y="135"/>
                    </a:cubicBezTo>
                    <a:cubicBezTo>
                      <a:pt x="489" y="135"/>
                      <a:pt x="507" y="51"/>
                      <a:pt x="450" y="33"/>
                    </a:cubicBezTo>
                    <a:cubicBezTo>
                      <a:pt x="389" y="11"/>
                      <a:pt x="322" y="0"/>
                      <a:pt x="2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8102647" y="693687"/>
                <a:ext cx="50369" cy="60285"/>
              </a:xfrm>
              <a:custGeom>
                <a:avLst/>
                <a:gdLst/>
                <a:ahLst/>
                <a:cxnLst/>
                <a:rect l="l" t="t" r="r" b="b"/>
                <a:pathLst>
                  <a:path w="767" h="918" extrusionOk="0">
                    <a:moveTo>
                      <a:pt x="330" y="0"/>
                    </a:moveTo>
                    <a:cubicBezTo>
                      <a:pt x="306" y="0"/>
                      <a:pt x="281" y="6"/>
                      <a:pt x="256" y="19"/>
                    </a:cubicBezTo>
                    <a:cubicBezTo>
                      <a:pt x="123" y="90"/>
                      <a:pt x="33" y="294"/>
                      <a:pt x="16" y="440"/>
                    </a:cubicBezTo>
                    <a:cubicBezTo>
                      <a:pt x="0" y="589"/>
                      <a:pt x="55" y="754"/>
                      <a:pt x="182" y="848"/>
                    </a:cubicBezTo>
                    <a:cubicBezTo>
                      <a:pt x="252" y="898"/>
                      <a:pt x="332" y="918"/>
                      <a:pt x="413" y="918"/>
                    </a:cubicBezTo>
                    <a:cubicBezTo>
                      <a:pt x="510" y="918"/>
                      <a:pt x="608" y="890"/>
                      <a:pt x="697" y="855"/>
                    </a:cubicBezTo>
                    <a:cubicBezTo>
                      <a:pt x="767" y="823"/>
                      <a:pt x="755" y="728"/>
                      <a:pt x="693" y="728"/>
                    </a:cubicBezTo>
                    <a:cubicBezTo>
                      <a:pt x="687" y="728"/>
                      <a:pt x="679" y="729"/>
                      <a:pt x="671" y="732"/>
                    </a:cubicBezTo>
                    <a:cubicBezTo>
                      <a:pt x="589" y="756"/>
                      <a:pt x="496" y="780"/>
                      <a:pt x="410" y="780"/>
                    </a:cubicBezTo>
                    <a:cubicBezTo>
                      <a:pt x="299" y="780"/>
                      <a:pt x="200" y="739"/>
                      <a:pt x="152" y="602"/>
                    </a:cubicBezTo>
                    <a:cubicBezTo>
                      <a:pt x="123" y="521"/>
                      <a:pt x="130" y="437"/>
                      <a:pt x="152" y="359"/>
                    </a:cubicBezTo>
                    <a:cubicBezTo>
                      <a:pt x="162" y="311"/>
                      <a:pt x="188" y="259"/>
                      <a:pt x="217" y="213"/>
                    </a:cubicBezTo>
                    <a:cubicBezTo>
                      <a:pt x="222" y="204"/>
                      <a:pt x="302" y="82"/>
                      <a:pt x="351" y="82"/>
                    </a:cubicBezTo>
                    <a:cubicBezTo>
                      <a:pt x="367" y="82"/>
                      <a:pt x="379" y="94"/>
                      <a:pt x="386" y="126"/>
                    </a:cubicBezTo>
                    <a:cubicBezTo>
                      <a:pt x="390" y="143"/>
                      <a:pt x="404" y="151"/>
                      <a:pt x="418" y="151"/>
                    </a:cubicBezTo>
                    <a:cubicBezTo>
                      <a:pt x="435" y="151"/>
                      <a:pt x="452" y="139"/>
                      <a:pt x="450" y="119"/>
                    </a:cubicBezTo>
                    <a:cubicBezTo>
                      <a:pt x="448" y="46"/>
                      <a:pt x="395" y="0"/>
                      <a:pt x="3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8139881" y="675563"/>
                <a:ext cx="47939" cy="36907"/>
              </a:xfrm>
              <a:custGeom>
                <a:avLst/>
                <a:gdLst/>
                <a:ahLst/>
                <a:cxnLst/>
                <a:rect l="l" t="t" r="r" b="b"/>
                <a:pathLst>
                  <a:path w="730" h="562" extrusionOk="0">
                    <a:moveTo>
                      <a:pt x="255" y="289"/>
                    </a:moveTo>
                    <a:cubicBezTo>
                      <a:pt x="303" y="289"/>
                      <a:pt x="361" y="313"/>
                      <a:pt x="418" y="344"/>
                    </a:cubicBezTo>
                    <a:cubicBezTo>
                      <a:pt x="399" y="376"/>
                      <a:pt x="373" y="405"/>
                      <a:pt x="340" y="425"/>
                    </a:cubicBezTo>
                    <a:cubicBezTo>
                      <a:pt x="323" y="435"/>
                      <a:pt x="291" y="442"/>
                      <a:pt x="257" y="442"/>
                    </a:cubicBezTo>
                    <a:cubicBezTo>
                      <a:pt x="189" y="442"/>
                      <a:pt x="117" y="413"/>
                      <a:pt x="172" y="331"/>
                    </a:cubicBezTo>
                    <a:cubicBezTo>
                      <a:pt x="192" y="301"/>
                      <a:pt x="221" y="289"/>
                      <a:pt x="255" y="289"/>
                    </a:cubicBezTo>
                    <a:close/>
                    <a:moveTo>
                      <a:pt x="578" y="1"/>
                    </a:moveTo>
                    <a:cubicBezTo>
                      <a:pt x="570" y="1"/>
                      <a:pt x="562" y="5"/>
                      <a:pt x="557" y="16"/>
                    </a:cubicBezTo>
                    <a:cubicBezTo>
                      <a:pt x="518" y="91"/>
                      <a:pt x="496" y="172"/>
                      <a:pt x="463" y="250"/>
                    </a:cubicBezTo>
                    <a:cubicBezTo>
                      <a:pt x="401" y="214"/>
                      <a:pt x="334" y="184"/>
                      <a:pt x="256" y="184"/>
                    </a:cubicBezTo>
                    <a:cubicBezTo>
                      <a:pt x="248" y="184"/>
                      <a:pt x="241" y="184"/>
                      <a:pt x="233" y="185"/>
                    </a:cubicBezTo>
                    <a:cubicBezTo>
                      <a:pt x="110" y="201"/>
                      <a:pt x="0" y="301"/>
                      <a:pt x="55" y="431"/>
                    </a:cubicBezTo>
                    <a:cubicBezTo>
                      <a:pt x="90" y="520"/>
                      <a:pt x="168" y="561"/>
                      <a:pt x="252" y="561"/>
                    </a:cubicBezTo>
                    <a:cubicBezTo>
                      <a:pt x="302" y="561"/>
                      <a:pt x="354" y="546"/>
                      <a:pt x="399" y="519"/>
                    </a:cubicBezTo>
                    <a:cubicBezTo>
                      <a:pt x="441" y="489"/>
                      <a:pt x="480" y="444"/>
                      <a:pt x="509" y="395"/>
                    </a:cubicBezTo>
                    <a:cubicBezTo>
                      <a:pt x="564" y="431"/>
                      <a:pt x="612" y="463"/>
                      <a:pt x="645" y="473"/>
                    </a:cubicBezTo>
                    <a:cubicBezTo>
                      <a:pt x="651" y="475"/>
                      <a:pt x="657" y="476"/>
                      <a:pt x="663" y="476"/>
                    </a:cubicBezTo>
                    <a:cubicBezTo>
                      <a:pt x="714" y="476"/>
                      <a:pt x="729" y="390"/>
                      <a:pt x="671" y="366"/>
                    </a:cubicBezTo>
                    <a:cubicBezTo>
                      <a:pt x="625" y="350"/>
                      <a:pt x="590" y="327"/>
                      <a:pt x="548" y="301"/>
                    </a:cubicBezTo>
                    <a:cubicBezTo>
                      <a:pt x="580" y="214"/>
                      <a:pt x="596" y="117"/>
                      <a:pt x="609" y="36"/>
                    </a:cubicBezTo>
                    <a:cubicBezTo>
                      <a:pt x="611" y="17"/>
                      <a:pt x="594" y="1"/>
                      <a:pt x="5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8144938" y="726061"/>
                <a:ext cx="31850" cy="46297"/>
              </a:xfrm>
              <a:custGeom>
                <a:avLst/>
                <a:gdLst/>
                <a:ahLst/>
                <a:cxnLst/>
                <a:rect l="l" t="t" r="r" b="b"/>
                <a:pathLst>
                  <a:path w="485" h="705" extrusionOk="0">
                    <a:moveTo>
                      <a:pt x="424" y="0"/>
                    </a:moveTo>
                    <a:cubicBezTo>
                      <a:pt x="404" y="0"/>
                      <a:pt x="384" y="9"/>
                      <a:pt x="373" y="28"/>
                    </a:cubicBezTo>
                    <a:cubicBezTo>
                      <a:pt x="354" y="64"/>
                      <a:pt x="338" y="106"/>
                      <a:pt x="309" y="132"/>
                    </a:cubicBezTo>
                    <a:cubicBezTo>
                      <a:pt x="285" y="157"/>
                      <a:pt x="223" y="188"/>
                      <a:pt x="175" y="188"/>
                    </a:cubicBezTo>
                    <a:cubicBezTo>
                      <a:pt x="131" y="188"/>
                      <a:pt x="99" y="163"/>
                      <a:pt x="114" y="90"/>
                    </a:cubicBezTo>
                    <a:cubicBezTo>
                      <a:pt x="120" y="59"/>
                      <a:pt x="101" y="42"/>
                      <a:pt x="80" y="42"/>
                    </a:cubicBezTo>
                    <a:cubicBezTo>
                      <a:pt x="66" y="42"/>
                      <a:pt x="51" y="50"/>
                      <a:pt x="43" y="67"/>
                    </a:cubicBezTo>
                    <a:cubicBezTo>
                      <a:pt x="1" y="171"/>
                      <a:pt x="85" y="271"/>
                      <a:pt x="189" y="287"/>
                    </a:cubicBezTo>
                    <a:cubicBezTo>
                      <a:pt x="196" y="288"/>
                      <a:pt x="203" y="289"/>
                      <a:pt x="210" y="289"/>
                    </a:cubicBezTo>
                    <a:cubicBezTo>
                      <a:pt x="256" y="289"/>
                      <a:pt x="298" y="271"/>
                      <a:pt x="338" y="245"/>
                    </a:cubicBezTo>
                    <a:lnTo>
                      <a:pt x="338" y="245"/>
                    </a:lnTo>
                    <a:cubicBezTo>
                      <a:pt x="318" y="385"/>
                      <a:pt x="292" y="521"/>
                      <a:pt x="296" y="657"/>
                    </a:cubicBezTo>
                    <a:cubicBezTo>
                      <a:pt x="296" y="687"/>
                      <a:pt x="322" y="704"/>
                      <a:pt x="347" y="704"/>
                    </a:cubicBezTo>
                    <a:cubicBezTo>
                      <a:pt x="368" y="704"/>
                      <a:pt x="388" y="693"/>
                      <a:pt x="393" y="666"/>
                    </a:cubicBezTo>
                    <a:cubicBezTo>
                      <a:pt x="448" y="472"/>
                      <a:pt x="454" y="255"/>
                      <a:pt x="480" y="51"/>
                    </a:cubicBezTo>
                    <a:cubicBezTo>
                      <a:pt x="484" y="20"/>
                      <a:pt x="454" y="0"/>
                      <a:pt x="4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8178560" y="686464"/>
                <a:ext cx="48070" cy="84452"/>
              </a:xfrm>
              <a:custGeom>
                <a:avLst/>
                <a:gdLst/>
                <a:ahLst/>
                <a:cxnLst/>
                <a:rect l="l" t="t" r="r" b="b"/>
                <a:pathLst>
                  <a:path w="732" h="1286" extrusionOk="0">
                    <a:moveTo>
                      <a:pt x="537" y="1"/>
                    </a:moveTo>
                    <a:cubicBezTo>
                      <a:pt x="532" y="1"/>
                      <a:pt x="525" y="2"/>
                      <a:pt x="519" y="6"/>
                    </a:cubicBezTo>
                    <a:cubicBezTo>
                      <a:pt x="23" y="265"/>
                      <a:pt x="1" y="1234"/>
                      <a:pt x="652" y="1286"/>
                    </a:cubicBezTo>
                    <a:cubicBezTo>
                      <a:pt x="654" y="1286"/>
                      <a:pt x="655" y="1286"/>
                      <a:pt x="657" y="1286"/>
                    </a:cubicBezTo>
                    <a:cubicBezTo>
                      <a:pt x="717" y="1286"/>
                      <a:pt x="731" y="1178"/>
                      <a:pt x="668" y="1169"/>
                    </a:cubicBezTo>
                    <a:cubicBezTo>
                      <a:pt x="108" y="1088"/>
                      <a:pt x="189" y="340"/>
                      <a:pt x="555" y="67"/>
                    </a:cubicBezTo>
                    <a:cubicBezTo>
                      <a:pt x="584" y="43"/>
                      <a:pt x="567" y="1"/>
                      <a:pt x="5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8206468" y="700582"/>
                <a:ext cx="51945" cy="42423"/>
              </a:xfrm>
              <a:custGeom>
                <a:avLst/>
                <a:gdLst/>
                <a:ahLst/>
                <a:cxnLst/>
                <a:rect l="l" t="t" r="r" b="b"/>
                <a:pathLst>
                  <a:path w="791" h="646" extrusionOk="0">
                    <a:moveTo>
                      <a:pt x="214" y="298"/>
                    </a:moveTo>
                    <a:cubicBezTo>
                      <a:pt x="261" y="298"/>
                      <a:pt x="307" y="343"/>
                      <a:pt x="347" y="377"/>
                    </a:cubicBezTo>
                    <a:cubicBezTo>
                      <a:pt x="304" y="441"/>
                      <a:pt x="238" y="510"/>
                      <a:pt x="183" y="510"/>
                    </a:cubicBezTo>
                    <a:cubicBezTo>
                      <a:pt x="163" y="510"/>
                      <a:pt x="145" y="501"/>
                      <a:pt x="130" y="478"/>
                    </a:cubicBezTo>
                    <a:cubicBezTo>
                      <a:pt x="104" y="439"/>
                      <a:pt x="146" y="322"/>
                      <a:pt x="182" y="306"/>
                    </a:cubicBezTo>
                    <a:cubicBezTo>
                      <a:pt x="192" y="301"/>
                      <a:pt x="203" y="298"/>
                      <a:pt x="214" y="298"/>
                    </a:cubicBezTo>
                    <a:close/>
                    <a:moveTo>
                      <a:pt x="590" y="0"/>
                    </a:moveTo>
                    <a:cubicBezTo>
                      <a:pt x="582" y="0"/>
                      <a:pt x="574" y="3"/>
                      <a:pt x="567" y="11"/>
                    </a:cubicBezTo>
                    <a:cubicBezTo>
                      <a:pt x="499" y="92"/>
                      <a:pt x="467" y="183"/>
                      <a:pt x="418" y="274"/>
                    </a:cubicBezTo>
                    <a:cubicBezTo>
                      <a:pt x="360" y="225"/>
                      <a:pt x="295" y="163"/>
                      <a:pt x="214" y="163"/>
                    </a:cubicBezTo>
                    <a:cubicBezTo>
                      <a:pt x="71" y="163"/>
                      <a:pt x="0" y="345"/>
                      <a:pt x="13" y="468"/>
                    </a:cubicBezTo>
                    <a:cubicBezTo>
                      <a:pt x="23" y="567"/>
                      <a:pt x="90" y="609"/>
                      <a:pt x="166" y="609"/>
                    </a:cubicBezTo>
                    <a:cubicBezTo>
                      <a:pt x="215" y="609"/>
                      <a:pt x="267" y="592"/>
                      <a:pt x="311" y="562"/>
                    </a:cubicBezTo>
                    <a:cubicBezTo>
                      <a:pt x="360" y="530"/>
                      <a:pt x="395" y="487"/>
                      <a:pt x="428" y="439"/>
                    </a:cubicBezTo>
                    <a:cubicBezTo>
                      <a:pt x="509" y="504"/>
                      <a:pt x="596" y="572"/>
                      <a:pt x="677" y="633"/>
                    </a:cubicBezTo>
                    <a:cubicBezTo>
                      <a:pt x="688" y="642"/>
                      <a:pt x="699" y="646"/>
                      <a:pt x="710" y="646"/>
                    </a:cubicBezTo>
                    <a:cubicBezTo>
                      <a:pt x="754" y="646"/>
                      <a:pt x="791" y="582"/>
                      <a:pt x="752" y="546"/>
                    </a:cubicBezTo>
                    <a:cubicBezTo>
                      <a:pt x="667" y="471"/>
                      <a:pt x="580" y="403"/>
                      <a:pt x="493" y="335"/>
                    </a:cubicBezTo>
                    <a:cubicBezTo>
                      <a:pt x="538" y="241"/>
                      <a:pt x="574" y="141"/>
                      <a:pt x="622" y="57"/>
                    </a:cubicBezTo>
                    <a:cubicBezTo>
                      <a:pt x="639" y="32"/>
                      <a:pt x="616" y="0"/>
                      <a:pt x="5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8258806" y="712009"/>
                <a:ext cx="31916" cy="9391"/>
              </a:xfrm>
              <a:custGeom>
                <a:avLst/>
                <a:gdLst/>
                <a:ahLst/>
                <a:cxnLst/>
                <a:rect l="l" t="t" r="r" b="b"/>
                <a:pathLst>
                  <a:path w="486" h="143" extrusionOk="0">
                    <a:moveTo>
                      <a:pt x="56" y="1"/>
                    </a:moveTo>
                    <a:cubicBezTo>
                      <a:pt x="14" y="1"/>
                      <a:pt x="1" y="66"/>
                      <a:pt x="45" y="83"/>
                    </a:cubicBezTo>
                    <a:cubicBezTo>
                      <a:pt x="145" y="123"/>
                      <a:pt x="259" y="143"/>
                      <a:pt x="368" y="143"/>
                    </a:cubicBezTo>
                    <a:cubicBezTo>
                      <a:pt x="384" y="143"/>
                      <a:pt x="399" y="143"/>
                      <a:pt x="415" y="142"/>
                    </a:cubicBezTo>
                    <a:cubicBezTo>
                      <a:pt x="485" y="135"/>
                      <a:pt x="486" y="35"/>
                      <a:pt x="421" y="35"/>
                    </a:cubicBezTo>
                    <a:cubicBezTo>
                      <a:pt x="420" y="35"/>
                      <a:pt x="419" y="35"/>
                      <a:pt x="418" y="35"/>
                    </a:cubicBezTo>
                    <a:cubicBezTo>
                      <a:pt x="391" y="37"/>
                      <a:pt x="364" y="38"/>
                      <a:pt x="338" y="38"/>
                    </a:cubicBezTo>
                    <a:cubicBezTo>
                      <a:pt x="247" y="38"/>
                      <a:pt x="161" y="25"/>
                      <a:pt x="68" y="2"/>
                    </a:cubicBezTo>
                    <a:cubicBezTo>
                      <a:pt x="64" y="1"/>
                      <a:pt x="60" y="1"/>
                      <a:pt x="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8314295" y="694081"/>
                <a:ext cx="50369" cy="46100"/>
              </a:xfrm>
              <a:custGeom>
                <a:avLst/>
                <a:gdLst/>
                <a:ahLst/>
                <a:cxnLst/>
                <a:rect l="l" t="t" r="r" b="b"/>
                <a:pathLst>
                  <a:path w="767" h="702" extrusionOk="0">
                    <a:moveTo>
                      <a:pt x="170" y="245"/>
                    </a:moveTo>
                    <a:cubicBezTo>
                      <a:pt x="215" y="245"/>
                      <a:pt x="278" y="282"/>
                      <a:pt x="302" y="308"/>
                    </a:cubicBezTo>
                    <a:cubicBezTo>
                      <a:pt x="318" y="327"/>
                      <a:pt x="331" y="356"/>
                      <a:pt x="341" y="379"/>
                    </a:cubicBezTo>
                    <a:cubicBezTo>
                      <a:pt x="350" y="392"/>
                      <a:pt x="354" y="405"/>
                      <a:pt x="363" y="418"/>
                    </a:cubicBezTo>
                    <a:cubicBezTo>
                      <a:pt x="334" y="450"/>
                      <a:pt x="305" y="473"/>
                      <a:pt x="276" y="486"/>
                    </a:cubicBezTo>
                    <a:cubicBezTo>
                      <a:pt x="265" y="502"/>
                      <a:pt x="253" y="510"/>
                      <a:pt x="240" y="510"/>
                    </a:cubicBezTo>
                    <a:cubicBezTo>
                      <a:pt x="226" y="510"/>
                      <a:pt x="212" y="501"/>
                      <a:pt x="195" y="483"/>
                    </a:cubicBezTo>
                    <a:cubicBezTo>
                      <a:pt x="159" y="483"/>
                      <a:pt x="143" y="470"/>
                      <a:pt x="140" y="441"/>
                    </a:cubicBezTo>
                    <a:cubicBezTo>
                      <a:pt x="124" y="408"/>
                      <a:pt x="114" y="269"/>
                      <a:pt x="140" y="253"/>
                    </a:cubicBezTo>
                    <a:cubicBezTo>
                      <a:pt x="148" y="248"/>
                      <a:pt x="158" y="245"/>
                      <a:pt x="170" y="245"/>
                    </a:cubicBezTo>
                    <a:close/>
                    <a:moveTo>
                      <a:pt x="721" y="0"/>
                    </a:moveTo>
                    <a:cubicBezTo>
                      <a:pt x="711" y="0"/>
                      <a:pt x="700" y="5"/>
                      <a:pt x="691" y="16"/>
                    </a:cubicBezTo>
                    <a:cubicBezTo>
                      <a:pt x="613" y="123"/>
                      <a:pt x="542" y="227"/>
                      <a:pt x="451" y="324"/>
                    </a:cubicBezTo>
                    <a:cubicBezTo>
                      <a:pt x="406" y="237"/>
                      <a:pt x="363" y="146"/>
                      <a:pt x="269" y="107"/>
                    </a:cubicBezTo>
                    <a:cubicBezTo>
                      <a:pt x="241" y="94"/>
                      <a:pt x="215" y="88"/>
                      <a:pt x="192" y="88"/>
                    </a:cubicBezTo>
                    <a:cubicBezTo>
                      <a:pt x="57" y="88"/>
                      <a:pt x="0" y="280"/>
                      <a:pt x="17" y="402"/>
                    </a:cubicBezTo>
                    <a:cubicBezTo>
                      <a:pt x="36" y="521"/>
                      <a:pt x="94" y="637"/>
                      <a:pt x="195" y="637"/>
                    </a:cubicBezTo>
                    <a:cubicBezTo>
                      <a:pt x="228" y="637"/>
                      <a:pt x="266" y="625"/>
                      <a:pt x="308" y="596"/>
                    </a:cubicBezTo>
                    <a:cubicBezTo>
                      <a:pt x="347" y="570"/>
                      <a:pt x="383" y="544"/>
                      <a:pt x="415" y="512"/>
                    </a:cubicBezTo>
                    <a:cubicBezTo>
                      <a:pt x="422" y="522"/>
                      <a:pt x="425" y="531"/>
                      <a:pt x="435" y="541"/>
                    </a:cubicBezTo>
                    <a:cubicBezTo>
                      <a:pt x="493" y="619"/>
                      <a:pt x="564" y="680"/>
                      <a:pt x="661" y="700"/>
                    </a:cubicBezTo>
                    <a:cubicBezTo>
                      <a:pt x="666" y="701"/>
                      <a:pt x="671" y="701"/>
                      <a:pt x="676" y="701"/>
                    </a:cubicBezTo>
                    <a:cubicBezTo>
                      <a:pt x="743" y="701"/>
                      <a:pt x="767" y="598"/>
                      <a:pt x="694" y="583"/>
                    </a:cubicBezTo>
                    <a:cubicBezTo>
                      <a:pt x="600" y="564"/>
                      <a:pt x="548" y="499"/>
                      <a:pt x="503" y="424"/>
                    </a:cubicBezTo>
                    <a:cubicBezTo>
                      <a:pt x="603" y="311"/>
                      <a:pt x="694" y="178"/>
                      <a:pt x="749" y="55"/>
                    </a:cubicBezTo>
                    <a:cubicBezTo>
                      <a:pt x="762" y="24"/>
                      <a:pt x="743" y="0"/>
                      <a:pt x="7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8370310" y="732497"/>
                <a:ext cx="14250" cy="13265"/>
              </a:xfrm>
              <a:custGeom>
                <a:avLst/>
                <a:gdLst/>
                <a:ahLst/>
                <a:cxnLst/>
                <a:rect l="l" t="t" r="r" b="b"/>
                <a:pathLst>
                  <a:path w="217" h="202" extrusionOk="0">
                    <a:moveTo>
                      <a:pt x="149" y="0"/>
                    </a:moveTo>
                    <a:cubicBezTo>
                      <a:pt x="73" y="0"/>
                      <a:pt x="0" y="62"/>
                      <a:pt x="6" y="141"/>
                    </a:cubicBezTo>
                    <a:cubicBezTo>
                      <a:pt x="6" y="163"/>
                      <a:pt x="22" y="180"/>
                      <a:pt x="48" y="193"/>
                    </a:cubicBezTo>
                    <a:cubicBezTo>
                      <a:pt x="62" y="198"/>
                      <a:pt x="76" y="201"/>
                      <a:pt x="90" y="201"/>
                    </a:cubicBezTo>
                    <a:cubicBezTo>
                      <a:pt x="145" y="201"/>
                      <a:pt x="198" y="159"/>
                      <a:pt x="213" y="102"/>
                    </a:cubicBezTo>
                    <a:cubicBezTo>
                      <a:pt x="217" y="82"/>
                      <a:pt x="213" y="60"/>
                      <a:pt x="197" y="47"/>
                    </a:cubicBezTo>
                    <a:cubicBezTo>
                      <a:pt x="197" y="27"/>
                      <a:pt x="191" y="8"/>
                      <a:pt x="165" y="1"/>
                    </a:cubicBezTo>
                    <a:cubicBezTo>
                      <a:pt x="159" y="1"/>
                      <a:pt x="154" y="0"/>
                      <a:pt x="1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8396117" y="684100"/>
                <a:ext cx="34608" cy="77359"/>
              </a:xfrm>
              <a:custGeom>
                <a:avLst/>
                <a:gdLst/>
                <a:ahLst/>
                <a:cxnLst/>
                <a:rect l="l" t="t" r="r" b="b"/>
                <a:pathLst>
                  <a:path w="527" h="1178" extrusionOk="0">
                    <a:moveTo>
                      <a:pt x="46" y="1"/>
                    </a:moveTo>
                    <a:cubicBezTo>
                      <a:pt x="23" y="1"/>
                      <a:pt x="0" y="27"/>
                      <a:pt x="15" y="52"/>
                    </a:cubicBezTo>
                    <a:cubicBezTo>
                      <a:pt x="99" y="214"/>
                      <a:pt x="229" y="356"/>
                      <a:pt x="267" y="541"/>
                    </a:cubicBezTo>
                    <a:cubicBezTo>
                      <a:pt x="306" y="745"/>
                      <a:pt x="238" y="926"/>
                      <a:pt x="115" y="1085"/>
                    </a:cubicBezTo>
                    <a:cubicBezTo>
                      <a:pt x="86" y="1126"/>
                      <a:pt x="131" y="1178"/>
                      <a:pt x="173" y="1178"/>
                    </a:cubicBezTo>
                    <a:cubicBezTo>
                      <a:pt x="187" y="1178"/>
                      <a:pt x="202" y="1171"/>
                      <a:pt x="212" y="1156"/>
                    </a:cubicBezTo>
                    <a:cubicBezTo>
                      <a:pt x="527" y="787"/>
                      <a:pt x="381" y="330"/>
                      <a:pt x="67" y="10"/>
                    </a:cubicBezTo>
                    <a:cubicBezTo>
                      <a:pt x="60" y="3"/>
                      <a:pt x="53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4" name="Google Shape;114;p2"/>
            <p:cNvGrpSpPr/>
            <p:nvPr/>
          </p:nvGrpSpPr>
          <p:grpSpPr>
            <a:xfrm rot="-1872959">
              <a:off x="8385761" y="5005094"/>
              <a:ext cx="677116" cy="330879"/>
              <a:chOff x="7053208" y="3451133"/>
              <a:chExt cx="306539" cy="149789"/>
            </a:xfrm>
          </p:grpSpPr>
          <p:sp>
            <p:nvSpPr>
              <p:cNvPr id="115" name="Google Shape;115;p2"/>
              <p:cNvSpPr/>
              <p:nvPr/>
            </p:nvSpPr>
            <p:spPr>
              <a:xfrm>
                <a:off x="7053208" y="3487841"/>
                <a:ext cx="57067" cy="94762"/>
              </a:xfrm>
              <a:custGeom>
                <a:avLst/>
                <a:gdLst/>
                <a:ahLst/>
                <a:cxnLst/>
                <a:rect l="l" t="t" r="r" b="b"/>
                <a:pathLst>
                  <a:path w="869" h="1443" extrusionOk="0">
                    <a:moveTo>
                      <a:pt x="267" y="0"/>
                    </a:moveTo>
                    <a:cubicBezTo>
                      <a:pt x="250" y="0"/>
                      <a:pt x="233" y="9"/>
                      <a:pt x="230" y="27"/>
                    </a:cubicBezTo>
                    <a:cubicBezTo>
                      <a:pt x="227" y="53"/>
                      <a:pt x="221" y="82"/>
                      <a:pt x="214" y="105"/>
                    </a:cubicBezTo>
                    <a:cubicBezTo>
                      <a:pt x="211" y="115"/>
                      <a:pt x="204" y="124"/>
                      <a:pt x="211" y="134"/>
                    </a:cubicBezTo>
                    <a:cubicBezTo>
                      <a:pt x="133" y="539"/>
                      <a:pt x="72" y="947"/>
                      <a:pt x="7" y="1355"/>
                    </a:cubicBezTo>
                    <a:cubicBezTo>
                      <a:pt x="1" y="1393"/>
                      <a:pt x="22" y="1443"/>
                      <a:pt x="67" y="1443"/>
                    </a:cubicBezTo>
                    <a:cubicBezTo>
                      <a:pt x="69" y="1443"/>
                      <a:pt x="70" y="1443"/>
                      <a:pt x="72" y="1443"/>
                    </a:cubicBezTo>
                    <a:cubicBezTo>
                      <a:pt x="282" y="1427"/>
                      <a:pt x="493" y="1401"/>
                      <a:pt x="697" y="1349"/>
                    </a:cubicBezTo>
                    <a:cubicBezTo>
                      <a:pt x="767" y="1330"/>
                      <a:pt x="742" y="1231"/>
                      <a:pt x="676" y="1231"/>
                    </a:cubicBezTo>
                    <a:cubicBezTo>
                      <a:pt x="673" y="1231"/>
                      <a:pt x="669" y="1231"/>
                      <a:pt x="664" y="1232"/>
                    </a:cubicBezTo>
                    <a:cubicBezTo>
                      <a:pt x="490" y="1255"/>
                      <a:pt x="318" y="1284"/>
                      <a:pt x="149" y="1300"/>
                    </a:cubicBezTo>
                    <a:cubicBezTo>
                      <a:pt x="172" y="1135"/>
                      <a:pt x="198" y="973"/>
                      <a:pt x="217" y="805"/>
                    </a:cubicBezTo>
                    <a:cubicBezTo>
                      <a:pt x="288" y="813"/>
                      <a:pt x="365" y="820"/>
                      <a:pt x="440" y="820"/>
                    </a:cubicBezTo>
                    <a:cubicBezTo>
                      <a:pt x="505" y="820"/>
                      <a:pt x="568" y="815"/>
                      <a:pt x="626" y="801"/>
                    </a:cubicBezTo>
                    <a:cubicBezTo>
                      <a:pt x="690" y="785"/>
                      <a:pt x="674" y="691"/>
                      <a:pt x="609" y="688"/>
                    </a:cubicBezTo>
                    <a:cubicBezTo>
                      <a:pt x="603" y="688"/>
                      <a:pt x="597" y="688"/>
                      <a:pt x="590" y="688"/>
                    </a:cubicBezTo>
                    <a:cubicBezTo>
                      <a:pt x="524" y="688"/>
                      <a:pt x="453" y="701"/>
                      <a:pt x="383" y="704"/>
                    </a:cubicBezTo>
                    <a:cubicBezTo>
                      <a:pt x="331" y="707"/>
                      <a:pt x="282" y="707"/>
                      <a:pt x="230" y="707"/>
                    </a:cubicBezTo>
                    <a:cubicBezTo>
                      <a:pt x="253" y="529"/>
                      <a:pt x="272" y="351"/>
                      <a:pt x="295" y="173"/>
                    </a:cubicBezTo>
                    <a:cubicBezTo>
                      <a:pt x="360" y="183"/>
                      <a:pt x="428" y="183"/>
                      <a:pt x="496" y="183"/>
                    </a:cubicBezTo>
                    <a:cubicBezTo>
                      <a:pt x="565" y="185"/>
                      <a:pt x="633" y="187"/>
                      <a:pt x="702" y="187"/>
                    </a:cubicBezTo>
                    <a:cubicBezTo>
                      <a:pt x="731" y="187"/>
                      <a:pt x="759" y="187"/>
                      <a:pt x="788" y="186"/>
                    </a:cubicBezTo>
                    <a:cubicBezTo>
                      <a:pt x="865" y="186"/>
                      <a:pt x="869" y="72"/>
                      <a:pt x="788" y="69"/>
                    </a:cubicBezTo>
                    <a:cubicBezTo>
                      <a:pt x="759" y="68"/>
                      <a:pt x="731" y="68"/>
                      <a:pt x="702" y="68"/>
                    </a:cubicBezTo>
                    <a:cubicBezTo>
                      <a:pt x="633" y="68"/>
                      <a:pt x="565" y="70"/>
                      <a:pt x="496" y="72"/>
                    </a:cubicBezTo>
                    <a:cubicBezTo>
                      <a:pt x="431" y="72"/>
                      <a:pt x="366" y="72"/>
                      <a:pt x="308" y="82"/>
                    </a:cubicBezTo>
                    <a:cubicBezTo>
                      <a:pt x="308" y="69"/>
                      <a:pt x="311" y="53"/>
                      <a:pt x="311" y="40"/>
                    </a:cubicBezTo>
                    <a:cubicBezTo>
                      <a:pt x="313" y="14"/>
                      <a:pt x="289" y="0"/>
                      <a:pt x="2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7119335" y="3550488"/>
                <a:ext cx="35396" cy="37892"/>
              </a:xfrm>
              <a:custGeom>
                <a:avLst/>
                <a:gdLst/>
                <a:ahLst/>
                <a:cxnLst/>
                <a:rect l="l" t="t" r="r" b="b"/>
                <a:pathLst>
                  <a:path w="539" h="577" extrusionOk="0">
                    <a:moveTo>
                      <a:pt x="81" y="1"/>
                    </a:moveTo>
                    <a:cubicBezTo>
                      <a:pt x="70" y="1"/>
                      <a:pt x="59" y="8"/>
                      <a:pt x="53" y="22"/>
                    </a:cubicBezTo>
                    <a:cubicBezTo>
                      <a:pt x="1" y="168"/>
                      <a:pt x="7" y="395"/>
                      <a:pt x="62" y="541"/>
                    </a:cubicBezTo>
                    <a:cubicBezTo>
                      <a:pt x="71" y="565"/>
                      <a:pt x="97" y="577"/>
                      <a:pt x="120" y="577"/>
                    </a:cubicBezTo>
                    <a:cubicBezTo>
                      <a:pt x="147" y="577"/>
                      <a:pt x="171" y="561"/>
                      <a:pt x="166" y="528"/>
                    </a:cubicBezTo>
                    <a:cubicBezTo>
                      <a:pt x="156" y="479"/>
                      <a:pt x="150" y="434"/>
                      <a:pt x="137" y="385"/>
                    </a:cubicBezTo>
                    <a:cubicBezTo>
                      <a:pt x="140" y="382"/>
                      <a:pt x="140" y="382"/>
                      <a:pt x="140" y="379"/>
                    </a:cubicBezTo>
                    <a:cubicBezTo>
                      <a:pt x="147" y="382"/>
                      <a:pt x="150" y="382"/>
                      <a:pt x="153" y="385"/>
                    </a:cubicBezTo>
                    <a:cubicBezTo>
                      <a:pt x="236" y="420"/>
                      <a:pt x="348" y="441"/>
                      <a:pt x="442" y="441"/>
                    </a:cubicBezTo>
                    <a:cubicBezTo>
                      <a:pt x="454" y="441"/>
                      <a:pt x="466" y="441"/>
                      <a:pt x="477" y="440"/>
                    </a:cubicBezTo>
                    <a:cubicBezTo>
                      <a:pt x="539" y="427"/>
                      <a:pt x="539" y="349"/>
                      <a:pt x="477" y="343"/>
                    </a:cubicBezTo>
                    <a:cubicBezTo>
                      <a:pt x="425" y="333"/>
                      <a:pt x="373" y="336"/>
                      <a:pt x="318" y="333"/>
                    </a:cubicBezTo>
                    <a:cubicBezTo>
                      <a:pt x="279" y="330"/>
                      <a:pt x="234" y="327"/>
                      <a:pt x="195" y="320"/>
                    </a:cubicBezTo>
                    <a:cubicBezTo>
                      <a:pt x="250" y="262"/>
                      <a:pt x="305" y="197"/>
                      <a:pt x="354" y="136"/>
                    </a:cubicBezTo>
                    <a:cubicBezTo>
                      <a:pt x="373" y="104"/>
                      <a:pt x="342" y="70"/>
                      <a:pt x="312" y="70"/>
                    </a:cubicBezTo>
                    <a:cubicBezTo>
                      <a:pt x="302" y="70"/>
                      <a:pt x="291" y="74"/>
                      <a:pt x="283" y="84"/>
                    </a:cubicBezTo>
                    <a:cubicBezTo>
                      <a:pt x="228" y="149"/>
                      <a:pt x="176" y="217"/>
                      <a:pt x="121" y="288"/>
                    </a:cubicBezTo>
                    <a:lnTo>
                      <a:pt x="121" y="281"/>
                    </a:lnTo>
                    <a:cubicBezTo>
                      <a:pt x="114" y="200"/>
                      <a:pt x="117" y="116"/>
                      <a:pt x="111" y="29"/>
                    </a:cubicBezTo>
                    <a:cubicBezTo>
                      <a:pt x="107" y="11"/>
                      <a:pt x="94" y="1"/>
                      <a:pt x="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>
                <a:off x="7135555" y="3534005"/>
                <a:ext cx="45050" cy="820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25" extrusionOk="0">
                    <a:moveTo>
                      <a:pt x="612" y="0"/>
                    </a:moveTo>
                    <a:cubicBezTo>
                      <a:pt x="608" y="0"/>
                      <a:pt x="604" y="0"/>
                      <a:pt x="599" y="1"/>
                    </a:cubicBezTo>
                    <a:cubicBezTo>
                      <a:pt x="418" y="24"/>
                      <a:pt x="240" y="34"/>
                      <a:pt x="52" y="34"/>
                    </a:cubicBezTo>
                    <a:cubicBezTo>
                      <a:pt x="0" y="34"/>
                      <a:pt x="0" y="111"/>
                      <a:pt x="52" y="115"/>
                    </a:cubicBezTo>
                    <a:cubicBezTo>
                      <a:pt x="128" y="121"/>
                      <a:pt x="204" y="124"/>
                      <a:pt x="280" y="124"/>
                    </a:cubicBezTo>
                    <a:cubicBezTo>
                      <a:pt x="392" y="124"/>
                      <a:pt x="504" y="117"/>
                      <a:pt x="612" y="102"/>
                    </a:cubicBezTo>
                    <a:cubicBezTo>
                      <a:pt x="686" y="95"/>
                      <a:pt x="678" y="0"/>
                      <a:pt x="6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>
                <a:off x="7136803" y="3520477"/>
                <a:ext cx="47742" cy="7683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17" extrusionOk="0">
                    <a:moveTo>
                      <a:pt x="466" y="1"/>
                    </a:moveTo>
                    <a:cubicBezTo>
                      <a:pt x="329" y="1"/>
                      <a:pt x="189" y="12"/>
                      <a:pt x="56" y="22"/>
                    </a:cubicBezTo>
                    <a:cubicBezTo>
                      <a:pt x="1" y="26"/>
                      <a:pt x="1" y="97"/>
                      <a:pt x="56" y="97"/>
                    </a:cubicBezTo>
                    <a:cubicBezTo>
                      <a:pt x="192" y="106"/>
                      <a:pt x="339" y="117"/>
                      <a:pt x="482" y="117"/>
                    </a:cubicBezTo>
                    <a:cubicBezTo>
                      <a:pt x="543" y="117"/>
                      <a:pt x="603" y="115"/>
                      <a:pt x="661" y="110"/>
                    </a:cubicBezTo>
                    <a:cubicBezTo>
                      <a:pt x="726" y="103"/>
                      <a:pt x="726" y="13"/>
                      <a:pt x="661" y="10"/>
                    </a:cubicBezTo>
                    <a:cubicBezTo>
                      <a:pt x="598" y="3"/>
                      <a:pt x="533" y="1"/>
                      <a:pt x="4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>
                <a:off x="7203390" y="3535844"/>
                <a:ext cx="125364" cy="13791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210" extrusionOk="0">
                    <a:moveTo>
                      <a:pt x="356" y="1"/>
                    </a:moveTo>
                    <a:cubicBezTo>
                      <a:pt x="254" y="1"/>
                      <a:pt x="153" y="3"/>
                      <a:pt x="52" y="9"/>
                    </a:cubicBezTo>
                    <a:cubicBezTo>
                      <a:pt x="17" y="15"/>
                      <a:pt x="0" y="70"/>
                      <a:pt x="46" y="80"/>
                    </a:cubicBezTo>
                    <a:cubicBezTo>
                      <a:pt x="622" y="177"/>
                      <a:pt x="1238" y="177"/>
                      <a:pt x="1828" y="210"/>
                    </a:cubicBezTo>
                    <a:cubicBezTo>
                      <a:pt x="1830" y="210"/>
                      <a:pt x="1832" y="210"/>
                      <a:pt x="1833" y="210"/>
                    </a:cubicBezTo>
                    <a:cubicBezTo>
                      <a:pt x="1909" y="210"/>
                      <a:pt x="1907" y="86"/>
                      <a:pt x="1828" y="83"/>
                    </a:cubicBezTo>
                    <a:cubicBezTo>
                      <a:pt x="1345" y="56"/>
                      <a:pt x="844" y="1"/>
                      <a:pt x="3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7210220" y="3487118"/>
                <a:ext cx="49384" cy="34280"/>
              </a:xfrm>
              <a:custGeom>
                <a:avLst/>
                <a:gdLst/>
                <a:ahLst/>
                <a:cxnLst/>
                <a:rect l="l" t="t" r="r" b="b"/>
                <a:pathLst>
                  <a:path w="752" h="522" extrusionOk="0">
                    <a:moveTo>
                      <a:pt x="565" y="0"/>
                    </a:moveTo>
                    <a:cubicBezTo>
                      <a:pt x="501" y="0"/>
                      <a:pt x="456" y="46"/>
                      <a:pt x="421" y="109"/>
                    </a:cubicBezTo>
                    <a:cubicBezTo>
                      <a:pt x="397" y="48"/>
                      <a:pt x="355" y="2"/>
                      <a:pt x="289" y="2"/>
                    </a:cubicBezTo>
                    <a:cubicBezTo>
                      <a:pt x="284" y="2"/>
                      <a:pt x="280" y="2"/>
                      <a:pt x="276" y="2"/>
                    </a:cubicBezTo>
                    <a:cubicBezTo>
                      <a:pt x="201" y="12"/>
                      <a:pt x="143" y="77"/>
                      <a:pt x="104" y="148"/>
                    </a:cubicBezTo>
                    <a:cubicBezTo>
                      <a:pt x="97" y="126"/>
                      <a:pt x="97" y="96"/>
                      <a:pt x="97" y="70"/>
                    </a:cubicBezTo>
                    <a:cubicBezTo>
                      <a:pt x="96" y="45"/>
                      <a:pt x="78" y="33"/>
                      <a:pt x="60" y="33"/>
                    </a:cubicBezTo>
                    <a:cubicBezTo>
                      <a:pt x="41" y="33"/>
                      <a:pt x="21" y="46"/>
                      <a:pt x="16" y="70"/>
                    </a:cubicBezTo>
                    <a:cubicBezTo>
                      <a:pt x="0" y="200"/>
                      <a:pt x="13" y="343"/>
                      <a:pt x="46" y="469"/>
                    </a:cubicBezTo>
                    <a:cubicBezTo>
                      <a:pt x="53" y="496"/>
                      <a:pt x="75" y="508"/>
                      <a:pt x="98" y="508"/>
                    </a:cubicBezTo>
                    <a:cubicBezTo>
                      <a:pt x="132" y="508"/>
                      <a:pt x="167" y="481"/>
                      <a:pt x="156" y="440"/>
                    </a:cubicBezTo>
                    <a:cubicBezTo>
                      <a:pt x="143" y="398"/>
                      <a:pt x="136" y="359"/>
                      <a:pt x="127" y="317"/>
                    </a:cubicBezTo>
                    <a:cubicBezTo>
                      <a:pt x="146" y="245"/>
                      <a:pt x="178" y="164"/>
                      <a:pt x="233" y="138"/>
                    </a:cubicBezTo>
                    <a:cubicBezTo>
                      <a:pt x="259" y="145"/>
                      <a:pt x="288" y="148"/>
                      <a:pt x="318" y="155"/>
                    </a:cubicBezTo>
                    <a:cubicBezTo>
                      <a:pt x="324" y="184"/>
                      <a:pt x="334" y="213"/>
                      <a:pt x="340" y="245"/>
                    </a:cubicBezTo>
                    <a:cubicBezTo>
                      <a:pt x="350" y="291"/>
                      <a:pt x="353" y="333"/>
                      <a:pt x="357" y="378"/>
                    </a:cubicBezTo>
                    <a:cubicBezTo>
                      <a:pt x="357" y="391"/>
                      <a:pt x="357" y="404"/>
                      <a:pt x="363" y="411"/>
                    </a:cubicBezTo>
                    <a:cubicBezTo>
                      <a:pt x="366" y="445"/>
                      <a:pt x="396" y="464"/>
                      <a:pt x="423" y="464"/>
                    </a:cubicBezTo>
                    <a:cubicBezTo>
                      <a:pt x="449" y="464"/>
                      <a:pt x="473" y="447"/>
                      <a:pt x="470" y="411"/>
                    </a:cubicBezTo>
                    <a:cubicBezTo>
                      <a:pt x="467" y="356"/>
                      <a:pt x="467" y="297"/>
                      <a:pt x="486" y="242"/>
                    </a:cubicBezTo>
                    <a:cubicBezTo>
                      <a:pt x="499" y="203"/>
                      <a:pt x="518" y="168"/>
                      <a:pt x="548" y="138"/>
                    </a:cubicBezTo>
                    <a:cubicBezTo>
                      <a:pt x="593" y="155"/>
                      <a:pt x="616" y="184"/>
                      <a:pt x="622" y="229"/>
                    </a:cubicBezTo>
                    <a:cubicBezTo>
                      <a:pt x="648" y="323"/>
                      <a:pt x="577" y="404"/>
                      <a:pt x="616" y="492"/>
                    </a:cubicBezTo>
                    <a:cubicBezTo>
                      <a:pt x="627" y="514"/>
                      <a:pt x="651" y="522"/>
                      <a:pt x="671" y="522"/>
                    </a:cubicBezTo>
                    <a:cubicBezTo>
                      <a:pt x="674" y="522"/>
                      <a:pt x="677" y="521"/>
                      <a:pt x="680" y="521"/>
                    </a:cubicBezTo>
                    <a:cubicBezTo>
                      <a:pt x="713" y="511"/>
                      <a:pt x="726" y="495"/>
                      <a:pt x="739" y="462"/>
                    </a:cubicBezTo>
                    <a:cubicBezTo>
                      <a:pt x="745" y="443"/>
                      <a:pt x="739" y="424"/>
                      <a:pt x="723" y="411"/>
                    </a:cubicBezTo>
                    <a:cubicBezTo>
                      <a:pt x="726" y="378"/>
                      <a:pt x="742" y="346"/>
                      <a:pt x="742" y="317"/>
                    </a:cubicBezTo>
                    <a:cubicBezTo>
                      <a:pt x="752" y="255"/>
                      <a:pt x="745" y="200"/>
                      <a:pt x="726" y="151"/>
                    </a:cubicBezTo>
                    <a:cubicBezTo>
                      <a:pt x="706" y="87"/>
                      <a:pt x="661" y="15"/>
                      <a:pt x="590" y="2"/>
                    </a:cubicBezTo>
                    <a:cubicBezTo>
                      <a:pt x="581" y="1"/>
                      <a:pt x="573" y="0"/>
                      <a:pt x="5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7259602" y="3457765"/>
                <a:ext cx="59825" cy="72500"/>
              </a:xfrm>
              <a:custGeom>
                <a:avLst/>
                <a:gdLst/>
                <a:ahLst/>
                <a:cxnLst/>
                <a:rect l="l" t="t" r="r" b="b"/>
                <a:pathLst>
                  <a:path w="911" h="1104" extrusionOk="0">
                    <a:moveTo>
                      <a:pt x="820" y="1"/>
                    </a:moveTo>
                    <a:cubicBezTo>
                      <a:pt x="800" y="1"/>
                      <a:pt x="780" y="10"/>
                      <a:pt x="768" y="32"/>
                    </a:cubicBezTo>
                    <a:cubicBezTo>
                      <a:pt x="631" y="284"/>
                      <a:pt x="541" y="560"/>
                      <a:pt x="505" y="841"/>
                    </a:cubicBezTo>
                    <a:cubicBezTo>
                      <a:pt x="356" y="582"/>
                      <a:pt x="217" y="317"/>
                      <a:pt x="84" y="48"/>
                    </a:cubicBezTo>
                    <a:cubicBezTo>
                      <a:pt x="76" y="35"/>
                      <a:pt x="65" y="30"/>
                      <a:pt x="53" y="30"/>
                    </a:cubicBezTo>
                    <a:cubicBezTo>
                      <a:pt x="27" y="30"/>
                      <a:pt x="0" y="58"/>
                      <a:pt x="16" y="90"/>
                    </a:cubicBezTo>
                    <a:cubicBezTo>
                      <a:pt x="158" y="427"/>
                      <a:pt x="327" y="751"/>
                      <a:pt x="495" y="1075"/>
                    </a:cubicBezTo>
                    <a:cubicBezTo>
                      <a:pt x="506" y="1095"/>
                      <a:pt x="523" y="1103"/>
                      <a:pt x="542" y="1103"/>
                    </a:cubicBezTo>
                    <a:cubicBezTo>
                      <a:pt x="573" y="1103"/>
                      <a:pt x="607" y="1077"/>
                      <a:pt x="609" y="1042"/>
                    </a:cubicBezTo>
                    <a:cubicBezTo>
                      <a:pt x="638" y="705"/>
                      <a:pt x="722" y="398"/>
                      <a:pt x="881" y="96"/>
                    </a:cubicBezTo>
                    <a:cubicBezTo>
                      <a:pt x="910" y="47"/>
                      <a:pt x="865" y="1"/>
                      <a:pt x="8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7323563" y="3451133"/>
                <a:ext cx="36184" cy="38745"/>
              </a:xfrm>
              <a:custGeom>
                <a:avLst/>
                <a:gdLst/>
                <a:ahLst/>
                <a:cxnLst/>
                <a:rect l="l" t="t" r="r" b="b"/>
                <a:pathLst>
                  <a:path w="551" h="590" extrusionOk="0">
                    <a:moveTo>
                      <a:pt x="163" y="0"/>
                    </a:moveTo>
                    <a:cubicBezTo>
                      <a:pt x="131" y="0"/>
                      <a:pt x="97" y="11"/>
                      <a:pt x="66" y="35"/>
                    </a:cubicBezTo>
                    <a:cubicBezTo>
                      <a:pt x="27" y="68"/>
                      <a:pt x="61" y="115"/>
                      <a:pt x="99" y="115"/>
                    </a:cubicBezTo>
                    <a:cubicBezTo>
                      <a:pt x="106" y="115"/>
                      <a:pt x="114" y="113"/>
                      <a:pt x="121" y="110"/>
                    </a:cubicBezTo>
                    <a:cubicBezTo>
                      <a:pt x="138" y="101"/>
                      <a:pt x="153" y="96"/>
                      <a:pt x="166" y="96"/>
                    </a:cubicBezTo>
                    <a:cubicBezTo>
                      <a:pt x="244" y="96"/>
                      <a:pt x="224" y="259"/>
                      <a:pt x="202" y="304"/>
                    </a:cubicBezTo>
                    <a:cubicBezTo>
                      <a:pt x="169" y="369"/>
                      <a:pt x="121" y="414"/>
                      <a:pt x="62" y="447"/>
                    </a:cubicBezTo>
                    <a:cubicBezTo>
                      <a:pt x="1" y="476"/>
                      <a:pt x="33" y="563"/>
                      <a:pt x="95" y="567"/>
                    </a:cubicBezTo>
                    <a:cubicBezTo>
                      <a:pt x="218" y="576"/>
                      <a:pt x="344" y="589"/>
                      <a:pt x="467" y="589"/>
                    </a:cubicBezTo>
                    <a:cubicBezTo>
                      <a:pt x="471" y="590"/>
                      <a:pt x="474" y="590"/>
                      <a:pt x="477" y="590"/>
                    </a:cubicBezTo>
                    <a:cubicBezTo>
                      <a:pt x="551" y="590"/>
                      <a:pt x="539" y="482"/>
                      <a:pt x="467" y="469"/>
                    </a:cubicBezTo>
                    <a:cubicBezTo>
                      <a:pt x="396" y="463"/>
                      <a:pt x="325" y="456"/>
                      <a:pt x="257" y="450"/>
                    </a:cubicBezTo>
                    <a:cubicBezTo>
                      <a:pt x="318" y="369"/>
                      <a:pt x="354" y="269"/>
                      <a:pt x="338" y="165"/>
                    </a:cubicBezTo>
                    <a:cubicBezTo>
                      <a:pt x="321" y="72"/>
                      <a:pt x="246" y="0"/>
                      <a:pt x="1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7236159" y="3552326"/>
                <a:ext cx="67706" cy="48596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740" extrusionOk="0">
                    <a:moveTo>
                      <a:pt x="484" y="0"/>
                    </a:moveTo>
                    <a:cubicBezTo>
                      <a:pt x="312" y="0"/>
                      <a:pt x="0" y="133"/>
                      <a:pt x="185" y="253"/>
                    </a:cubicBezTo>
                    <a:cubicBezTo>
                      <a:pt x="191" y="257"/>
                      <a:pt x="197" y="259"/>
                      <a:pt x="203" y="259"/>
                    </a:cubicBezTo>
                    <a:cubicBezTo>
                      <a:pt x="234" y="259"/>
                      <a:pt x="263" y="216"/>
                      <a:pt x="234" y="189"/>
                    </a:cubicBezTo>
                    <a:cubicBezTo>
                      <a:pt x="204" y="163"/>
                      <a:pt x="412" y="104"/>
                      <a:pt x="438" y="104"/>
                    </a:cubicBezTo>
                    <a:cubicBezTo>
                      <a:pt x="609" y="127"/>
                      <a:pt x="577" y="273"/>
                      <a:pt x="525" y="370"/>
                    </a:cubicBezTo>
                    <a:cubicBezTo>
                      <a:pt x="477" y="464"/>
                      <a:pt x="409" y="551"/>
                      <a:pt x="347" y="642"/>
                    </a:cubicBezTo>
                    <a:cubicBezTo>
                      <a:pt x="318" y="681"/>
                      <a:pt x="357" y="739"/>
                      <a:pt x="405" y="739"/>
                    </a:cubicBezTo>
                    <a:cubicBezTo>
                      <a:pt x="587" y="736"/>
                      <a:pt x="768" y="739"/>
                      <a:pt x="946" y="723"/>
                    </a:cubicBezTo>
                    <a:cubicBezTo>
                      <a:pt x="1031" y="723"/>
                      <a:pt x="1031" y="610"/>
                      <a:pt x="950" y="607"/>
                    </a:cubicBezTo>
                    <a:cubicBezTo>
                      <a:pt x="907" y="605"/>
                      <a:pt x="865" y="604"/>
                      <a:pt x="822" y="604"/>
                    </a:cubicBezTo>
                    <a:cubicBezTo>
                      <a:pt x="726" y="604"/>
                      <a:pt x="629" y="608"/>
                      <a:pt x="535" y="610"/>
                    </a:cubicBezTo>
                    <a:cubicBezTo>
                      <a:pt x="658" y="415"/>
                      <a:pt x="820" y="121"/>
                      <a:pt x="551" y="10"/>
                    </a:cubicBezTo>
                    <a:cubicBezTo>
                      <a:pt x="534" y="3"/>
                      <a:pt x="510" y="0"/>
                      <a:pt x="4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4" name="Google Shape;124;p2"/>
            <p:cNvGrpSpPr/>
            <p:nvPr/>
          </p:nvGrpSpPr>
          <p:grpSpPr>
            <a:xfrm rot="1857328">
              <a:off x="6306150" y="-154994"/>
              <a:ext cx="461608" cy="269559"/>
              <a:chOff x="5999959" y="663349"/>
              <a:chExt cx="216246" cy="126280"/>
            </a:xfrm>
          </p:grpSpPr>
          <p:sp>
            <p:nvSpPr>
              <p:cNvPr id="125" name="Google Shape;125;p2"/>
              <p:cNvSpPr/>
              <p:nvPr/>
            </p:nvSpPr>
            <p:spPr>
              <a:xfrm>
                <a:off x="5999959" y="677073"/>
                <a:ext cx="49844" cy="108290"/>
              </a:xfrm>
              <a:custGeom>
                <a:avLst/>
                <a:gdLst/>
                <a:ahLst/>
                <a:cxnLst/>
                <a:rect l="l" t="t" r="r" b="b"/>
                <a:pathLst>
                  <a:path w="759" h="1649" extrusionOk="0">
                    <a:moveTo>
                      <a:pt x="201" y="137"/>
                    </a:moveTo>
                    <a:cubicBezTo>
                      <a:pt x="216" y="137"/>
                      <a:pt x="238" y="145"/>
                      <a:pt x="266" y="162"/>
                    </a:cubicBezTo>
                    <a:cubicBezTo>
                      <a:pt x="289" y="178"/>
                      <a:pt x="318" y="191"/>
                      <a:pt x="340" y="207"/>
                    </a:cubicBezTo>
                    <a:cubicBezTo>
                      <a:pt x="412" y="246"/>
                      <a:pt x="535" y="356"/>
                      <a:pt x="561" y="437"/>
                    </a:cubicBezTo>
                    <a:cubicBezTo>
                      <a:pt x="655" y="713"/>
                      <a:pt x="353" y="764"/>
                      <a:pt x="172" y="787"/>
                    </a:cubicBezTo>
                    <a:cubicBezTo>
                      <a:pt x="172" y="674"/>
                      <a:pt x="172" y="564"/>
                      <a:pt x="175" y="450"/>
                    </a:cubicBezTo>
                    <a:cubicBezTo>
                      <a:pt x="175" y="392"/>
                      <a:pt x="156" y="256"/>
                      <a:pt x="178" y="207"/>
                    </a:cubicBezTo>
                    <a:cubicBezTo>
                      <a:pt x="166" y="160"/>
                      <a:pt x="174" y="137"/>
                      <a:pt x="201" y="137"/>
                    </a:cubicBezTo>
                    <a:close/>
                    <a:moveTo>
                      <a:pt x="179" y="1"/>
                    </a:moveTo>
                    <a:cubicBezTo>
                      <a:pt x="121" y="1"/>
                      <a:pt x="78" y="35"/>
                      <a:pt x="55" y="126"/>
                    </a:cubicBezTo>
                    <a:cubicBezTo>
                      <a:pt x="0" y="321"/>
                      <a:pt x="49" y="615"/>
                      <a:pt x="49" y="820"/>
                    </a:cubicBezTo>
                    <a:cubicBezTo>
                      <a:pt x="49" y="1082"/>
                      <a:pt x="55" y="1344"/>
                      <a:pt x="71" y="1607"/>
                    </a:cubicBezTo>
                    <a:cubicBezTo>
                      <a:pt x="73" y="1634"/>
                      <a:pt x="93" y="1648"/>
                      <a:pt x="113" y="1648"/>
                    </a:cubicBezTo>
                    <a:cubicBezTo>
                      <a:pt x="133" y="1648"/>
                      <a:pt x="152" y="1634"/>
                      <a:pt x="152" y="1607"/>
                    </a:cubicBezTo>
                    <a:cubicBezTo>
                      <a:pt x="162" y="1406"/>
                      <a:pt x="169" y="1202"/>
                      <a:pt x="169" y="1001"/>
                    </a:cubicBezTo>
                    <a:cubicBezTo>
                      <a:pt x="305" y="1192"/>
                      <a:pt x="441" y="1380"/>
                      <a:pt x="580" y="1568"/>
                    </a:cubicBezTo>
                    <a:cubicBezTo>
                      <a:pt x="595" y="1586"/>
                      <a:pt x="614" y="1594"/>
                      <a:pt x="633" y="1594"/>
                    </a:cubicBezTo>
                    <a:cubicBezTo>
                      <a:pt x="679" y="1594"/>
                      <a:pt x="722" y="1551"/>
                      <a:pt x="690" y="1503"/>
                    </a:cubicBezTo>
                    <a:cubicBezTo>
                      <a:pt x="554" y="1299"/>
                      <a:pt x="408" y="1105"/>
                      <a:pt x="266" y="907"/>
                    </a:cubicBezTo>
                    <a:cubicBezTo>
                      <a:pt x="467" y="871"/>
                      <a:pt x="719" y="794"/>
                      <a:pt x="739" y="580"/>
                    </a:cubicBezTo>
                    <a:cubicBezTo>
                      <a:pt x="758" y="356"/>
                      <a:pt x="509" y="129"/>
                      <a:pt x="324" y="45"/>
                    </a:cubicBezTo>
                    <a:cubicBezTo>
                      <a:pt x="269" y="18"/>
                      <a:pt x="220" y="1"/>
                      <a:pt x="1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>
                <a:off x="6049538" y="743004"/>
                <a:ext cx="38548" cy="7486"/>
              </a:xfrm>
              <a:custGeom>
                <a:avLst/>
                <a:gdLst/>
                <a:ahLst/>
                <a:cxnLst/>
                <a:rect l="l" t="t" r="r" b="b"/>
                <a:pathLst>
                  <a:path w="587" h="114" extrusionOk="0">
                    <a:moveTo>
                      <a:pt x="52" y="0"/>
                    </a:moveTo>
                    <a:cubicBezTo>
                      <a:pt x="0" y="0"/>
                      <a:pt x="0" y="78"/>
                      <a:pt x="52" y="81"/>
                    </a:cubicBezTo>
                    <a:cubicBezTo>
                      <a:pt x="211" y="97"/>
                      <a:pt x="369" y="101"/>
                      <a:pt x="522" y="114"/>
                    </a:cubicBezTo>
                    <a:cubicBezTo>
                      <a:pt x="523" y="114"/>
                      <a:pt x="524" y="114"/>
                      <a:pt x="525" y="114"/>
                    </a:cubicBezTo>
                    <a:cubicBezTo>
                      <a:pt x="586" y="114"/>
                      <a:pt x="585" y="16"/>
                      <a:pt x="522" y="16"/>
                    </a:cubicBezTo>
                    <a:cubicBezTo>
                      <a:pt x="366" y="13"/>
                      <a:pt x="207" y="3"/>
                      <a:pt x="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6053544" y="728819"/>
                <a:ext cx="40518" cy="6961"/>
              </a:xfrm>
              <a:custGeom>
                <a:avLst/>
                <a:gdLst/>
                <a:ahLst/>
                <a:cxnLst/>
                <a:rect l="l" t="t" r="r" b="b"/>
                <a:pathLst>
                  <a:path w="617" h="106" extrusionOk="0">
                    <a:moveTo>
                      <a:pt x="411" y="1"/>
                    </a:moveTo>
                    <a:cubicBezTo>
                      <a:pt x="292" y="1"/>
                      <a:pt x="171" y="9"/>
                      <a:pt x="56" y="9"/>
                    </a:cubicBezTo>
                    <a:cubicBezTo>
                      <a:pt x="1" y="9"/>
                      <a:pt x="1" y="96"/>
                      <a:pt x="56" y="96"/>
                    </a:cubicBezTo>
                    <a:cubicBezTo>
                      <a:pt x="166" y="98"/>
                      <a:pt x="280" y="105"/>
                      <a:pt x="393" y="105"/>
                    </a:cubicBezTo>
                    <a:cubicBezTo>
                      <a:pt x="446" y="105"/>
                      <a:pt x="499" y="104"/>
                      <a:pt x="551" y="100"/>
                    </a:cubicBezTo>
                    <a:cubicBezTo>
                      <a:pt x="616" y="100"/>
                      <a:pt x="616" y="9"/>
                      <a:pt x="551" y="6"/>
                    </a:cubicBezTo>
                    <a:cubicBezTo>
                      <a:pt x="505" y="2"/>
                      <a:pt x="458" y="1"/>
                      <a:pt x="4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>
                <a:off x="6115797" y="705639"/>
                <a:ext cx="30996" cy="68625"/>
              </a:xfrm>
              <a:custGeom>
                <a:avLst/>
                <a:gdLst/>
                <a:ahLst/>
                <a:cxnLst/>
                <a:rect l="l" t="t" r="r" b="b"/>
                <a:pathLst>
                  <a:path w="472" h="1045" extrusionOk="0">
                    <a:moveTo>
                      <a:pt x="221" y="133"/>
                    </a:moveTo>
                    <a:cubicBezTo>
                      <a:pt x="238" y="133"/>
                      <a:pt x="255" y="136"/>
                      <a:pt x="271" y="142"/>
                    </a:cubicBezTo>
                    <a:cubicBezTo>
                      <a:pt x="352" y="161"/>
                      <a:pt x="384" y="245"/>
                      <a:pt x="339" y="320"/>
                    </a:cubicBezTo>
                    <a:cubicBezTo>
                      <a:pt x="300" y="388"/>
                      <a:pt x="203" y="430"/>
                      <a:pt x="177" y="508"/>
                    </a:cubicBezTo>
                    <a:cubicBezTo>
                      <a:pt x="173" y="388"/>
                      <a:pt x="167" y="265"/>
                      <a:pt x="157" y="145"/>
                    </a:cubicBezTo>
                    <a:cubicBezTo>
                      <a:pt x="177" y="138"/>
                      <a:pt x="199" y="133"/>
                      <a:pt x="221" y="133"/>
                    </a:cubicBezTo>
                    <a:close/>
                    <a:moveTo>
                      <a:pt x="98" y="0"/>
                    </a:moveTo>
                    <a:cubicBezTo>
                      <a:pt x="75" y="0"/>
                      <a:pt x="54" y="16"/>
                      <a:pt x="54" y="48"/>
                    </a:cubicBezTo>
                    <a:lnTo>
                      <a:pt x="54" y="112"/>
                    </a:lnTo>
                    <a:cubicBezTo>
                      <a:pt x="44" y="119"/>
                      <a:pt x="31" y="125"/>
                      <a:pt x="24" y="132"/>
                    </a:cubicBezTo>
                    <a:cubicBezTo>
                      <a:pt x="0" y="150"/>
                      <a:pt x="21" y="191"/>
                      <a:pt x="48" y="191"/>
                    </a:cubicBezTo>
                    <a:cubicBezTo>
                      <a:pt x="50" y="191"/>
                      <a:pt x="52" y="191"/>
                      <a:pt x="54" y="190"/>
                    </a:cubicBezTo>
                    <a:cubicBezTo>
                      <a:pt x="60" y="453"/>
                      <a:pt x="63" y="718"/>
                      <a:pt x="54" y="984"/>
                    </a:cubicBezTo>
                    <a:cubicBezTo>
                      <a:pt x="50" y="1024"/>
                      <a:pt x="83" y="1045"/>
                      <a:pt x="116" y="1045"/>
                    </a:cubicBezTo>
                    <a:cubicBezTo>
                      <a:pt x="149" y="1045"/>
                      <a:pt x="183" y="1024"/>
                      <a:pt x="183" y="984"/>
                    </a:cubicBezTo>
                    <a:cubicBezTo>
                      <a:pt x="183" y="841"/>
                      <a:pt x="183" y="699"/>
                      <a:pt x="177" y="556"/>
                    </a:cubicBezTo>
                    <a:lnTo>
                      <a:pt x="177" y="556"/>
                    </a:lnTo>
                    <a:cubicBezTo>
                      <a:pt x="186" y="572"/>
                      <a:pt x="199" y="585"/>
                      <a:pt x="216" y="589"/>
                    </a:cubicBezTo>
                    <a:cubicBezTo>
                      <a:pt x="224" y="591"/>
                      <a:pt x="232" y="592"/>
                      <a:pt x="239" y="592"/>
                    </a:cubicBezTo>
                    <a:cubicBezTo>
                      <a:pt x="259" y="592"/>
                      <a:pt x="274" y="583"/>
                      <a:pt x="290" y="569"/>
                    </a:cubicBezTo>
                    <a:cubicBezTo>
                      <a:pt x="306" y="553"/>
                      <a:pt x="313" y="534"/>
                      <a:pt x="303" y="514"/>
                    </a:cubicBezTo>
                    <a:cubicBezTo>
                      <a:pt x="323" y="488"/>
                      <a:pt x="368" y="456"/>
                      <a:pt x="378" y="443"/>
                    </a:cubicBezTo>
                    <a:cubicBezTo>
                      <a:pt x="403" y="410"/>
                      <a:pt x="429" y="378"/>
                      <a:pt x="442" y="339"/>
                    </a:cubicBezTo>
                    <a:cubicBezTo>
                      <a:pt x="472" y="274"/>
                      <a:pt x="468" y="197"/>
                      <a:pt x="426" y="135"/>
                    </a:cubicBezTo>
                    <a:cubicBezTo>
                      <a:pt x="378" y="73"/>
                      <a:pt x="313" y="48"/>
                      <a:pt x="246" y="48"/>
                    </a:cubicBezTo>
                    <a:cubicBezTo>
                      <a:pt x="214" y="48"/>
                      <a:pt x="182" y="53"/>
                      <a:pt x="151" y="64"/>
                    </a:cubicBezTo>
                    <a:lnTo>
                      <a:pt x="151" y="48"/>
                    </a:lnTo>
                    <a:cubicBezTo>
                      <a:pt x="146" y="16"/>
                      <a:pt x="121" y="0"/>
                      <a:pt x="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6156118" y="729345"/>
                <a:ext cx="55163" cy="8471"/>
              </a:xfrm>
              <a:custGeom>
                <a:avLst/>
                <a:gdLst/>
                <a:ahLst/>
                <a:cxnLst/>
                <a:rect l="l" t="t" r="r" b="b"/>
                <a:pathLst>
                  <a:path w="840" h="129" extrusionOk="0">
                    <a:moveTo>
                      <a:pt x="510" y="0"/>
                    </a:moveTo>
                    <a:cubicBezTo>
                      <a:pt x="361" y="0"/>
                      <a:pt x="209" y="10"/>
                      <a:pt x="65" y="27"/>
                    </a:cubicBezTo>
                    <a:cubicBezTo>
                      <a:pt x="7" y="33"/>
                      <a:pt x="0" y="124"/>
                      <a:pt x="65" y="124"/>
                    </a:cubicBezTo>
                    <a:cubicBezTo>
                      <a:pt x="251" y="124"/>
                      <a:pt x="438" y="128"/>
                      <a:pt x="623" y="128"/>
                    </a:cubicBezTo>
                    <a:cubicBezTo>
                      <a:pt x="669" y="128"/>
                      <a:pt x="715" y="128"/>
                      <a:pt x="761" y="127"/>
                    </a:cubicBezTo>
                    <a:cubicBezTo>
                      <a:pt x="839" y="127"/>
                      <a:pt x="839" y="17"/>
                      <a:pt x="761" y="11"/>
                    </a:cubicBezTo>
                    <a:cubicBezTo>
                      <a:pt x="679" y="3"/>
                      <a:pt x="595" y="0"/>
                      <a:pt x="5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>
                <a:off x="6169908" y="663349"/>
                <a:ext cx="46297" cy="50172"/>
              </a:xfrm>
              <a:custGeom>
                <a:avLst/>
                <a:gdLst/>
                <a:ahLst/>
                <a:cxnLst/>
                <a:rect l="l" t="t" r="r" b="b"/>
                <a:pathLst>
                  <a:path w="705" h="764" extrusionOk="0">
                    <a:moveTo>
                      <a:pt x="295" y="139"/>
                    </a:moveTo>
                    <a:cubicBezTo>
                      <a:pt x="367" y="139"/>
                      <a:pt x="393" y="178"/>
                      <a:pt x="370" y="257"/>
                    </a:cubicBezTo>
                    <a:cubicBezTo>
                      <a:pt x="367" y="287"/>
                      <a:pt x="357" y="309"/>
                      <a:pt x="351" y="338"/>
                    </a:cubicBezTo>
                    <a:cubicBezTo>
                      <a:pt x="331" y="403"/>
                      <a:pt x="305" y="468"/>
                      <a:pt x="266" y="520"/>
                    </a:cubicBezTo>
                    <a:cubicBezTo>
                      <a:pt x="208" y="449"/>
                      <a:pt x="172" y="355"/>
                      <a:pt x="176" y="287"/>
                    </a:cubicBezTo>
                    <a:cubicBezTo>
                      <a:pt x="179" y="245"/>
                      <a:pt x="192" y="173"/>
                      <a:pt x="227" y="147"/>
                    </a:cubicBezTo>
                    <a:cubicBezTo>
                      <a:pt x="253" y="142"/>
                      <a:pt x="276" y="139"/>
                      <a:pt x="295" y="139"/>
                    </a:cubicBezTo>
                    <a:close/>
                    <a:moveTo>
                      <a:pt x="294" y="1"/>
                    </a:moveTo>
                    <a:cubicBezTo>
                      <a:pt x="232" y="1"/>
                      <a:pt x="166" y="31"/>
                      <a:pt x="114" y="96"/>
                    </a:cubicBezTo>
                    <a:cubicBezTo>
                      <a:pt x="1" y="241"/>
                      <a:pt x="46" y="452"/>
                      <a:pt x="153" y="594"/>
                    </a:cubicBezTo>
                    <a:cubicBezTo>
                      <a:pt x="127" y="601"/>
                      <a:pt x="104" y="607"/>
                      <a:pt x="78" y="607"/>
                    </a:cubicBezTo>
                    <a:cubicBezTo>
                      <a:pt x="76" y="607"/>
                      <a:pt x="74" y="607"/>
                      <a:pt x="72" y="607"/>
                    </a:cubicBezTo>
                    <a:cubicBezTo>
                      <a:pt x="27" y="607"/>
                      <a:pt x="32" y="679"/>
                      <a:pt x="78" y="682"/>
                    </a:cubicBezTo>
                    <a:cubicBezTo>
                      <a:pt x="91" y="684"/>
                      <a:pt x="104" y="686"/>
                      <a:pt x="117" y="686"/>
                    </a:cubicBezTo>
                    <a:cubicBezTo>
                      <a:pt x="151" y="686"/>
                      <a:pt x="184" y="677"/>
                      <a:pt x="218" y="662"/>
                    </a:cubicBezTo>
                    <a:cubicBezTo>
                      <a:pt x="283" y="723"/>
                      <a:pt x="385" y="763"/>
                      <a:pt x="478" y="763"/>
                    </a:cubicBezTo>
                    <a:cubicBezTo>
                      <a:pt x="579" y="763"/>
                      <a:pt x="670" y="716"/>
                      <a:pt x="694" y="594"/>
                    </a:cubicBezTo>
                    <a:cubicBezTo>
                      <a:pt x="705" y="551"/>
                      <a:pt x="668" y="517"/>
                      <a:pt x="632" y="517"/>
                    </a:cubicBezTo>
                    <a:cubicBezTo>
                      <a:pt x="614" y="517"/>
                      <a:pt x="596" y="525"/>
                      <a:pt x="584" y="546"/>
                    </a:cubicBezTo>
                    <a:cubicBezTo>
                      <a:pt x="548" y="614"/>
                      <a:pt x="502" y="642"/>
                      <a:pt x="454" y="642"/>
                    </a:cubicBezTo>
                    <a:cubicBezTo>
                      <a:pt x="411" y="642"/>
                      <a:pt x="366" y="620"/>
                      <a:pt x="325" y="585"/>
                    </a:cubicBezTo>
                    <a:cubicBezTo>
                      <a:pt x="419" y="494"/>
                      <a:pt x="470" y="348"/>
                      <a:pt x="480" y="228"/>
                    </a:cubicBezTo>
                    <a:cubicBezTo>
                      <a:pt x="490" y="86"/>
                      <a:pt x="398" y="1"/>
                      <a:pt x="2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6166493" y="742872"/>
                <a:ext cx="39665" cy="46757"/>
              </a:xfrm>
              <a:custGeom>
                <a:avLst/>
                <a:gdLst/>
                <a:ahLst/>
                <a:cxnLst/>
                <a:rect l="l" t="t" r="r" b="b"/>
                <a:pathLst>
                  <a:path w="604" h="712" extrusionOk="0">
                    <a:moveTo>
                      <a:pt x="385" y="0"/>
                    </a:moveTo>
                    <a:cubicBezTo>
                      <a:pt x="239" y="0"/>
                      <a:pt x="106" y="81"/>
                      <a:pt x="17" y="197"/>
                    </a:cubicBezTo>
                    <a:cubicBezTo>
                      <a:pt x="1" y="216"/>
                      <a:pt x="14" y="248"/>
                      <a:pt x="27" y="268"/>
                    </a:cubicBezTo>
                    <a:cubicBezTo>
                      <a:pt x="101" y="365"/>
                      <a:pt x="211" y="362"/>
                      <a:pt x="322" y="394"/>
                    </a:cubicBezTo>
                    <a:cubicBezTo>
                      <a:pt x="344" y="404"/>
                      <a:pt x="409" y="420"/>
                      <a:pt x="422" y="446"/>
                    </a:cubicBezTo>
                    <a:cubicBezTo>
                      <a:pt x="467" y="543"/>
                      <a:pt x="367" y="556"/>
                      <a:pt x="312" y="566"/>
                    </a:cubicBezTo>
                    <a:cubicBezTo>
                      <a:pt x="244" y="572"/>
                      <a:pt x="189" y="572"/>
                      <a:pt x="127" y="605"/>
                    </a:cubicBezTo>
                    <a:cubicBezTo>
                      <a:pt x="68" y="633"/>
                      <a:pt x="108" y="712"/>
                      <a:pt x="166" y="712"/>
                    </a:cubicBezTo>
                    <a:cubicBezTo>
                      <a:pt x="168" y="712"/>
                      <a:pt x="170" y="712"/>
                      <a:pt x="173" y="712"/>
                    </a:cubicBezTo>
                    <a:cubicBezTo>
                      <a:pt x="312" y="682"/>
                      <a:pt x="603" y="682"/>
                      <a:pt x="568" y="459"/>
                    </a:cubicBezTo>
                    <a:cubicBezTo>
                      <a:pt x="535" y="248"/>
                      <a:pt x="279" y="307"/>
                      <a:pt x="150" y="216"/>
                    </a:cubicBezTo>
                    <a:cubicBezTo>
                      <a:pt x="228" y="132"/>
                      <a:pt x="325" y="96"/>
                      <a:pt x="438" y="80"/>
                    </a:cubicBezTo>
                    <a:cubicBezTo>
                      <a:pt x="487" y="70"/>
                      <a:pt x="467" y="5"/>
                      <a:pt x="425" y="2"/>
                    </a:cubicBezTo>
                    <a:cubicBezTo>
                      <a:pt x="412" y="1"/>
                      <a:pt x="399" y="0"/>
                      <a:pt x="3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2" name="Google Shape;132;p2"/>
            <p:cNvGrpSpPr/>
            <p:nvPr/>
          </p:nvGrpSpPr>
          <p:grpSpPr>
            <a:xfrm rot="-1936651">
              <a:off x="8632654" y="457089"/>
              <a:ext cx="1045682" cy="309432"/>
              <a:chOff x="5813594" y="2813041"/>
              <a:chExt cx="591605" cy="175073"/>
            </a:xfrm>
          </p:grpSpPr>
          <p:sp>
            <p:nvSpPr>
              <p:cNvPr id="133" name="Google Shape;133;p2"/>
              <p:cNvSpPr/>
              <p:nvPr/>
            </p:nvSpPr>
            <p:spPr>
              <a:xfrm>
                <a:off x="5813594" y="2829983"/>
                <a:ext cx="54112" cy="116367"/>
              </a:xfrm>
              <a:custGeom>
                <a:avLst/>
                <a:gdLst/>
                <a:ahLst/>
                <a:cxnLst/>
                <a:rect l="l" t="t" r="r" b="b"/>
                <a:pathLst>
                  <a:path w="824" h="1772" extrusionOk="0">
                    <a:moveTo>
                      <a:pt x="221" y="100"/>
                    </a:moveTo>
                    <a:cubicBezTo>
                      <a:pt x="467" y="100"/>
                      <a:pt x="684" y="268"/>
                      <a:pt x="697" y="534"/>
                    </a:cubicBezTo>
                    <a:cubicBezTo>
                      <a:pt x="707" y="793"/>
                      <a:pt x="438" y="825"/>
                      <a:pt x="214" y="825"/>
                    </a:cubicBezTo>
                    <a:cubicBezTo>
                      <a:pt x="208" y="586"/>
                      <a:pt x="208" y="343"/>
                      <a:pt x="221" y="100"/>
                    </a:cubicBezTo>
                    <a:close/>
                    <a:moveTo>
                      <a:pt x="163" y="0"/>
                    </a:moveTo>
                    <a:cubicBezTo>
                      <a:pt x="141" y="0"/>
                      <a:pt x="120" y="9"/>
                      <a:pt x="110" y="28"/>
                    </a:cubicBezTo>
                    <a:cubicBezTo>
                      <a:pt x="78" y="41"/>
                      <a:pt x="81" y="77"/>
                      <a:pt x="104" y="93"/>
                    </a:cubicBezTo>
                    <a:cubicBezTo>
                      <a:pt x="91" y="336"/>
                      <a:pt x="91" y="579"/>
                      <a:pt x="107" y="822"/>
                    </a:cubicBezTo>
                    <a:lnTo>
                      <a:pt x="81" y="822"/>
                    </a:lnTo>
                    <a:cubicBezTo>
                      <a:pt x="80" y="822"/>
                      <a:pt x="79" y="822"/>
                      <a:pt x="78" y="822"/>
                    </a:cubicBezTo>
                    <a:cubicBezTo>
                      <a:pt x="0" y="822"/>
                      <a:pt x="1" y="948"/>
                      <a:pt x="81" y="952"/>
                    </a:cubicBezTo>
                    <a:lnTo>
                      <a:pt x="114" y="952"/>
                    </a:lnTo>
                    <a:cubicBezTo>
                      <a:pt x="133" y="1217"/>
                      <a:pt x="166" y="1483"/>
                      <a:pt x="224" y="1745"/>
                    </a:cubicBezTo>
                    <a:cubicBezTo>
                      <a:pt x="228" y="1763"/>
                      <a:pt x="244" y="1771"/>
                      <a:pt x="260" y="1771"/>
                    </a:cubicBezTo>
                    <a:cubicBezTo>
                      <a:pt x="279" y="1771"/>
                      <a:pt x="297" y="1759"/>
                      <a:pt x="292" y="1736"/>
                    </a:cubicBezTo>
                    <a:cubicBezTo>
                      <a:pt x="260" y="1473"/>
                      <a:pt x="240" y="1214"/>
                      <a:pt x="227" y="952"/>
                    </a:cubicBezTo>
                    <a:cubicBezTo>
                      <a:pt x="379" y="952"/>
                      <a:pt x="548" y="939"/>
                      <a:pt x="671" y="874"/>
                    </a:cubicBezTo>
                    <a:cubicBezTo>
                      <a:pt x="791" y="803"/>
                      <a:pt x="823" y="641"/>
                      <a:pt x="810" y="501"/>
                    </a:cubicBezTo>
                    <a:cubicBezTo>
                      <a:pt x="780" y="210"/>
                      <a:pt x="533" y="9"/>
                      <a:pt x="260" y="9"/>
                    </a:cubicBezTo>
                    <a:cubicBezTo>
                      <a:pt x="241" y="9"/>
                      <a:pt x="223" y="10"/>
                      <a:pt x="204" y="12"/>
                    </a:cubicBezTo>
                    <a:cubicBezTo>
                      <a:pt x="193" y="4"/>
                      <a:pt x="178" y="0"/>
                      <a:pt x="1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" name="Google Shape;134;p2"/>
              <p:cNvSpPr/>
              <p:nvPr/>
            </p:nvSpPr>
            <p:spPr>
              <a:xfrm>
                <a:off x="5863567" y="2897949"/>
                <a:ext cx="41963" cy="788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120" extrusionOk="0">
                    <a:moveTo>
                      <a:pt x="577" y="1"/>
                    </a:moveTo>
                    <a:cubicBezTo>
                      <a:pt x="576" y="1"/>
                      <a:pt x="575" y="1"/>
                      <a:pt x="574" y="1"/>
                    </a:cubicBezTo>
                    <a:cubicBezTo>
                      <a:pt x="402" y="11"/>
                      <a:pt x="227" y="17"/>
                      <a:pt x="59" y="33"/>
                    </a:cubicBezTo>
                    <a:cubicBezTo>
                      <a:pt x="7" y="36"/>
                      <a:pt x="1" y="117"/>
                      <a:pt x="59" y="117"/>
                    </a:cubicBezTo>
                    <a:cubicBezTo>
                      <a:pt x="98" y="119"/>
                      <a:pt x="138" y="120"/>
                      <a:pt x="177" y="120"/>
                    </a:cubicBezTo>
                    <a:cubicBezTo>
                      <a:pt x="309" y="120"/>
                      <a:pt x="442" y="113"/>
                      <a:pt x="574" y="108"/>
                    </a:cubicBezTo>
                    <a:cubicBezTo>
                      <a:pt x="638" y="101"/>
                      <a:pt x="639" y="1"/>
                      <a:pt x="5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>
                <a:off x="5863567" y="2884356"/>
                <a:ext cx="43277" cy="7224"/>
              </a:xfrm>
              <a:custGeom>
                <a:avLst/>
                <a:gdLst/>
                <a:ahLst/>
                <a:cxnLst/>
                <a:rect l="l" t="t" r="r" b="b"/>
                <a:pathLst>
                  <a:path w="659" h="110" extrusionOk="0">
                    <a:moveTo>
                      <a:pt x="593" y="1"/>
                    </a:moveTo>
                    <a:cubicBezTo>
                      <a:pt x="452" y="6"/>
                      <a:pt x="313" y="17"/>
                      <a:pt x="174" y="17"/>
                    </a:cubicBezTo>
                    <a:cubicBezTo>
                      <a:pt x="135" y="17"/>
                      <a:pt x="95" y="16"/>
                      <a:pt x="56" y="13"/>
                    </a:cubicBezTo>
                    <a:cubicBezTo>
                      <a:pt x="1" y="13"/>
                      <a:pt x="1" y="94"/>
                      <a:pt x="56" y="98"/>
                    </a:cubicBezTo>
                    <a:cubicBezTo>
                      <a:pt x="150" y="104"/>
                      <a:pt x="248" y="109"/>
                      <a:pt x="345" y="109"/>
                    </a:cubicBezTo>
                    <a:cubicBezTo>
                      <a:pt x="433" y="109"/>
                      <a:pt x="521" y="105"/>
                      <a:pt x="606" y="94"/>
                    </a:cubicBezTo>
                    <a:cubicBezTo>
                      <a:pt x="658" y="88"/>
                      <a:pt x="645" y="1"/>
                      <a:pt x="5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>
                <a:off x="5923653" y="2878118"/>
                <a:ext cx="51682" cy="43145"/>
              </a:xfrm>
              <a:custGeom>
                <a:avLst/>
                <a:gdLst/>
                <a:ahLst/>
                <a:cxnLst/>
                <a:rect l="l" t="t" r="r" b="b"/>
                <a:pathLst>
                  <a:path w="787" h="657" extrusionOk="0">
                    <a:moveTo>
                      <a:pt x="62" y="1"/>
                    </a:moveTo>
                    <a:cubicBezTo>
                      <a:pt x="45" y="1"/>
                      <a:pt x="27" y="13"/>
                      <a:pt x="25" y="37"/>
                    </a:cubicBezTo>
                    <a:cubicBezTo>
                      <a:pt x="9" y="215"/>
                      <a:pt x="19" y="387"/>
                      <a:pt x="2" y="565"/>
                    </a:cubicBezTo>
                    <a:cubicBezTo>
                      <a:pt x="1" y="600"/>
                      <a:pt x="33" y="620"/>
                      <a:pt x="63" y="620"/>
                    </a:cubicBezTo>
                    <a:cubicBezTo>
                      <a:pt x="86" y="620"/>
                      <a:pt x="108" y="608"/>
                      <a:pt x="113" y="581"/>
                    </a:cubicBezTo>
                    <a:cubicBezTo>
                      <a:pt x="132" y="458"/>
                      <a:pt x="161" y="338"/>
                      <a:pt x="229" y="235"/>
                    </a:cubicBezTo>
                    <a:cubicBezTo>
                      <a:pt x="254" y="192"/>
                      <a:pt x="270" y="172"/>
                      <a:pt x="284" y="172"/>
                    </a:cubicBezTo>
                    <a:cubicBezTo>
                      <a:pt x="300" y="172"/>
                      <a:pt x="313" y="197"/>
                      <a:pt x="330" y="241"/>
                    </a:cubicBezTo>
                    <a:cubicBezTo>
                      <a:pt x="359" y="313"/>
                      <a:pt x="349" y="403"/>
                      <a:pt x="356" y="478"/>
                    </a:cubicBezTo>
                    <a:cubicBezTo>
                      <a:pt x="356" y="519"/>
                      <a:pt x="386" y="540"/>
                      <a:pt x="417" y="540"/>
                    </a:cubicBezTo>
                    <a:cubicBezTo>
                      <a:pt x="449" y="540"/>
                      <a:pt x="482" y="519"/>
                      <a:pt x="485" y="478"/>
                    </a:cubicBezTo>
                    <a:cubicBezTo>
                      <a:pt x="485" y="413"/>
                      <a:pt x="495" y="345"/>
                      <a:pt x="524" y="283"/>
                    </a:cubicBezTo>
                    <a:cubicBezTo>
                      <a:pt x="539" y="250"/>
                      <a:pt x="586" y="168"/>
                      <a:pt x="623" y="168"/>
                    </a:cubicBezTo>
                    <a:cubicBezTo>
                      <a:pt x="633" y="168"/>
                      <a:pt x="643" y="174"/>
                      <a:pt x="650" y="189"/>
                    </a:cubicBezTo>
                    <a:cubicBezTo>
                      <a:pt x="670" y="225"/>
                      <a:pt x="637" y="335"/>
                      <a:pt x="637" y="377"/>
                    </a:cubicBezTo>
                    <a:cubicBezTo>
                      <a:pt x="634" y="449"/>
                      <a:pt x="624" y="523"/>
                      <a:pt x="624" y="594"/>
                    </a:cubicBezTo>
                    <a:cubicBezTo>
                      <a:pt x="624" y="633"/>
                      <a:pt x="661" y="657"/>
                      <a:pt x="694" y="657"/>
                    </a:cubicBezTo>
                    <a:cubicBezTo>
                      <a:pt x="720" y="657"/>
                      <a:pt x="743" y="643"/>
                      <a:pt x="748" y="611"/>
                    </a:cubicBezTo>
                    <a:cubicBezTo>
                      <a:pt x="767" y="481"/>
                      <a:pt x="786" y="322"/>
                      <a:pt x="780" y="183"/>
                    </a:cubicBezTo>
                    <a:cubicBezTo>
                      <a:pt x="777" y="105"/>
                      <a:pt x="744" y="21"/>
                      <a:pt x="663" y="8"/>
                    </a:cubicBezTo>
                    <a:cubicBezTo>
                      <a:pt x="655" y="7"/>
                      <a:pt x="647" y="6"/>
                      <a:pt x="639" y="6"/>
                    </a:cubicBezTo>
                    <a:cubicBezTo>
                      <a:pt x="552" y="6"/>
                      <a:pt x="491" y="71"/>
                      <a:pt x="443" y="157"/>
                    </a:cubicBezTo>
                    <a:cubicBezTo>
                      <a:pt x="418" y="82"/>
                      <a:pt x="376" y="19"/>
                      <a:pt x="304" y="19"/>
                    </a:cubicBezTo>
                    <a:cubicBezTo>
                      <a:pt x="291" y="19"/>
                      <a:pt x="279" y="21"/>
                      <a:pt x="265" y="24"/>
                    </a:cubicBezTo>
                    <a:cubicBezTo>
                      <a:pt x="197" y="40"/>
                      <a:pt x="142" y="102"/>
                      <a:pt x="103" y="173"/>
                    </a:cubicBezTo>
                    <a:cubicBezTo>
                      <a:pt x="103" y="128"/>
                      <a:pt x="100" y="86"/>
                      <a:pt x="100" y="37"/>
                    </a:cubicBezTo>
                    <a:cubicBezTo>
                      <a:pt x="98" y="13"/>
                      <a:pt x="80" y="1"/>
                      <a:pt x="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5985250" y="2900510"/>
                <a:ext cx="8997" cy="8997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37" extrusionOk="0">
                    <a:moveTo>
                      <a:pt x="64" y="0"/>
                    </a:moveTo>
                    <a:cubicBezTo>
                      <a:pt x="41" y="0"/>
                      <a:pt x="19" y="13"/>
                      <a:pt x="10" y="43"/>
                    </a:cubicBezTo>
                    <a:cubicBezTo>
                      <a:pt x="1" y="75"/>
                      <a:pt x="7" y="95"/>
                      <a:pt x="27" y="121"/>
                    </a:cubicBezTo>
                    <a:cubicBezTo>
                      <a:pt x="36" y="130"/>
                      <a:pt x="52" y="136"/>
                      <a:pt x="67" y="136"/>
                    </a:cubicBezTo>
                    <a:cubicBezTo>
                      <a:pt x="78" y="136"/>
                      <a:pt x="89" y="134"/>
                      <a:pt x="98" y="127"/>
                    </a:cubicBezTo>
                    <a:cubicBezTo>
                      <a:pt x="121" y="108"/>
                      <a:pt x="137" y="91"/>
                      <a:pt x="134" y="59"/>
                    </a:cubicBezTo>
                    <a:cubicBezTo>
                      <a:pt x="126" y="22"/>
                      <a:pt x="94" y="0"/>
                      <a:pt x="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>
                <a:off x="5992933" y="2835631"/>
                <a:ext cx="67049" cy="93120"/>
              </a:xfrm>
              <a:custGeom>
                <a:avLst/>
                <a:gdLst/>
                <a:ahLst/>
                <a:cxnLst/>
                <a:rect l="l" t="t" r="r" b="b"/>
                <a:pathLst>
                  <a:path w="1021" h="1418" extrusionOk="0">
                    <a:moveTo>
                      <a:pt x="952" y="1"/>
                    </a:moveTo>
                    <a:cubicBezTo>
                      <a:pt x="929" y="1"/>
                      <a:pt x="905" y="14"/>
                      <a:pt x="894" y="43"/>
                    </a:cubicBezTo>
                    <a:cubicBezTo>
                      <a:pt x="778" y="419"/>
                      <a:pt x="719" y="824"/>
                      <a:pt x="694" y="1222"/>
                    </a:cubicBezTo>
                    <a:cubicBezTo>
                      <a:pt x="431" y="940"/>
                      <a:pt x="379" y="516"/>
                      <a:pt x="94" y="250"/>
                    </a:cubicBezTo>
                    <a:cubicBezTo>
                      <a:pt x="85" y="241"/>
                      <a:pt x="74" y="238"/>
                      <a:pt x="64" y="238"/>
                    </a:cubicBezTo>
                    <a:cubicBezTo>
                      <a:pt x="30" y="238"/>
                      <a:pt x="0" y="282"/>
                      <a:pt x="33" y="312"/>
                    </a:cubicBezTo>
                    <a:cubicBezTo>
                      <a:pt x="347" y="616"/>
                      <a:pt x="370" y="1102"/>
                      <a:pt x="703" y="1400"/>
                    </a:cubicBezTo>
                    <a:cubicBezTo>
                      <a:pt x="717" y="1412"/>
                      <a:pt x="733" y="1417"/>
                      <a:pt x="747" y="1417"/>
                    </a:cubicBezTo>
                    <a:cubicBezTo>
                      <a:pt x="778" y="1417"/>
                      <a:pt x="806" y="1394"/>
                      <a:pt x="810" y="1355"/>
                    </a:cubicBezTo>
                    <a:cubicBezTo>
                      <a:pt x="843" y="917"/>
                      <a:pt x="930" y="506"/>
                      <a:pt x="1011" y="75"/>
                    </a:cubicBezTo>
                    <a:cubicBezTo>
                      <a:pt x="1021" y="29"/>
                      <a:pt x="987" y="1"/>
                      <a:pt x="9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>
                <a:off x="6095178" y="2849158"/>
                <a:ext cx="53258" cy="63569"/>
              </a:xfrm>
              <a:custGeom>
                <a:avLst/>
                <a:gdLst/>
                <a:ahLst/>
                <a:cxnLst/>
                <a:rect l="l" t="t" r="r" b="b"/>
                <a:pathLst>
                  <a:path w="811" h="968" extrusionOk="0">
                    <a:moveTo>
                      <a:pt x="389" y="0"/>
                    </a:moveTo>
                    <a:cubicBezTo>
                      <a:pt x="377" y="0"/>
                      <a:pt x="367" y="7"/>
                      <a:pt x="364" y="25"/>
                    </a:cubicBezTo>
                    <a:cubicBezTo>
                      <a:pt x="361" y="44"/>
                      <a:pt x="361" y="60"/>
                      <a:pt x="358" y="80"/>
                    </a:cubicBezTo>
                    <a:cubicBezTo>
                      <a:pt x="248" y="106"/>
                      <a:pt x="144" y="138"/>
                      <a:pt x="40" y="170"/>
                    </a:cubicBezTo>
                    <a:cubicBezTo>
                      <a:pt x="0" y="180"/>
                      <a:pt x="16" y="239"/>
                      <a:pt x="57" y="239"/>
                    </a:cubicBezTo>
                    <a:cubicBezTo>
                      <a:pt x="59" y="239"/>
                      <a:pt x="61" y="239"/>
                      <a:pt x="63" y="238"/>
                    </a:cubicBezTo>
                    <a:cubicBezTo>
                      <a:pt x="154" y="219"/>
                      <a:pt x="251" y="203"/>
                      <a:pt x="345" y="190"/>
                    </a:cubicBezTo>
                    <a:lnTo>
                      <a:pt x="345" y="190"/>
                    </a:lnTo>
                    <a:cubicBezTo>
                      <a:pt x="326" y="430"/>
                      <a:pt x="332" y="676"/>
                      <a:pt x="342" y="909"/>
                    </a:cubicBezTo>
                    <a:cubicBezTo>
                      <a:pt x="343" y="948"/>
                      <a:pt x="375" y="967"/>
                      <a:pt x="405" y="967"/>
                    </a:cubicBezTo>
                    <a:cubicBezTo>
                      <a:pt x="436" y="967"/>
                      <a:pt x="465" y="948"/>
                      <a:pt x="462" y="909"/>
                    </a:cubicBezTo>
                    <a:cubicBezTo>
                      <a:pt x="445" y="666"/>
                      <a:pt x="445" y="420"/>
                      <a:pt x="436" y="174"/>
                    </a:cubicBezTo>
                    <a:cubicBezTo>
                      <a:pt x="543" y="157"/>
                      <a:pt x="653" y="145"/>
                      <a:pt x="760" y="125"/>
                    </a:cubicBezTo>
                    <a:cubicBezTo>
                      <a:pt x="810" y="116"/>
                      <a:pt x="799" y="31"/>
                      <a:pt x="749" y="31"/>
                    </a:cubicBezTo>
                    <a:cubicBezTo>
                      <a:pt x="749" y="31"/>
                      <a:pt x="748" y="31"/>
                      <a:pt x="747" y="31"/>
                    </a:cubicBezTo>
                    <a:cubicBezTo>
                      <a:pt x="646" y="31"/>
                      <a:pt x="543" y="44"/>
                      <a:pt x="442" y="64"/>
                    </a:cubicBezTo>
                    <a:cubicBezTo>
                      <a:pt x="439" y="57"/>
                      <a:pt x="436" y="44"/>
                      <a:pt x="426" y="25"/>
                    </a:cubicBezTo>
                    <a:cubicBezTo>
                      <a:pt x="419" y="10"/>
                      <a:pt x="403" y="0"/>
                      <a:pt x="3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" name="Google Shape;140;p2"/>
              <p:cNvSpPr/>
              <p:nvPr/>
            </p:nvSpPr>
            <p:spPr>
              <a:xfrm>
                <a:off x="6137993" y="2885341"/>
                <a:ext cx="33689" cy="8143"/>
              </a:xfrm>
              <a:custGeom>
                <a:avLst/>
                <a:gdLst/>
                <a:ahLst/>
                <a:cxnLst/>
                <a:rect l="l" t="t" r="r" b="b"/>
                <a:pathLst>
                  <a:path w="513" h="124" extrusionOk="0">
                    <a:moveTo>
                      <a:pt x="54" y="1"/>
                    </a:moveTo>
                    <a:cubicBezTo>
                      <a:pt x="15" y="1"/>
                      <a:pt x="0" y="61"/>
                      <a:pt x="43" y="73"/>
                    </a:cubicBezTo>
                    <a:cubicBezTo>
                      <a:pt x="154" y="101"/>
                      <a:pt x="279" y="124"/>
                      <a:pt x="396" y="124"/>
                    </a:cubicBezTo>
                    <a:cubicBezTo>
                      <a:pt x="415" y="124"/>
                      <a:pt x="435" y="123"/>
                      <a:pt x="454" y="122"/>
                    </a:cubicBezTo>
                    <a:cubicBezTo>
                      <a:pt x="513" y="122"/>
                      <a:pt x="513" y="34"/>
                      <a:pt x="454" y="34"/>
                    </a:cubicBezTo>
                    <a:cubicBezTo>
                      <a:pt x="321" y="34"/>
                      <a:pt x="195" y="34"/>
                      <a:pt x="62" y="2"/>
                    </a:cubicBezTo>
                    <a:cubicBezTo>
                      <a:pt x="59" y="1"/>
                      <a:pt x="56" y="1"/>
                      <a:pt x="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" name="Google Shape;141;p2"/>
              <p:cNvSpPr/>
              <p:nvPr/>
            </p:nvSpPr>
            <p:spPr>
              <a:xfrm>
                <a:off x="6142130" y="2872799"/>
                <a:ext cx="40190" cy="6961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06" extrusionOk="0">
                    <a:moveTo>
                      <a:pt x="394" y="1"/>
                    </a:moveTo>
                    <a:cubicBezTo>
                      <a:pt x="276" y="1"/>
                      <a:pt x="156" y="13"/>
                      <a:pt x="41" y="31"/>
                    </a:cubicBezTo>
                    <a:cubicBezTo>
                      <a:pt x="0" y="40"/>
                      <a:pt x="9" y="105"/>
                      <a:pt x="45" y="105"/>
                    </a:cubicBezTo>
                    <a:cubicBezTo>
                      <a:pt x="46" y="105"/>
                      <a:pt x="47" y="105"/>
                      <a:pt x="48" y="105"/>
                    </a:cubicBezTo>
                    <a:cubicBezTo>
                      <a:pt x="113" y="101"/>
                      <a:pt x="177" y="100"/>
                      <a:pt x="241" y="100"/>
                    </a:cubicBezTo>
                    <a:cubicBezTo>
                      <a:pt x="341" y="100"/>
                      <a:pt x="441" y="103"/>
                      <a:pt x="544" y="105"/>
                    </a:cubicBezTo>
                    <a:cubicBezTo>
                      <a:pt x="545" y="105"/>
                      <a:pt x="546" y="105"/>
                      <a:pt x="547" y="105"/>
                    </a:cubicBezTo>
                    <a:cubicBezTo>
                      <a:pt x="612" y="105"/>
                      <a:pt x="610" y="14"/>
                      <a:pt x="547" y="8"/>
                    </a:cubicBezTo>
                    <a:cubicBezTo>
                      <a:pt x="497" y="3"/>
                      <a:pt x="446" y="1"/>
                      <a:pt x="3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>
                <a:off x="6174570" y="2848567"/>
                <a:ext cx="60745" cy="64160"/>
              </a:xfrm>
              <a:custGeom>
                <a:avLst/>
                <a:gdLst/>
                <a:ahLst/>
                <a:cxnLst/>
                <a:rect l="l" t="t" r="r" b="b"/>
                <a:pathLst>
                  <a:path w="925" h="977" extrusionOk="0">
                    <a:moveTo>
                      <a:pt x="412" y="1"/>
                    </a:moveTo>
                    <a:cubicBezTo>
                      <a:pt x="271" y="1"/>
                      <a:pt x="108" y="113"/>
                      <a:pt x="20" y="205"/>
                    </a:cubicBezTo>
                    <a:cubicBezTo>
                      <a:pt x="0" y="228"/>
                      <a:pt x="19" y="255"/>
                      <a:pt x="41" y="255"/>
                    </a:cubicBezTo>
                    <a:cubicBezTo>
                      <a:pt x="47" y="255"/>
                      <a:pt x="53" y="253"/>
                      <a:pt x="59" y="247"/>
                    </a:cubicBezTo>
                    <a:cubicBezTo>
                      <a:pt x="124" y="189"/>
                      <a:pt x="237" y="98"/>
                      <a:pt x="331" y="98"/>
                    </a:cubicBezTo>
                    <a:cubicBezTo>
                      <a:pt x="626" y="98"/>
                      <a:pt x="542" y="319"/>
                      <a:pt x="487" y="455"/>
                    </a:cubicBezTo>
                    <a:cubicBezTo>
                      <a:pt x="425" y="604"/>
                      <a:pt x="344" y="746"/>
                      <a:pt x="254" y="879"/>
                    </a:cubicBezTo>
                    <a:cubicBezTo>
                      <a:pt x="231" y="914"/>
                      <a:pt x="262" y="977"/>
                      <a:pt x="308" y="977"/>
                    </a:cubicBezTo>
                    <a:cubicBezTo>
                      <a:pt x="310" y="977"/>
                      <a:pt x="311" y="976"/>
                      <a:pt x="312" y="976"/>
                    </a:cubicBezTo>
                    <a:cubicBezTo>
                      <a:pt x="450" y="964"/>
                      <a:pt x="586" y="959"/>
                      <a:pt x="723" y="959"/>
                    </a:cubicBezTo>
                    <a:cubicBezTo>
                      <a:pt x="763" y="959"/>
                      <a:pt x="803" y="959"/>
                      <a:pt x="843" y="960"/>
                    </a:cubicBezTo>
                    <a:cubicBezTo>
                      <a:pt x="844" y="960"/>
                      <a:pt x="845" y="960"/>
                      <a:pt x="846" y="960"/>
                    </a:cubicBezTo>
                    <a:cubicBezTo>
                      <a:pt x="924" y="960"/>
                      <a:pt x="923" y="837"/>
                      <a:pt x="837" y="834"/>
                    </a:cubicBezTo>
                    <a:cubicBezTo>
                      <a:pt x="776" y="831"/>
                      <a:pt x="714" y="829"/>
                      <a:pt x="652" y="829"/>
                    </a:cubicBezTo>
                    <a:cubicBezTo>
                      <a:pt x="577" y="829"/>
                      <a:pt x="502" y="832"/>
                      <a:pt x="429" y="837"/>
                    </a:cubicBezTo>
                    <a:cubicBezTo>
                      <a:pt x="558" y="623"/>
                      <a:pt x="736" y="312"/>
                      <a:pt x="600" y="105"/>
                    </a:cubicBezTo>
                    <a:cubicBezTo>
                      <a:pt x="551" y="30"/>
                      <a:pt x="484" y="1"/>
                      <a:pt x="4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" name="Google Shape;143;p2"/>
              <p:cNvSpPr/>
              <p:nvPr/>
            </p:nvSpPr>
            <p:spPr>
              <a:xfrm>
                <a:off x="6236430" y="2854412"/>
                <a:ext cx="56870" cy="48924"/>
              </a:xfrm>
              <a:custGeom>
                <a:avLst/>
                <a:gdLst/>
                <a:ahLst/>
                <a:cxnLst/>
                <a:rect l="l" t="t" r="r" b="b"/>
                <a:pathLst>
                  <a:path w="866" h="745" extrusionOk="0">
                    <a:moveTo>
                      <a:pt x="277" y="0"/>
                    </a:moveTo>
                    <a:cubicBezTo>
                      <a:pt x="155" y="0"/>
                      <a:pt x="62" y="104"/>
                      <a:pt x="11" y="207"/>
                    </a:cubicBezTo>
                    <a:cubicBezTo>
                      <a:pt x="0" y="232"/>
                      <a:pt x="20" y="255"/>
                      <a:pt x="42" y="255"/>
                    </a:cubicBezTo>
                    <a:cubicBezTo>
                      <a:pt x="52" y="255"/>
                      <a:pt x="62" y="250"/>
                      <a:pt x="70" y="239"/>
                    </a:cubicBezTo>
                    <a:cubicBezTo>
                      <a:pt x="110" y="181"/>
                      <a:pt x="176" y="93"/>
                      <a:pt x="255" y="93"/>
                    </a:cubicBezTo>
                    <a:cubicBezTo>
                      <a:pt x="259" y="93"/>
                      <a:pt x="263" y="93"/>
                      <a:pt x="267" y="94"/>
                    </a:cubicBezTo>
                    <a:cubicBezTo>
                      <a:pt x="290" y="94"/>
                      <a:pt x="306" y="100"/>
                      <a:pt x="316" y="110"/>
                    </a:cubicBezTo>
                    <a:cubicBezTo>
                      <a:pt x="248" y="269"/>
                      <a:pt x="212" y="479"/>
                      <a:pt x="241" y="644"/>
                    </a:cubicBezTo>
                    <a:cubicBezTo>
                      <a:pt x="244" y="668"/>
                      <a:pt x="260" y="678"/>
                      <a:pt x="278" y="678"/>
                    </a:cubicBezTo>
                    <a:cubicBezTo>
                      <a:pt x="303" y="678"/>
                      <a:pt x="330" y="659"/>
                      <a:pt x="332" y="631"/>
                    </a:cubicBezTo>
                    <a:cubicBezTo>
                      <a:pt x="342" y="550"/>
                      <a:pt x="332" y="469"/>
                      <a:pt x="342" y="388"/>
                    </a:cubicBezTo>
                    <a:cubicBezTo>
                      <a:pt x="348" y="311"/>
                      <a:pt x="361" y="239"/>
                      <a:pt x="374" y="162"/>
                    </a:cubicBezTo>
                    <a:cubicBezTo>
                      <a:pt x="381" y="175"/>
                      <a:pt x="394" y="188"/>
                      <a:pt x="403" y="197"/>
                    </a:cubicBezTo>
                    <a:cubicBezTo>
                      <a:pt x="436" y="230"/>
                      <a:pt x="468" y="259"/>
                      <a:pt x="507" y="275"/>
                    </a:cubicBezTo>
                    <a:cubicBezTo>
                      <a:pt x="497" y="418"/>
                      <a:pt x="491" y="560"/>
                      <a:pt x="494" y="696"/>
                    </a:cubicBezTo>
                    <a:cubicBezTo>
                      <a:pt x="494" y="729"/>
                      <a:pt x="520" y="745"/>
                      <a:pt x="546" y="745"/>
                    </a:cubicBezTo>
                    <a:cubicBezTo>
                      <a:pt x="572" y="745"/>
                      <a:pt x="598" y="729"/>
                      <a:pt x="598" y="696"/>
                    </a:cubicBezTo>
                    <a:cubicBezTo>
                      <a:pt x="601" y="563"/>
                      <a:pt x="598" y="431"/>
                      <a:pt x="585" y="295"/>
                    </a:cubicBezTo>
                    <a:lnTo>
                      <a:pt x="585" y="295"/>
                    </a:lnTo>
                    <a:cubicBezTo>
                      <a:pt x="599" y="297"/>
                      <a:pt x="614" y="298"/>
                      <a:pt x="628" y="298"/>
                    </a:cubicBezTo>
                    <a:cubicBezTo>
                      <a:pt x="708" y="298"/>
                      <a:pt x="788" y="267"/>
                      <a:pt x="834" y="204"/>
                    </a:cubicBezTo>
                    <a:cubicBezTo>
                      <a:pt x="865" y="170"/>
                      <a:pt x="842" y="111"/>
                      <a:pt x="807" y="111"/>
                    </a:cubicBezTo>
                    <a:cubicBezTo>
                      <a:pt x="798" y="111"/>
                      <a:pt x="789" y="115"/>
                      <a:pt x="779" y="123"/>
                    </a:cubicBezTo>
                    <a:cubicBezTo>
                      <a:pt x="726" y="161"/>
                      <a:pt x="673" y="184"/>
                      <a:pt x="620" y="184"/>
                    </a:cubicBezTo>
                    <a:cubicBezTo>
                      <a:pt x="572" y="184"/>
                      <a:pt x="525" y="166"/>
                      <a:pt x="478" y="123"/>
                    </a:cubicBezTo>
                    <a:cubicBezTo>
                      <a:pt x="426" y="74"/>
                      <a:pt x="390" y="16"/>
                      <a:pt x="313" y="3"/>
                    </a:cubicBezTo>
                    <a:cubicBezTo>
                      <a:pt x="300" y="1"/>
                      <a:pt x="289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>
                <a:off x="6288439" y="2813041"/>
                <a:ext cx="110654" cy="154784"/>
              </a:xfrm>
              <a:custGeom>
                <a:avLst/>
                <a:gdLst/>
                <a:ahLst/>
                <a:cxnLst/>
                <a:rect l="l" t="t" r="r" b="b"/>
                <a:pathLst>
                  <a:path w="1685" h="2357" extrusionOk="0">
                    <a:moveTo>
                      <a:pt x="566" y="1"/>
                    </a:moveTo>
                    <a:cubicBezTo>
                      <a:pt x="540" y="1"/>
                      <a:pt x="509" y="25"/>
                      <a:pt x="505" y="50"/>
                    </a:cubicBezTo>
                    <a:cubicBezTo>
                      <a:pt x="460" y="380"/>
                      <a:pt x="480" y="704"/>
                      <a:pt x="486" y="1031"/>
                    </a:cubicBezTo>
                    <a:cubicBezTo>
                      <a:pt x="486" y="1436"/>
                      <a:pt x="392" y="1773"/>
                      <a:pt x="230" y="2123"/>
                    </a:cubicBezTo>
                    <a:cubicBezTo>
                      <a:pt x="139" y="1822"/>
                      <a:pt x="107" y="1508"/>
                      <a:pt x="110" y="1190"/>
                    </a:cubicBezTo>
                    <a:cubicBezTo>
                      <a:pt x="110" y="1163"/>
                      <a:pt x="90" y="1149"/>
                      <a:pt x="69" y="1149"/>
                    </a:cubicBezTo>
                    <a:cubicBezTo>
                      <a:pt x="49" y="1149"/>
                      <a:pt x="28" y="1163"/>
                      <a:pt x="26" y="1190"/>
                    </a:cubicBezTo>
                    <a:cubicBezTo>
                      <a:pt x="0" y="1572"/>
                      <a:pt x="52" y="1942"/>
                      <a:pt x="156" y="2311"/>
                    </a:cubicBezTo>
                    <a:cubicBezTo>
                      <a:pt x="165" y="2339"/>
                      <a:pt x="194" y="2357"/>
                      <a:pt x="221" y="2357"/>
                    </a:cubicBezTo>
                    <a:cubicBezTo>
                      <a:pt x="241" y="2357"/>
                      <a:pt x="259" y="2348"/>
                      <a:pt x="269" y="2327"/>
                    </a:cubicBezTo>
                    <a:cubicBezTo>
                      <a:pt x="502" y="1880"/>
                      <a:pt x="619" y="1472"/>
                      <a:pt x="616" y="970"/>
                    </a:cubicBezTo>
                    <a:cubicBezTo>
                      <a:pt x="609" y="801"/>
                      <a:pt x="515" y="260"/>
                      <a:pt x="700" y="144"/>
                    </a:cubicBezTo>
                    <a:cubicBezTo>
                      <a:pt x="713" y="135"/>
                      <a:pt x="736" y="131"/>
                      <a:pt x="764" y="131"/>
                    </a:cubicBezTo>
                    <a:cubicBezTo>
                      <a:pt x="859" y="131"/>
                      <a:pt x="1017" y="171"/>
                      <a:pt x="1082" y="176"/>
                    </a:cubicBezTo>
                    <a:cubicBezTo>
                      <a:pt x="1254" y="192"/>
                      <a:pt x="1429" y="205"/>
                      <a:pt x="1597" y="222"/>
                    </a:cubicBezTo>
                    <a:cubicBezTo>
                      <a:pt x="1599" y="222"/>
                      <a:pt x="1601" y="222"/>
                      <a:pt x="1603" y="222"/>
                    </a:cubicBezTo>
                    <a:cubicBezTo>
                      <a:pt x="1684" y="222"/>
                      <a:pt x="1676" y="95"/>
                      <a:pt x="1597" y="89"/>
                    </a:cubicBezTo>
                    <a:cubicBezTo>
                      <a:pt x="1257" y="60"/>
                      <a:pt x="914" y="30"/>
                      <a:pt x="570" y="1"/>
                    </a:cubicBezTo>
                    <a:cubicBezTo>
                      <a:pt x="569" y="1"/>
                      <a:pt x="567" y="1"/>
                      <a:pt x="5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6335128" y="2885604"/>
                <a:ext cx="70070" cy="12609"/>
              </a:xfrm>
              <a:custGeom>
                <a:avLst/>
                <a:gdLst/>
                <a:ahLst/>
                <a:cxnLst/>
                <a:rect l="l" t="t" r="r" b="b"/>
                <a:pathLst>
                  <a:path w="1067" h="192" extrusionOk="0">
                    <a:moveTo>
                      <a:pt x="982" y="1"/>
                    </a:moveTo>
                    <a:cubicBezTo>
                      <a:pt x="975" y="1"/>
                      <a:pt x="968" y="2"/>
                      <a:pt x="961" y="4"/>
                    </a:cubicBezTo>
                    <a:cubicBezTo>
                      <a:pt x="767" y="51"/>
                      <a:pt x="581" y="68"/>
                      <a:pt x="393" y="68"/>
                    </a:cubicBezTo>
                    <a:cubicBezTo>
                      <a:pt x="283" y="68"/>
                      <a:pt x="171" y="62"/>
                      <a:pt x="57" y="53"/>
                    </a:cubicBezTo>
                    <a:cubicBezTo>
                      <a:pt x="55" y="53"/>
                      <a:pt x="53" y="52"/>
                      <a:pt x="51" y="52"/>
                    </a:cubicBezTo>
                    <a:cubicBezTo>
                      <a:pt x="8" y="52"/>
                      <a:pt x="0" y="121"/>
                      <a:pt x="44" y="134"/>
                    </a:cubicBezTo>
                    <a:cubicBezTo>
                      <a:pt x="184" y="174"/>
                      <a:pt x="331" y="191"/>
                      <a:pt x="478" y="191"/>
                    </a:cubicBezTo>
                    <a:cubicBezTo>
                      <a:pt x="653" y="191"/>
                      <a:pt x="829" y="166"/>
                      <a:pt x="996" y="124"/>
                    </a:cubicBezTo>
                    <a:cubicBezTo>
                      <a:pt x="1067" y="106"/>
                      <a:pt x="1047" y="1"/>
                      <a:pt x="9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" name="Google Shape;146;p2"/>
              <p:cNvSpPr/>
              <p:nvPr/>
            </p:nvSpPr>
            <p:spPr>
              <a:xfrm>
                <a:off x="6347343" y="2845350"/>
                <a:ext cx="48858" cy="40978"/>
              </a:xfrm>
              <a:custGeom>
                <a:avLst/>
                <a:gdLst/>
                <a:ahLst/>
                <a:cxnLst/>
                <a:rect l="l" t="t" r="r" b="b"/>
                <a:pathLst>
                  <a:path w="744" h="624" extrusionOk="0">
                    <a:moveTo>
                      <a:pt x="399" y="115"/>
                    </a:moveTo>
                    <a:cubicBezTo>
                      <a:pt x="425" y="115"/>
                      <a:pt x="457" y="118"/>
                      <a:pt x="486" y="125"/>
                    </a:cubicBezTo>
                    <a:cubicBezTo>
                      <a:pt x="486" y="180"/>
                      <a:pt x="467" y="206"/>
                      <a:pt x="422" y="219"/>
                    </a:cubicBezTo>
                    <a:cubicBezTo>
                      <a:pt x="344" y="267"/>
                      <a:pt x="247" y="280"/>
                      <a:pt x="156" y="284"/>
                    </a:cubicBezTo>
                    <a:cubicBezTo>
                      <a:pt x="159" y="248"/>
                      <a:pt x="179" y="215"/>
                      <a:pt x="214" y="186"/>
                    </a:cubicBezTo>
                    <a:cubicBezTo>
                      <a:pt x="263" y="141"/>
                      <a:pt x="334" y="118"/>
                      <a:pt x="399" y="115"/>
                    </a:cubicBezTo>
                    <a:close/>
                    <a:moveTo>
                      <a:pt x="432" y="1"/>
                    </a:moveTo>
                    <a:cubicBezTo>
                      <a:pt x="338" y="1"/>
                      <a:pt x="234" y="30"/>
                      <a:pt x="188" y="60"/>
                    </a:cubicBezTo>
                    <a:cubicBezTo>
                      <a:pt x="107" y="115"/>
                      <a:pt x="49" y="190"/>
                      <a:pt x="33" y="277"/>
                    </a:cubicBezTo>
                    <a:cubicBezTo>
                      <a:pt x="4" y="287"/>
                      <a:pt x="0" y="332"/>
                      <a:pt x="30" y="345"/>
                    </a:cubicBezTo>
                    <a:cubicBezTo>
                      <a:pt x="33" y="410"/>
                      <a:pt x="65" y="475"/>
                      <a:pt x="127" y="526"/>
                    </a:cubicBezTo>
                    <a:cubicBezTo>
                      <a:pt x="206" y="592"/>
                      <a:pt x="307" y="623"/>
                      <a:pt x="408" y="623"/>
                    </a:cubicBezTo>
                    <a:cubicBezTo>
                      <a:pt x="513" y="623"/>
                      <a:pt x="618" y="589"/>
                      <a:pt x="700" y="523"/>
                    </a:cubicBezTo>
                    <a:cubicBezTo>
                      <a:pt x="744" y="485"/>
                      <a:pt x="702" y="419"/>
                      <a:pt x="655" y="419"/>
                    </a:cubicBezTo>
                    <a:cubicBezTo>
                      <a:pt x="646" y="419"/>
                      <a:pt x="637" y="421"/>
                      <a:pt x="629" y="426"/>
                    </a:cubicBezTo>
                    <a:cubicBezTo>
                      <a:pt x="558" y="471"/>
                      <a:pt x="482" y="500"/>
                      <a:pt x="402" y="500"/>
                    </a:cubicBezTo>
                    <a:cubicBezTo>
                      <a:pt x="372" y="500"/>
                      <a:pt x="342" y="496"/>
                      <a:pt x="311" y="488"/>
                    </a:cubicBezTo>
                    <a:cubicBezTo>
                      <a:pt x="237" y="465"/>
                      <a:pt x="175" y="413"/>
                      <a:pt x="156" y="358"/>
                    </a:cubicBezTo>
                    <a:lnTo>
                      <a:pt x="156" y="358"/>
                    </a:lnTo>
                    <a:cubicBezTo>
                      <a:pt x="162" y="358"/>
                      <a:pt x="169" y="358"/>
                      <a:pt x="175" y="358"/>
                    </a:cubicBezTo>
                    <a:cubicBezTo>
                      <a:pt x="355" y="358"/>
                      <a:pt x="597" y="313"/>
                      <a:pt x="616" y="151"/>
                    </a:cubicBezTo>
                    <a:cubicBezTo>
                      <a:pt x="631" y="37"/>
                      <a:pt x="538" y="1"/>
                      <a:pt x="4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" name="Google Shape;147;p2"/>
              <p:cNvSpPr/>
              <p:nvPr/>
            </p:nvSpPr>
            <p:spPr>
              <a:xfrm>
                <a:off x="6323768" y="2904122"/>
                <a:ext cx="60876" cy="83992"/>
              </a:xfrm>
              <a:custGeom>
                <a:avLst/>
                <a:gdLst/>
                <a:ahLst/>
                <a:cxnLst/>
                <a:rect l="l" t="t" r="r" b="b"/>
                <a:pathLst>
                  <a:path w="927" h="1279" extrusionOk="0">
                    <a:moveTo>
                      <a:pt x="497" y="271"/>
                    </a:moveTo>
                    <a:cubicBezTo>
                      <a:pt x="507" y="271"/>
                      <a:pt x="516" y="272"/>
                      <a:pt x="525" y="273"/>
                    </a:cubicBezTo>
                    <a:cubicBezTo>
                      <a:pt x="522" y="295"/>
                      <a:pt x="536" y="325"/>
                      <a:pt x="563" y="325"/>
                    </a:cubicBezTo>
                    <a:cubicBezTo>
                      <a:pt x="564" y="325"/>
                      <a:pt x="565" y="325"/>
                      <a:pt x="567" y="325"/>
                    </a:cubicBezTo>
                    <a:lnTo>
                      <a:pt x="570" y="325"/>
                    </a:lnTo>
                    <a:cubicBezTo>
                      <a:pt x="567" y="328"/>
                      <a:pt x="564" y="331"/>
                      <a:pt x="564" y="338"/>
                    </a:cubicBezTo>
                    <a:cubicBezTo>
                      <a:pt x="557" y="370"/>
                      <a:pt x="551" y="396"/>
                      <a:pt x="534" y="425"/>
                    </a:cubicBezTo>
                    <a:cubicBezTo>
                      <a:pt x="521" y="470"/>
                      <a:pt x="500" y="492"/>
                      <a:pt x="470" y="492"/>
                    </a:cubicBezTo>
                    <a:cubicBezTo>
                      <a:pt x="429" y="492"/>
                      <a:pt x="372" y="448"/>
                      <a:pt x="298" y="360"/>
                    </a:cubicBezTo>
                    <a:cubicBezTo>
                      <a:pt x="333" y="306"/>
                      <a:pt x="421" y="271"/>
                      <a:pt x="497" y="271"/>
                    </a:cubicBezTo>
                    <a:close/>
                    <a:moveTo>
                      <a:pt x="425" y="825"/>
                    </a:moveTo>
                    <a:cubicBezTo>
                      <a:pt x="447" y="825"/>
                      <a:pt x="471" y="827"/>
                      <a:pt x="496" y="830"/>
                    </a:cubicBezTo>
                    <a:cubicBezTo>
                      <a:pt x="486" y="843"/>
                      <a:pt x="470" y="859"/>
                      <a:pt x="457" y="879"/>
                    </a:cubicBezTo>
                    <a:cubicBezTo>
                      <a:pt x="411" y="953"/>
                      <a:pt x="450" y="1099"/>
                      <a:pt x="340" y="1135"/>
                    </a:cubicBezTo>
                    <a:cubicBezTo>
                      <a:pt x="332" y="1135"/>
                      <a:pt x="324" y="1135"/>
                      <a:pt x="316" y="1135"/>
                    </a:cubicBezTo>
                    <a:cubicBezTo>
                      <a:pt x="196" y="1135"/>
                      <a:pt x="161" y="1087"/>
                      <a:pt x="201" y="992"/>
                    </a:cubicBezTo>
                    <a:cubicBezTo>
                      <a:pt x="228" y="879"/>
                      <a:pt x="302" y="825"/>
                      <a:pt x="425" y="825"/>
                    </a:cubicBezTo>
                    <a:close/>
                    <a:moveTo>
                      <a:pt x="838" y="0"/>
                    </a:moveTo>
                    <a:cubicBezTo>
                      <a:pt x="814" y="0"/>
                      <a:pt x="792" y="13"/>
                      <a:pt x="784" y="36"/>
                    </a:cubicBezTo>
                    <a:cubicBezTo>
                      <a:pt x="777" y="56"/>
                      <a:pt x="777" y="79"/>
                      <a:pt x="787" y="95"/>
                    </a:cubicBezTo>
                    <a:cubicBezTo>
                      <a:pt x="768" y="127"/>
                      <a:pt x="732" y="153"/>
                      <a:pt x="703" y="176"/>
                    </a:cubicBezTo>
                    <a:cubicBezTo>
                      <a:pt x="677" y="195"/>
                      <a:pt x="648" y="208"/>
                      <a:pt x="619" y="218"/>
                    </a:cubicBezTo>
                    <a:cubicBezTo>
                      <a:pt x="580" y="177"/>
                      <a:pt x="528" y="160"/>
                      <a:pt x="473" y="160"/>
                    </a:cubicBezTo>
                    <a:cubicBezTo>
                      <a:pt x="301" y="160"/>
                      <a:pt x="97" y="334"/>
                      <a:pt x="159" y="506"/>
                    </a:cubicBezTo>
                    <a:cubicBezTo>
                      <a:pt x="190" y="601"/>
                      <a:pt x="293" y="665"/>
                      <a:pt x="390" y="665"/>
                    </a:cubicBezTo>
                    <a:cubicBezTo>
                      <a:pt x="403" y="665"/>
                      <a:pt x="415" y="664"/>
                      <a:pt x="427" y="662"/>
                    </a:cubicBezTo>
                    <a:cubicBezTo>
                      <a:pt x="466" y="652"/>
                      <a:pt x="502" y="639"/>
                      <a:pt x="531" y="620"/>
                    </a:cubicBezTo>
                    <a:lnTo>
                      <a:pt x="531" y="620"/>
                    </a:lnTo>
                    <a:cubicBezTo>
                      <a:pt x="521" y="652"/>
                      <a:pt x="515" y="684"/>
                      <a:pt x="502" y="717"/>
                    </a:cubicBezTo>
                    <a:cubicBezTo>
                      <a:pt x="476" y="710"/>
                      <a:pt x="450" y="707"/>
                      <a:pt x="425" y="707"/>
                    </a:cubicBezTo>
                    <a:cubicBezTo>
                      <a:pt x="208" y="707"/>
                      <a:pt x="0" y="936"/>
                      <a:pt x="87" y="1167"/>
                    </a:cubicBezTo>
                    <a:cubicBezTo>
                      <a:pt x="119" y="1243"/>
                      <a:pt x="184" y="1278"/>
                      <a:pt x="256" y="1278"/>
                    </a:cubicBezTo>
                    <a:cubicBezTo>
                      <a:pt x="280" y="1278"/>
                      <a:pt x="303" y="1275"/>
                      <a:pt x="327" y="1267"/>
                    </a:cubicBezTo>
                    <a:cubicBezTo>
                      <a:pt x="392" y="1248"/>
                      <a:pt x="450" y="1206"/>
                      <a:pt x="486" y="1154"/>
                    </a:cubicBezTo>
                    <a:cubicBezTo>
                      <a:pt x="517" y="1110"/>
                      <a:pt x="548" y="923"/>
                      <a:pt x="608" y="923"/>
                    </a:cubicBezTo>
                    <a:cubicBezTo>
                      <a:pt x="610" y="923"/>
                      <a:pt x="613" y="923"/>
                      <a:pt x="615" y="924"/>
                    </a:cubicBezTo>
                    <a:cubicBezTo>
                      <a:pt x="621" y="926"/>
                      <a:pt x="626" y="926"/>
                      <a:pt x="631" y="926"/>
                    </a:cubicBezTo>
                    <a:cubicBezTo>
                      <a:pt x="691" y="926"/>
                      <a:pt x="710" y="829"/>
                      <a:pt x="648" y="814"/>
                    </a:cubicBezTo>
                    <a:cubicBezTo>
                      <a:pt x="628" y="811"/>
                      <a:pt x="606" y="807"/>
                      <a:pt x="589" y="807"/>
                    </a:cubicBezTo>
                    <a:cubicBezTo>
                      <a:pt x="645" y="655"/>
                      <a:pt x="667" y="516"/>
                      <a:pt x="667" y="357"/>
                    </a:cubicBezTo>
                    <a:cubicBezTo>
                      <a:pt x="667" y="338"/>
                      <a:pt x="654" y="322"/>
                      <a:pt x="638" y="312"/>
                    </a:cubicBezTo>
                    <a:cubicBezTo>
                      <a:pt x="726" y="289"/>
                      <a:pt x="800" y="241"/>
                      <a:pt x="862" y="166"/>
                    </a:cubicBezTo>
                    <a:cubicBezTo>
                      <a:pt x="887" y="127"/>
                      <a:pt x="926" y="79"/>
                      <a:pt x="894" y="30"/>
                    </a:cubicBezTo>
                    <a:cubicBezTo>
                      <a:pt x="880" y="10"/>
                      <a:pt x="858" y="0"/>
                      <a:pt x="8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8" name="Google Shape;148;p2"/>
            <p:cNvGrpSpPr/>
            <p:nvPr/>
          </p:nvGrpSpPr>
          <p:grpSpPr>
            <a:xfrm rot="-4946701">
              <a:off x="7202988" y="-406085"/>
              <a:ext cx="979619" cy="216229"/>
              <a:chOff x="7968422" y="675563"/>
              <a:chExt cx="462304" cy="102049"/>
            </a:xfrm>
          </p:grpSpPr>
          <p:sp>
            <p:nvSpPr>
              <p:cNvPr id="149" name="Google Shape;149;p2"/>
              <p:cNvSpPr/>
              <p:nvPr/>
            </p:nvSpPr>
            <p:spPr>
              <a:xfrm>
                <a:off x="7968422" y="693884"/>
                <a:ext cx="58052" cy="61139"/>
              </a:xfrm>
              <a:custGeom>
                <a:avLst/>
                <a:gdLst/>
                <a:ahLst/>
                <a:cxnLst/>
                <a:rect l="l" t="t" r="r" b="b"/>
                <a:pathLst>
                  <a:path w="884" h="931" extrusionOk="0">
                    <a:moveTo>
                      <a:pt x="554" y="0"/>
                    </a:moveTo>
                    <a:cubicBezTo>
                      <a:pt x="537" y="0"/>
                      <a:pt x="521" y="1"/>
                      <a:pt x="505" y="3"/>
                    </a:cubicBezTo>
                    <a:cubicBezTo>
                      <a:pt x="305" y="32"/>
                      <a:pt x="107" y="165"/>
                      <a:pt x="49" y="366"/>
                    </a:cubicBezTo>
                    <a:cubicBezTo>
                      <a:pt x="0" y="534"/>
                      <a:pt x="49" y="732"/>
                      <a:pt x="188" y="842"/>
                    </a:cubicBezTo>
                    <a:cubicBezTo>
                      <a:pt x="269" y="906"/>
                      <a:pt x="365" y="930"/>
                      <a:pt x="464" y="930"/>
                    </a:cubicBezTo>
                    <a:cubicBezTo>
                      <a:pt x="586" y="930"/>
                      <a:pt x="712" y="893"/>
                      <a:pt x="820" y="849"/>
                    </a:cubicBezTo>
                    <a:cubicBezTo>
                      <a:pt x="883" y="825"/>
                      <a:pt x="867" y="724"/>
                      <a:pt x="804" y="724"/>
                    </a:cubicBezTo>
                    <a:cubicBezTo>
                      <a:pt x="797" y="724"/>
                      <a:pt x="789" y="726"/>
                      <a:pt x="781" y="729"/>
                    </a:cubicBezTo>
                    <a:cubicBezTo>
                      <a:pt x="689" y="764"/>
                      <a:pt x="574" y="792"/>
                      <a:pt x="467" y="792"/>
                    </a:cubicBezTo>
                    <a:cubicBezTo>
                      <a:pt x="306" y="792"/>
                      <a:pt x="165" y="727"/>
                      <a:pt x="156" y="518"/>
                    </a:cubicBezTo>
                    <a:cubicBezTo>
                      <a:pt x="146" y="376"/>
                      <a:pt x="227" y="259"/>
                      <a:pt x="343" y="184"/>
                    </a:cubicBezTo>
                    <a:cubicBezTo>
                      <a:pt x="391" y="156"/>
                      <a:pt x="509" y="110"/>
                      <a:pt x="605" y="110"/>
                    </a:cubicBezTo>
                    <a:cubicBezTo>
                      <a:pt x="674" y="110"/>
                      <a:pt x="731" y="134"/>
                      <a:pt x="742" y="204"/>
                    </a:cubicBezTo>
                    <a:cubicBezTo>
                      <a:pt x="745" y="231"/>
                      <a:pt x="765" y="245"/>
                      <a:pt x="784" y="245"/>
                    </a:cubicBezTo>
                    <a:cubicBezTo>
                      <a:pt x="803" y="245"/>
                      <a:pt x="821" y="231"/>
                      <a:pt x="823" y="204"/>
                    </a:cubicBezTo>
                    <a:cubicBezTo>
                      <a:pt x="840" y="56"/>
                      <a:pt x="681" y="0"/>
                      <a:pt x="5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" name="Google Shape;150;p2"/>
              <p:cNvSpPr/>
              <p:nvPr/>
            </p:nvSpPr>
            <p:spPr>
              <a:xfrm>
                <a:off x="8024765" y="724551"/>
                <a:ext cx="27581" cy="53061"/>
              </a:xfrm>
              <a:custGeom>
                <a:avLst/>
                <a:gdLst/>
                <a:ahLst/>
                <a:cxnLst/>
                <a:rect l="l" t="t" r="r" b="b"/>
                <a:pathLst>
                  <a:path w="420" h="808" extrusionOk="0">
                    <a:moveTo>
                      <a:pt x="353" y="0"/>
                    </a:moveTo>
                    <a:cubicBezTo>
                      <a:pt x="339" y="0"/>
                      <a:pt x="324" y="6"/>
                      <a:pt x="311" y="19"/>
                    </a:cubicBezTo>
                    <a:cubicBezTo>
                      <a:pt x="286" y="48"/>
                      <a:pt x="263" y="80"/>
                      <a:pt x="243" y="116"/>
                    </a:cubicBezTo>
                    <a:cubicBezTo>
                      <a:pt x="237" y="129"/>
                      <a:pt x="227" y="165"/>
                      <a:pt x="221" y="171"/>
                    </a:cubicBezTo>
                    <a:cubicBezTo>
                      <a:pt x="215" y="175"/>
                      <a:pt x="210" y="176"/>
                      <a:pt x="203" y="176"/>
                    </a:cubicBezTo>
                    <a:cubicBezTo>
                      <a:pt x="159" y="176"/>
                      <a:pt x="97" y="97"/>
                      <a:pt x="94" y="54"/>
                    </a:cubicBezTo>
                    <a:cubicBezTo>
                      <a:pt x="93" y="33"/>
                      <a:pt x="73" y="19"/>
                      <a:pt x="54" y="19"/>
                    </a:cubicBezTo>
                    <a:cubicBezTo>
                      <a:pt x="39" y="19"/>
                      <a:pt x="24" y="28"/>
                      <a:pt x="20" y="48"/>
                    </a:cubicBezTo>
                    <a:cubicBezTo>
                      <a:pt x="0" y="155"/>
                      <a:pt x="17" y="317"/>
                      <a:pt x="162" y="330"/>
                    </a:cubicBezTo>
                    <a:cubicBezTo>
                      <a:pt x="168" y="330"/>
                      <a:pt x="173" y="331"/>
                      <a:pt x="179" y="331"/>
                    </a:cubicBezTo>
                    <a:cubicBezTo>
                      <a:pt x="204" y="331"/>
                      <a:pt x="224" y="324"/>
                      <a:pt x="240" y="314"/>
                    </a:cubicBezTo>
                    <a:lnTo>
                      <a:pt x="240" y="314"/>
                    </a:lnTo>
                    <a:cubicBezTo>
                      <a:pt x="208" y="456"/>
                      <a:pt x="166" y="592"/>
                      <a:pt x="133" y="735"/>
                    </a:cubicBezTo>
                    <a:cubicBezTo>
                      <a:pt x="124" y="781"/>
                      <a:pt x="157" y="807"/>
                      <a:pt x="191" y="807"/>
                    </a:cubicBezTo>
                    <a:cubicBezTo>
                      <a:pt x="214" y="807"/>
                      <a:pt x="237" y="795"/>
                      <a:pt x="247" y="767"/>
                    </a:cubicBezTo>
                    <a:cubicBezTo>
                      <a:pt x="328" y="547"/>
                      <a:pt x="376" y="310"/>
                      <a:pt x="415" y="77"/>
                    </a:cubicBezTo>
                    <a:cubicBezTo>
                      <a:pt x="420" y="35"/>
                      <a:pt x="388" y="0"/>
                      <a:pt x="3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" name="Google Shape;151;p2"/>
              <p:cNvSpPr/>
              <p:nvPr/>
            </p:nvSpPr>
            <p:spPr>
              <a:xfrm>
                <a:off x="8060095" y="730330"/>
                <a:ext cx="35133" cy="7552"/>
              </a:xfrm>
              <a:custGeom>
                <a:avLst/>
                <a:gdLst/>
                <a:ahLst/>
                <a:cxnLst/>
                <a:rect l="l" t="t" r="r" b="b"/>
                <a:pathLst>
                  <a:path w="535" h="115" extrusionOk="0">
                    <a:moveTo>
                      <a:pt x="315" y="1"/>
                    </a:moveTo>
                    <a:cubicBezTo>
                      <a:pt x="226" y="1"/>
                      <a:pt x="136" y="7"/>
                      <a:pt x="55" y="15"/>
                    </a:cubicBezTo>
                    <a:cubicBezTo>
                      <a:pt x="0" y="18"/>
                      <a:pt x="0" y="96"/>
                      <a:pt x="55" y="99"/>
                    </a:cubicBezTo>
                    <a:cubicBezTo>
                      <a:pt x="147" y="106"/>
                      <a:pt x="247" y="115"/>
                      <a:pt x="345" y="115"/>
                    </a:cubicBezTo>
                    <a:cubicBezTo>
                      <a:pt x="395" y="115"/>
                      <a:pt x="445" y="112"/>
                      <a:pt x="493" y="106"/>
                    </a:cubicBezTo>
                    <a:cubicBezTo>
                      <a:pt x="535" y="93"/>
                      <a:pt x="535" y="15"/>
                      <a:pt x="493" y="12"/>
                    </a:cubicBezTo>
                    <a:cubicBezTo>
                      <a:pt x="436" y="4"/>
                      <a:pt x="376" y="1"/>
                      <a:pt x="3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" name="Google Shape;152;p2"/>
              <p:cNvSpPr/>
              <p:nvPr/>
            </p:nvSpPr>
            <p:spPr>
              <a:xfrm>
                <a:off x="8059898" y="717262"/>
                <a:ext cx="33360" cy="8865"/>
              </a:xfrm>
              <a:custGeom>
                <a:avLst/>
                <a:gdLst/>
                <a:ahLst/>
                <a:cxnLst/>
                <a:rect l="l" t="t" r="r" b="b"/>
                <a:pathLst>
                  <a:path w="508" h="135" extrusionOk="0">
                    <a:moveTo>
                      <a:pt x="256" y="0"/>
                    </a:moveTo>
                    <a:cubicBezTo>
                      <a:pt x="182" y="0"/>
                      <a:pt x="109" y="13"/>
                      <a:pt x="42" y="39"/>
                    </a:cubicBezTo>
                    <a:cubicBezTo>
                      <a:pt x="0" y="54"/>
                      <a:pt x="11" y="118"/>
                      <a:pt x="51" y="118"/>
                    </a:cubicBezTo>
                    <a:cubicBezTo>
                      <a:pt x="54" y="118"/>
                      <a:pt x="58" y="118"/>
                      <a:pt x="62" y="117"/>
                    </a:cubicBezTo>
                    <a:cubicBezTo>
                      <a:pt x="113" y="103"/>
                      <a:pt x="163" y="97"/>
                      <a:pt x="212" y="97"/>
                    </a:cubicBezTo>
                    <a:cubicBezTo>
                      <a:pt x="282" y="97"/>
                      <a:pt x="351" y="110"/>
                      <a:pt x="421" y="133"/>
                    </a:cubicBezTo>
                    <a:cubicBezTo>
                      <a:pt x="426" y="134"/>
                      <a:pt x="431" y="135"/>
                      <a:pt x="435" y="135"/>
                    </a:cubicBezTo>
                    <a:cubicBezTo>
                      <a:pt x="489" y="135"/>
                      <a:pt x="507" y="51"/>
                      <a:pt x="450" y="33"/>
                    </a:cubicBezTo>
                    <a:cubicBezTo>
                      <a:pt x="389" y="11"/>
                      <a:pt x="322" y="0"/>
                      <a:pt x="2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" name="Google Shape;153;p2"/>
              <p:cNvSpPr/>
              <p:nvPr/>
            </p:nvSpPr>
            <p:spPr>
              <a:xfrm>
                <a:off x="8102647" y="693687"/>
                <a:ext cx="50369" cy="60285"/>
              </a:xfrm>
              <a:custGeom>
                <a:avLst/>
                <a:gdLst/>
                <a:ahLst/>
                <a:cxnLst/>
                <a:rect l="l" t="t" r="r" b="b"/>
                <a:pathLst>
                  <a:path w="767" h="918" extrusionOk="0">
                    <a:moveTo>
                      <a:pt x="330" y="0"/>
                    </a:moveTo>
                    <a:cubicBezTo>
                      <a:pt x="306" y="0"/>
                      <a:pt x="281" y="6"/>
                      <a:pt x="256" y="19"/>
                    </a:cubicBezTo>
                    <a:cubicBezTo>
                      <a:pt x="123" y="90"/>
                      <a:pt x="33" y="294"/>
                      <a:pt x="16" y="440"/>
                    </a:cubicBezTo>
                    <a:cubicBezTo>
                      <a:pt x="0" y="589"/>
                      <a:pt x="55" y="754"/>
                      <a:pt x="182" y="848"/>
                    </a:cubicBezTo>
                    <a:cubicBezTo>
                      <a:pt x="252" y="898"/>
                      <a:pt x="332" y="918"/>
                      <a:pt x="413" y="918"/>
                    </a:cubicBezTo>
                    <a:cubicBezTo>
                      <a:pt x="510" y="918"/>
                      <a:pt x="608" y="890"/>
                      <a:pt x="697" y="855"/>
                    </a:cubicBezTo>
                    <a:cubicBezTo>
                      <a:pt x="767" y="823"/>
                      <a:pt x="755" y="728"/>
                      <a:pt x="693" y="728"/>
                    </a:cubicBezTo>
                    <a:cubicBezTo>
                      <a:pt x="687" y="728"/>
                      <a:pt x="679" y="729"/>
                      <a:pt x="671" y="732"/>
                    </a:cubicBezTo>
                    <a:cubicBezTo>
                      <a:pt x="589" y="756"/>
                      <a:pt x="496" y="780"/>
                      <a:pt x="410" y="780"/>
                    </a:cubicBezTo>
                    <a:cubicBezTo>
                      <a:pt x="299" y="780"/>
                      <a:pt x="200" y="739"/>
                      <a:pt x="152" y="602"/>
                    </a:cubicBezTo>
                    <a:cubicBezTo>
                      <a:pt x="123" y="521"/>
                      <a:pt x="130" y="437"/>
                      <a:pt x="152" y="359"/>
                    </a:cubicBezTo>
                    <a:cubicBezTo>
                      <a:pt x="162" y="311"/>
                      <a:pt x="188" y="259"/>
                      <a:pt x="217" y="213"/>
                    </a:cubicBezTo>
                    <a:cubicBezTo>
                      <a:pt x="222" y="204"/>
                      <a:pt x="302" y="82"/>
                      <a:pt x="351" y="82"/>
                    </a:cubicBezTo>
                    <a:cubicBezTo>
                      <a:pt x="367" y="82"/>
                      <a:pt x="379" y="94"/>
                      <a:pt x="386" y="126"/>
                    </a:cubicBezTo>
                    <a:cubicBezTo>
                      <a:pt x="390" y="143"/>
                      <a:pt x="404" y="151"/>
                      <a:pt x="418" y="151"/>
                    </a:cubicBezTo>
                    <a:cubicBezTo>
                      <a:pt x="435" y="151"/>
                      <a:pt x="452" y="139"/>
                      <a:pt x="450" y="119"/>
                    </a:cubicBezTo>
                    <a:cubicBezTo>
                      <a:pt x="448" y="46"/>
                      <a:pt x="395" y="0"/>
                      <a:pt x="3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" name="Google Shape;154;p2"/>
              <p:cNvSpPr/>
              <p:nvPr/>
            </p:nvSpPr>
            <p:spPr>
              <a:xfrm>
                <a:off x="8139881" y="675563"/>
                <a:ext cx="47939" cy="36907"/>
              </a:xfrm>
              <a:custGeom>
                <a:avLst/>
                <a:gdLst/>
                <a:ahLst/>
                <a:cxnLst/>
                <a:rect l="l" t="t" r="r" b="b"/>
                <a:pathLst>
                  <a:path w="730" h="562" extrusionOk="0">
                    <a:moveTo>
                      <a:pt x="255" y="289"/>
                    </a:moveTo>
                    <a:cubicBezTo>
                      <a:pt x="303" y="289"/>
                      <a:pt x="361" y="313"/>
                      <a:pt x="418" y="344"/>
                    </a:cubicBezTo>
                    <a:cubicBezTo>
                      <a:pt x="399" y="376"/>
                      <a:pt x="373" y="405"/>
                      <a:pt x="340" y="425"/>
                    </a:cubicBezTo>
                    <a:cubicBezTo>
                      <a:pt x="323" y="435"/>
                      <a:pt x="291" y="442"/>
                      <a:pt x="257" y="442"/>
                    </a:cubicBezTo>
                    <a:cubicBezTo>
                      <a:pt x="189" y="442"/>
                      <a:pt x="117" y="413"/>
                      <a:pt x="172" y="331"/>
                    </a:cubicBezTo>
                    <a:cubicBezTo>
                      <a:pt x="192" y="301"/>
                      <a:pt x="221" y="289"/>
                      <a:pt x="255" y="289"/>
                    </a:cubicBezTo>
                    <a:close/>
                    <a:moveTo>
                      <a:pt x="578" y="1"/>
                    </a:moveTo>
                    <a:cubicBezTo>
                      <a:pt x="570" y="1"/>
                      <a:pt x="562" y="5"/>
                      <a:pt x="557" y="16"/>
                    </a:cubicBezTo>
                    <a:cubicBezTo>
                      <a:pt x="518" y="91"/>
                      <a:pt x="496" y="172"/>
                      <a:pt x="463" y="250"/>
                    </a:cubicBezTo>
                    <a:cubicBezTo>
                      <a:pt x="401" y="214"/>
                      <a:pt x="334" y="184"/>
                      <a:pt x="256" y="184"/>
                    </a:cubicBezTo>
                    <a:cubicBezTo>
                      <a:pt x="248" y="184"/>
                      <a:pt x="241" y="184"/>
                      <a:pt x="233" y="185"/>
                    </a:cubicBezTo>
                    <a:cubicBezTo>
                      <a:pt x="110" y="201"/>
                      <a:pt x="0" y="301"/>
                      <a:pt x="55" y="431"/>
                    </a:cubicBezTo>
                    <a:cubicBezTo>
                      <a:pt x="90" y="520"/>
                      <a:pt x="168" y="561"/>
                      <a:pt x="252" y="561"/>
                    </a:cubicBezTo>
                    <a:cubicBezTo>
                      <a:pt x="302" y="561"/>
                      <a:pt x="354" y="546"/>
                      <a:pt x="399" y="519"/>
                    </a:cubicBezTo>
                    <a:cubicBezTo>
                      <a:pt x="441" y="489"/>
                      <a:pt x="480" y="444"/>
                      <a:pt x="509" y="395"/>
                    </a:cubicBezTo>
                    <a:cubicBezTo>
                      <a:pt x="564" y="431"/>
                      <a:pt x="612" y="463"/>
                      <a:pt x="645" y="473"/>
                    </a:cubicBezTo>
                    <a:cubicBezTo>
                      <a:pt x="651" y="475"/>
                      <a:pt x="657" y="476"/>
                      <a:pt x="663" y="476"/>
                    </a:cubicBezTo>
                    <a:cubicBezTo>
                      <a:pt x="714" y="476"/>
                      <a:pt x="729" y="390"/>
                      <a:pt x="671" y="366"/>
                    </a:cubicBezTo>
                    <a:cubicBezTo>
                      <a:pt x="625" y="350"/>
                      <a:pt x="590" y="327"/>
                      <a:pt x="548" y="301"/>
                    </a:cubicBezTo>
                    <a:cubicBezTo>
                      <a:pt x="580" y="214"/>
                      <a:pt x="596" y="117"/>
                      <a:pt x="609" y="36"/>
                    </a:cubicBezTo>
                    <a:cubicBezTo>
                      <a:pt x="611" y="17"/>
                      <a:pt x="594" y="1"/>
                      <a:pt x="5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" name="Google Shape;155;p2"/>
              <p:cNvSpPr/>
              <p:nvPr/>
            </p:nvSpPr>
            <p:spPr>
              <a:xfrm>
                <a:off x="8144938" y="726061"/>
                <a:ext cx="31850" cy="46297"/>
              </a:xfrm>
              <a:custGeom>
                <a:avLst/>
                <a:gdLst/>
                <a:ahLst/>
                <a:cxnLst/>
                <a:rect l="l" t="t" r="r" b="b"/>
                <a:pathLst>
                  <a:path w="485" h="705" extrusionOk="0">
                    <a:moveTo>
                      <a:pt x="424" y="0"/>
                    </a:moveTo>
                    <a:cubicBezTo>
                      <a:pt x="404" y="0"/>
                      <a:pt x="384" y="9"/>
                      <a:pt x="373" y="28"/>
                    </a:cubicBezTo>
                    <a:cubicBezTo>
                      <a:pt x="354" y="64"/>
                      <a:pt x="338" y="106"/>
                      <a:pt x="309" y="132"/>
                    </a:cubicBezTo>
                    <a:cubicBezTo>
                      <a:pt x="285" y="157"/>
                      <a:pt x="223" y="188"/>
                      <a:pt x="175" y="188"/>
                    </a:cubicBezTo>
                    <a:cubicBezTo>
                      <a:pt x="131" y="188"/>
                      <a:pt x="99" y="163"/>
                      <a:pt x="114" y="90"/>
                    </a:cubicBezTo>
                    <a:cubicBezTo>
                      <a:pt x="120" y="59"/>
                      <a:pt x="101" y="42"/>
                      <a:pt x="80" y="42"/>
                    </a:cubicBezTo>
                    <a:cubicBezTo>
                      <a:pt x="66" y="42"/>
                      <a:pt x="51" y="50"/>
                      <a:pt x="43" y="67"/>
                    </a:cubicBezTo>
                    <a:cubicBezTo>
                      <a:pt x="1" y="171"/>
                      <a:pt x="85" y="271"/>
                      <a:pt x="189" y="287"/>
                    </a:cubicBezTo>
                    <a:cubicBezTo>
                      <a:pt x="196" y="288"/>
                      <a:pt x="203" y="289"/>
                      <a:pt x="210" y="289"/>
                    </a:cubicBezTo>
                    <a:cubicBezTo>
                      <a:pt x="256" y="289"/>
                      <a:pt x="298" y="271"/>
                      <a:pt x="338" y="245"/>
                    </a:cubicBezTo>
                    <a:lnTo>
                      <a:pt x="338" y="245"/>
                    </a:lnTo>
                    <a:cubicBezTo>
                      <a:pt x="318" y="385"/>
                      <a:pt x="292" y="521"/>
                      <a:pt x="296" y="657"/>
                    </a:cubicBezTo>
                    <a:cubicBezTo>
                      <a:pt x="296" y="687"/>
                      <a:pt x="322" y="704"/>
                      <a:pt x="347" y="704"/>
                    </a:cubicBezTo>
                    <a:cubicBezTo>
                      <a:pt x="368" y="704"/>
                      <a:pt x="388" y="693"/>
                      <a:pt x="393" y="666"/>
                    </a:cubicBezTo>
                    <a:cubicBezTo>
                      <a:pt x="448" y="472"/>
                      <a:pt x="454" y="255"/>
                      <a:pt x="480" y="51"/>
                    </a:cubicBezTo>
                    <a:cubicBezTo>
                      <a:pt x="484" y="20"/>
                      <a:pt x="454" y="0"/>
                      <a:pt x="4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6" name="Google Shape;156;p2"/>
              <p:cNvSpPr/>
              <p:nvPr/>
            </p:nvSpPr>
            <p:spPr>
              <a:xfrm>
                <a:off x="8178560" y="686464"/>
                <a:ext cx="48070" cy="84452"/>
              </a:xfrm>
              <a:custGeom>
                <a:avLst/>
                <a:gdLst/>
                <a:ahLst/>
                <a:cxnLst/>
                <a:rect l="l" t="t" r="r" b="b"/>
                <a:pathLst>
                  <a:path w="732" h="1286" extrusionOk="0">
                    <a:moveTo>
                      <a:pt x="537" y="1"/>
                    </a:moveTo>
                    <a:cubicBezTo>
                      <a:pt x="532" y="1"/>
                      <a:pt x="525" y="2"/>
                      <a:pt x="519" y="6"/>
                    </a:cubicBezTo>
                    <a:cubicBezTo>
                      <a:pt x="23" y="265"/>
                      <a:pt x="1" y="1234"/>
                      <a:pt x="652" y="1286"/>
                    </a:cubicBezTo>
                    <a:cubicBezTo>
                      <a:pt x="654" y="1286"/>
                      <a:pt x="655" y="1286"/>
                      <a:pt x="657" y="1286"/>
                    </a:cubicBezTo>
                    <a:cubicBezTo>
                      <a:pt x="717" y="1286"/>
                      <a:pt x="731" y="1178"/>
                      <a:pt x="668" y="1169"/>
                    </a:cubicBezTo>
                    <a:cubicBezTo>
                      <a:pt x="108" y="1088"/>
                      <a:pt x="189" y="340"/>
                      <a:pt x="555" y="67"/>
                    </a:cubicBezTo>
                    <a:cubicBezTo>
                      <a:pt x="584" y="43"/>
                      <a:pt x="567" y="1"/>
                      <a:pt x="5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" name="Google Shape;157;p2"/>
              <p:cNvSpPr/>
              <p:nvPr/>
            </p:nvSpPr>
            <p:spPr>
              <a:xfrm>
                <a:off x="8206468" y="700582"/>
                <a:ext cx="51945" cy="42423"/>
              </a:xfrm>
              <a:custGeom>
                <a:avLst/>
                <a:gdLst/>
                <a:ahLst/>
                <a:cxnLst/>
                <a:rect l="l" t="t" r="r" b="b"/>
                <a:pathLst>
                  <a:path w="791" h="646" extrusionOk="0">
                    <a:moveTo>
                      <a:pt x="214" y="298"/>
                    </a:moveTo>
                    <a:cubicBezTo>
                      <a:pt x="261" y="298"/>
                      <a:pt x="307" y="343"/>
                      <a:pt x="347" y="377"/>
                    </a:cubicBezTo>
                    <a:cubicBezTo>
                      <a:pt x="304" y="441"/>
                      <a:pt x="238" y="510"/>
                      <a:pt x="183" y="510"/>
                    </a:cubicBezTo>
                    <a:cubicBezTo>
                      <a:pt x="163" y="510"/>
                      <a:pt x="145" y="501"/>
                      <a:pt x="130" y="478"/>
                    </a:cubicBezTo>
                    <a:cubicBezTo>
                      <a:pt x="104" y="439"/>
                      <a:pt x="146" y="322"/>
                      <a:pt x="182" y="306"/>
                    </a:cubicBezTo>
                    <a:cubicBezTo>
                      <a:pt x="192" y="301"/>
                      <a:pt x="203" y="298"/>
                      <a:pt x="214" y="298"/>
                    </a:cubicBezTo>
                    <a:close/>
                    <a:moveTo>
                      <a:pt x="590" y="0"/>
                    </a:moveTo>
                    <a:cubicBezTo>
                      <a:pt x="582" y="0"/>
                      <a:pt x="574" y="3"/>
                      <a:pt x="567" y="11"/>
                    </a:cubicBezTo>
                    <a:cubicBezTo>
                      <a:pt x="499" y="92"/>
                      <a:pt x="467" y="183"/>
                      <a:pt x="418" y="274"/>
                    </a:cubicBezTo>
                    <a:cubicBezTo>
                      <a:pt x="360" y="225"/>
                      <a:pt x="295" y="163"/>
                      <a:pt x="214" y="163"/>
                    </a:cubicBezTo>
                    <a:cubicBezTo>
                      <a:pt x="71" y="163"/>
                      <a:pt x="0" y="345"/>
                      <a:pt x="13" y="468"/>
                    </a:cubicBezTo>
                    <a:cubicBezTo>
                      <a:pt x="23" y="567"/>
                      <a:pt x="90" y="609"/>
                      <a:pt x="166" y="609"/>
                    </a:cubicBezTo>
                    <a:cubicBezTo>
                      <a:pt x="215" y="609"/>
                      <a:pt x="267" y="592"/>
                      <a:pt x="311" y="562"/>
                    </a:cubicBezTo>
                    <a:cubicBezTo>
                      <a:pt x="360" y="530"/>
                      <a:pt x="395" y="487"/>
                      <a:pt x="428" y="439"/>
                    </a:cubicBezTo>
                    <a:cubicBezTo>
                      <a:pt x="509" y="504"/>
                      <a:pt x="596" y="572"/>
                      <a:pt x="677" y="633"/>
                    </a:cubicBezTo>
                    <a:cubicBezTo>
                      <a:pt x="688" y="642"/>
                      <a:pt x="699" y="646"/>
                      <a:pt x="710" y="646"/>
                    </a:cubicBezTo>
                    <a:cubicBezTo>
                      <a:pt x="754" y="646"/>
                      <a:pt x="791" y="582"/>
                      <a:pt x="752" y="546"/>
                    </a:cubicBezTo>
                    <a:cubicBezTo>
                      <a:pt x="667" y="471"/>
                      <a:pt x="580" y="403"/>
                      <a:pt x="493" y="335"/>
                    </a:cubicBezTo>
                    <a:cubicBezTo>
                      <a:pt x="538" y="241"/>
                      <a:pt x="574" y="141"/>
                      <a:pt x="622" y="57"/>
                    </a:cubicBezTo>
                    <a:cubicBezTo>
                      <a:pt x="639" y="32"/>
                      <a:pt x="616" y="0"/>
                      <a:pt x="5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" name="Google Shape;158;p2"/>
              <p:cNvSpPr/>
              <p:nvPr/>
            </p:nvSpPr>
            <p:spPr>
              <a:xfrm>
                <a:off x="8258806" y="712009"/>
                <a:ext cx="31916" cy="9391"/>
              </a:xfrm>
              <a:custGeom>
                <a:avLst/>
                <a:gdLst/>
                <a:ahLst/>
                <a:cxnLst/>
                <a:rect l="l" t="t" r="r" b="b"/>
                <a:pathLst>
                  <a:path w="486" h="143" extrusionOk="0">
                    <a:moveTo>
                      <a:pt x="56" y="1"/>
                    </a:moveTo>
                    <a:cubicBezTo>
                      <a:pt x="14" y="1"/>
                      <a:pt x="1" y="66"/>
                      <a:pt x="45" y="83"/>
                    </a:cubicBezTo>
                    <a:cubicBezTo>
                      <a:pt x="145" y="123"/>
                      <a:pt x="259" y="143"/>
                      <a:pt x="368" y="143"/>
                    </a:cubicBezTo>
                    <a:cubicBezTo>
                      <a:pt x="384" y="143"/>
                      <a:pt x="399" y="143"/>
                      <a:pt x="415" y="142"/>
                    </a:cubicBezTo>
                    <a:cubicBezTo>
                      <a:pt x="485" y="135"/>
                      <a:pt x="486" y="35"/>
                      <a:pt x="421" y="35"/>
                    </a:cubicBezTo>
                    <a:cubicBezTo>
                      <a:pt x="420" y="35"/>
                      <a:pt x="419" y="35"/>
                      <a:pt x="418" y="35"/>
                    </a:cubicBezTo>
                    <a:cubicBezTo>
                      <a:pt x="391" y="37"/>
                      <a:pt x="364" y="38"/>
                      <a:pt x="338" y="38"/>
                    </a:cubicBezTo>
                    <a:cubicBezTo>
                      <a:pt x="247" y="38"/>
                      <a:pt x="161" y="25"/>
                      <a:pt x="68" y="2"/>
                    </a:cubicBezTo>
                    <a:cubicBezTo>
                      <a:pt x="64" y="1"/>
                      <a:pt x="60" y="1"/>
                      <a:pt x="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" name="Google Shape;159;p2"/>
              <p:cNvSpPr/>
              <p:nvPr/>
            </p:nvSpPr>
            <p:spPr>
              <a:xfrm>
                <a:off x="8314295" y="694081"/>
                <a:ext cx="50369" cy="46100"/>
              </a:xfrm>
              <a:custGeom>
                <a:avLst/>
                <a:gdLst/>
                <a:ahLst/>
                <a:cxnLst/>
                <a:rect l="l" t="t" r="r" b="b"/>
                <a:pathLst>
                  <a:path w="767" h="702" extrusionOk="0">
                    <a:moveTo>
                      <a:pt x="170" y="245"/>
                    </a:moveTo>
                    <a:cubicBezTo>
                      <a:pt x="215" y="245"/>
                      <a:pt x="278" y="282"/>
                      <a:pt x="302" y="308"/>
                    </a:cubicBezTo>
                    <a:cubicBezTo>
                      <a:pt x="318" y="327"/>
                      <a:pt x="331" y="356"/>
                      <a:pt x="341" y="379"/>
                    </a:cubicBezTo>
                    <a:cubicBezTo>
                      <a:pt x="350" y="392"/>
                      <a:pt x="354" y="405"/>
                      <a:pt x="363" y="418"/>
                    </a:cubicBezTo>
                    <a:cubicBezTo>
                      <a:pt x="334" y="450"/>
                      <a:pt x="305" y="473"/>
                      <a:pt x="276" y="486"/>
                    </a:cubicBezTo>
                    <a:cubicBezTo>
                      <a:pt x="265" y="502"/>
                      <a:pt x="253" y="510"/>
                      <a:pt x="240" y="510"/>
                    </a:cubicBezTo>
                    <a:cubicBezTo>
                      <a:pt x="226" y="510"/>
                      <a:pt x="212" y="501"/>
                      <a:pt x="195" y="483"/>
                    </a:cubicBezTo>
                    <a:cubicBezTo>
                      <a:pt x="159" y="483"/>
                      <a:pt x="143" y="470"/>
                      <a:pt x="140" y="441"/>
                    </a:cubicBezTo>
                    <a:cubicBezTo>
                      <a:pt x="124" y="408"/>
                      <a:pt x="114" y="269"/>
                      <a:pt x="140" y="253"/>
                    </a:cubicBezTo>
                    <a:cubicBezTo>
                      <a:pt x="148" y="248"/>
                      <a:pt x="158" y="245"/>
                      <a:pt x="170" y="245"/>
                    </a:cubicBezTo>
                    <a:close/>
                    <a:moveTo>
                      <a:pt x="721" y="0"/>
                    </a:moveTo>
                    <a:cubicBezTo>
                      <a:pt x="711" y="0"/>
                      <a:pt x="700" y="5"/>
                      <a:pt x="691" y="16"/>
                    </a:cubicBezTo>
                    <a:cubicBezTo>
                      <a:pt x="613" y="123"/>
                      <a:pt x="542" y="227"/>
                      <a:pt x="451" y="324"/>
                    </a:cubicBezTo>
                    <a:cubicBezTo>
                      <a:pt x="406" y="237"/>
                      <a:pt x="363" y="146"/>
                      <a:pt x="269" y="107"/>
                    </a:cubicBezTo>
                    <a:cubicBezTo>
                      <a:pt x="241" y="94"/>
                      <a:pt x="215" y="88"/>
                      <a:pt x="192" y="88"/>
                    </a:cubicBezTo>
                    <a:cubicBezTo>
                      <a:pt x="57" y="88"/>
                      <a:pt x="0" y="280"/>
                      <a:pt x="17" y="402"/>
                    </a:cubicBezTo>
                    <a:cubicBezTo>
                      <a:pt x="36" y="521"/>
                      <a:pt x="94" y="637"/>
                      <a:pt x="195" y="637"/>
                    </a:cubicBezTo>
                    <a:cubicBezTo>
                      <a:pt x="228" y="637"/>
                      <a:pt x="266" y="625"/>
                      <a:pt x="308" y="596"/>
                    </a:cubicBezTo>
                    <a:cubicBezTo>
                      <a:pt x="347" y="570"/>
                      <a:pt x="383" y="544"/>
                      <a:pt x="415" y="512"/>
                    </a:cubicBezTo>
                    <a:cubicBezTo>
                      <a:pt x="422" y="522"/>
                      <a:pt x="425" y="531"/>
                      <a:pt x="435" y="541"/>
                    </a:cubicBezTo>
                    <a:cubicBezTo>
                      <a:pt x="493" y="619"/>
                      <a:pt x="564" y="680"/>
                      <a:pt x="661" y="700"/>
                    </a:cubicBezTo>
                    <a:cubicBezTo>
                      <a:pt x="666" y="701"/>
                      <a:pt x="671" y="701"/>
                      <a:pt x="676" y="701"/>
                    </a:cubicBezTo>
                    <a:cubicBezTo>
                      <a:pt x="743" y="701"/>
                      <a:pt x="767" y="598"/>
                      <a:pt x="694" y="583"/>
                    </a:cubicBezTo>
                    <a:cubicBezTo>
                      <a:pt x="600" y="564"/>
                      <a:pt x="548" y="499"/>
                      <a:pt x="503" y="424"/>
                    </a:cubicBezTo>
                    <a:cubicBezTo>
                      <a:pt x="603" y="311"/>
                      <a:pt x="694" y="178"/>
                      <a:pt x="749" y="55"/>
                    </a:cubicBezTo>
                    <a:cubicBezTo>
                      <a:pt x="762" y="24"/>
                      <a:pt x="743" y="0"/>
                      <a:pt x="7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" name="Google Shape;160;p2"/>
              <p:cNvSpPr/>
              <p:nvPr/>
            </p:nvSpPr>
            <p:spPr>
              <a:xfrm>
                <a:off x="8370310" y="732497"/>
                <a:ext cx="14250" cy="13265"/>
              </a:xfrm>
              <a:custGeom>
                <a:avLst/>
                <a:gdLst/>
                <a:ahLst/>
                <a:cxnLst/>
                <a:rect l="l" t="t" r="r" b="b"/>
                <a:pathLst>
                  <a:path w="217" h="202" extrusionOk="0">
                    <a:moveTo>
                      <a:pt x="149" y="0"/>
                    </a:moveTo>
                    <a:cubicBezTo>
                      <a:pt x="73" y="0"/>
                      <a:pt x="0" y="62"/>
                      <a:pt x="6" y="141"/>
                    </a:cubicBezTo>
                    <a:cubicBezTo>
                      <a:pt x="6" y="163"/>
                      <a:pt x="22" y="180"/>
                      <a:pt x="48" y="193"/>
                    </a:cubicBezTo>
                    <a:cubicBezTo>
                      <a:pt x="62" y="198"/>
                      <a:pt x="76" y="201"/>
                      <a:pt x="90" y="201"/>
                    </a:cubicBezTo>
                    <a:cubicBezTo>
                      <a:pt x="145" y="201"/>
                      <a:pt x="198" y="159"/>
                      <a:pt x="213" y="102"/>
                    </a:cubicBezTo>
                    <a:cubicBezTo>
                      <a:pt x="217" y="82"/>
                      <a:pt x="213" y="60"/>
                      <a:pt x="197" y="47"/>
                    </a:cubicBezTo>
                    <a:cubicBezTo>
                      <a:pt x="197" y="27"/>
                      <a:pt x="191" y="8"/>
                      <a:pt x="165" y="1"/>
                    </a:cubicBezTo>
                    <a:cubicBezTo>
                      <a:pt x="159" y="1"/>
                      <a:pt x="154" y="0"/>
                      <a:pt x="1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" name="Google Shape;161;p2"/>
              <p:cNvSpPr/>
              <p:nvPr/>
            </p:nvSpPr>
            <p:spPr>
              <a:xfrm>
                <a:off x="8396117" y="684100"/>
                <a:ext cx="34608" cy="77359"/>
              </a:xfrm>
              <a:custGeom>
                <a:avLst/>
                <a:gdLst/>
                <a:ahLst/>
                <a:cxnLst/>
                <a:rect l="l" t="t" r="r" b="b"/>
                <a:pathLst>
                  <a:path w="527" h="1178" extrusionOk="0">
                    <a:moveTo>
                      <a:pt x="46" y="1"/>
                    </a:moveTo>
                    <a:cubicBezTo>
                      <a:pt x="23" y="1"/>
                      <a:pt x="0" y="27"/>
                      <a:pt x="15" y="52"/>
                    </a:cubicBezTo>
                    <a:cubicBezTo>
                      <a:pt x="99" y="214"/>
                      <a:pt x="229" y="356"/>
                      <a:pt x="267" y="541"/>
                    </a:cubicBezTo>
                    <a:cubicBezTo>
                      <a:pt x="306" y="745"/>
                      <a:pt x="238" y="926"/>
                      <a:pt x="115" y="1085"/>
                    </a:cubicBezTo>
                    <a:cubicBezTo>
                      <a:pt x="86" y="1126"/>
                      <a:pt x="131" y="1178"/>
                      <a:pt x="173" y="1178"/>
                    </a:cubicBezTo>
                    <a:cubicBezTo>
                      <a:pt x="187" y="1178"/>
                      <a:pt x="202" y="1171"/>
                      <a:pt x="212" y="1156"/>
                    </a:cubicBezTo>
                    <a:cubicBezTo>
                      <a:pt x="527" y="787"/>
                      <a:pt x="381" y="330"/>
                      <a:pt x="67" y="10"/>
                    </a:cubicBezTo>
                    <a:cubicBezTo>
                      <a:pt x="60" y="3"/>
                      <a:pt x="53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2" name="Google Shape;162;p2"/>
            <p:cNvGrpSpPr/>
            <p:nvPr/>
          </p:nvGrpSpPr>
          <p:grpSpPr>
            <a:xfrm rot="-1872959">
              <a:off x="2277086" y="151506"/>
              <a:ext cx="677116" cy="330879"/>
              <a:chOff x="7053208" y="3451133"/>
              <a:chExt cx="306539" cy="149789"/>
            </a:xfrm>
          </p:grpSpPr>
          <p:sp>
            <p:nvSpPr>
              <p:cNvPr id="163" name="Google Shape;163;p2"/>
              <p:cNvSpPr/>
              <p:nvPr/>
            </p:nvSpPr>
            <p:spPr>
              <a:xfrm>
                <a:off x="7053208" y="3487841"/>
                <a:ext cx="57067" cy="94762"/>
              </a:xfrm>
              <a:custGeom>
                <a:avLst/>
                <a:gdLst/>
                <a:ahLst/>
                <a:cxnLst/>
                <a:rect l="l" t="t" r="r" b="b"/>
                <a:pathLst>
                  <a:path w="869" h="1443" extrusionOk="0">
                    <a:moveTo>
                      <a:pt x="267" y="0"/>
                    </a:moveTo>
                    <a:cubicBezTo>
                      <a:pt x="250" y="0"/>
                      <a:pt x="233" y="9"/>
                      <a:pt x="230" y="27"/>
                    </a:cubicBezTo>
                    <a:cubicBezTo>
                      <a:pt x="227" y="53"/>
                      <a:pt x="221" y="82"/>
                      <a:pt x="214" y="105"/>
                    </a:cubicBezTo>
                    <a:cubicBezTo>
                      <a:pt x="211" y="115"/>
                      <a:pt x="204" y="124"/>
                      <a:pt x="211" y="134"/>
                    </a:cubicBezTo>
                    <a:cubicBezTo>
                      <a:pt x="133" y="539"/>
                      <a:pt x="72" y="947"/>
                      <a:pt x="7" y="1355"/>
                    </a:cubicBezTo>
                    <a:cubicBezTo>
                      <a:pt x="1" y="1393"/>
                      <a:pt x="22" y="1443"/>
                      <a:pt x="67" y="1443"/>
                    </a:cubicBezTo>
                    <a:cubicBezTo>
                      <a:pt x="69" y="1443"/>
                      <a:pt x="70" y="1443"/>
                      <a:pt x="72" y="1443"/>
                    </a:cubicBezTo>
                    <a:cubicBezTo>
                      <a:pt x="282" y="1427"/>
                      <a:pt x="493" y="1401"/>
                      <a:pt x="697" y="1349"/>
                    </a:cubicBezTo>
                    <a:cubicBezTo>
                      <a:pt x="767" y="1330"/>
                      <a:pt x="742" y="1231"/>
                      <a:pt x="676" y="1231"/>
                    </a:cubicBezTo>
                    <a:cubicBezTo>
                      <a:pt x="673" y="1231"/>
                      <a:pt x="669" y="1231"/>
                      <a:pt x="664" y="1232"/>
                    </a:cubicBezTo>
                    <a:cubicBezTo>
                      <a:pt x="490" y="1255"/>
                      <a:pt x="318" y="1284"/>
                      <a:pt x="149" y="1300"/>
                    </a:cubicBezTo>
                    <a:cubicBezTo>
                      <a:pt x="172" y="1135"/>
                      <a:pt x="198" y="973"/>
                      <a:pt x="217" y="805"/>
                    </a:cubicBezTo>
                    <a:cubicBezTo>
                      <a:pt x="288" y="813"/>
                      <a:pt x="365" y="820"/>
                      <a:pt x="440" y="820"/>
                    </a:cubicBezTo>
                    <a:cubicBezTo>
                      <a:pt x="505" y="820"/>
                      <a:pt x="568" y="815"/>
                      <a:pt x="626" y="801"/>
                    </a:cubicBezTo>
                    <a:cubicBezTo>
                      <a:pt x="690" y="785"/>
                      <a:pt x="674" y="691"/>
                      <a:pt x="609" y="688"/>
                    </a:cubicBezTo>
                    <a:cubicBezTo>
                      <a:pt x="603" y="688"/>
                      <a:pt x="597" y="688"/>
                      <a:pt x="590" y="688"/>
                    </a:cubicBezTo>
                    <a:cubicBezTo>
                      <a:pt x="524" y="688"/>
                      <a:pt x="453" y="701"/>
                      <a:pt x="383" y="704"/>
                    </a:cubicBezTo>
                    <a:cubicBezTo>
                      <a:pt x="331" y="707"/>
                      <a:pt x="282" y="707"/>
                      <a:pt x="230" y="707"/>
                    </a:cubicBezTo>
                    <a:cubicBezTo>
                      <a:pt x="253" y="529"/>
                      <a:pt x="272" y="351"/>
                      <a:pt x="295" y="173"/>
                    </a:cubicBezTo>
                    <a:cubicBezTo>
                      <a:pt x="360" y="183"/>
                      <a:pt x="428" y="183"/>
                      <a:pt x="496" y="183"/>
                    </a:cubicBezTo>
                    <a:cubicBezTo>
                      <a:pt x="565" y="185"/>
                      <a:pt x="633" y="187"/>
                      <a:pt x="702" y="187"/>
                    </a:cubicBezTo>
                    <a:cubicBezTo>
                      <a:pt x="731" y="187"/>
                      <a:pt x="759" y="187"/>
                      <a:pt x="788" y="186"/>
                    </a:cubicBezTo>
                    <a:cubicBezTo>
                      <a:pt x="865" y="186"/>
                      <a:pt x="869" y="72"/>
                      <a:pt x="788" y="69"/>
                    </a:cubicBezTo>
                    <a:cubicBezTo>
                      <a:pt x="759" y="68"/>
                      <a:pt x="731" y="68"/>
                      <a:pt x="702" y="68"/>
                    </a:cubicBezTo>
                    <a:cubicBezTo>
                      <a:pt x="633" y="68"/>
                      <a:pt x="565" y="70"/>
                      <a:pt x="496" y="72"/>
                    </a:cubicBezTo>
                    <a:cubicBezTo>
                      <a:pt x="431" y="72"/>
                      <a:pt x="366" y="72"/>
                      <a:pt x="308" y="82"/>
                    </a:cubicBezTo>
                    <a:cubicBezTo>
                      <a:pt x="308" y="69"/>
                      <a:pt x="311" y="53"/>
                      <a:pt x="311" y="40"/>
                    </a:cubicBezTo>
                    <a:cubicBezTo>
                      <a:pt x="313" y="14"/>
                      <a:pt x="289" y="0"/>
                      <a:pt x="2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" name="Google Shape;164;p2"/>
              <p:cNvSpPr/>
              <p:nvPr/>
            </p:nvSpPr>
            <p:spPr>
              <a:xfrm>
                <a:off x="7119335" y="3550488"/>
                <a:ext cx="35396" cy="37892"/>
              </a:xfrm>
              <a:custGeom>
                <a:avLst/>
                <a:gdLst/>
                <a:ahLst/>
                <a:cxnLst/>
                <a:rect l="l" t="t" r="r" b="b"/>
                <a:pathLst>
                  <a:path w="539" h="577" extrusionOk="0">
                    <a:moveTo>
                      <a:pt x="81" y="1"/>
                    </a:moveTo>
                    <a:cubicBezTo>
                      <a:pt x="70" y="1"/>
                      <a:pt x="59" y="8"/>
                      <a:pt x="53" y="22"/>
                    </a:cubicBezTo>
                    <a:cubicBezTo>
                      <a:pt x="1" y="168"/>
                      <a:pt x="7" y="395"/>
                      <a:pt x="62" y="541"/>
                    </a:cubicBezTo>
                    <a:cubicBezTo>
                      <a:pt x="71" y="565"/>
                      <a:pt x="97" y="577"/>
                      <a:pt x="120" y="577"/>
                    </a:cubicBezTo>
                    <a:cubicBezTo>
                      <a:pt x="147" y="577"/>
                      <a:pt x="171" y="561"/>
                      <a:pt x="166" y="528"/>
                    </a:cubicBezTo>
                    <a:cubicBezTo>
                      <a:pt x="156" y="479"/>
                      <a:pt x="150" y="434"/>
                      <a:pt x="137" y="385"/>
                    </a:cubicBezTo>
                    <a:cubicBezTo>
                      <a:pt x="140" y="382"/>
                      <a:pt x="140" y="382"/>
                      <a:pt x="140" y="379"/>
                    </a:cubicBezTo>
                    <a:cubicBezTo>
                      <a:pt x="147" y="382"/>
                      <a:pt x="150" y="382"/>
                      <a:pt x="153" y="385"/>
                    </a:cubicBezTo>
                    <a:cubicBezTo>
                      <a:pt x="236" y="420"/>
                      <a:pt x="348" y="441"/>
                      <a:pt x="442" y="441"/>
                    </a:cubicBezTo>
                    <a:cubicBezTo>
                      <a:pt x="454" y="441"/>
                      <a:pt x="466" y="441"/>
                      <a:pt x="477" y="440"/>
                    </a:cubicBezTo>
                    <a:cubicBezTo>
                      <a:pt x="539" y="427"/>
                      <a:pt x="539" y="349"/>
                      <a:pt x="477" y="343"/>
                    </a:cubicBezTo>
                    <a:cubicBezTo>
                      <a:pt x="425" y="333"/>
                      <a:pt x="373" y="336"/>
                      <a:pt x="318" y="333"/>
                    </a:cubicBezTo>
                    <a:cubicBezTo>
                      <a:pt x="279" y="330"/>
                      <a:pt x="234" y="327"/>
                      <a:pt x="195" y="320"/>
                    </a:cubicBezTo>
                    <a:cubicBezTo>
                      <a:pt x="250" y="262"/>
                      <a:pt x="305" y="197"/>
                      <a:pt x="354" y="136"/>
                    </a:cubicBezTo>
                    <a:cubicBezTo>
                      <a:pt x="373" y="104"/>
                      <a:pt x="342" y="70"/>
                      <a:pt x="312" y="70"/>
                    </a:cubicBezTo>
                    <a:cubicBezTo>
                      <a:pt x="302" y="70"/>
                      <a:pt x="291" y="74"/>
                      <a:pt x="283" y="84"/>
                    </a:cubicBezTo>
                    <a:cubicBezTo>
                      <a:pt x="228" y="149"/>
                      <a:pt x="176" y="217"/>
                      <a:pt x="121" y="288"/>
                    </a:cubicBezTo>
                    <a:lnTo>
                      <a:pt x="121" y="281"/>
                    </a:lnTo>
                    <a:cubicBezTo>
                      <a:pt x="114" y="200"/>
                      <a:pt x="117" y="116"/>
                      <a:pt x="111" y="29"/>
                    </a:cubicBezTo>
                    <a:cubicBezTo>
                      <a:pt x="107" y="11"/>
                      <a:pt x="94" y="1"/>
                      <a:pt x="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" name="Google Shape;165;p2"/>
              <p:cNvSpPr/>
              <p:nvPr/>
            </p:nvSpPr>
            <p:spPr>
              <a:xfrm>
                <a:off x="7135555" y="3534005"/>
                <a:ext cx="45050" cy="820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25" extrusionOk="0">
                    <a:moveTo>
                      <a:pt x="612" y="0"/>
                    </a:moveTo>
                    <a:cubicBezTo>
                      <a:pt x="608" y="0"/>
                      <a:pt x="604" y="0"/>
                      <a:pt x="599" y="1"/>
                    </a:cubicBezTo>
                    <a:cubicBezTo>
                      <a:pt x="418" y="24"/>
                      <a:pt x="240" y="34"/>
                      <a:pt x="52" y="34"/>
                    </a:cubicBezTo>
                    <a:cubicBezTo>
                      <a:pt x="0" y="34"/>
                      <a:pt x="0" y="111"/>
                      <a:pt x="52" y="115"/>
                    </a:cubicBezTo>
                    <a:cubicBezTo>
                      <a:pt x="128" y="121"/>
                      <a:pt x="204" y="124"/>
                      <a:pt x="280" y="124"/>
                    </a:cubicBezTo>
                    <a:cubicBezTo>
                      <a:pt x="392" y="124"/>
                      <a:pt x="504" y="117"/>
                      <a:pt x="612" y="102"/>
                    </a:cubicBezTo>
                    <a:cubicBezTo>
                      <a:pt x="686" y="95"/>
                      <a:pt x="678" y="0"/>
                      <a:pt x="6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" name="Google Shape;166;p2"/>
              <p:cNvSpPr/>
              <p:nvPr/>
            </p:nvSpPr>
            <p:spPr>
              <a:xfrm>
                <a:off x="7136803" y="3520477"/>
                <a:ext cx="47742" cy="7683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17" extrusionOk="0">
                    <a:moveTo>
                      <a:pt x="466" y="1"/>
                    </a:moveTo>
                    <a:cubicBezTo>
                      <a:pt x="329" y="1"/>
                      <a:pt x="189" y="12"/>
                      <a:pt x="56" y="22"/>
                    </a:cubicBezTo>
                    <a:cubicBezTo>
                      <a:pt x="1" y="26"/>
                      <a:pt x="1" y="97"/>
                      <a:pt x="56" y="97"/>
                    </a:cubicBezTo>
                    <a:cubicBezTo>
                      <a:pt x="192" y="106"/>
                      <a:pt x="339" y="117"/>
                      <a:pt x="482" y="117"/>
                    </a:cubicBezTo>
                    <a:cubicBezTo>
                      <a:pt x="543" y="117"/>
                      <a:pt x="603" y="115"/>
                      <a:pt x="661" y="110"/>
                    </a:cubicBezTo>
                    <a:cubicBezTo>
                      <a:pt x="726" y="103"/>
                      <a:pt x="726" y="13"/>
                      <a:pt x="661" y="10"/>
                    </a:cubicBezTo>
                    <a:cubicBezTo>
                      <a:pt x="598" y="3"/>
                      <a:pt x="533" y="1"/>
                      <a:pt x="4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" name="Google Shape;167;p2"/>
              <p:cNvSpPr/>
              <p:nvPr/>
            </p:nvSpPr>
            <p:spPr>
              <a:xfrm>
                <a:off x="7203390" y="3535844"/>
                <a:ext cx="125364" cy="13791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210" extrusionOk="0">
                    <a:moveTo>
                      <a:pt x="356" y="1"/>
                    </a:moveTo>
                    <a:cubicBezTo>
                      <a:pt x="254" y="1"/>
                      <a:pt x="153" y="3"/>
                      <a:pt x="52" y="9"/>
                    </a:cubicBezTo>
                    <a:cubicBezTo>
                      <a:pt x="17" y="15"/>
                      <a:pt x="0" y="70"/>
                      <a:pt x="46" y="80"/>
                    </a:cubicBezTo>
                    <a:cubicBezTo>
                      <a:pt x="622" y="177"/>
                      <a:pt x="1238" y="177"/>
                      <a:pt x="1828" y="210"/>
                    </a:cubicBezTo>
                    <a:cubicBezTo>
                      <a:pt x="1830" y="210"/>
                      <a:pt x="1832" y="210"/>
                      <a:pt x="1833" y="210"/>
                    </a:cubicBezTo>
                    <a:cubicBezTo>
                      <a:pt x="1909" y="210"/>
                      <a:pt x="1907" y="86"/>
                      <a:pt x="1828" y="83"/>
                    </a:cubicBezTo>
                    <a:cubicBezTo>
                      <a:pt x="1345" y="56"/>
                      <a:pt x="844" y="1"/>
                      <a:pt x="3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" name="Google Shape;168;p2"/>
              <p:cNvSpPr/>
              <p:nvPr/>
            </p:nvSpPr>
            <p:spPr>
              <a:xfrm>
                <a:off x="7210220" y="3487118"/>
                <a:ext cx="49384" cy="34280"/>
              </a:xfrm>
              <a:custGeom>
                <a:avLst/>
                <a:gdLst/>
                <a:ahLst/>
                <a:cxnLst/>
                <a:rect l="l" t="t" r="r" b="b"/>
                <a:pathLst>
                  <a:path w="752" h="522" extrusionOk="0">
                    <a:moveTo>
                      <a:pt x="565" y="0"/>
                    </a:moveTo>
                    <a:cubicBezTo>
                      <a:pt x="501" y="0"/>
                      <a:pt x="456" y="46"/>
                      <a:pt x="421" y="109"/>
                    </a:cubicBezTo>
                    <a:cubicBezTo>
                      <a:pt x="397" y="48"/>
                      <a:pt x="355" y="2"/>
                      <a:pt x="289" y="2"/>
                    </a:cubicBezTo>
                    <a:cubicBezTo>
                      <a:pt x="284" y="2"/>
                      <a:pt x="280" y="2"/>
                      <a:pt x="276" y="2"/>
                    </a:cubicBezTo>
                    <a:cubicBezTo>
                      <a:pt x="201" y="12"/>
                      <a:pt x="143" y="77"/>
                      <a:pt x="104" y="148"/>
                    </a:cubicBezTo>
                    <a:cubicBezTo>
                      <a:pt x="97" y="126"/>
                      <a:pt x="97" y="96"/>
                      <a:pt x="97" y="70"/>
                    </a:cubicBezTo>
                    <a:cubicBezTo>
                      <a:pt x="96" y="45"/>
                      <a:pt x="78" y="33"/>
                      <a:pt x="60" y="33"/>
                    </a:cubicBezTo>
                    <a:cubicBezTo>
                      <a:pt x="41" y="33"/>
                      <a:pt x="21" y="46"/>
                      <a:pt x="16" y="70"/>
                    </a:cubicBezTo>
                    <a:cubicBezTo>
                      <a:pt x="0" y="200"/>
                      <a:pt x="13" y="343"/>
                      <a:pt x="46" y="469"/>
                    </a:cubicBezTo>
                    <a:cubicBezTo>
                      <a:pt x="53" y="496"/>
                      <a:pt x="75" y="508"/>
                      <a:pt x="98" y="508"/>
                    </a:cubicBezTo>
                    <a:cubicBezTo>
                      <a:pt x="132" y="508"/>
                      <a:pt x="167" y="481"/>
                      <a:pt x="156" y="440"/>
                    </a:cubicBezTo>
                    <a:cubicBezTo>
                      <a:pt x="143" y="398"/>
                      <a:pt x="136" y="359"/>
                      <a:pt x="127" y="317"/>
                    </a:cubicBezTo>
                    <a:cubicBezTo>
                      <a:pt x="146" y="245"/>
                      <a:pt x="178" y="164"/>
                      <a:pt x="233" y="138"/>
                    </a:cubicBezTo>
                    <a:cubicBezTo>
                      <a:pt x="259" y="145"/>
                      <a:pt x="288" y="148"/>
                      <a:pt x="318" y="155"/>
                    </a:cubicBezTo>
                    <a:cubicBezTo>
                      <a:pt x="324" y="184"/>
                      <a:pt x="334" y="213"/>
                      <a:pt x="340" y="245"/>
                    </a:cubicBezTo>
                    <a:cubicBezTo>
                      <a:pt x="350" y="291"/>
                      <a:pt x="353" y="333"/>
                      <a:pt x="357" y="378"/>
                    </a:cubicBezTo>
                    <a:cubicBezTo>
                      <a:pt x="357" y="391"/>
                      <a:pt x="357" y="404"/>
                      <a:pt x="363" y="411"/>
                    </a:cubicBezTo>
                    <a:cubicBezTo>
                      <a:pt x="366" y="445"/>
                      <a:pt x="396" y="464"/>
                      <a:pt x="423" y="464"/>
                    </a:cubicBezTo>
                    <a:cubicBezTo>
                      <a:pt x="449" y="464"/>
                      <a:pt x="473" y="447"/>
                      <a:pt x="470" y="411"/>
                    </a:cubicBezTo>
                    <a:cubicBezTo>
                      <a:pt x="467" y="356"/>
                      <a:pt x="467" y="297"/>
                      <a:pt x="486" y="242"/>
                    </a:cubicBezTo>
                    <a:cubicBezTo>
                      <a:pt x="499" y="203"/>
                      <a:pt x="518" y="168"/>
                      <a:pt x="548" y="138"/>
                    </a:cubicBezTo>
                    <a:cubicBezTo>
                      <a:pt x="593" y="155"/>
                      <a:pt x="616" y="184"/>
                      <a:pt x="622" y="229"/>
                    </a:cubicBezTo>
                    <a:cubicBezTo>
                      <a:pt x="648" y="323"/>
                      <a:pt x="577" y="404"/>
                      <a:pt x="616" y="492"/>
                    </a:cubicBezTo>
                    <a:cubicBezTo>
                      <a:pt x="627" y="514"/>
                      <a:pt x="651" y="522"/>
                      <a:pt x="671" y="522"/>
                    </a:cubicBezTo>
                    <a:cubicBezTo>
                      <a:pt x="674" y="522"/>
                      <a:pt x="677" y="521"/>
                      <a:pt x="680" y="521"/>
                    </a:cubicBezTo>
                    <a:cubicBezTo>
                      <a:pt x="713" y="511"/>
                      <a:pt x="726" y="495"/>
                      <a:pt x="739" y="462"/>
                    </a:cubicBezTo>
                    <a:cubicBezTo>
                      <a:pt x="745" y="443"/>
                      <a:pt x="739" y="424"/>
                      <a:pt x="723" y="411"/>
                    </a:cubicBezTo>
                    <a:cubicBezTo>
                      <a:pt x="726" y="378"/>
                      <a:pt x="742" y="346"/>
                      <a:pt x="742" y="317"/>
                    </a:cubicBezTo>
                    <a:cubicBezTo>
                      <a:pt x="752" y="255"/>
                      <a:pt x="745" y="200"/>
                      <a:pt x="726" y="151"/>
                    </a:cubicBezTo>
                    <a:cubicBezTo>
                      <a:pt x="706" y="87"/>
                      <a:pt x="661" y="15"/>
                      <a:pt x="590" y="2"/>
                    </a:cubicBezTo>
                    <a:cubicBezTo>
                      <a:pt x="581" y="1"/>
                      <a:pt x="573" y="0"/>
                      <a:pt x="5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" name="Google Shape;169;p2"/>
              <p:cNvSpPr/>
              <p:nvPr/>
            </p:nvSpPr>
            <p:spPr>
              <a:xfrm>
                <a:off x="7259602" y="3457765"/>
                <a:ext cx="59825" cy="72500"/>
              </a:xfrm>
              <a:custGeom>
                <a:avLst/>
                <a:gdLst/>
                <a:ahLst/>
                <a:cxnLst/>
                <a:rect l="l" t="t" r="r" b="b"/>
                <a:pathLst>
                  <a:path w="911" h="1104" extrusionOk="0">
                    <a:moveTo>
                      <a:pt x="820" y="1"/>
                    </a:moveTo>
                    <a:cubicBezTo>
                      <a:pt x="800" y="1"/>
                      <a:pt x="780" y="10"/>
                      <a:pt x="768" y="32"/>
                    </a:cubicBezTo>
                    <a:cubicBezTo>
                      <a:pt x="631" y="284"/>
                      <a:pt x="541" y="560"/>
                      <a:pt x="505" y="841"/>
                    </a:cubicBezTo>
                    <a:cubicBezTo>
                      <a:pt x="356" y="582"/>
                      <a:pt x="217" y="317"/>
                      <a:pt x="84" y="48"/>
                    </a:cubicBezTo>
                    <a:cubicBezTo>
                      <a:pt x="76" y="35"/>
                      <a:pt x="65" y="30"/>
                      <a:pt x="53" y="30"/>
                    </a:cubicBezTo>
                    <a:cubicBezTo>
                      <a:pt x="27" y="30"/>
                      <a:pt x="0" y="58"/>
                      <a:pt x="16" y="90"/>
                    </a:cubicBezTo>
                    <a:cubicBezTo>
                      <a:pt x="158" y="427"/>
                      <a:pt x="327" y="751"/>
                      <a:pt x="495" y="1075"/>
                    </a:cubicBezTo>
                    <a:cubicBezTo>
                      <a:pt x="506" y="1095"/>
                      <a:pt x="523" y="1103"/>
                      <a:pt x="542" y="1103"/>
                    </a:cubicBezTo>
                    <a:cubicBezTo>
                      <a:pt x="573" y="1103"/>
                      <a:pt x="607" y="1077"/>
                      <a:pt x="609" y="1042"/>
                    </a:cubicBezTo>
                    <a:cubicBezTo>
                      <a:pt x="638" y="705"/>
                      <a:pt x="722" y="398"/>
                      <a:pt x="881" y="96"/>
                    </a:cubicBezTo>
                    <a:cubicBezTo>
                      <a:pt x="910" y="47"/>
                      <a:pt x="865" y="1"/>
                      <a:pt x="8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" name="Google Shape;170;p2"/>
              <p:cNvSpPr/>
              <p:nvPr/>
            </p:nvSpPr>
            <p:spPr>
              <a:xfrm>
                <a:off x="7323563" y="3451133"/>
                <a:ext cx="36184" cy="38745"/>
              </a:xfrm>
              <a:custGeom>
                <a:avLst/>
                <a:gdLst/>
                <a:ahLst/>
                <a:cxnLst/>
                <a:rect l="l" t="t" r="r" b="b"/>
                <a:pathLst>
                  <a:path w="551" h="590" extrusionOk="0">
                    <a:moveTo>
                      <a:pt x="163" y="0"/>
                    </a:moveTo>
                    <a:cubicBezTo>
                      <a:pt x="131" y="0"/>
                      <a:pt x="97" y="11"/>
                      <a:pt x="66" y="35"/>
                    </a:cubicBezTo>
                    <a:cubicBezTo>
                      <a:pt x="27" y="68"/>
                      <a:pt x="61" y="115"/>
                      <a:pt x="99" y="115"/>
                    </a:cubicBezTo>
                    <a:cubicBezTo>
                      <a:pt x="106" y="115"/>
                      <a:pt x="114" y="113"/>
                      <a:pt x="121" y="110"/>
                    </a:cubicBezTo>
                    <a:cubicBezTo>
                      <a:pt x="138" y="101"/>
                      <a:pt x="153" y="96"/>
                      <a:pt x="166" y="96"/>
                    </a:cubicBezTo>
                    <a:cubicBezTo>
                      <a:pt x="244" y="96"/>
                      <a:pt x="224" y="259"/>
                      <a:pt x="202" y="304"/>
                    </a:cubicBezTo>
                    <a:cubicBezTo>
                      <a:pt x="169" y="369"/>
                      <a:pt x="121" y="414"/>
                      <a:pt x="62" y="447"/>
                    </a:cubicBezTo>
                    <a:cubicBezTo>
                      <a:pt x="1" y="476"/>
                      <a:pt x="33" y="563"/>
                      <a:pt x="95" y="567"/>
                    </a:cubicBezTo>
                    <a:cubicBezTo>
                      <a:pt x="218" y="576"/>
                      <a:pt x="344" y="589"/>
                      <a:pt x="467" y="589"/>
                    </a:cubicBezTo>
                    <a:cubicBezTo>
                      <a:pt x="471" y="590"/>
                      <a:pt x="474" y="590"/>
                      <a:pt x="477" y="590"/>
                    </a:cubicBezTo>
                    <a:cubicBezTo>
                      <a:pt x="551" y="590"/>
                      <a:pt x="539" y="482"/>
                      <a:pt x="467" y="469"/>
                    </a:cubicBezTo>
                    <a:cubicBezTo>
                      <a:pt x="396" y="463"/>
                      <a:pt x="325" y="456"/>
                      <a:pt x="257" y="450"/>
                    </a:cubicBezTo>
                    <a:cubicBezTo>
                      <a:pt x="318" y="369"/>
                      <a:pt x="354" y="269"/>
                      <a:pt x="338" y="165"/>
                    </a:cubicBezTo>
                    <a:cubicBezTo>
                      <a:pt x="321" y="72"/>
                      <a:pt x="246" y="0"/>
                      <a:pt x="1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" name="Google Shape;171;p2"/>
              <p:cNvSpPr/>
              <p:nvPr/>
            </p:nvSpPr>
            <p:spPr>
              <a:xfrm>
                <a:off x="7236159" y="3552326"/>
                <a:ext cx="67706" cy="48596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740" extrusionOk="0">
                    <a:moveTo>
                      <a:pt x="484" y="0"/>
                    </a:moveTo>
                    <a:cubicBezTo>
                      <a:pt x="312" y="0"/>
                      <a:pt x="0" y="133"/>
                      <a:pt x="185" y="253"/>
                    </a:cubicBezTo>
                    <a:cubicBezTo>
                      <a:pt x="191" y="257"/>
                      <a:pt x="197" y="259"/>
                      <a:pt x="203" y="259"/>
                    </a:cubicBezTo>
                    <a:cubicBezTo>
                      <a:pt x="234" y="259"/>
                      <a:pt x="263" y="216"/>
                      <a:pt x="234" y="189"/>
                    </a:cubicBezTo>
                    <a:cubicBezTo>
                      <a:pt x="204" y="163"/>
                      <a:pt x="412" y="104"/>
                      <a:pt x="438" y="104"/>
                    </a:cubicBezTo>
                    <a:cubicBezTo>
                      <a:pt x="609" y="127"/>
                      <a:pt x="577" y="273"/>
                      <a:pt x="525" y="370"/>
                    </a:cubicBezTo>
                    <a:cubicBezTo>
                      <a:pt x="477" y="464"/>
                      <a:pt x="409" y="551"/>
                      <a:pt x="347" y="642"/>
                    </a:cubicBezTo>
                    <a:cubicBezTo>
                      <a:pt x="318" y="681"/>
                      <a:pt x="357" y="739"/>
                      <a:pt x="405" y="739"/>
                    </a:cubicBezTo>
                    <a:cubicBezTo>
                      <a:pt x="587" y="736"/>
                      <a:pt x="768" y="739"/>
                      <a:pt x="946" y="723"/>
                    </a:cubicBezTo>
                    <a:cubicBezTo>
                      <a:pt x="1031" y="723"/>
                      <a:pt x="1031" y="610"/>
                      <a:pt x="950" y="607"/>
                    </a:cubicBezTo>
                    <a:cubicBezTo>
                      <a:pt x="907" y="605"/>
                      <a:pt x="865" y="604"/>
                      <a:pt x="822" y="604"/>
                    </a:cubicBezTo>
                    <a:cubicBezTo>
                      <a:pt x="726" y="604"/>
                      <a:pt x="629" y="608"/>
                      <a:pt x="535" y="610"/>
                    </a:cubicBezTo>
                    <a:cubicBezTo>
                      <a:pt x="658" y="415"/>
                      <a:pt x="820" y="121"/>
                      <a:pt x="551" y="10"/>
                    </a:cubicBezTo>
                    <a:cubicBezTo>
                      <a:pt x="534" y="3"/>
                      <a:pt x="510" y="0"/>
                      <a:pt x="4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2" name="Google Shape;172;p2"/>
            <p:cNvGrpSpPr/>
            <p:nvPr/>
          </p:nvGrpSpPr>
          <p:grpSpPr>
            <a:xfrm rot="1974685">
              <a:off x="119287" y="480725"/>
              <a:ext cx="1187875" cy="262190"/>
              <a:chOff x="7968422" y="675563"/>
              <a:chExt cx="462304" cy="102049"/>
            </a:xfrm>
          </p:grpSpPr>
          <p:sp>
            <p:nvSpPr>
              <p:cNvPr id="173" name="Google Shape;173;p2"/>
              <p:cNvSpPr/>
              <p:nvPr/>
            </p:nvSpPr>
            <p:spPr>
              <a:xfrm>
                <a:off x="7968422" y="693884"/>
                <a:ext cx="58052" cy="61139"/>
              </a:xfrm>
              <a:custGeom>
                <a:avLst/>
                <a:gdLst/>
                <a:ahLst/>
                <a:cxnLst/>
                <a:rect l="l" t="t" r="r" b="b"/>
                <a:pathLst>
                  <a:path w="884" h="931" extrusionOk="0">
                    <a:moveTo>
                      <a:pt x="554" y="0"/>
                    </a:moveTo>
                    <a:cubicBezTo>
                      <a:pt x="537" y="0"/>
                      <a:pt x="521" y="1"/>
                      <a:pt x="505" y="3"/>
                    </a:cubicBezTo>
                    <a:cubicBezTo>
                      <a:pt x="305" y="32"/>
                      <a:pt x="107" y="165"/>
                      <a:pt x="49" y="366"/>
                    </a:cubicBezTo>
                    <a:cubicBezTo>
                      <a:pt x="0" y="534"/>
                      <a:pt x="49" y="732"/>
                      <a:pt x="188" y="842"/>
                    </a:cubicBezTo>
                    <a:cubicBezTo>
                      <a:pt x="269" y="906"/>
                      <a:pt x="365" y="930"/>
                      <a:pt x="464" y="930"/>
                    </a:cubicBezTo>
                    <a:cubicBezTo>
                      <a:pt x="586" y="930"/>
                      <a:pt x="712" y="893"/>
                      <a:pt x="820" y="849"/>
                    </a:cubicBezTo>
                    <a:cubicBezTo>
                      <a:pt x="883" y="825"/>
                      <a:pt x="867" y="724"/>
                      <a:pt x="804" y="724"/>
                    </a:cubicBezTo>
                    <a:cubicBezTo>
                      <a:pt x="797" y="724"/>
                      <a:pt x="789" y="726"/>
                      <a:pt x="781" y="729"/>
                    </a:cubicBezTo>
                    <a:cubicBezTo>
                      <a:pt x="689" y="764"/>
                      <a:pt x="574" y="792"/>
                      <a:pt x="467" y="792"/>
                    </a:cubicBezTo>
                    <a:cubicBezTo>
                      <a:pt x="306" y="792"/>
                      <a:pt x="165" y="727"/>
                      <a:pt x="156" y="518"/>
                    </a:cubicBezTo>
                    <a:cubicBezTo>
                      <a:pt x="146" y="376"/>
                      <a:pt x="227" y="259"/>
                      <a:pt x="343" y="184"/>
                    </a:cubicBezTo>
                    <a:cubicBezTo>
                      <a:pt x="391" y="156"/>
                      <a:pt x="509" y="110"/>
                      <a:pt x="605" y="110"/>
                    </a:cubicBezTo>
                    <a:cubicBezTo>
                      <a:pt x="674" y="110"/>
                      <a:pt x="731" y="134"/>
                      <a:pt x="742" y="204"/>
                    </a:cubicBezTo>
                    <a:cubicBezTo>
                      <a:pt x="745" y="231"/>
                      <a:pt x="765" y="245"/>
                      <a:pt x="784" y="245"/>
                    </a:cubicBezTo>
                    <a:cubicBezTo>
                      <a:pt x="803" y="245"/>
                      <a:pt x="821" y="231"/>
                      <a:pt x="823" y="204"/>
                    </a:cubicBezTo>
                    <a:cubicBezTo>
                      <a:pt x="840" y="56"/>
                      <a:pt x="681" y="0"/>
                      <a:pt x="5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" name="Google Shape;174;p2"/>
              <p:cNvSpPr/>
              <p:nvPr/>
            </p:nvSpPr>
            <p:spPr>
              <a:xfrm>
                <a:off x="8024765" y="724551"/>
                <a:ext cx="27581" cy="53061"/>
              </a:xfrm>
              <a:custGeom>
                <a:avLst/>
                <a:gdLst/>
                <a:ahLst/>
                <a:cxnLst/>
                <a:rect l="l" t="t" r="r" b="b"/>
                <a:pathLst>
                  <a:path w="420" h="808" extrusionOk="0">
                    <a:moveTo>
                      <a:pt x="353" y="0"/>
                    </a:moveTo>
                    <a:cubicBezTo>
                      <a:pt x="339" y="0"/>
                      <a:pt x="324" y="6"/>
                      <a:pt x="311" y="19"/>
                    </a:cubicBezTo>
                    <a:cubicBezTo>
                      <a:pt x="286" y="48"/>
                      <a:pt x="263" y="80"/>
                      <a:pt x="243" y="116"/>
                    </a:cubicBezTo>
                    <a:cubicBezTo>
                      <a:pt x="237" y="129"/>
                      <a:pt x="227" y="165"/>
                      <a:pt x="221" y="171"/>
                    </a:cubicBezTo>
                    <a:cubicBezTo>
                      <a:pt x="215" y="175"/>
                      <a:pt x="210" y="176"/>
                      <a:pt x="203" y="176"/>
                    </a:cubicBezTo>
                    <a:cubicBezTo>
                      <a:pt x="159" y="176"/>
                      <a:pt x="97" y="97"/>
                      <a:pt x="94" y="54"/>
                    </a:cubicBezTo>
                    <a:cubicBezTo>
                      <a:pt x="93" y="33"/>
                      <a:pt x="73" y="19"/>
                      <a:pt x="54" y="19"/>
                    </a:cubicBezTo>
                    <a:cubicBezTo>
                      <a:pt x="39" y="19"/>
                      <a:pt x="24" y="28"/>
                      <a:pt x="20" y="48"/>
                    </a:cubicBezTo>
                    <a:cubicBezTo>
                      <a:pt x="0" y="155"/>
                      <a:pt x="17" y="317"/>
                      <a:pt x="162" y="330"/>
                    </a:cubicBezTo>
                    <a:cubicBezTo>
                      <a:pt x="168" y="330"/>
                      <a:pt x="173" y="331"/>
                      <a:pt x="179" y="331"/>
                    </a:cubicBezTo>
                    <a:cubicBezTo>
                      <a:pt x="204" y="331"/>
                      <a:pt x="224" y="324"/>
                      <a:pt x="240" y="314"/>
                    </a:cubicBezTo>
                    <a:lnTo>
                      <a:pt x="240" y="314"/>
                    </a:lnTo>
                    <a:cubicBezTo>
                      <a:pt x="208" y="456"/>
                      <a:pt x="166" y="592"/>
                      <a:pt x="133" y="735"/>
                    </a:cubicBezTo>
                    <a:cubicBezTo>
                      <a:pt x="124" y="781"/>
                      <a:pt x="157" y="807"/>
                      <a:pt x="191" y="807"/>
                    </a:cubicBezTo>
                    <a:cubicBezTo>
                      <a:pt x="214" y="807"/>
                      <a:pt x="237" y="795"/>
                      <a:pt x="247" y="767"/>
                    </a:cubicBezTo>
                    <a:cubicBezTo>
                      <a:pt x="328" y="547"/>
                      <a:pt x="376" y="310"/>
                      <a:pt x="415" y="77"/>
                    </a:cubicBezTo>
                    <a:cubicBezTo>
                      <a:pt x="420" y="35"/>
                      <a:pt x="388" y="0"/>
                      <a:pt x="3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" name="Google Shape;175;p2"/>
              <p:cNvSpPr/>
              <p:nvPr/>
            </p:nvSpPr>
            <p:spPr>
              <a:xfrm>
                <a:off x="8060095" y="730330"/>
                <a:ext cx="35133" cy="7552"/>
              </a:xfrm>
              <a:custGeom>
                <a:avLst/>
                <a:gdLst/>
                <a:ahLst/>
                <a:cxnLst/>
                <a:rect l="l" t="t" r="r" b="b"/>
                <a:pathLst>
                  <a:path w="535" h="115" extrusionOk="0">
                    <a:moveTo>
                      <a:pt x="315" y="1"/>
                    </a:moveTo>
                    <a:cubicBezTo>
                      <a:pt x="226" y="1"/>
                      <a:pt x="136" y="7"/>
                      <a:pt x="55" y="15"/>
                    </a:cubicBezTo>
                    <a:cubicBezTo>
                      <a:pt x="0" y="18"/>
                      <a:pt x="0" y="96"/>
                      <a:pt x="55" y="99"/>
                    </a:cubicBezTo>
                    <a:cubicBezTo>
                      <a:pt x="147" y="106"/>
                      <a:pt x="247" y="115"/>
                      <a:pt x="345" y="115"/>
                    </a:cubicBezTo>
                    <a:cubicBezTo>
                      <a:pt x="395" y="115"/>
                      <a:pt x="445" y="112"/>
                      <a:pt x="493" y="106"/>
                    </a:cubicBezTo>
                    <a:cubicBezTo>
                      <a:pt x="535" y="93"/>
                      <a:pt x="535" y="15"/>
                      <a:pt x="493" y="12"/>
                    </a:cubicBezTo>
                    <a:cubicBezTo>
                      <a:pt x="436" y="4"/>
                      <a:pt x="376" y="1"/>
                      <a:pt x="3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" name="Google Shape;176;p2"/>
              <p:cNvSpPr/>
              <p:nvPr/>
            </p:nvSpPr>
            <p:spPr>
              <a:xfrm>
                <a:off x="8059898" y="717262"/>
                <a:ext cx="33360" cy="8865"/>
              </a:xfrm>
              <a:custGeom>
                <a:avLst/>
                <a:gdLst/>
                <a:ahLst/>
                <a:cxnLst/>
                <a:rect l="l" t="t" r="r" b="b"/>
                <a:pathLst>
                  <a:path w="508" h="135" extrusionOk="0">
                    <a:moveTo>
                      <a:pt x="256" y="0"/>
                    </a:moveTo>
                    <a:cubicBezTo>
                      <a:pt x="182" y="0"/>
                      <a:pt x="109" y="13"/>
                      <a:pt x="42" y="39"/>
                    </a:cubicBezTo>
                    <a:cubicBezTo>
                      <a:pt x="0" y="54"/>
                      <a:pt x="11" y="118"/>
                      <a:pt x="51" y="118"/>
                    </a:cubicBezTo>
                    <a:cubicBezTo>
                      <a:pt x="54" y="118"/>
                      <a:pt x="58" y="118"/>
                      <a:pt x="62" y="117"/>
                    </a:cubicBezTo>
                    <a:cubicBezTo>
                      <a:pt x="113" y="103"/>
                      <a:pt x="163" y="97"/>
                      <a:pt x="212" y="97"/>
                    </a:cubicBezTo>
                    <a:cubicBezTo>
                      <a:pt x="282" y="97"/>
                      <a:pt x="351" y="110"/>
                      <a:pt x="421" y="133"/>
                    </a:cubicBezTo>
                    <a:cubicBezTo>
                      <a:pt x="426" y="134"/>
                      <a:pt x="431" y="135"/>
                      <a:pt x="435" y="135"/>
                    </a:cubicBezTo>
                    <a:cubicBezTo>
                      <a:pt x="489" y="135"/>
                      <a:pt x="507" y="51"/>
                      <a:pt x="450" y="33"/>
                    </a:cubicBezTo>
                    <a:cubicBezTo>
                      <a:pt x="389" y="11"/>
                      <a:pt x="322" y="0"/>
                      <a:pt x="2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" name="Google Shape;177;p2"/>
              <p:cNvSpPr/>
              <p:nvPr/>
            </p:nvSpPr>
            <p:spPr>
              <a:xfrm>
                <a:off x="8102647" y="693687"/>
                <a:ext cx="50369" cy="60285"/>
              </a:xfrm>
              <a:custGeom>
                <a:avLst/>
                <a:gdLst/>
                <a:ahLst/>
                <a:cxnLst/>
                <a:rect l="l" t="t" r="r" b="b"/>
                <a:pathLst>
                  <a:path w="767" h="918" extrusionOk="0">
                    <a:moveTo>
                      <a:pt x="330" y="0"/>
                    </a:moveTo>
                    <a:cubicBezTo>
                      <a:pt x="306" y="0"/>
                      <a:pt x="281" y="6"/>
                      <a:pt x="256" y="19"/>
                    </a:cubicBezTo>
                    <a:cubicBezTo>
                      <a:pt x="123" y="90"/>
                      <a:pt x="33" y="294"/>
                      <a:pt x="16" y="440"/>
                    </a:cubicBezTo>
                    <a:cubicBezTo>
                      <a:pt x="0" y="589"/>
                      <a:pt x="55" y="754"/>
                      <a:pt x="182" y="848"/>
                    </a:cubicBezTo>
                    <a:cubicBezTo>
                      <a:pt x="252" y="898"/>
                      <a:pt x="332" y="918"/>
                      <a:pt x="413" y="918"/>
                    </a:cubicBezTo>
                    <a:cubicBezTo>
                      <a:pt x="510" y="918"/>
                      <a:pt x="608" y="890"/>
                      <a:pt x="697" y="855"/>
                    </a:cubicBezTo>
                    <a:cubicBezTo>
                      <a:pt x="767" y="823"/>
                      <a:pt x="755" y="728"/>
                      <a:pt x="693" y="728"/>
                    </a:cubicBezTo>
                    <a:cubicBezTo>
                      <a:pt x="687" y="728"/>
                      <a:pt x="679" y="729"/>
                      <a:pt x="671" y="732"/>
                    </a:cubicBezTo>
                    <a:cubicBezTo>
                      <a:pt x="589" y="756"/>
                      <a:pt x="496" y="780"/>
                      <a:pt x="410" y="780"/>
                    </a:cubicBezTo>
                    <a:cubicBezTo>
                      <a:pt x="299" y="780"/>
                      <a:pt x="200" y="739"/>
                      <a:pt x="152" y="602"/>
                    </a:cubicBezTo>
                    <a:cubicBezTo>
                      <a:pt x="123" y="521"/>
                      <a:pt x="130" y="437"/>
                      <a:pt x="152" y="359"/>
                    </a:cubicBezTo>
                    <a:cubicBezTo>
                      <a:pt x="162" y="311"/>
                      <a:pt x="188" y="259"/>
                      <a:pt x="217" y="213"/>
                    </a:cubicBezTo>
                    <a:cubicBezTo>
                      <a:pt x="222" y="204"/>
                      <a:pt x="302" y="82"/>
                      <a:pt x="351" y="82"/>
                    </a:cubicBezTo>
                    <a:cubicBezTo>
                      <a:pt x="367" y="82"/>
                      <a:pt x="379" y="94"/>
                      <a:pt x="386" y="126"/>
                    </a:cubicBezTo>
                    <a:cubicBezTo>
                      <a:pt x="390" y="143"/>
                      <a:pt x="404" y="151"/>
                      <a:pt x="418" y="151"/>
                    </a:cubicBezTo>
                    <a:cubicBezTo>
                      <a:pt x="435" y="151"/>
                      <a:pt x="452" y="139"/>
                      <a:pt x="450" y="119"/>
                    </a:cubicBezTo>
                    <a:cubicBezTo>
                      <a:pt x="448" y="46"/>
                      <a:pt x="395" y="0"/>
                      <a:pt x="3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" name="Google Shape;178;p2"/>
              <p:cNvSpPr/>
              <p:nvPr/>
            </p:nvSpPr>
            <p:spPr>
              <a:xfrm>
                <a:off x="8139881" y="675563"/>
                <a:ext cx="47939" cy="36907"/>
              </a:xfrm>
              <a:custGeom>
                <a:avLst/>
                <a:gdLst/>
                <a:ahLst/>
                <a:cxnLst/>
                <a:rect l="l" t="t" r="r" b="b"/>
                <a:pathLst>
                  <a:path w="730" h="562" extrusionOk="0">
                    <a:moveTo>
                      <a:pt x="255" y="289"/>
                    </a:moveTo>
                    <a:cubicBezTo>
                      <a:pt x="303" y="289"/>
                      <a:pt x="361" y="313"/>
                      <a:pt x="418" y="344"/>
                    </a:cubicBezTo>
                    <a:cubicBezTo>
                      <a:pt x="399" y="376"/>
                      <a:pt x="373" y="405"/>
                      <a:pt x="340" y="425"/>
                    </a:cubicBezTo>
                    <a:cubicBezTo>
                      <a:pt x="323" y="435"/>
                      <a:pt x="291" y="442"/>
                      <a:pt x="257" y="442"/>
                    </a:cubicBezTo>
                    <a:cubicBezTo>
                      <a:pt x="189" y="442"/>
                      <a:pt x="117" y="413"/>
                      <a:pt x="172" y="331"/>
                    </a:cubicBezTo>
                    <a:cubicBezTo>
                      <a:pt x="192" y="301"/>
                      <a:pt x="221" y="289"/>
                      <a:pt x="255" y="289"/>
                    </a:cubicBezTo>
                    <a:close/>
                    <a:moveTo>
                      <a:pt x="578" y="1"/>
                    </a:moveTo>
                    <a:cubicBezTo>
                      <a:pt x="570" y="1"/>
                      <a:pt x="562" y="5"/>
                      <a:pt x="557" y="16"/>
                    </a:cubicBezTo>
                    <a:cubicBezTo>
                      <a:pt x="518" y="91"/>
                      <a:pt x="496" y="172"/>
                      <a:pt x="463" y="250"/>
                    </a:cubicBezTo>
                    <a:cubicBezTo>
                      <a:pt x="401" y="214"/>
                      <a:pt x="334" y="184"/>
                      <a:pt x="256" y="184"/>
                    </a:cubicBezTo>
                    <a:cubicBezTo>
                      <a:pt x="248" y="184"/>
                      <a:pt x="241" y="184"/>
                      <a:pt x="233" y="185"/>
                    </a:cubicBezTo>
                    <a:cubicBezTo>
                      <a:pt x="110" y="201"/>
                      <a:pt x="0" y="301"/>
                      <a:pt x="55" y="431"/>
                    </a:cubicBezTo>
                    <a:cubicBezTo>
                      <a:pt x="90" y="520"/>
                      <a:pt x="168" y="561"/>
                      <a:pt x="252" y="561"/>
                    </a:cubicBezTo>
                    <a:cubicBezTo>
                      <a:pt x="302" y="561"/>
                      <a:pt x="354" y="546"/>
                      <a:pt x="399" y="519"/>
                    </a:cubicBezTo>
                    <a:cubicBezTo>
                      <a:pt x="441" y="489"/>
                      <a:pt x="480" y="444"/>
                      <a:pt x="509" y="395"/>
                    </a:cubicBezTo>
                    <a:cubicBezTo>
                      <a:pt x="564" y="431"/>
                      <a:pt x="612" y="463"/>
                      <a:pt x="645" y="473"/>
                    </a:cubicBezTo>
                    <a:cubicBezTo>
                      <a:pt x="651" y="475"/>
                      <a:pt x="657" y="476"/>
                      <a:pt x="663" y="476"/>
                    </a:cubicBezTo>
                    <a:cubicBezTo>
                      <a:pt x="714" y="476"/>
                      <a:pt x="729" y="390"/>
                      <a:pt x="671" y="366"/>
                    </a:cubicBezTo>
                    <a:cubicBezTo>
                      <a:pt x="625" y="350"/>
                      <a:pt x="590" y="327"/>
                      <a:pt x="548" y="301"/>
                    </a:cubicBezTo>
                    <a:cubicBezTo>
                      <a:pt x="580" y="214"/>
                      <a:pt x="596" y="117"/>
                      <a:pt x="609" y="36"/>
                    </a:cubicBezTo>
                    <a:cubicBezTo>
                      <a:pt x="611" y="17"/>
                      <a:pt x="594" y="1"/>
                      <a:pt x="5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9" name="Google Shape;179;p2"/>
              <p:cNvSpPr/>
              <p:nvPr/>
            </p:nvSpPr>
            <p:spPr>
              <a:xfrm>
                <a:off x="8144938" y="726061"/>
                <a:ext cx="31850" cy="46297"/>
              </a:xfrm>
              <a:custGeom>
                <a:avLst/>
                <a:gdLst/>
                <a:ahLst/>
                <a:cxnLst/>
                <a:rect l="l" t="t" r="r" b="b"/>
                <a:pathLst>
                  <a:path w="485" h="705" extrusionOk="0">
                    <a:moveTo>
                      <a:pt x="424" y="0"/>
                    </a:moveTo>
                    <a:cubicBezTo>
                      <a:pt x="404" y="0"/>
                      <a:pt x="384" y="9"/>
                      <a:pt x="373" y="28"/>
                    </a:cubicBezTo>
                    <a:cubicBezTo>
                      <a:pt x="354" y="64"/>
                      <a:pt x="338" y="106"/>
                      <a:pt x="309" y="132"/>
                    </a:cubicBezTo>
                    <a:cubicBezTo>
                      <a:pt x="285" y="157"/>
                      <a:pt x="223" y="188"/>
                      <a:pt x="175" y="188"/>
                    </a:cubicBezTo>
                    <a:cubicBezTo>
                      <a:pt x="131" y="188"/>
                      <a:pt x="99" y="163"/>
                      <a:pt x="114" y="90"/>
                    </a:cubicBezTo>
                    <a:cubicBezTo>
                      <a:pt x="120" y="59"/>
                      <a:pt x="101" y="42"/>
                      <a:pt x="80" y="42"/>
                    </a:cubicBezTo>
                    <a:cubicBezTo>
                      <a:pt x="66" y="42"/>
                      <a:pt x="51" y="50"/>
                      <a:pt x="43" y="67"/>
                    </a:cubicBezTo>
                    <a:cubicBezTo>
                      <a:pt x="1" y="171"/>
                      <a:pt x="85" y="271"/>
                      <a:pt x="189" y="287"/>
                    </a:cubicBezTo>
                    <a:cubicBezTo>
                      <a:pt x="196" y="288"/>
                      <a:pt x="203" y="289"/>
                      <a:pt x="210" y="289"/>
                    </a:cubicBezTo>
                    <a:cubicBezTo>
                      <a:pt x="256" y="289"/>
                      <a:pt x="298" y="271"/>
                      <a:pt x="338" y="245"/>
                    </a:cubicBezTo>
                    <a:lnTo>
                      <a:pt x="338" y="245"/>
                    </a:lnTo>
                    <a:cubicBezTo>
                      <a:pt x="318" y="385"/>
                      <a:pt x="292" y="521"/>
                      <a:pt x="296" y="657"/>
                    </a:cubicBezTo>
                    <a:cubicBezTo>
                      <a:pt x="296" y="687"/>
                      <a:pt x="322" y="704"/>
                      <a:pt x="347" y="704"/>
                    </a:cubicBezTo>
                    <a:cubicBezTo>
                      <a:pt x="368" y="704"/>
                      <a:pt x="388" y="693"/>
                      <a:pt x="393" y="666"/>
                    </a:cubicBezTo>
                    <a:cubicBezTo>
                      <a:pt x="448" y="472"/>
                      <a:pt x="454" y="255"/>
                      <a:pt x="480" y="51"/>
                    </a:cubicBezTo>
                    <a:cubicBezTo>
                      <a:pt x="484" y="20"/>
                      <a:pt x="454" y="0"/>
                      <a:pt x="4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0" name="Google Shape;180;p2"/>
              <p:cNvSpPr/>
              <p:nvPr/>
            </p:nvSpPr>
            <p:spPr>
              <a:xfrm>
                <a:off x="8178560" y="686464"/>
                <a:ext cx="48070" cy="84452"/>
              </a:xfrm>
              <a:custGeom>
                <a:avLst/>
                <a:gdLst/>
                <a:ahLst/>
                <a:cxnLst/>
                <a:rect l="l" t="t" r="r" b="b"/>
                <a:pathLst>
                  <a:path w="732" h="1286" extrusionOk="0">
                    <a:moveTo>
                      <a:pt x="537" y="1"/>
                    </a:moveTo>
                    <a:cubicBezTo>
                      <a:pt x="532" y="1"/>
                      <a:pt x="525" y="2"/>
                      <a:pt x="519" y="6"/>
                    </a:cubicBezTo>
                    <a:cubicBezTo>
                      <a:pt x="23" y="265"/>
                      <a:pt x="1" y="1234"/>
                      <a:pt x="652" y="1286"/>
                    </a:cubicBezTo>
                    <a:cubicBezTo>
                      <a:pt x="654" y="1286"/>
                      <a:pt x="655" y="1286"/>
                      <a:pt x="657" y="1286"/>
                    </a:cubicBezTo>
                    <a:cubicBezTo>
                      <a:pt x="717" y="1286"/>
                      <a:pt x="731" y="1178"/>
                      <a:pt x="668" y="1169"/>
                    </a:cubicBezTo>
                    <a:cubicBezTo>
                      <a:pt x="108" y="1088"/>
                      <a:pt x="189" y="340"/>
                      <a:pt x="555" y="67"/>
                    </a:cubicBezTo>
                    <a:cubicBezTo>
                      <a:pt x="584" y="43"/>
                      <a:pt x="567" y="1"/>
                      <a:pt x="5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1" name="Google Shape;181;p2"/>
              <p:cNvSpPr/>
              <p:nvPr/>
            </p:nvSpPr>
            <p:spPr>
              <a:xfrm>
                <a:off x="8206468" y="700582"/>
                <a:ext cx="51945" cy="42423"/>
              </a:xfrm>
              <a:custGeom>
                <a:avLst/>
                <a:gdLst/>
                <a:ahLst/>
                <a:cxnLst/>
                <a:rect l="l" t="t" r="r" b="b"/>
                <a:pathLst>
                  <a:path w="791" h="646" extrusionOk="0">
                    <a:moveTo>
                      <a:pt x="214" y="298"/>
                    </a:moveTo>
                    <a:cubicBezTo>
                      <a:pt x="261" y="298"/>
                      <a:pt x="307" y="343"/>
                      <a:pt x="347" y="377"/>
                    </a:cubicBezTo>
                    <a:cubicBezTo>
                      <a:pt x="304" y="441"/>
                      <a:pt x="238" y="510"/>
                      <a:pt x="183" y="510"/>
                    </a:cubicBezTo>
                    <a:cubicBezTo>
                      <a:pt x="163" y="510"/>
                      <a:pt x="145" y="501"/>
                      <a:pt x="130" y="478"/>
                    </a:cubicBezTo>
                    <a:cubicBezTo>
                      <a:pt x="104" y="439"/>
                      <a:pt x="146" y="322"/>
                      <a:pt x="182" y="306"/>
                    </a:cubicBezTo>
                    <a:cubicBezTo>
                      <a:pt x="192" y="301"/>
                      <a:pt x="203" y="298"/>
                      <a:pt x="214" y="298"/>
                    </a:cubicBezTo>
                    <a:close/>
                    <a:moveTo>
                      <a:pt x="590" y="0"/>
                    </a:moveTo>
                    <a:cubicBezTo>
                      <a:pt x="582" y="0"/>
                      <a:pt x="574" y="3"/>
                      <a:pt x="567" y="11"/>
                    </a:cubicBezTo>
                    <a:cubicBezTo>
                      <a:pt x="499" y="92"/>
                      <a:pt x="467" y="183"/>
                      <a:pt x="418" y="274"/>
                    </a:cubicBezTo>
                    <a:cubicBezTo>
                      <a:pt x="360" y="225"/>
                      <a:pt x="295" y="163"/>
                      <a:pt x="214" y="163"/>
                    </a:cubicBezTo>
                    <a:cubicBezTo>
                      <a:pt x="71" y="163"/>
                      <a:pt x="0" y="345"/>
                      <a:pt x="13" y="468"/>
                    </a:cubicBezTo>
                    <a:cubicBezTo>
                      <a:pt x="23" y="567"/>
                      <a:pt x="90" y="609"/>
                      <a:pt x="166" y="609"/>
                    </a:cubicBezTo>
                    <a:cubicBezTo>
                      <a:pt x="215" y="609"/>
                      <a:pt x="267" y="592"/>
                      <a:pt x="311" y="562"/>
                    </a:cubicBezTo>
                    <a:cubicBezTo>
                      <a:pt x="360" y="530"/>
                      <a:pt x="395" y="487"/>
                      <a:pt x="428" y="439"/>
                    </a:cubicBezTo>
                    <a:cubicBezTo>
                      <a:pt x="509" y="504"/>
                      <a:pt x="596" y="572"/>
                      <a:pt x="677" y="633"/>
                    </a:cubicBezTo>
                    <a:cubicBezTo>
                      <a:pt x="688" y="642"/>
                      <a:pt x="699" y="646"/>
                      <a:pt x="710" y="646"/>
                    </a:cubicBezTo>
                    <a:cubicBezTo>
                      <a:pt x="754" y="646"/>
                      <a:pt x="791" y="582"/>
                      <a:pt x="752" y="546"/>
                    </a:cubicBezTo>
                    <a:cubicBezTo>
                      <a:pt x="667" y="471"/>
                      <a:pt x="580" y="403"/>
                      <a:pt x="493" y="335"/>
                    </a:cubicBezTo>
                    <a:cubicBezTo>
                      <a:pt x="538" y="241"/>
                      <a:pt x="574" y="141"/>
                      <a:pt x="622" y="57"/>
                    </a:cubicBezTo>
                    <a:cubicBezTo>
                      <a:pt x="639" y="32"/>
                      <a:pt x="616" y="0"/>
                      <a:pt x="5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2" name="Google Shape;182;p2"/>
              <p:cNvSpPr/>
              <p:nvPr/>
            </p:nvSpPr>
            <p:spPr>
              <a:xfrm>
                <a:off x="8258806" y="712009"/>
                <a:ext cx="31916" cy="9391"/>
              </a:xfrm>
              <a:custGeom>
                <a:avLst/>
                <a:gdLst/>
                <a:ahLst/>
                <a:cxnLst/>
                <a:rect l="l" t="t" r="r" b="b"/>
                <a:pathLst>
                  <a:path w="486" h="143" extrusionOk="0">
                    <a:moveTo>
                      <a:pt x="56" y="1"/>
                    </a:moveTo>
                    <a:cubicBezTo>
                      <a:pt x="14" y="1"/>
                      <a:pt x="1" y="66"/>
                      <a:pt x="45" y="83"/>
                    </a:cubicBezTo>
                    <a:cubicBezTo>
                      <a:pt x="145" y="123"/>
                      <a:pt x="259" y="143"/>
                      <a:pt x="368" y="143"/>
                    </a:cubicBezTo>
                    <a:cubicBezTo>
                      <a:pt x="384" y="143"/>
                      <a:pt x="399" y="143"/>
                      <a:pt x="415" y="142"/>
                    </a:cubicBezTo>
                    <a:cubicBezTo>
                      <a:pt x="485" y="135"/>
                      <a:pt x="486" y="35"/>
                      <a:pt x="421" y="35"/>
                    </a:cubicBezTo>
                    <a:cubicBezTo>
                      <a:pt x="420" y="35"/>
                      <a:pt x="419" y="35"/>
                      <a:pt x="418" y="35"/>
                    </a:cubicBezTo>
                    <a:cubicBezTo>
                      <a:pt x="391" y="37"/>
                      <a:pt x="364" y="38"/>
                      <a:pt x="338" y="38"/>
                    </a:cubicBezTo>
                    <a:cubicBezTo>
                      <a:pt x="247" y="38"/>
                      <a:pt x="161" y="25"/>
                      <a:pt x="68" y="2"/>
                    </a:cubicBezTo>
                    <a:cubicBezTo>
                      <a:pt x="64" y="1"/>
                      <a:pt x="60" y="1"/>
                      <a:pt x="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3" name="Google Shape;183;p2"/>
              <p:cNvSpPr/>
              <p:nvPr/>
            </p:nvSpPr>
            <p:spPr>
              <a:xfrm>
                <a:off x="8314295" y="694081"/>
                <a:ext cx="50369" cy="46100"/>
              </a:xfrm>
              <a:custGeom>
                <a:avLst/>
                <a:gdLst/>
                <a:ahLst/>
                <a:cxnLst/>
                <a:rect l="l" t="t" r="r" b="b"/>
                <a:pathLst>
                  <a:path w="767" h="702" extrusionOk="0">
                    <a:moveTo>
                      <a:pt x="170" y="245"/>
                    </a:moveTo>
                    <a:cubicBezTo>
                      <a:pt x="215" y="245"/>
                      <a:pt x="278" y="282"/>
                      <a:pt x="302" y="308"/>
                    </a:cubicBezTo>
                    <a:cubicBezTo>
                      <a:pt x="318" y="327"/>
                      <a:pt x="331" y="356"/>
                      <a:pt x="341" y="379"/>
                    </a:cubicBezTo>
                    <a:cubicBezTo>
                      <a:pt x="350" y="392"/>
                      <a:pt x="354" y="405"/>
                      <a:pt x="363" y="418"/>
                    </a:cubicBezTo>
                    <a:cubicBezTo>
                      <a:pt x="334" y="450"/>
                      <a:pt x="305" y="473"/>
                      <a:pt x="276" y="486"/>
                    </a:cubicBezTo>
                    <a:cubicBezTo>
                      <a:pt x="265" y="502"/>
                      <a:pt x="253" y="510"/>
                      <a:pt x="240" y="510"/>
                    </a:cubicBezTo>
                    <a:cubicBezTo>
                      <a:pt x="226" y="510"/>
                      <a:pt x="212" y="501"/>
                      <a:pt x="195" y="483"/>
                    </a:cubicBezTo>
                    <a:cubicBezTo>
                      <a:pt x="159" y="483"/>
                      <a:pt x="143" y="470"/>
                      <a:pt x="140" y="441"/>
                    </a:cubicBezTo>
                    <a:cubicBezTo>
                      <a:pt x="124" y="408"/>
                      <a:pt x="114" y="269"/>
                      <a:pt x="140" y="253"/>
                    </a:cubicBezTo>
                    <a:cubicBezTo>
                      <a:pt x="148" y="248"/>
                      <a:pt x="158" y="245"/>
                      <a:pt x="170" y="245"/>
                    </a:cubicBezTo>
                    <a:close/>
                    <a:moveTo>
                      <a:pt x="721" y="0"/>
                    </a:moveTo>
                    <a:cubicBezTo>
                      <a:pt x="711" y="0"/>
                      <a:pt x="700" y="5"/>
                      <a:pt x="691" y="16"/>
                    </a:cubicBezTo>
                    <a:cubicBezTo>
                      <a:pt x="613" y="123"/>
                      <a:pt x="542" y="227"/>
                      <a:pt x="451" y="324"/>
                    </a:cubicBezTo>
                    <a:cubicBezTo>
                      <a:pt x="406" y="237"/>
                      <a:pt x="363" y="146"/>
                      <a:pt x="269" y="107"/>
                    </a:cubicBezTo>
                    <a:cubicBezTo>
                      <a:pt x="241" y="94"/>
                      <a:pt x="215" y="88"/>
                      <a:pt x="192" y="88"/>
                    </a:cubicBezTo>
                    <a:cubicBezTo>
                      <a:pt x="57" y="88"/>
                      <a:pt x="0" y="280"/>
                      <a:pt x="17" y="402"/>
                    </a:cubicBezTo>
                    <a:cubicBezTo>
                      <a:pt x="36" y="521"/>
                      <a:pt x="94" y="637"/>
                      <a:pt x="195" y="637"/>
                    </a:cubicBezTo>
                    <a:cubicBezTo>
                      <a:pt x="228" y="637"/>
                      <a:pt x="266" y="625"/>
                      <a:pt x="308" y="596"/>
                    </a:cubicBezTo>
                    <a:cubicBezTo>
                      <a:pt x="347" y="570"/>
                      <a:pt x="383" y="544"/>
                      <a:pt x="415" y="512"/>
                    </a:cubicBezTo>
                    <a:cubicBezTo>
                      <a:pt x="422" y="522"/>
                      <a:pt x="425" y="531"/>
                      <a:pt x="435" y="541"/>
                    </a:cubicBezTo>
                    <a:cubicBezTo>
                      <a:pt x="493" y="619"/>
                      <a:pt x="564" y="680"/>
                      <a:pt x="661" y="700"/>
                    </a:cubicBezTo>
                    <a:cubicBezTo>
                      <a:pt x="666" y="701"/>
                      <a:pt x="671" y="701"/>
                      <a:pt x="676" y="701"/>
                    </a:cubicBezTo>
                    <a:cubicBezTo>
                      <a:pt x="743" y="701"/>
                      <a:pt x="767" y="598"/>
                      <a:pt x="694" y="583"/>
                    </a:cubicBezTo>
                    <a:cubicBezTo>
                      <a:pt x="600" y="564"/>
                      <a:pt x="548" y="499"/>
                      <a:pt x="503" y="424"/>
                    </a:cubicBezTo>
                    <a:cubicBezTo>
                      <a:pt x="603" y="311"/>
                      <a:pt x="694" y="178"/>
                      <a:pt x="749" y="55"/>
                    </a:cubicBezTo>
                    <a:cubicBezTo>
                      <a:pt x="762" y="24"/>
                      <a:pt x="743" y="0"/>
                      <a:pt x="7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4" name="Google Shape;184;p2"/>
              <p:cNvSpPr/>
              <p:nvPr/>
            </p:nvSpPr>
            <p:spPr>
              <a:xfrm>
                <a:off x="8370310" y="732497"/>
                <a:ext cx="14250" cy="13265"/>
              </a:xfrm>
              <a:custGeom>
                <a:avLst/>
                <a:gdLst/>
                <a:ahLst/>
                <a:cxnLst/>
                <a:rect l="l" t="t" r="r" b="b"/>
                <a:pathLst>
                  <a:path w="217" h="202" extrusionOk="0">
                    <a:moveTo>
                      <a:pt x="149" y="0"/>
                    </a:moveTo>
                    <a:cubicBezTo>
                      <a:pt x="73" y="0"/>
                      <a:pt x="0" y="62"/>
                      <a:pt x="6" y="141"/>
                    </a:cubicBezTo>
                    <a:cubicBezTo>
                      <a:pt x="6" y="163"/>
                      <a:pt x="22" y="180"/>
                      <a:pt x="48" y="193"/>
                    </a:cubicBezTo>
                    <a:cubicBezTo>
                      <a:pt x="62" y="198"/>
                      <a:pt x="76" y="201"/>
                      <a:pt x="90" y="201"/>
                    </a:cubicBezTo>
                    <a:cubicBezTo>
                      <a:pt x="145" y="201"/>
                      <a:pt x="198" y="159"/>
                      <a:pt x="213" y="102"/>
                    </a:cubicBezTo>
                    <a:cubicBezTo>
                      <a:pt x="217" y="82"/>
                      <a:pt x="213" y="60"/>
                      <a:pt x="197" y="47"/>
                    </a:cubicBezTo>
                    <a:cubicBezTo>
                      <a:pt x="197" y="27"/>
                      <a:pt x="191" y="8"/>
                      <a:pt x="165" y="1"/>
                    </a:cubicBezTo>
                    <a:cubicBezTo>
                      <a:pt x="159" y="1"/>
                      <a:pt x="154" y="0"/>
                      <a:pt x="1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" name="Google Shape;185;p2"/>
              <p:cNvSpPr/>
              <p:nvPr/>
            </p:nvSpPr>
            <p:spPr>
              <a:xfrm>
                <a:off x="8396117" y="684100"/>
                <a:ext cx="34608" cy="77359"/>
              </a:xfrm>
              <a:custGeom>
                <a:avLst/>
                <a:gdLst/>
                <a:ahLst/>
                <a:cxnLst/>
                <a:rect l="l" t="t" r="r" b="b"/>
                <a:pathLst>
                  <a:path w="527" h="1178" extrusionOk="0">
                    <a:moveTo>
                      <a:pt x="46" y="1"/>
                    </a:moveTo>
                    <a:cubicBezTo>
                      <a:pt x="23" y="1"/>
                      <a:pt x="0" y="27"/>
                      <a:pt x="15" y="52"/>
                    </a:cubicBezTo>
                    <a:cubicBezTo>
                      <a:pt x="99" y="214"/>
                      <a:pt x="229" y="356"/>
                      <a:pt x="267" y="541"/>
                    </a:cubicBezTo>
                    <a:cubicBezTo>
                      <a:pt x="306" y="745"/>
                      <a:pt x="238" y="926"/>
                      <a:pt x="115" y="1085"/>
                    </a:cubicBezTo>
                    <a:cubicBezTo>
                      <a:pt x="86" y="1126"/>
                      <a:pt x="131" y="1178"/>
                      <a:pt x="173" y="1178"/>
                    </a:cubicBezTo>
                    <a:cubicBezTo>
                      <a:pt x="187" y="1178"/>
                      <a:pt x="202" y="1171"/>
                      <a:pt x="212" y="1156"/>
                    </a:cubicBezTo>
                    <a:cubicBezTo>
                      <a:pt x="527" y="787"/>
                      <a:pt x="381" y="330"/>
                      <a:pt x="67" y="10"/>
                    </a:cubicBezTo>
                    <a:cubicBezTo>
                      <a:pt x="60" y="3"/>
                      <a:pt x="53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6" name="Google Shape;186;p2"/>
            <p:cNvGrpSpPr/>
            <p:nvPr/>
          </p:nvGrpSpPr>
          <p:grpSpPr>
            <a:xfrm rot="-2124795">
              <a:off x="538436" y="-186596"/>
              <a:ext cx="714312" cy="332767"/>
              <a:chOff x="8025882" y="2821184"/>
              <a:chExt cx="340424" cy="158589"/>
            </a:xfrm>
          </p:grpSpPr>
          <p:sp>
            <p:nvSpPr>
              <p:cNvPr id="187" name="Google Shape;187;p2"/>
              <p:cNvSpPr/>
              <p:nvPr/>
            </p:nvSpPr>
            <p:spPr>
              <a:xfrm>
                <a:off x="8025882" y="2871420"/>
                <a:ext cx="56214" cy="78279"/>
              </a:xfrm>
              <a:custGeom>
                <a:avLst/>
                <a:gdLst/>
                <a:ahLst/>
                <a:cxnLst/>
                <a:rect l="l" t="t" r="r" b="b"/>
                <a:pathLst>
                  <a:path w="856" h="1192" extrusionOk="0">
                    <a:moveTo>
                      <a:pt x="799" y="0"/>
                    </a:moveTo>
                    <a:cubicBezTo>
                      <a:pt x="790" y="0"/>
                      <a:pt x="781" y="4"/>
                      <a:pt x="774" y="13"/>
                    </a:cubicBezTo>
                    <a:cubicBezTo>
                      <a:pt x="709" y="94"/>
                      <a:pt x="648" y="178"/>
                      <a:pt x="586" y="259"/>
                    </a:cubicBezTo>
                    <a:cubicBezTo>
                      <a:pt x="554" y="304"/>
                      <a:pt x="495" y="366"/>
                      <a:pt x="453" y="431"/>
                    </a:cubicBezTo>
                    <a:cubicBezTo>
                      <a:pt x="408" y="382"/>
                      <a:pt x="359" y="340"/>
                      <a:pt x="317" y="291"/>
                    </a:cubicBezTo>
                    <a:cubicBezTo>
                      <a:pt x="236" y="210"/>
                      <a:pt x="158" y="126"/>
                      <a:pt x="77" y="45"/>
                    </a:cubicBezTo>
                    <a:cubicBezTo>
                      <a:pt x="69" y="37"/>
                      <a:pt x="60" y="33"/>
                      <a:pt x="51" y="33"/>
                    </a:cubicBezTo>
                    <a:cubicBezTo>
                      <a:pt x="23" y="33"/>
                      <a:pt x="1" y="70"/>
                      <a:pt x="26" y="97"/>
                    </a:cubicBezTo>
                    <a:cubicBezTo>
                      <a:pt x="94" y="181"/>
                      <a:pt x="165" y="262"/>
                      <a:pt x="239" y="343"/>
                    </a:cubicBezTo>
                    <a:cubicBezTo>
                      <a:pt x="294" y="408"/>
                      <a:pt x="350" y="483"/>
                      <a:pt x="405" y="544"/>
                    </a:cubicBezTo>
                    <a:cubicBezTo>
                      <a:pt x="401" y="615"/>
                      <a:pt x="437" y="706"/>
                      <a:pt x="450" y="774"/>
                    </a:cubicBezTo>
                    <a:cubicBezTo>
                      <a:pt x="473" y="901"/>
                      <a:pt x="499" y="1024"/>
                      <a:pt x="531" y="1147"/>
                    </a:cubicBezTo>
                    <a:cubicBezTo>
                      <a:pt x="539" y="1178"/>
                      <a:pt x="561" y="1191"/>
                      <a:pt x="584" y="1191"/>
                    </a:cubicBezTo>
                    <a:cubicBezTo>
                      <a:pt x="619" y="1191"/>
                      <a:pt x="655" y="1161"/>
                      <a:pt x="648" y="1114"/>
                    </a:cubicBezTo>
                    <a:cubicBezTo>
                      <a:pt x="625" y="949"/>
                      <a:pt x="534" y="755"/>
                      <a:pt x="537" y="586"/>
                    </a:cubicBezTo>
                    <a:lnTo>
                      <a:pt x="537" y="564"/>
                    </a:lnTo>
                    <a:cubicBezTo>
                      <a:pt x="547" y="564"/>
                      <a:pt x="547" y="560"/>
                      <a:pt x="547" y="551"/>
                    </a:cubicBezTo>
                    <a:cubicBezTo>
                      <a:pt x="576" y="382"/>
                      <a:pt x="755" y="198"/>
                      <a:pt x="839" y="61"/>
                    </a:cubicBezTo>
                    <a:cubicBezTo>
                      <a:pt x="856" y="35"/>
                      <a:pt x="827" y="0"/>
                      <a:pt x="7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" name="Google Shape;188;p2"/>
              <p:cNvSpPr/>
              <p:nvPr/>
            </p:nvSpPr>
            <p:spPr>
              <a:xfrm>
                <a:off x="8072703" y="2920867"/>
                <a:ext cx="40190" cy="8997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37" extrusionOk="0">
                    <a:moveTo>
                      <a:pt x="52" y="0"/>
                    </a:moveTo>
                    <a:cubicBezTo>
                      <a:pt x="13" y="0"/>
                      <a:pt x="0" y="58"/>
                      <a:pt x="45" y="73"/>
                    </a:cubicBezTo>
                    <a:cubicBezTo>
                      <a:pt x="149" y="106"/>
                      <a:pt x="280" y="137"/>
                      <a:pt x="403" y="137"/>
                    </a:cubicBezTo>
                    <a:cubicBezTo>
                      <a:pt x="459" y="137"/>
                      <a:pt x="513" y="130"/>
                      <a:pt x="563" y="115"/>
                    </a:cubicBezTo>
                    <a:cubicBezTo>
                      <a:pt x="612" y="105"/>
                      <a:pt x="602" y="34"/>
                      <a:pt x="550" y="28"/>
                    </a:cubicBezTo>
                    <a:cubicBezTo>
                      <a:pt x="479" y="28"/>
                      <a:pt x="411" y="41"/>
                      <a:pt x="341" y="41"/>
                    </a:cubicBezTo>
                    <a:cubicBezTo>
                      <a:pt x="334" y="41"/>
                      <a:pt x="327" y="41"/>
                      <a:pt x="320" y="41"/>
                    </a:cubicBezTo>
                    <a:cubicBezTo>
                      <a:pt x="236" y="37"/>
                      <a:pt x="148" y="24"/>
                      <a:pt x="64" y="2"/>
                    </a:cubicBezTo>
                    <a:cubicBezTo>
                      <a:pt x="60" y="1"/>
                      <a:pt x="56" y="0"/>
                      <a:pt x="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" name="Google Shape;189;p2"/>
              <p:cNvSpPr/>
              <p:nvPr/>
            </p:nvSpPr>
            <p:spPr>
              <a:xfrm>
                <a:off x="8069354" y="2907077"/>
                <a:ext cx="45050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28" extrusionOk="0">
                    <a:moveTo>
                      <a:pt x="32" y="1"/>
                    </a:moveTo>
                    <a:cubicBezTo>
                      <a:pt x="2" y="1"/>
                      <a:pt x="0" y="53"/>
                      <a:pt x="31" y="59"/>
                    </a:cubicBezTo>
                    <a:cubicBezTo>
                      <a:pt x="186" y="100"/>
                      <a:pt x="364" y="127"/>
                      <a:pt x="528" y="127"/>
                    </a:cubicBezTo>
                    <a:cubicBezTo>
                      <a:pt x="559" y="127"/>
                      <a:pt x="590" y="126"/>
                      <a:pt x="621" y="124"/>
                    </a:cubicBezTo>
                    <a:cubicBezTo>
                      <a:pt x="685" y="118"/>
                      <a:pt x="685" y="24"/>
                      <a:pt x="621" y="24"/>
                    </a:cubicBezTo>
                    <a:cubicBezTo>
                      <a:pt x="426" y="17"/>
                      <a:pt x="232" y="17"/>
                      <a:pt x="37" y="1"/>
                    </a:cubicBezTo>
                    <a:cubicBezTo>
                      <a:pt x="36" y="1"/>
                      <a:pt x="34" y="1"/>
                      <a:pt x="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" name="Google Shape;190;p2"/>
              <p:cNvSpPr/>
              <p:nvPr/>
            </p:nvSpPr>
            <p:spPr>
              <a:xfrm>
                <a:off x="8122545" y="2887968"/>
                <a:ext cx="48793" cy="51617"/>
              </a:xfrm>
              <a:custGeom>
                <a:avLst/>
                <a:gdLst/>
                <a:ahLst/>
                <a:cxnLst/>
                <a:rect l="l" t="t" r="r" b="b"/>
                <a:pathLst>
                  <a:path w="743" h="786" extrusionOk="0">
                    <a:moveTo>
                      <a:pt x="427" y="0"/>
                    </a:moveTo>
                    <a:cubicBezTo>
                      <a:pt x="173" y="0"/>
                      <a:pt x="0" y="319"/>
                      <a:pt x="99" y="542"/>
                    </a:cubicBezTo>
                    <a:cubicBezTo>
                      <a:pt x="162" y="682"/>
                      <a:pt x="334" y="785"/>
                      <a:pt x="495" y="785"/>
                    </a:cubicBezTo>
                    <a:cubicBezTo>
                      <a:pt x="575" y="785"/>
                      <a:pt x="652" y="760"/>
                      <a:pt x="711" y="700"/>
                    </a:cubicBezTo>
                    <a:cubicBezTo>
                      <a:pt x="743" y="669"/>
                      <a:pt x="715" y="603"/>
                      <a:pt x="670" y="603"/>
                    </a:cubicBezTo>
                    <a:cubicBezTo>
                      <a:pt x="665" y="603"/>
                      <a:pt x="659" y="604"/>
                      <a:pt x="653" y="606"/>
                    </a:cubicBezTo>
                    <a:cubicBezTo>
                      <a:pt x="589" y="630"/>
                      <a:pt x="519" y="648"/>
                      <a:pt x="453" y="648"/>
                    </a:cubicBezTo>
                    <a:cubicBezTo>
                      <a:pt x="359" y="648"/>
                      <a:pt x="271" y="612"/>
                      <a:pt x="216" y="509"/>
                    </a:cubicBezTo>
                    <a:cubicBezTo>
                      <a:pt x="112" y="315"/>
                      <a:pt x="277" y="127"/>
                      <a:pt x="452" y="72"/>
                    </a:cubicBezTo>
                    <a:cubicBezTo>
                      <a:pt x="491" y="59"/>
                      <a:pt x="484" y="4"/>
                      <a:pt x="442" y="1"/>
                    </a:cubicBezTo>
                    <a:cubicBezTo>
                      <a:pt x="437" y="0"/>
                      <a:pt x="432" y="0"/>
                      <a:pt x="4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" name="Google Shape;191;p2"/>
              <p:cNvSpPr/>
              <p:nvPr/>
            </p:nvSpPr>
            <p:spPr>
              <a:xfrm>
                <a:off x="8170088" y="2914695"/>
                <a:ext cx="29814" cy="39468"/>
              </a:xfrm>
              <a:custGeom>
                <a:avLst/>
                <a:gdLst/>
                <a:ahLst/>
                <a:cxnLst/>
                <a:rect l="l" t="t" r="r" b="b"/>
                <a:pathLst>
                  <a:path w="454" h="601" extrusionOk="0">
                    <a:moveTo>
                      <a:pt x="309" y="0"/>
                    </a:moveTo>
                    <a:cubicBezTo>
                      <a:pt x="286" y="0"/>
                      <a:pt x="265" y="13"/>
                      <a:pt x="259" y="41"/>
                    </a:cubicBezTo>
                    <a:cubicBezTo>
                      <a:pt x="250" y="70"/>
                      <a:pt x="243" y="105"/>
                      <a:pt x="214" y="122"/>
                    </a:cubicBezTo>
                    <a:cubicBezTo>
                      <a:pt x="201" y="130"/>
                      <a:pt x="182" y="135"/>
                      <a:pt x="162" y="135"/>
                    </a:cubicBezTo>
                    <a:cubicBezTo>
                      <a:pt x="127" y="135"/>
                      <a:pt x="92" y="117"/>
                      <a:pt x="107" y="67"/>
                    </a:cubicBezTo>
                    <a:cubicBezTo>
                      <a:pt x="117" y="38"/>
                      <a:pt x="96" y="20"/>
                      <a:pt x="73" y="20"/>
                    </a:cubicBezTo>
                    <a:cubicBezTo>
                      <a:pt x="58" y="20"/>
                      <a:pt x="42" y="29"/>
                      <a:pt x="36" y="47"/>
                    </a:cubicBezTo>
                    <a:cubicBezTo>
                      <a:pt x="0" y="131"/>
                      <a:pt x="65" y="229"/>
                      <a:pt x="152" y="245"/>
                    </a:cubicBezTo>
                    <a:cubicBezTo>
                      <a:pt x="163" y="247"/>
                      <a:pt x="173" y="248"/>
                      <a:pt x="183" y="248"/>
                    </a:cubicBezTo>
                    <a:cubicBezTo>
                      <a:pt x="228" y="248"/>
                      <a:pt x="266" y="226"/>
                      <a:pt x="298" y="199"/>
                    </a:cubicBezTo>
                    <a:cubicBezTo>
                      <a:pt x="324" y="306"/>
                      <a:pt x="324" y="413"/>
                      <a:pt x="308" y="523"/>
                    </a:cubicBezTo>
                    <a:cubicBezTo>
                      <a:pt x="300" y="570"/>
                      <a:pt x="338" y="600"/>
                      <a:pt x="373" y="600"/>
                    </a:cubicBezTo>
                    <a:cubicBezTo>
                      <a:pt x="396" y="600"/>
                      <a:pt x="418" y="587"/>
                      <a:pt x="425" y="556"/>
                    </a:cubicBezTo>
                    <a:cubicBezTo>
                      <a:pt x="454" y="381"/>
                      <a:pt x="437" y="209"/>
                      <a:pt x="373" y="41"/>
                    </a:cubicBezTo>
                    <a:cubicBezTo>
                      <a:pt x="361" y="15"/>
                      <a:pt x="334" y="0"/>
                      <a:pt x="3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2" name="Google Shape;192;p2"/>
              <p:cNvSpPr/>
              <p:nvPr/>
            </p:nvSpPr>
            <p:spPr>
              <a:xfrm>
                <a:off x="8207519" y="2885604"/>
                <a:ext cx="35987" cy="59103"/>
              </a:xfrm>
              <a:custGeom>
                <a:avLst/>
                <a:gdLst/>
                <a:ahLst/>
                <a:cxnLst/>
                <a:rect l="l" t="t" r="r" b="b"/>
                <a:pathLst>
                  <a:path w="548" h="900" extrusionOk="0">
                    <a:moveTo>
                      <a:pt x="272" y="153"/>
                    </a:moveTo>
                    <a:cubicBezTo>
                      <a:pt x="290" y="153"/>
                      <a:pt x="309" y="158"/>
                      <a:pt x="331" y="169"/>
                    </a:cubicBezTo>
                    <a:cubicBezTo>
                      <a:pt x="392" y="199"/>
                      <a:pt x="408" y="224"/>
                      <a:pt x="389" y="296"/>
                    </a:cubicBezTo>
                    <a:cubicBezTo>
                      <a:pt x="357" y="399"/>
                      <a:pt x="234" y="445"/>
                      <a:pt x="136" y="467"/>
                    </a:cubicBezTo>
                    <a:cubicBezTo>
                      <a:pt x="133" y="403"/>
                      <a:pt x="133" y="338"/>
                      <a:pt x="153" y="273"/>
                    </a:cubicBezTo>
                    <a:cubicBezTo>
                      <a:pt x="175" y="206"/>
                      <a:pt x="214" y="153"/>
                      <a:pt x="272" y="153"/>
                    </a:cubicBezTo>
                    <a:close/>
                    <a:moveTo>
                      <a:pt x="306" y="0"/>
                    </a:moveTo>
                    <a:cubicBezTo>
                      <a:pt x="215" y="0"/>
                      <a:pt x="127" y="57"/>
                      <a:pt x="72" y="134"/>
                    </a:cubicBezTo>
                    <a:cubicBezTo>
                      <a:pt x="63" y="121"/>
                      <a:pt x="49" y="115"/>
                      <a:pt x="36" y="115"/>
                    </a:cubicBezTo>
                    <a:cubicBezTo>
                      <a:pt x="18" y="115"/>
                      <a:pt x="0" y="127"/>
                      <a:pt x="0" y="153"/>
                    </a:cubicBezTo>
                    <a:cubicBezTo>
                      <a:pt x="0" y="383"/>
                      <a:pt x="7" y="610"/>
                      <a:pt x="13" y="840"/>
                    </a:cubicBezTo>
                    <a:cubicBezTo>
                      <a:pt x="13" y="880"/>
                      <a:pt x="41" y="899"/>
                      <a:pt x="70" y="899"/>
                    </a:cubicBezTo>
                    <a:cubicBezTo>
                      <a:pt x="95" y="899"/>
                      <a:pt x="121" y="885"/>
                      <a:pt x="130" y="856"/>
                    </a:cubicBezTo>
                    <a:cubicBezTo>
                      <a:pt x="162" y="772"/>
                      <a:pt x="159" y="685"/>
                      <a:pt x="149" y="597"/>
                    </a:cubicBezTo>
                    <a:cubicBezTo>
                      <a:pt x="298" y="561"/>
                      <a:pt x="467" y="493"/>
                      <a:pt x="515" y="331"/>
                    </a:cubicBezTo>
                    <a:cubicBezTo>
                      <a:pt x="548" y="218"/>
                      <a:pt x="509" y="79"/>
                      <a:pt x="402" y="24"/>
                    </a:cubicBezTo>
                    <a:cubicBezTo>
                      <a:pt x="371" y="7"/>
                      <a:pt x="338" y="0"/>
                      <a:pt x="3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3" name="Google Shape;193;p2"/>
              <p:cNvSpPr/>
              <p:nvPr/>
            </p:nvSpPr>
            <p:spPr>
              <a:xfrm>
                <a:off x="8251123" y="2904582"/>
                <a:ext cx="60022" cy="13265"/>
              </a:xfrm>
              <a:custGeom>
                <a:avLst/>
                <a:gdLst/>
                <a:ahLst/>
                <a:cxnLst/>
                <a:rect l="l" t="t" r="r" b="b"/>
                <a:pathLst>
                  <a:path w="914" h="202" extrusionOk="0">
                    <a:moveTo>
                      <a:pt x="52" y="0"/>
                    </a:moveTo>
                    <a:cubicBezTo>
                      <a:pt x="7" y="0"/>
                      <a:pt x="0" y="72"/>
                      <a:pt x="39" y="78"/>
                    </a:cubicBezTo>
                    <a:cubicBezTo>
                      <a:pt x="295" y="143"/>
                      <a:pt x="574" y="162"/>
                      <a:pt x="833" y="201"/>
                    </a:cubicBezTo>
                    <a:cubicBezTo>
                      <a:pt x="836" y="202"/>
                      <a:pt x="839" y="202"/>
                      <a:pt x="842" y="202"/>
                    </a:cubicBezTo>
                    <a:cubicBezTo>
                      <a:pt x="914" y="202"/>
                      <a:pt x="911" y="87"/>
                      <a:pt x="839" y="78"/>
                    </a:cubicBezTo>
                    <a:cubicBezTo>
                      <a:pt x="577" y="49"/>
                      <a:pt x="311" y="0"/>
                      <a:pt x="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" name="Google Shape;194;p2"/>
              <p:cNvSpPr/>
              <p:nvPr/>
            </p:nvSpPr>
            <p:spPr>
              <a:xfrm>
                <a:off x="8254472" y="2839702"/>
                <a:ext cx="49909" cy="56542"/>
              </a:xfrm>
              <a:custGeom>
                <a:avLst/>
                <a:gdLst/>
                <a:ahLst/>
                <a:cxnLst/>
                <a:rect l="l" t="t" r="r" b="b"/>
                <a:pathLst>
                  <a:path w="760" h="861" extrusionOk="0">
                    <a:moveTo>
                      <a:pt x="691" y="0"/>
                    </a:moveTo>
                    <a:cubicBezTo>
                      <a:pt x="674" y="0"/>
                      <a:pt x="657" y="9"/>
                      <a:pt x="646" y="29"/>
                    </a:cubicBezTo>
                    <a:cubicBezTo>
                      <a:pt x="545" y="233"/>
                      <a:pt x="474" y="454"/>
                      <a:pt x="390" y="671"/>
                    </a:cubicBezTo>
                    <a:cubicBezTo>
                      <a:pt x="277" y="483"/>
                      <a:pt x="176" y="289"/>
                      <a:pt x="79" y="94"/>
                    </a:cubicBezTo>
                    <a:cubicBezTo>
                      <a:pt x="72" y="82"/>
                      <a:pt x="60" y="77"/>
                      <a:pt x="48" y="77"/>
                    </a:cubicBezTo>
                    <a:cubicBezTo>
                      <a:pt x="24" y="77"/>
                      <a:pt x="0" y="96"/>
                      <a:pt x="11" y="123"/>
                    </a:cubicBezTo>
                    <a:cubicBezTo>
                      <a:pt x="102" y="370"/>
                      <a:pt x="228" y="600"/>
                      <a:pt x="354" y="833"/>
                    </a:cubicBezTo>
                    <a:cubicBezTo>
                      <a:pt x="364" y="851"/>
                      <a:pt x="386" y="861"/>
                      <a:pt x="408" y="861"/>
                    </a:cubicBezTo>
                    <a:cubicBezTo>
                      <a:pt x="428" y="861"/>
                      <a:pt x="449" y="852"/>
                      <a:pt x="458" y="833"/>
                    </a:cubicBezTo>
                    <a:cubicBezTo>
                      <a:pt x="568" y="596"/>
                      <a:pt x="704" y="331"/>
                      <a:pt x="753" y="75"/>
                    </a:cubicBezTo>
                    <a:cubicBezTo>
                      <a:pt x="759" y="34"/>
                      <a:pt x="724" y="0"/>
                      <a:pt x="6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" name="Google Shape;195;p2"/>
              <p:cNvSpPr/>
              <p:nvPr/>
            </p:nvSpPr>
            <p:spPr>
              <a:xfrm>
                <a:off x="8305364" y="2821184"/>
                <a:ext cx="33032" cy="40781"/>
              </a:xfrm>
              <a:custGeom>
                <a:avLst/>
                <a:gdLst/>
                <a:ahLst/>
                <a:cxnLst/>
                <a:rect l="l" t="t" r="r" b="b"/>
                <a:pathLst>
                  <a:path w="503" h="621" extrusionOk="0">
                    <a:moveTo>
                      <a:pt x="185" y="1"/>
                    </a:moveTo>
                    <a:cubicBezTo>
                      <a:pt x="131" y="1"/>
                      <a:pt x="80" y="27"/>
                      <a:pt x="65" y="88"/>
                    </a:cubicBezTo>
                    <a:cubicBezTo>
                      <a:pt x="57" y="121"/>
                      <a:pt x="88" y="149"/>
                      <a:pt x="116" y="149"/>
                    </a:cubicBezTo>
                    <a:cubicBezTo>
                      <a:pt x="129" y="149"/>
                      <a:pt x="142" y="142"/>
                      <a:pt x="150" y="127"/>
                    </a:cubicBezTo>
                    <a:cubicBezTo>
                      <a:pt x="157" y="109"/>
                      <a:pt x="171" y="101"/>
                      <a:pt x="185" y="101"/>
                    </a:cubicBezTo>
                    <a:cubicBezTo>
                      <a:pt x="207" y="101"/>
                      <a:pt x="230" y="120"/>
                      <a:pt x="234" y="149"/>
                    </a:cubicBezTo>
                    <a:cubicBezTo>
                      <a:pt x="237" y="195"/>
                      <a:pt x="201" y="240"/>
                      <a:pt x="172" y="266"/>
                    </a:cubicBezTo>
                    <a:cubicBezTo>
                      <a:pt x="124" y="315"/>
                      <a:pt x="69" y="357"/>
                      <a:pt x="23" y="409"/>
                    </a:cubicBezTo>
                    <a:cubicBezTo>
                      <a:pt x="0" y="438"/>
                      <a:pt x="0" y="483"/>
                      <a:pt x="36" y="506"/>
                    </a:cubicBezTo>
                    <a:cubicBezTo>
                      <a:pt x="141" y="566"/>
                      <a:pt x="263" y="620"/>
                      <a:pt x="386" y="620"/>
                    </a:cubicBezTo>
                    <a:cubicBezTo>
                      <a:pt x="396" y="620"/>
                      <a:pt x="405" y="620"/>
                      <a:pt x="415" y="619"/>
                    </a:cubicBezTo>
                    <a:cubicBezTo>
                      <a:pt x="483" y="616"/>
                      <a:pt x="503" y="515"/>
                      <a:pt x="435" y="499"/>
                    </a:cubicBezTo>
                    <a:cubicBezTo>
                      <a:pt x="341" y="483"/>
                      <a:pt x="256" y="467"/>
                      <a:pt x="169" y="434"/>
                    </a:cubicBezTo>
                    <a:cubicBezTo>
                      <a:pt x="273" y="337"/>
                      <a:pt x="409" y="217"/>
                      <a:pt x="324" y="72"/>
                    </a:cubicBezTo>
                    <a:cubicBezTo>
                      <a:pt x="296" y="27"/>
                      <a:pt x="239" y="1"/>
                      <a:pt x="1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" name="Google Shape;196;p2"/>
              <p:cNvSpPr/>
              <p:nvPr/>
            </p:nvSpPr>
            <p:spPr>
              <a:xfrm>
                <a:off x="8256836" y="2927171"/>
                <a:ext cx="58840" cy="52602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01" extrusionOk="0">
                    <a:moveTo>
                      <a:pt x="237" y="1"/>
                    </a:moveTo>
                    <a:cubicBezTo>
                      <a:pt x="160" y="1"/>
                      <a:pt x="86" y="45"/>
                      <a:pt x="66" y="139"/>
                    </a:cubicBezTo>
                    <a:cubicBezTo>
                      <a:pt x="62" y="166"/>
                      <a:pt x="84" y="184"/>
                      <a:pt x="105" y="184"/>
                    </a:cubicBezTo>
                    <a:cubicBezTo>
                      <a:pt x="120" y="184"/>
                      <a:pt x="134" y="176"/>
                      <a:pt x="140" y="158"/>
                    </a:cubicBezTo>
                    <a:cubicBezTo>
                      <a:pt x="156" y="105"/>
                      <a:pt x="183" y="85"/>
                      <a:pt x="212" y="85"/>
                    </a:cubicBezTo>
                    <a:cubicBezTo>
                      <a:pt x="276" y="85"/>
                      <a:pt x="350" y="181"/>
                      <a:pt x="348" y="236"/>
                    </a:cubicBezTo>
                    <a:cubicBezTo>
                      <a:pt x="348" y="304"/>
                      <a:pt x="302" y="369"/>
                      <a:pt x="260" y="418"/>
                    </a:cubicBezTo>
                    <a:cubicBezTo>
                      <a:pt x="195" y="495"/>
                      <a:pt x="114" y="557"/>
                      <a:pt x="46" y="625"/>
                    </a:cubicBezTo>
                    <a:cubicBezTo>
                      <a:pt x="1" y="670"/>
                      <a:pt x="40" y="732"/>
                      <a:pt x="92" y="735"/>
                    </a:cubicBezTo>
                    <a:cubicBezTo>
                      <a:pt x="270" y="758"/>
                      <a:pt x="448" y="790"/>
                      <a:pt x="629" y="800"/>
                    </a:cubicBezTo>
                    <a:cubicBezTo>
                      <a:pt x="638" y="800"/>
                      <a:pt x="646" y="800"/>
                      <a:pt x="654" y="800"/>
                    </a:cubicBezTo>
                    <a:cubicBezTo>
                      <a:pt x="743" y="800"/>
                      <a:pt x="828" y="782"/>
                      <a:pt x="869" y="693"/>
                    </a:cubicBezTo>
                    <a:cubicBezTo>
                      <a:pt x="896" y="646"/>
                      <a:pt x="856" y="601"/>
                      <a:pt x="813" y="601"/>
                    </a:cubicBezTo>
                    <a:cubicBezTo>
                      <a:pt x="793" y="601"/>
                      <a:pt x="773" y="611"/>
                      <a:pt x="759" y="635"/>
                    </a:cubicBezTo>
                    <a:cubicBezTo>
                      <a:pt x="740" y="666"/>
                      <a:pt x="697" y="676"/>
                      <a:pt x="647" y="676"/>
                    </a:cubicBezTo>
                    <a:cubicBezTo>
                      <a:pt x="568" y="676"/>
                      <a:pt x="472" y="650"/>
                      <a:pt x="432" y="644"/>
                    </a:cubicBezTo>
                    <a:cubicBezTo>
                      <a:pt x="364" y="638"/>
                      <a:pt x="299" y="628"/>
                      <a:pt x="228" y="622"/>
                    </a:cubicBezTo>
                    <a:cubicBezTo>
                      <a:pt x="370" y="476"/>
                      <a:pt x="542" y="304"/>
                      <a:pt x="419" y="103"/>
                    </a:cubicBezTo>
                    <a:cubicBezTo>
                      <a:pt x="379" y="36"/>
                      <a:pt x="307" y="1"/>
                      <a:pt x="2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" name="Google Shape;197;p2"/>
              <p:cNvSpPr/>
              <p:nvPr/>
            </p:nvSpPr>
            <p:spPr>
              <a:xfrm>
                <a:off x="8313048" y="2875951"/>
                <a:ext cx="53258" cy="67968"/>
              </a:xfrm>
              <a:custGeom>
                <a:avLst/>
                <a:gdLst/>
                <a:ahLst/>
                <a:cxnLst/>
                <a:rect l="l" t="t" r="r" b="b"/>
                <a:pathLst>
                  <a:path w="811" h="1035" extrusionOk="0">
                    <a:moveTo>
                      <a:pt x="481" y="1"/>
                    </a:moveTo>
                    <a:cubicBezTo>
                      <a:pt x="364" y="1"/>
                      <a:pt x="250" y="33"/>
                      <a:pt x="156" y="106"/>
                    </a:cubicBezTo>
                    <a:cubicBezTo>
                      <a:pt x="78" y="161"/>
                      <a:pt x="0" y="252"/>
                      <a:pt x="65" y="349"/>
                    </a:cubicBezTo>
                    <a:cubicBezTo>
                      <a:pt x="149" y="478"/>
                      <a:pt x="369" y="440"/>
                      <a:pt x="496" y="485"/>
                    </a:cubicBezTo>
                    <a:cubicBezTo>
                      <a:pt x="593" y="524"/>
                      <a:pt x="645" y="566"/>
                      <a:pt x="635" y="676"/>
                    </a:cubicBezTo>
                    <a:cubicBezTo>
                      <a:pt x="629" y="776"/>
                      <a:pt x="577" y="838"/>
                      <a:pt x="473" y="864"/>
                    </a:cubicBezTo>
                    <a:cubicBezTo>
                      <a:pt x="376" y="887"/>
                      <a:pt x="305" y="864"/>
                      <a:pt x="214" y="912"/>
                    </a:cubicBezTo>
                    <a:cubicBezTo>
                      <a:pt x="153" y="946"/>
                      <a:pt x="191" y="1035"/>
                      <a:pt x="250" y="1035"/>
                    </a:cubicBezTo>
                    <a:cubicBezTo>
                      <a:pt x="260" y="1035"/>
                      <a:pt x="271" y="1032"/>
                      <a:pt x="282" y="1026"/>
                    </a:cubicBezTo>
                    <a:cubicBezTo>
                      <a:pt x="360" y="981"/>
                      <a:pt x="473" y="1003"/>
                      <a:pt x="557" y="971"/>
                    </a:cubicBezTo>
                    <a:cubicBezTo>
                      <a:pt x="616" y="951"/>
                      <a:pt x="667" y="916"/>
                      <a:pt x="710" y="870"/>
                    </a:cubicBezTo>
                    <a:cubicBezTo>
                      <a:pt x="778" y="789"/>
                      <a:pt x="810" y="679"/>
                      <a:pt x="771" y="576"/>
                    </a:cubicBezTo>
                    <a:cubicBezTo>
                      <a:pt x="726" y="459"/>
                      <a:pt x="612" y="388"/>
                      <a:pt x="499" y="355"/>
                    </a:cubicBezTo>
                    <a:cubicBezTo>
                      <a:pt x="454" y="346"/>
                      <a:pt x="405" y="336"/>
                      <a:pt x="356" y="333"/>
                    </a:cubicBezTo>
                    <a:cubicBezTo>
                      <a:pt x="269" y="320"/>
                      <a:pt x="240" y="349"/>
                      <a:pt x="246" y="239"/>
                    </a:cubicBezTo>
                    <a:cubicBezTo>
                      <a:pt x="253" y="141"/>
                      <a:pt x="295" y="125"/>
                      <a:pt x="389" y="96"/>
                    </a:cubicBezTo>
                    <a:cubicBezTo>
                      <a:pt x="437" y="82"/>
                      <a:pt x="487" y="78"/>
                      <a:pt x="536" y="78"/>
                    </a:cubicBezTo>
                    <a:cubicBezTo>
                      <a:pt x="556" y="78"/>
                      <a:pt x="576" y="79"/>
                      <a:pt x="596" y="80"/>
                    </a:cubicBezTo>
                    <a:cubicBezTo>
                      <a:pt x="597" y="80"/>
                      <a:pt x="598" y="80"/>
                      <a:pt x="599" y="80"/>
                    </a:cubicBezTo>
                    <a:cubicBezTo>
                      <a:pt x="636" y="80"/>
                      <a:pt x="644" y="15"/>
                      <a:pt x="603" y="12"/>
                    </a:cubicBezTo>
                    <a:cubicBezTo>
                      <a:pt x="562" y="4"/>
                      <a:pt x="521" y="1"/>
                      <a:pt x="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8" name="Google Shape;198;p2"/>
            <p:cNvGrpSpPr/>
            <p:nvPr/>
          </p:nvGrpSpPr>
          <p:grpSpPr>
            <a:xfrm rot="-1304569">
              <a:off x="220179" y="2524907"/>
              <a:ext cx="795426" cy="288904"/>
              <a:chOff x="3720033" y="657636"/>
              <a:chExt cx="380942" cy="138367"/>
            </a:xfrm>
          </p:grpSpPr>
          <p:sp>
            <p:nvSpPr>
              <p:cNvPr id="199" name="Google Shape;199;p2"/>
              <p:cNvSpPr/>
              <p:nvPr/>
            </p:nvSpPr>
            <p:spPr>
              <a:xfrm>
                <a:off x="3720033" y="657636"/>
                <a:ext cx="84977" cy="138367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2107" extrusionOk="0">
                    <a:moveTo>
                      <a:pt x="179" y="0"/>
                    </a:moveTo>
                    <a:cubicBezTo>
                      <a:pt x="136" y="0"/>
                      <a:pt x="94" y="6"/>
                      <a:pt x="69" y="33"/>
                    </a:cubicBezTo>
                    <a:cubicBezTo>
                      <a:pt x="1" y="98"/>
                      <a:pt x="43" y="299"/>
                      <a:pt x="43" y="374"/>
                    </a:cubicBezTo>
                    <a:lnTo>
                      <a:pt x="43" y="1093"/>
                    </a:lnTo>
                    <a:cubicBezTo>
                      <a:pt x="43" y="1333"/>
                      <a:pt x="36" y="1572"/>
                      <a:pt x="43" y="1815"/>
                    </a:cubicBezTo>
                    <a:cubicBezTo>
                      <a:pt x="43" y="1887"/>
                      <a:pt x="20" y="1997"/>
                      <a:pt x="82" y="2048"/>
                    </a:cubicBezTo>
                    <a:cubicBezTo>
                      <a:pt x="123" y="2088"/>
                      <a:pt x="205" y="2097"/>
                      <a:pt x="284" y="2097"/>
                    </a:cubicBezTo>
                    <a:cubicBezTo>
                      <a:pt x="349" y="2097"/>
                      <a:pt x="411" y="2091"/>
                      <a:pt x="448" y="2091"/>
                    </a:cubicBezTo>
                    <a:cubicBezTo>
                      <a:pt x="710" y="2097"/>
                      <a:pt x="969" y="2107"/>
                      <a:pt x="1232" y="2107"/>
                    </a:cubicBezTo>
                    <a:cubicBezTo>
                      <a:pt x="1293" y="2097"/>
                      <a:pt x="1290" y="2006"/>
                      <a:pt x="1228" y="2000"/>
                    </a:cubicBezTo>
                    <a:cubicBezTo>
                      <a:pt x="1054" y="1984"/>
                      <a:pt x="879" y="1977"/>
                      <a:pt x="700" y="1968"/>
                    </a:cubicBezTo>
                    <a:cubicBezTo>
                      <a:pt x="695" y="1967"/>
                      <a:pt x="690" y="1967"/>
                      <a:pt x="684" y="1967"/>
                    </a:cubicBezTo>
                    <a:cubicBezTo>
                      <a:pt x="623" y="1967"/>
                      <a:pt x="540" y="1976"/>
                      <a:pt x="464" y="1976"/>
                    </a:cubicBezTo>
                    <a:cubicBezTo>
                      <a:pt x="403" y="1976"/>
                      <a:pt x="347" y="1970"/>
                      <a:pt x="308" y="1951"/>
                    </a:cubicBezTo>
                    <a:cubicBezTo>
                      <a:pt x="59" y="1828"/>
                      <a:pt x="172" y="1313"/>
                      <a:pt x="172" y="1090"/>
                    </a:cubicBezTo>
                    <a:lnTo>
                      <a:pt x="172" y="1022"/>
                    </a:lnTo>
                    <a:cubicBezTo>
                      <a:pt x="179" y="1025"/>
                      <a:pt x="189" y="1028"/>
                      <a:pt x="195" y="1028"/>
                    </a:cubicBezTo>
                    <a:cubicBezTo>
                      <a:pt x="327" y="1042"/>
                      <a:pt x="463" y="1048"/>
                      <a:pt x="598" y="1048"/>
                    </a:cubicBezTo>
                    <a:cubicBezTo>
                      <a:pt x="712" y="1048"/>
                      <a:pt x="826" y="1044"/>
                      <a:pt x="937" y="1038"/>
                    </a:cubicBezTo>
                    <a:cubicBezTo>
                      <a:pt x="1018" y="1035"/>
                      <a:pt x="1018" y="915"/>
                      <a:pt x="937" y="911"/>
                    </a:cubicBezTo>
                    <a:cubicBezTo>
                      <a:pt x="832" y="906"/>
                      <a:pt x="725" y="903"/>
                      <a:pt x="618" y="903"/>
                    </a:cubicBezTo>
                    <a:cubicBezTo>
                      <a:pt x="476" y="903"/>
                      <a:pt x="333" y="908"/>
                      <a:pt x="195" y="921"/>
                    </a:cubicBezTo>
                    <a:cubicBezTo>
                      <a:pt x="189" y="921"/>
                      <a:pt x="179" y="924"/>
                      <a:pt x="172" y="928"/>
                    </a:cubicBezTo>
                    <a:lnTo>
                      <a:pt x="172" y="633"/>
                    </a:lnTo>
                    <a:cubicBezTo>
                      <a:pt x="172" y="526"/>
                      <a:pt x="130" y="328"/>
                      <a:pt x="172" y="241"/>
                    </a:cubicBezTo>
                    <a:cubicBezTo>
                      <a:pt x="218" y="146"/>
                      <a:pt x="367" y="120"/>
                      <a:pt x="532" y="120"/>
                    </a:cubicBezTo>
                    <a:cubicBezTo>
                      <a:pt x="730" y="120"/>
                      <a:pt x="952" y="158"/>
                      <a:pt x="1050" y="163"/>
                    </a:cubicBezTo>
                    <a:cubicBezTo>
                      <a:pt x="1051" y="163"/>
                      <a:pt x="1052" y="163"/>
                      <a:pt x="1053" y="163"/>
                    </a:cubicBezTo>
                    <a:cubicBezTo>
                      <a:pt x="1131" y="163"/>
                      <a:pt x="1130" y="40"/>
                      <a:pt x="1050" y="37"/>
                    </a:cubicBezTo>
                    <a:cubicBezTo>
                      <a:pt x="818" y="16"/>
                      <a:pt x="585" y="4"/>
                      <a:pt x="352" y="4"/>
                    </a:cubicBezTo>
                    <a:cubicBezTo>
                      <a:pt x="326" y="4"/>
                      <a:pt x="299" y="4"/>
                      <a:pt x="273" y="4"/>
                    </a:cubicBezTo>
                    <a:cubicBezTo>
                      <a:pt x="247" y="4"/>
                      <a:pt x="213" y="0"/>
                      <a:pt x="1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" name="Google Shape;200;p2"/>
              <p:cNvSpPr/>
              <p:nvPr/>
            </p:nvSpPr>
            <p:spPr>
              <a:xfrm>
                <a:off x="3821293" y="728688"/>
                <a:ext cx="57658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878" h="209" extrusionOk="0">
                    <a:moveTo>
                      <a:pt x="789" y="1"/>
                    </a:moveTo>
                    <a:cubicBezTo>
                      <a:pt x="783" y="1"/>
                      <a:pt x="776" y="2"/>
                      <a:pt x="769" y="4"/>
                    </a:cubicBezTo>
                    <a:cubicBezTo>
                      <a:pt x="535" y="69"/>
                      <a:pt x="305" y="98"/>
                      <a:pt x="66" y="105"/>
                    </a:cubicBezTo>
                    <a:cubicBezTo>
                      <a:pt x="1" y="108"/>
                      <a:pt x="1" y="202"/>
                      <a:pt x="66" y="205"/>
                    </a:cubicBezTo>
                    <a:cubicBezTo>
                      <a:pt x="103" y="207"/>
                      <a:pt x="139" y="208"/>
                      <a:pt x="176" y="208"/>
                    </a:cubicBezTo>
                    <a:cubicBezTo>
                      <a:pt x="388" y="208"/>
                      <a:pt x="597" y="178"/>
                      <a:pt x="804" y="131"/>
                    </a:cubicBezTo>
                    <a:cubicBezTo>
                      <a:pt x="878" y="110"/>
                      <a:pt x="855" y="1"/>
                      <a:pt x="7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" name="Google Shape;201;p2"/>
              <p:cNvSpPr/>
              <p:nvPr/>
            </p:nvSpPr>
            <p:spPr>
              <a:xfrm>
                <a:off x="3811312" y="715095"/>
                <a:ext cx="62189" cy="9062"/>
              </a:xfrm>
              <a:custGeom>
                <a:avLst/>
                <a:gdLst/>
                <a:ahLst/>
                <a:cxnLst/>
                <a:rect l="l" t="t" r="r" b="b"/>
                <a:pathLst>
                  <a:path w="947" h="138" extrusionOk="0">
                    <a:moveTo>
                      <a:pt x="875" y="1"/>
                    </a:moveTo>
                    <a:cubicBezTo>
                      <a:pt x="874" y="1"/>
                      <a:pt x="873" y="1"/>
                      <a:pt x="872" y="1"/>
                    </a:cubicBezTo>
                    <a:cubicBezTo>
                      <a:pt x="600" y="14"/>
                      <a:pt x="331" y="33"/>
                      <a:pt x="62" y="46"/>
                    </a:cubicBezTo>
                    <a:cubicBezTo>
                      <a:pt x="3" y="49"/>
                      <a:pt x="1" y="137"/>
                      <a:pt x="56" y="137"/>
                    </a:cubicBezTo>
                    <a:cubicBezTo>
                      <a:pt x="58" y="137"/>
                      <a:pt x="60" y="137"/>
                      <a:pt x="62" y="137"/>
                    </a:cubicBezTo>
                    <a:cubicBezTo>
                      <a:pt x="331" y="130"/>
                      <a:pt x="600" y="127"/>
                      <a:pt x="872" y="117"/>
                    </a:cubicBezTo>
                    <a:cubicBezTo>
                      <a:pt x="945" y="117"/>
                      <a:pt x="946" y="1"/>
                      <a:pt x="8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" name="Google Shape;202;p2"/>
              <p:cNvSpPr/>
              <p:nvPr/>
            </p:nvSpPr>
            <p:spPr>
              <a:xfrm>
                <a:off x="3909879" y="703340"/>
                <a:ext cx="88720" cy="49384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752" extrusionOk="0">
                    <a:moveTo>
                      <a:pt x="55" y="1"/>
                    </a:moveTo>
                    <a:cubicBezTo>
                      <a:pt x="27" y="1"/>
                      <a:pt x="1" y="18"/>
                      <a:pt x="6" y="50"/>
                    </a:cubicBezTo>
                    <a:cubicBezTo>
                      <a:pt x="35" y="274"/>
                      <a:pt x="90" y="488"/>
                      <a:pt x="174" y="698"/>
                    </a:cubicBezTo>
                    <a:cubicBezTo>
                      <a:pt x="186" y="726"/>
                      <a:pt x="218" y="743"/>
                      <a:pt x="247" y="743"/>
                    </a:cubicBezTo>
                    <a:cubicBezTo>
                      <a:pt x="272" y="743"/>
                      <a:pt x="295" y="730"/>
                      <a:pt x="301" y="698"/>
                    </a:cubicBezTo>
                    <a:cubicBezTo>
                      <a:pt x="314" y="614"/>
                      <a:pt x="330" y="526"/>
                      <a:pt x="343" y="442"/>
                    </a:cubicBezTo>
                    <a:cubicBezTo>
                      <a:pt x="362" y="344"/>
                      <a:pt x="334" y="280"/>
                      <a:pt x="448" y="280"/>
                    </a:cubicBezTo>
                    <a:cubicBezTo>
                      <a:pt x="450" y="280"/>
                      <a:pt x="453" y="280"/>
                      <a:pt x="456" y="280"/>
                    </a:cubicBezTo>
                    <a:cubicBezTo>
                      <a:pt x="608" y="290"/>
                      <a:pt x="618" y="517"/>
                      <a:pt x="638" y="646"/>
                    </a:cubicBezTo>
                    <a:cubicBezTo>
                      <a:pt x="644" y="679"/>
                      <a:pt x="667" y="693"/>
                      <a:pt x="693" y="693"/>
                    </a:cubicBezTo>
                    <a:cubicBezTo>
                      <a:pt x="724" y="693"/>
                      <a:pt x="757" y="674"/>
                      <a:pt x="767" y="646"/>
                    </a:cubicBezTo>
                    <a:cubicBezTo>
                      <a:pt x="800" y="552"/>
                      <a:pt x="884" y="339"/>
                      <a:pt x="978" y="296"/>
                    </a:cubicBezTo>
                    <a:cubicBezTo>
                      <a:pt x="1003" y="286"/>
                      <a:pt x="1025" y="281"/>
                      <a:pt x="1043" y="281"/>
                    </a:cubicBezTo>
                    <a:cubicBezTo>
                      <a:pt x="1183" y="281"/>
                      <a:pt x="1117" y="570"/>
                      <a:pt x="1088" y="679"/>
                    </a:cubicBezTo>
                    <a:cubicBezTo>
                      <a:pt x="1074" y="723"/>
                      <a:pt x="1108" y="751"/>
                      <a:pt x="1143" y="751"/>
                    </a:cubicBezTo>
                    <a:cubicBezTo>
                      <a:pt x="1168" y="751"/>
                      <a:pt x="1193" y="738"/>
                      <a:pt x="1205" y="708"/>
                    </a:cubicBezTo>
                    <a:cubicBezTo>
                      <a:pt x="1273" y="565"/>
                      <a:pt x="1350" y="154"/>
                      <a:pt x="1111" y="105"/>
                    </a:cubicBezTo>
                    <a:cubicBezTo>
                      <a:pt x="1096" y="102"/>
                      <a:pt x="1083" y="101"/>
                      <a:pt x="1069" y="101"/>
                    </a:cubicBezTo>
                    <a:cubicBezTo>
                      <a:pt x="929" y="101"/>
                      <a:pt x="811" y="259"/>
                      <a:pt x="732" y="410"/>
                    </a:cubicBezTo>
                    <a:cubicBezTo>
                      <a:pt x="689" y="258"/>
                      <a:pt x="612" y="96"/>
                      <a:pt x="459" y="66"/>
                    </a:cubicBezTo>
                    <a:cubicBezTo>
                      <a:pt x="448" y="64"/>
                      <a:pt x="437" y="63"/>
                      <a:pt x="426" y="63"/>
                    </a:cubicBezTo>
                    <a:cubicBezTo>
                      <a:pt x="286" y="63"/>
                      <a:pt x="231" y="238"/>
                      <a:pt x="203" y="407"/>
                    </a:cubicBezTo>
                    <a:cubicBezTo>
                      <a:pt x="165" y="283"/>
                      <a:pt x="132" y="164"/>
                      <a:pt x="106" y="37"/>
                    </a:cubicBezTo>
                    <a:cubicBezTo>
                      <a:pt x="100" y="12"/>
                      <a:pt x="78" y="1"/>
                      <a:pt x="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" name="Google Shape;203;p2"/>
              <p:cNvSpPr/>
              <p:nvPr/>
            </p:nvSpPr>
            <p:spPr>
              <a:xfrm>
                <a:off x="4004704" y="712009"/>
                <a:ext cx="46429" cy="43277"/>
              </a:xfrm>
              <a:custGeom>
                <a:avLst/>
                <a:gdLst/>
                <a:ahLst/>
                <a:cxnLst/>
                <a:rect l="l" t="t" r="r" b="b"/>
                <a:pathLst>
                  <a:path w="707" h="659" extrusionOk="0">
                    <a:moveTo>
                      <a:pt x="477" y="1"/>
                    </a:moveTo>
                    <a:cubicBezTo>
                      <a:pt x="441" y="1"/>
                      <a:pt x="404" y="8"/>
                      <a:pt x="373" y="19"/>
                    </a:cubicBezTo>
                    <a:cubicBezTo>
                      <a:pt x="237" y="64"/>
                      <a:pt x="104" y="148"/>
                      <a:pt x="65" y="294"/>
                    </a:cubicBezTo>
                    <a:cubicBezTo>
                      <a:pt x="0" y="527"/>
                      <a:pt x="214" y="658"/>
                      <a:pt x="421" y="658"/>
                    </a:cubicBezTo>
                    <a:cubicBezTo>
                      <a:pt x="505" y="658"/>
                      <a:pt x="588" y="637"/>
                      <a:pt x="651" y="592"/>
                    </a:cubicBezTo>
                    <a:cubicBezTo>
                      <a:pt x="706" y="557"/>
                      <a:pt x="673" y="480"/>
                      <a:pt x="617" y="480"/>
                    </a:cubicBezTo>
                    <a:cubicBezTo>
                      <a:pt x="606" y="480"/>
                      <a:pt x="595" y="482"/>
                      <a:pt x="583" y="488"/>
                    </a:cubicBezTo>
                    <a:cubicBezTo>
                      <a:pt x="533" y="514"/>
                      <a:pt x="460" y="533"/>
                      <a:pt x="390" y="533"/>
                    </a:cubicBezTo>
                    <a:cubicBezTo>
                      <a:pt x="293" y="533"/>
                      <a:pt x="200" y="497"/>
                      <a:pt x="182" y="391"/>
                    </a:cubicBezTo>
                    <a:cubicBezTo>
                      <a:pt x="165" y="307"/>
                      <a:pt x="230" y="229"/>
                      <a:pt x="295" y="184"/>
                    </a:cubicBezTo>
                    <a:cubicBezTo>
                      <a:pt x="317" y="169"/>
                      <a:pt x="431" y="109"/>
                      <a:pt x="490" y="109"/>
                    </a:cubicBezTo>
                    <a:cubicBezTo>
                      <a:pt x="510" y="109"/>
                      <a:pt x="524" y="116"/>
                      <a:pt x="525" y="135"/>
                    </a:cubicBezTo>
                    <a:cubicBezTo>
                      <a:pt x="527" y="166"/>
                      <a:pt x="550" y="181"/>
                      <a:pt x="574" y="181"/>
                    </a:cubicBezTo>
                    <a:cubicBezTo>
                      <a:pt x="597" y="181"/>
                      <a:pt x="621" y="166"/>
                      <a:pt x="622" y="135"/>
                    </a:cubicBezTo>
                    <a:cubicBezTo>
                      <a:pt x="629" y="35"/>
                      <a:pt x="556" y="1"/>
                      <a:pt x="4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" name="Google Shape;204;p2"/>
              <p:cNvSpPr/>
              <p:nvPr/>
            </p:nvSpPr>
            <p:spPr>
              <a:xfrm>
                <a:off x="4047388" y="673133"/>
                <a:ext cx="53587" cy="44721"/>
              </a:xfrm>
              <a:custGeom>
                <a:avLst/>
                <a:gdLst/>
                <a:ahLst/>
                <a:cxnLst/>
                <a:rect l="l" t="t" r="r" b="b"/>
                <a:pathLst>
                  <a:path w="816" h="681" extrusionOk="0">
                    <a:moveTo>
                      <a:pt x="333" y="0"/>
                    </a:moveTo>
                    <a:cubicBezTo>
                      <a:pt x="215" y="0"/>
                      <a:pt x="72" y="119"/>
                      <a:pt x="21" y="206"/>
                    </a:cubicBezTo>
                    <a:cubicBezTo>
                      <a:pt x="1" y="241"/>
                      <a:pt x="30" y="272"/>
                      <a:pt x="61" y="272"/>
                    </a:cubicBezTo>
                    <a:cubicBezTo>
                      <a:pt x="74" y="272"/>
                      <a:pt x="89" y="266"/>
                      <a:pt x="99" y="251"/>
                    </a:cubicBezTo>
                    <a:cubicBezTo>
                      <a:pt x="134" y="200"/>
                      <a:pt x="209" y="121"/>
                      <a:pt x="276" y="121"/>
                    </a:cubicBezTo>
                    <a:cubicBezTo>
                      <a:pt x="277" y="121"/>
                      <a:pt x="279" y="121"/>
                      <a:pt x="280" y="121"/>
                    </a:cubicBezTo>
                    <a:cubicBezTo>
                      <a:pt x="387" y="125"/>
                      <a:pt x="374" y="209"/>
                      <a:pt x="364" y="283"/>
                    </a:cubicBezTo>
                    <a:cubicBezTo>
                      <a:pt x="355" y="397"/>
                      <a:pt x="296" y="484"/>
                      <a:pt x="209" y="556"/>
                    </a:cubicBezTo>
                    <a:cubicBezTo>
                      <a:pt x="170" y="581"/>
                      <a:pt x="193" y="656"/>
                      <a:pt x="235" y="662"/>
                    </a:cubicBezTo>
                    <a:cubicBezTo>
                      <a:pt x="300" y="675"/>
                      <a:pt x="364" y="681"/>
                      <a:pt x="426" y="681"/>
                    </a:cubicBezTo>
                    <a:cubicBezTo>
                      <a:pt x="531" y="681"/>
                      <a:pt x="633" y="663"/>
                      <a:pt x="737" y="627"/>
                    </a:cubicBezTo>
                    <a:cubicBezTo>
                      <a:pt x="815" y="601"/>
                      <a:pt x="792" y="493"/>
                      <a:pt x="732" y="493"/>
                    </a:cubicBezTo>
                    <a:cubicBezTo>
                      <a:pt x="725" y="493"/>
                      <a:pt x="718" y="494"/>
                      <a:pt x="711" y="497"/>
                    </a:cubicBezTo>
                    <a:cubicBezTo>
                      <a:pt x="616" y="529"/>
                      <a:pt x="527" y="550"/>
                      <a:pt x="431" y="550"/>
                    </a:cubicBezTo>
                    <a:cubicBezTo>
                      <a:pt x="419" y="550"/>
                      <a:pt x="406" y="550"/>
                      <a:pt x="393" y="549"/>
                    </a:cubicBezTo>
                    <a:cubicBezTo>
                      <a:pt x="491" y="416"/>
                      <a:pt x="539" y="235"/>
                      <a:pt x="468" y="89"/>
                    </a:cubicBezTo>
                    <a:cubicBezTo>
                      <a:pt x="435" y="25"/>
                      <a:pt x="387" y="0"/>
                      <a:pt x="3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5" name="Google Shape;205;p2"/>
            <p:cNvGrpSpPr/>
            <p:nvPr/>
          </p:nvGrpSpPr>
          <p:grpSpPr>
            <a:xfrm rot="-1237466">
              <a:off x="444662" y="4324379"/>
              <a:ext cx="714306" cy="332764"/>
              <a:chOff x="8025882" y="2821184"/>
              <a:chExt cx="340424" cy="158589"/>
            </a:xfrm>
          </p:grpSpPr>
          <p:sp>
            <p:nvSpPr>
              <p:cNvPr id="206" name="Google Shape;206;p2"/>
              <p:cNvSpPr/>
              <p:nvPr/>
            </p:nvSpPr>
            <p:spPr>
              <a:xfrm>
                <a:off x="8025882" y="2871420"/>
                <a:ext cx="56214" cy="78279"/>
              </a:xfrm>
              <a:custGeom>
                <a:avLst/>
                <a:gdLst/>
                <a:ahLst/>
                <a:cxnLst/>
                <a:rect l="l" t="t" r="r" b="b"/>
                <a:pathLst>
                  <a:path w="856" h="1192" extrusionOk="0">
                    <a:moveTo>
                      <a:pt x="799" y="0"/>
                    </a:moveTo>
                    <a:cubicBezTo>
                      <a:pt x="790" y="0"/>
                      <a:pt x="781" y="4"/>
                      <a:pt x="774" y="13"/>
                    </a:cubicBezTo>
                    <a:cubicBezTo>
                      <a:pt x="709" y="94"/>
                      <a:pt x="648" y="178"/>
                      <a:pt x="586" y="259"/>
                    </a:cubicBezTo>
                    <a:cubicBezTo>
                      <a:pt x="554" y="304"/>
                      <a:pt x="495" y="366"/>
                      <a:pt x="453" y="431"/>
                    </a:cubicBezTo>
                    <a:cubicBezTo>
                      <a:pt x="408" y="382"/>
                      <a:pt x="359" y="340"/>
                      <a:pt x="317" y="291"/>
                    </a:cubicBezTo>
                    <a:cubicBezTo>
                      <a:pt x="236" y="210"/>
                      <a:pt x="158" y="126"/>
                      <a:pt x="77" y="45"/>
                    </a:cubicBezTo>
                    <a:cubicBezTo>
                      <a:pt x="69" y="37"/>
                      <a:pt x="60" y="33"/>
                      <a:pt x="51" y="33"/>
                    </a:cubicBezTo>
                    <a:cubicBezTo>
                      <a:pt x="23" y="33"/>
                      <a:pt x="1" y="70"/>
                      <a:pt x="26" y="97"/>
                    </a:cubicBezTo>
                    <a:cubicBezTo>
                      <a:pt x="94" y="181"/>
                      <a:pt x="165" y="262"/>
                      <a:pt x="239" y="343"/>
                    </a:cubicBezTo>
                    <a:cubicBezTo>
                      <a:pt x="294" y="408"/>
                      <a:pt x="350" y="483"/>
                      <a:pt x="405" y="544"/>
                    </a:cubicBezTo>
                    <a:cubicBezTo>
                      <a:pt x="401" y="615"/>
                      <a:pt x="437" y="706"/>
                      <a:pt x="450" y="774"/>
                    </a:cubicBezTo>
                    <a:cubicBezTo>
                      <a:pt x="473" y="901"/>
                      <a:pt x="499" y="1024"/>
                      <a:pt x="531" y="1147"/>
                    </a:cubicBezTo>
                    <a:cubicBezTo>
                      <a:pt x="539" y="1178"/>
                      <a:pt x="561" y="1191"/>
                      <a:pt x="584" y="1191"/>
                    </a:cubicBezTo>
                    <a:cubicBezTo>
                      <a:pt x="619" y="1191"/>
                      <a:pt x="655" y="1161"/>
                      <a:pt x="648" y="1114"/>
                    </a:cubicBezTo>
                    <a:cubicBezTo>
                      <a:pt x="625" y="949"/>
                      <a:pt x="534" y="755"/>
                      <a:pt x="537" y="586"/>
                    </a:cubicBezTo>
                    <a:lnTo>
                      <a:pt x="537" y="564"/>
                    </a:lnTo>
                    <a:cubicBezTo>
                      <a:pt x="547" y="564"/>
                      <a:pt x="547" y="560"/>
                      <a:pt x="547" y="551"/>
                    </a:cubicBezTo>
                    <a:cubicBezTo>
                      <a:pt x="576" y="382"/>
                      <a:pt x="755" y="198"/>
                      <a:pt x="839" y="61"/>
                    </a:cubicBezTo>
                    <a:cubicBezTo>
                      <a:pt x="856" y="35"/>
                      <a:pt x="827" y="0"/>
                      <a:pt x="7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" name="Google Shape;207;p2"/>
              <p:cNvSpPr/>
              <p:nvPr/>
            </p:nvSpPr>
            <p:spPr>
              <a:xfrm>
                <a:off x="8072703" y="2920867"/>
                <a:ext cx="40190" cy="8997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37" extrusionOk="0">
                    <a:moveTo>
                      <a:pt x="52" y="0"/>
                    </a:moveTo>
                    <a:cubicBezTo>
                      <a:pt x="13" y="0"/>
                      <a:pt x="0" y="58"/>
                      <a:pt x="45" y="73"/>
                    </a:cubicBezTo>
                    <a:cubicBezTo>
                      <a:pt x="149" y="106"/>
                      <a:pt x="280" y="137"/>
                      <a:pt x="403" y="137"/>
                    </a:cubicBezTo>
                    <a:cubicBezTo>
                      <a:pt x="459" y="137"/>
                      <a:pt x="513" y="130"/>
                      <a:pt x="563" y="115"/>
                    </a:cubicBezTo>
                    <a:cubicBezTo>
                      <a:pt x="612" y="105"/>
                      <a:pt x="602" y="34"/>
                      <a:pt x="550" y="28"/>
                    </a:cubicBezTo>
                    <a:cubicBezTo>
                      <a:pt x="479" y="28"/>
                      <a:pt x="411" y="41"/>
                      <a:pt x="341" y="41"/>
                    </a:cubicBezTo>
                    <a:cubicBezTo>
                      <a:pt x="334" y="41"/>
                      <a:pt x="327" y="41"/>
                      <a:pt x="320" y="41"/>
                    </a:cubicBezTo>
                    <a:cubicBezTo>
                      <a:pt x="236" y="37"/>
                      <a:pt x="148" y="24"/>
                      <a:pt x="64" y="2"/>
                    </a:cubicBezTo>
                    <a:cubicBezTo>
                      <a:pt x="60" y="1"/>
                      <a:pt x="56" y="0"/>
                      <a:pt x="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8" name="Google Shape;208;p2"/>
              <p:cNvSpPr/>
              <p:nvPr/>
            </p:nvSpPr>
            <p:spPr>
              <a:xfrm>
                <a:off x="8069354" y="2907077"/>
                <a:ext cx="45050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28" extrusionOk="0">
                    <a:moveTo>
                      <a:pt x="32" y="1"/>
                    </a:moveTo>
                    <a:cubicBezTo>
                      <a:pt x="2" y="1"/>
                      <a:pt x="0" y="53"/>
                      <a:pt x="31" y="59"/>
                    </a:cubicBezTo>
                    <a:cubicBezTo>
                      <a:pt x="186" y="100"/>
                      <a:pt x="364" y="127"/>
                      <a:pt x="528" y="127"/>
                    </a:cubicBezTo>
                    <a:cubicBezTo>
                      <a:pt x="559" y="127"/>
                      <a:pt x="590" y="126"/>
                      <a:pt x="621" y="124"/>
                    </a:cubicBezTo>
                    <a:cubicBezTo>
                      <a:pt x="685" y="118"/>
                      <a:pt x="685" y="24"/>
                      <a:pt x="621" y="24"/>
                    </a:cubicBezTo>
                    <a:cubicBezTo>
                      <a:pt x="426" y="17"/>
                      <a:pt x="232" y="17"/>
                      <a:pt x="37" y="1"/>
                    </a:cubicBezTo>
                    <a:cubicBezTo>
                      <a:pt x="36" y="1"/>
                      <a:pt x="34" y="1"/>
                      <a:pt x="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" name="Google Shape;209;p2"/>
              <p:cNvSpPr/>
              <p:nvPr/>
            </p:nvSpPr>
            <p:spPr>
              <a:xfrm>
                <a:off x="8122545" y="2887968"/>
                <a:ext cx="48793" cy="51617"/>
              </a:xfrm>
              <a:custGeom>
                <a:avLst/>
                <a:gdLst/>
                <a:ahLst/>
                <a:cxnLst/>
                <a:rect l="l" t="t" r="r" b="b"/>
                <a:pathLst>
                  <a:path w="743" h="786" extrusionOk="0">
                    <a:moveTo>
                      <a:pt x="427" y="0"/>
                    </a:moveTo>
                    <a:cubicBezTo>
                      <a:pt x="173" y="0"/>
                      <a:pt x="0" y="319"/>
                      <a:pt x="99" y="542"/>
                    </a:cubicBezTo>
                    <a:cubicBezTo>
                      <a:pt x="162" y="682"/>
                      <a:pt x="334" y="785"/>
                      <a:pt x="495" y="785"/>
                    </a:cubicBezTo>
                    <a:cubicBezTo>
                      <a:pt x="575" y="785"/>
                      <a:pt x="652" y="760"/>
                      <a:pt x="711" y="700"/>
                    </a:cubicBezTo>
                    <a:cubicBezTo>
                      <a:pt x="743" y="669"/>
                      <a:pt x="715" y="603"/>
                      <a:pt x="670" y="603"/>
                    </a:cubicBezTo>
                    <a:cubicBezTo>
                      <a:pt x="665" y="603"/>
                      <a:pt x="659" y="604"/>
                      <a:pt x="653" y="606"/>
                    </a:cubicBezTo>
                    <a:cubicBezTo>
                      <a:pt x="589" y="630"/>
                      <a:pt x="519" y="648"/>
                      <a:pt x="453" y="648"/>
                    </a:cubicBezTo>
                    <a:cubicBezTo>
                      <a:pt x="359" y="648"/>
                      <a:pt x="271" y="612"/>
                      <a:pt x="216" y="509"/>
                    </a:cubicBezTo>
                    <a:cubicBezTo>
                      <a:pt x="112" y="315"/>
                      <a:pt x="277" y="127"/>
                      <a:pt x="452" y="72"/>
                    </a:cubicBezTo>
                    <a:cubicBezTo>
                      <a:pt x="491" y="59"/>
                      <a:pt x="484" y="4"/>
                      <a:pt x="442" y="1"/>
                    </a:cubicBezTo>
                    <a:cubicBezTo>
                      <a:pt x="437" y="0"/>
                      <a:pt x="432" y="0"/>
                      <a:pt x="4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" name="Google Shape;210;p2"/>
              <p:cNvSpPr/>
              <p:nvPr/>
            </p:nvSpPr>
            <p:spPr>
              <a:xfrm>
                <a:off x="8170088" y="2914695"/>
                <a:ext cx="29814" cy="39468"/>
              </a:xfrm>
              <a:custGeom>
                <a:avLst/>
                <a:gdLst/>
                <a:ahLst/>
                <a:cxnLst/>
                <a:rect l="l" t="t" r="r" b="b"/>
                <a:pathLst>
                  <a:path w="454" h="601" extrusionOk="0">
                    <a:moveTo>
                      <a:pt x="309" y="0"/>
                    </a:moveTo>
                    <a:cubicBezTo>
                      <a:pt x="286" y="0"/>
                      <a:pt x="265" y="13"/>
                      <a:pt x="259" y="41"/>
                    </a:cubicBezTo>
                    <a:cubicBezTo>
                      <a:pt x="250" y="70"/>
                      <a:pt x="243" y="105"/>
                      <a:pt x="214" y="122"/>
                    </a:cubicBezTo>
                    <a:cubicBezTo>
                      <a:pt x="201" y="130"/>
                      <a:pt x="182" y="135"/>
                      <a:pt x="162" y="135"/>
                    </a:cubicBezTo>
                    <a:cubicBezTo>
                      <a:pt x="127" y="135"/>
                      <a:pt x="92" y="117"/>
                      <a:pt x="107" y="67"/>
                    </a:cubicBezTo>
                    <a:cubicBezTo>
                      <a:pt x="117" y="38"/>
                      <a:pt x="96" y="20"/>
                      <a:pt x="73" y="20"/>
                    </a:cubicBezTo>
                    <a:cubicBezTo>
                      <a:pt x="58" y="20"/>
                      <a:pt x="42" y="29"/>
                      <a:pt x="36" y="47"/>
                    </a:cubicBezTo>
                    <a:cubicBezTo>
                      <a:pt x="0" y="131"/>
                      <a:pt x="65" y="229"/>
                      <a:pt x="152" y="245"/>
                    </a:cubicBezTo>
                    <a:cubicBezTo>
                      <a:pt x="163" y="247"/>
                      <a:pt x="173" y="248"/>
                      <a:pt x="183" y="248"/>
                    </a:cubicBezTo>
                    <a:cubicBezTo>
                      <a:pt x="228" y="248"/>
                      <a:pt x="266" y="226"/>
                      <a:pt x="298" y="199"/>
                    </a:cubicBezTo>
                    <a:cubicBezTo>
                      <a:pt x="324" y="306"/>
                      <a:pt x="324" y="413"/>
                      <a:pt x="308" y="523"/>
                    </a:cubicBezTo>
                    <a:cubicBezTo>
                      <a:pt x="300" y="570"/>
                      <a:pt x="338" y="600"/>
                      <a:pt x="373" y="600"/>
                    </a:cubicBezTo>
                    <a:cubicBezTo>
                      <a:pt x="396" y="600"/>
                      <a:pt x="418" y="587"/>
                      <a:pt x="425" y="556"/>
                    </a:cubicBezTo>
                    <a:cubicBezTo>
                      <a:pt x="454" y="381"/>
                      <a:pt x="437" y="209"/>
                      <a:pt x="373" y="41"/>
                    </a:cubicBezTo>
                    <a:cubicBezTo>
                      <a:pt x="361" y="15"/>
                      <a:pt x="334" y="0"/>
                      <a:pt x="3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1" name="Google Shape;211;p2"/>
              <p:cNvSpPr/>
              <p:nvPr/>
            </p:nvSpPr>
            <p:spPr>
              <a:xfrm>
                <a:off x="8207519" y="2885604"/>
                <a:ext cx="35987" cy="59103"/>
              </a:xfrm>
              <a:custGeom>
                <a:avLst/>
                <a:gdLst/>
                <a:ahLst/>
                <a:cxnLst/>
                <a:rect l="l" t="t" r="r" b="b"/>
                <a:pathLst>
                  <a:path w="548" h="900" extrusionOk="0">
                    <a:moveTo>
                      <a:pt x="272" y="153"/>
                    </a:moveTo>
                    <a:cubicBezTo>
                      <a:pt x="290" y="153"/>
                      <a:pt x="309" y="158"/>
                      <a:pt x="331" y="169"/>
                    </a:cubicBezTo>
                    <a:cubicBezTo>
                      <a:pt x="392" y="199"/>
                      <a:pt x="408" y="224"/>
                      <a:pt x="389" y="296"/>
                    </a:cubicBezTo>
                    <a:cubicBezTo>
                      <a:pt x="357" y="399"/>
                      <a:pt x="234" y="445"/>
                      <a:pt x="136" y="467"/>
                    </a:cubicBezTo>
                    <a:cubicBezTo>
                      <a:pt x="133" y="403"/>
                      <a:pt x="133" y="338"/>
                      <a:pt x="153" y="273"/>
                    </a:cubicBezTo>
                    <a:cubicBezTo>
                      <a:pt x="175" y="206"/>
                      <a:pt x="214" y="153"/>
                      <a:pt x="272" y="153"/>
                    </a:cubicBezTo>
                    <a:close/>
                    <a:moveTo>
                      <a:pt x="306" y="0"/>
                    </a:moveTo>
                    <a:cubicBezTo>
                      <a:pt x="215" y="0"/>
                      <a:pt x="127" y="57"/>
                      <a:pt x="72" y="134"/>
                    </a:cubicBezTo>
                    <a:cubicBezTo>
                      <a:pt x="63" y="121"/>
                      <a:pt x="49" y="115"/>
                      <a:pt x="36" y="115"/>
                    </a:cubicBezTo>
                    <a:cubicBezTo>
                      <a:pt x="18" y="115"/>
                      <a:pt x="0" y="127"/>
                      <a:pt x="0" y="153"/>
                    </a:cubicBezTo>
                    <a:cubicBezTo>
                      <a:pt x="0" y="383"/>
                      <a:pt x="7" y="610"/>
                      <a:pt x="13" y="840"/>
                    </a:cubicBezTo>
                    <a:cubicBezTo>
                      <a:pt x="13" y="880"/>
                      <a:pt x="41" y="899"/>
                      <a:pt x="70" y="899"/>
                    </a:cubicBezTo>
                    <a:cubicBezTo>
                      <a:pt x="95" y="899"/>
                      <a:pt x="121" y="885"/>
                      <a:pt x="130" y="856"/>
                    </a:cubicBezTo>
                    <a:cubicBezTo>
                      <a:pt x="162" y="772"/>
                      <a:pt x="159" y="685"/>
                      <a:pt x="149" y="597"/>
                    </a:cubicBezTo>
                    <a:cubicBezTo>
                      <a:pt x="298" y="561"/>
                      <a:pt x="467" y="493"/>
                      <a:pt x="515" y="331"/>
                    </a:cubicBezTo>
                    <a:cubicBezTo>
                      <a:pt x="548" y="218"/>
                      <a:pt x="509" y="79"/>
                      <a:pt x="402" y="24"/>
                    </a:cubicBezTo>
                    <a:cubicBezTo>
                      <a:pt x="371" y="7"/>
                      <a:pt x="338" y="0"/>
                      <a:pt x="3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2" name="Google Shape;212;p2"/>
              <p:cNvSpPr/>
              <p:nvPr/>
            </p:nvSpPr>
            <p:spPr>
              <a:xfrm>
                <a:off x="8251123" y="2904582"/>
                <a:ext cx="60022" cy="13265"/>
              </a:xfrm>
              <a:custGeom>
                <a:avLst/>
                <a:gdLst/>
                <a:ahLst/>
                <a:cxnLst/>
                <a:rect l="l" t="t" r="r" b="b"/>
                <a:pathLst>
                  <a:path w="914" h="202" extrusionOk="0">
                    <a:moveTo>
                      <a:pt x="52" y="0"/>
                    </a:moveTo>
                    <a:cubicBezTo>
                      <a:pt x="7" y="0"/>
                      <a:pt x="0" y="72"/>
                      <a:pt x="39" y="78"/>
                    </a:cubicBezTo>
                    <a:cubicBezTo>
                      <a:pt x="295" y="143"/>
                      <a:pt x="574" y="162"/>
                      <a:pt x="833" y="201"/>
                    </a:cubicBezTo>
                    <a:cubicBezTo>
                      <a:pt x="836" y="202"/>
                      <a:pt x="839" y="202"/>
                      <a:pt x="842" y="202"/>
                    </a:cubicBezTo>
                    <a:cubicBezTo>
                      <a:pt x="914" y="202"/>
                      <a:pt x="911" y="87"/>
                      <a:pt x="839" y="78"/>
                    </a:cubicBezTo>
                    <a:cubicBezTo>
                      <a:pt x="577" y="49"/>
                      <a:pt x="311" y="0"/>
                      <a:pt x="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3" name="Google Shape;213;p2"/>
              <p:cNvSpPr/>
              <p:nvPr/>
            </p:nvSpPr>
            <p:spPr>
              <a:xfrm>
                <a:off x="8254472" y="2839702"/>
                <a:ext cx="49909" cy="56542"/>
              </a:xfrm>
              <a:custGeom>
                <a:avLst/>
                <a:gdLst/>
                <a:ahLst/>
                <a:cxnLst/>
                <a:rect l="l" t="t" r="r" b="b"/>
                <a:pathLst>
                  <a:path w="760" h="861" extrusionOk="0">
                    <a:moveTo>
                      <a:pt x="691" y="0"/>
                    </a:moveTo>
                    <a:cubicBezTo>
                      <a:pt x="674" y="0"/>
                      <a:pt x="657" y="9"/>
                      <a:pt x="646" y="29"/>
                    </a:cubicBezTo>
                    <a:cubicBezTo>
                      <a:pt x="545" y="233"/>
                      <a:pt x="474" y="454"/>
                      <a:pt x="390" y="671"/>
                    </a:cubicBezTo>
                    <a:cubicBezTo>
                      <a:pt x="277" y="483"/>
                      <a:pt x="176" y="289"/>
                      <a:pt x="79" y="94"/>
                    </a:cubicBezTo>
                    <a:cubicBezTo>
                      <a:pt x="72" y="82"/>
                      <a:pt x="60" y="77"/>
                      <a:pt x="48" y="77"/>
                    </a:cubicBezTo>
                    <a:cubicBezTo>
                      <a:pt x="24" y="77"/>
                      <a:pt x="0" y="96"/>
                      <a:pt x="11" y="123"/>
                    </a:cubicBezTo>
                    <a:cubicBezTo>
                      <a:pt x="102" y="370"/>
                      <a:pt x="228" y="600"/>
                      <a:pt x="354" y="833"/>
                    </a:cubicBezTo>
                    <a:cubicBezTo>
                      <a:pt x="364" y="851"/>
                      <a:pt x="386" y="861"/>
                      <a:pt x="408" y="861"/>
                    </a:cubicBezTo>
                    <a:cubicBezTo>
                      <a:pt x="428" y="861"/>
                      <a:pt x="449" y="852"/>
                      <a:pt x="458" y="833"/>
                    </a:cubicBezTo>
                    <a:cubicBezTo>
                      <a:pt x="568" y="596"/>
                      <a:pt x="704" y="331"/>
                      <a:pt x="753" y="75"/>
                    </a:cubicBezTo>
                    <a:cubicBezTo>
                      <a:pt x="759" y="34"/>
                      <a:pt x="724" y="0"/>
                      <a:pt x="6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4" name="Google Shape;214;p2"/>
              <p:cNvSpPr/>
              <p:nvPr/>
            </p:nvSpPr>
            <p:spPr>
              <a:xfrm>
                <a:off x="8305364" y="2821184"/>
                <a:ext cx="33032" cy="40781"/>
              </a:xfrm>
              <a:custGeom>
                <a:avLst/>
                <a:gdLst/>
                <a:ahLst/>
                <a:cxnLst/>
                <a:rect l="l" t="t" r="r" b="b"/>
                <a:pathLst>
                  <a:path w="503" h="621" extrusionOk="0">
                    <a:moveTo>
                      <a:pt x="185" y="1"/>
                    </a:moveTo>
                    <a:cubicBezTo>
                      <a:pt x="131" y="1"/>
                      <a:pt x="80" y="27"/>
                      <a:pt x="65" y="88"/>
                    </a:cubicBezTo>
                    <a:cubicBezTo>
                      <a:pt x="57" y="121"/>
                      <a:pt x="88" y="149"/>
                      <a:pt x="116" y="149"/>
                    </a:cubicBezTo>
                    <a:cubicBezTo>
                      <a:pt x="129" y="149"/>
                      <a:pt x="142" y="142"/>
                      <a:pt x="150" y="127"/>
                    </a:cubicBezTo>
                    <a:cubicBezTo>
                      <a:pt x="157" y="109"/>
                      <a:pt x="171" y="101"/>
                      <a:pt x="185" y="101"/>
                    </a:cubicBezTo>
                    <a:cubicBezTo>
                      <a:pt x="207" y="101"/>
                      <a:pt x="230" y="120"/>
                      <a:pt x="234" y="149"/>
                    </a:cubicBezTo>
                    <a:cubicBezTo>
                      <a:pt x="237" y="195"/>
                      <a:pt x="201" y="240"/>
                      <a:pt x="172" y="266"/>
                    </a:cubicBezTo>
                    <a:cubicBezTo>
                      <a:pt x="124" y="315"/>
                      <a:pt x="69" y="357"/>
                      <a:pt x="23" y="409"/>
                    </a:cubicBezTo>
                    <a:cubicBezTo>
                      <a:pt x="0" y="438"/>
                      <a:pt x="0" y="483"/>
                      <a:pt x="36" y="506"/>
                    </a:cubicBezTo>
                    <a:cubicBezTo>
                      <a:pt x="141" y="566"/>
                      <a:pt x="263" y="620"/>
                      <a:pt x="386" y="620"/>
                    </a:cubicBezTo>
                    <a:cubicBezTo>
                      <a:pt x="396" y="620"/>
                      <a:pt x="405" y="620"/>
                      <a:pt x="415" y="619"/>
                    </a:cubicBezTo>
                    <a:cubicBezTo>
                      <a:pt x="483" y="616"/>
                      <a:pt x="503" y="515"/>
                      <a:pt x="435" y="499"/>
                    </a:cubicBezTo>
                    <a:cubicBezTo>
                      <a:pt x="341" y="483"/>
                      <a:pt x="256" y="467"/>
                      <a:pt x="169" y="434"/>
                    </a:cubicBezTo>
                    <a:cubicBezTo>
                      <a:pt x="273" y="337"/>
                      <a:pt x="409" y="217"/>
                      <a:pt x="324" y="72"/>
                    </a:cubicBezTo>
                    <a:cubicBezTo>
                      <a:pt x="296" y="27"/>
                      <a:pt x="239" y="1"/>
                      <a:pt x="1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" name="Google Shape;215;p2"/>
              <p:cNvSpPr/>
              <p:nvPr/>
            </p:nvSpPr>
            <p:spPr>
              <a:xfrm>
                <a:off x="8256836" y="2927171"/>
                <a:ext cx="58840" cy="52602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01" extrusionOk="0">
                    <a:moveTo>
                      <a:pt x="237" y="1"/>
                    </a:moveTo>
                    <a:cubicBezTo>
                      <a:pt x="160" y="1"/>
                      <a:pt x="86" y="45"/>
                      <a:pt x="66" y="139"/>
                    </a:cubicBezTo>
                    <a:cubicBezTo>
                      <a:pt x="62" y="166"/>
                      <a:pt x="84" y="184"/>
                      <a:pt x="105" y="184"/>
                    </a:cubicBezTo>
                    <a:cubicBezTo>
                      <a:pt x="120" y="184"/>
                      <a:pt x="134" y="176"/>
                      <a:pt x="140" y="158"/>
                    </a:cubicBezTo>
                    <a:cubicBezTo>
                      <a:pt x="156" y="105"/>
                      <a:pt x="183" y="85"/>
                      <a:pt x="212" y="85"/>
                    </a:cubicBezTo>
                    <a:cubicBezTo>
                      <a:pt x="276" y="85"/>
                      <a:pt x="350" y="181"/>
                      <a:pt x="348" y="236"/>
                    </a:cubicBezTo>
                    <a:cubicBezTo>
                      <a:pt x="348" y="304"/>
                      <a:pt x="302" y="369"/>
                      <a:pt x="260" y="418"/>
                    </a:cubicBezTo>
                    <a:cubicBezTo>
                      <a:pt x="195" y="495"/>
                      <a:pt x="114" y="557"/>
                      <a:pt x="46" y="625"/>
                    </a:cubicBezTo>
                    <a:cubicBezTo>
                      <a:pt x="1" y="670"/>
                      <a:pt x="40" y="732"/>
                      <a:pt x="92" y="735"/>
                    </a:cubicBezTo>
                    <a:cubicBezTo>
                      <a:pt x="270" y="758"/>
                      <a:pt x="448" y="790"/>
                      <a:pt x="629" y="800"/>
                    </a:cubicBezTo>
                    <a:cubicBezTo>
                      <a:pt x="638" y="800"/>
                      <a:pt x="646" y="800"/>
                      <a:pt x="654" y="800"/>
                    </a:cubicBezTo>
                    <a:cubicBezTo>
                      <a:pt x="743" y="800"/>
                      <a:pt x="828" y="782"/>
                      <a:pt x="869" y="693"/>
                    </a:cubicBezTo>
                    <a:cubicBezTo>
                      <a:pt x="896" y="646"/>
                      <a:pt x="856" y="601"/>
                      <a:pt x="813" y="601"/>
                    </a:cubicBezTo>
                    <a:cubicBezTo>
                      <a:pt x="793" y="601"/>
                      <a:pt x="773" y="611"/>
                      <a:pt x="759" y="635"/>
                    </a:cubicBezTo>
                    <a:cubicBezTo>
                      <a:pt x="740" y="666"/>
                      <a:pt x="697" y="676"/>
                      <a:pt x="647" y="676"/>
                    </a:cubicBezTo>
                    <a:cubicBezTo>
                      <a:pt x="568" y="676"/>
                      <a:pt x="472" y="650"/>
                      <a:pt x="432" y="644"/>
                    </a:cubicBezTo>
                    <a:cubicBezTo>
                      <a:pt x="364" y="638"/>
                      <a:pt x="299" y="628"/>
                      <a:pt x="228" y="622"/>
                    </a:cubicBezTo>
                    <a:cubicBezTo>
                      <a:pt x="370" y="476"/>
                      <a:pt x="542" y="304"/>
                      <a:pt x="419" y="103"/>
                    </a:cubicBezTo>
                    <a:cubicBezTo>
                      <a:pt x="379" y="36"/>
                      <a:pt x="307" y="1"/>
                      <a:pt x="2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" name="Google Shape;216;p2"/>
              <p:cNvSpPr/>
              <p:nvPr/>
            </p:nvSpPr>
            <p:spPr>
              <a:xfrm>
                <a:off x="8313048" y="2875951"/>
                <a:ext cx="53258" cy="67968"/>
              </a:xfrm>
              <a:custGeom>
                <a:avLst/>
                <a:gdLst/>
                <a:ahLst/>
                <a:cxnLst/>
                <a:rect l="l" t="t" r="r" b="b"/>
                <a:pathLst>
                  <a:path w="811" h="1035" extrusionOk="0">
                    <a:moveTo>
                      <a:pt x="481" y="1"/>
                    </a:moveTo>
                    <a:cubicBezTo>
                      <a:pt x="364" y="1"/>
                      <a:pt x="250" y="33"/>
                      <a:pt x="156" y="106"/>
                    </a:cubicBezTo>
                    <a:cubicBezTo>
                      <a:pt x="78" y="161"/>
                      <a:pt x="0" y="252"/>
                      <a:pt x="65" y="349"/>
                    </a:cubicBezTo>
                    <a:cubicBezTo>
                      <a:pt x="149" y="478"/>
                      <a:pt x="369" y="440"/>
                      <a:pt x="496" y="485"/>
                    </a:cubicBezTo>
                    <a:cubicBezTo>
                      <a:pt x="593" y="524"/>
                      <a:pt x="645" y="566"/>
                      <a:pt x="635" y="676"/>
                    </a:cubicBezTo>
                    <a:cubicBezTo>
                      <a:pt x="629" y="776"/>
                      <a:pt x="577" y="838"/>
                      <a:pt x="473" y="864"/>
                    </a:cubicBezTo>
                    <a:cubicBezTo>
                      <a:pt x="376" y="887"/>
                      <a:pt x="305" y="864"/>
                      <a:pt x="214" y="912"/>
                    </a:cubicBezTo>
                    <a:cubicBezTo>
                      <a:pt x="153" y="946"/>
                      <a:pt x="191" y="1035"/>
                      <a:pt x="250" y="1035"/>
                    </a:cubicBezTo>
                    <a:cubicBezTo>
                      <a:pt x="260" y="1035"/>
                      <a:pt x="271" y="1032"/>
                      <a:pt x="282" y="1026"/>
                    </a:cubicBezTo>
                    <a:cubicBezTo>
                      <a:pt x="360" y="981"/>
                      <a:pt x="473" y="1003"/>
                      <a:pt x="557" y="971"/>
                    </a:cubicBezTo>
                    <a:cubicBezTo>
                      <a:pt x="616" y="951"/>
                      <a:pt x="667" y="916"/>
                      <a:pt x="710" y="870"/>
                    </a:cubicBezTo>
                    <a:cubicBezTo>
                      <a:pt x="778" y="789"/>
                      <a:pt x="810" y="679"/>
                      <a:pt x="771" y="576"/>
                    </a:cubicBezTo>
                    <a:cubicBezTo>
                      <a:pt x="726" y="459"/>
                      <a:pt x="612" y="388"/>
                      <a:pt x="499" y="355"/>
                    </a:cubicBezTo>
                    <a:cubicBezTo>
                      <a:pt x="454" y="346"/>
                      <a:pt x="405" y="336"/>
                      <a:pt x="356" y="333"/>
                    </a:cubicBezTo>
                    <a:cubicBezTo>
                      <a:pt x="269" y="320"/>
                      <a:pt x="240" y="349"/>
                      <a:pt x="246" y="239"/>
                    </a:cubicBezTo>
                    <a:cubicBezTo>
                      <a:pt x="253" y="141"/>
                      <a:pt x="295" y="125"/>
                      <a:pt x="389" y="96"/>
                    </a:cubicBezTo>
                    <a:cubicBezTo>
                      <a:pt x="437" y="82"/>
                      <a:pt x="487" y="78"/>
                      <a:pt x="536" y="78"/>
                    </a:cubicBezTo>
                    <a:cubicBezTo>
                      <a:pt x="556" y="78"/>
                      <a:pt x="576" y="79"/>
                      <a:pt x="596" y="80"/>
                    </a:cubicBezTo>
                    <a:cubicBezTo>
                      <a:pt x="597" y="80"/>
                      <a:pt x="598" y="80"/>
                      <a:pt x="599" y="80"/>
                    </a:cubicBezTo>
                    <a:cubicBezTo>
                      <a:pt x="636" y="80"/>
                      <a:pt x="644" y="15"/>
                      <a:pt x="603" y="12"/>
                    </a:cubicBezTo>
                    <a:cubicBezTo>
                      <a:pt x="562" y="4"/>
                      <a:pt x="521" y="1"/>
                      <a:pt x="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7" name="Google Shape;217;p2"/>
            <p:cNvGrpSpPr/>
            <p:nvPr/>
          </p:nvGrpSpPr>
          <p:grpSpPr>
            <a:xfrm rot="1967023">
              <a:off x="-715268" y="3814614"/>
              <a:ext cx="1107620" cy="218172"/>
              <a:chOff x="4737493" y="4305992"/>
              <a:chExt cx="547410" cy="107830"/>
            </a:xfrm>
          </p:grpSpPr>
          <p:sp>
            <p:nvSpPr>
              <p:cNvPr id="218" name="Google Shape;218;p2"/>
              <p:cNvSpPr/>
              <p:nvPr/>
            </p:nvSpPr>
            <p:spPr>
              <a:xfrm>
                <a:off x="4737493" y="4313938"/>
                <a:ext cx="52470" cy="8615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1312" extrusionOk="0">
                    <a:moveTo>
                      <a:pt x="233" y="127"/>
                    </a:moveTo>
                    <a:cubicBezTo>
                      <a:pt x="302" y="127"/>
                      <a:pt x="435" y="167"/>
                      <a:pt x="468" y="195"/>
                    </a:cubicBezTo>
                    <a:cubicBezTo>
                      <a:pt x="578" y="412"/>
                      <a:pt x="569" y="519"/>
                      <a:pt x="432" y="535"/>
                    </a:cubicBezTo>
                    <a:cubicBezTo>
                      <a:pt x="364" y="551"/>
                      <a:pt x="296" y="561"/>
                      <a:pt x="225" y="567"/>
                    </a:cubicBezTo>
                    <a:cubicBezTo>
                      <a:pt x="215" y="567"/>
                      <a:pt x="202" y="577"/>
                      <a:pt x="196" y="580"/>
                    </a:cubicBezTo>
                    <a:cubicBezTo>
                      <a:pt x="189" y="548"/>
                      <a:pt x="186" y="515"/>
                      <a:pt x="180" y="483"/>
                    </a:cubicBezTo>
                    <a:cubicBezTo>
                      <a:pt x="170" y="412"/>
                      <a:pt x="164" y="340"/>
                      <a:pt x="154" y="269"/>
                    </a:cubicBezTo>
                    <a:cubicBezTo>
                      <a:pt x="141" y="169"/>
                      <a:pt x="118" y="156"/>
                      <a:pt x="206" y="130"/>
                    </a:cubicBezTo>
                    <a:cubicBezTo>
                      <a:pt x="213" y="128"/>
                      <a:pt x="222" y="127"/>
                      <a:pt x="233" y="127"/>
                    </a:cubicBezTo>
                    <a:close/>
                    <a:moveTo>
                      <a:pt x="180" y="0"/>
                    </a:moveTo>
                    <a:cubicBezTo>
                      <a:pt x="27" y="0"/>
                      <a:pt x="0" y="82"/>
                      <a:pt x="24" y="272"/>
                    </a:cubicBezTo>
                    <a:cubicBezTo>
                      <a:pt x="63" y="613"/>
                      <a:pt x="92" y="985"/>
                      <a:pt x="238" y="1296"/>
                    </a:cubicBezTo>
                    <a:cubicBezTo>
                      <a:pt x="243" y="1307"/>
                      <a:pt x="252" y="1312"/>
                      <a:pt x="262" y="1312"/>
                    </a:cubicBezTo>
                    <a:cubicBezTo>
                      <a:pt x="278" y="1312"/>
                      <a:pt x="296" y="1298"/>
                      <a:pt x="296" y="1280"/>
                    </a:cubicBezTo>
                    <a:cubicBezTo>
                      <a:pt x="290" y="1082"/>
                      <a:pt x="251" y="888"/>
                      <a:pt x="215" y="690"/>
                    </a:cubicBezTo>
                    <a:lnTo>
                      <a:pt x="225" y="690"/>
                    </a:lnTo>
                    <a:cubicBezTo>
                      <a:pt x="413" y="681"/>
                      <a:pt x="727" y="661"/>
                      <a:pt x="760" y="421"/>
                    </a:cubicBezTo>
                    <a:cubicBezTo>
                      <a:pt x="799" y="175"/>
                      <a:pt x="494" y="39"/>
                      <a:pt x="290" y="10"/>
                    </a:cubicBezTo>
                    <a:cubicBezTo>
                      <a:pt x="247" y="3"/>
                      <a:pt x="211" y="0"/>
                      <a:pt x="1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9" name="Google Shape;219;p2"/>
              <p:cNvSpPr/>
              <p:nvPr/>
            </p:nvSpPr>
            <p:spPr>
              <a:xfrm>
                <a:off x="4790749" y="4371135"/>
                <a:ext cx="37498" cy="9128"/>
              </a:xfrm>
              <a:custGeom>
                <a:avLst/>
                <a:gdLst/>
                <a:ahLst/>
                <a:cxnLst/>
                <a:rect l="l" t="t" r="r" b="b"/>
                <a:pathLst>
                  <a:path w="571" h="139" extrusionOk="0">
                    <a:moveTo>
                      <a:pt x="496" y="1"/>
                    </a:moveTo>
                    <a:cubicBezTo>
                      <a:pt x="415" y="1"/>
                      <a:pt x="334" y="20"/>
                      <a:pt x="253" y="27"/>
                    </a:cubicBezTo>
                    <a:cubicBezTo>
                      <a:pt x="182" y="30"/>
                      <a:pt x="107" y="27"/>
                      <a:pt x="36" y="36"/>
                    </a:cubicBezTo>
                    <a:cubicBezTo>
                      <a:pt x="0" y="43"/>
                      <a:pt x="4" y="98"/>
                      <a:pt x="36" y="111"/>
                    </a:cubicBezTo>
                    <a:cubicBezTo>
                      <a:pt x="101" y="130"/>
                      <a:pt x="184" y="139"/>
                      <a:pt x="267" y="139"/>
                    </a:cubicBezTo>
                    <a:cubicBezTo>
                      <a:pt x="354" y="139"/>
                      <a:pt x="441" y="129"/>
                      <a:pt x="509" y="111"/>
                    </a:cubicBezTo>
                    <a:cubicBezTo>
                      <a:pt x="571" y="91"/>
                      <a:pt x="558" y="1"/>
                      <a:pt x="4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0" name="Google Shape;220;p2"/>
              <p:cNvSpPr/>
              <p:nvPr/>
            </p:nvSpPr>
            <p:spPr>
              <a:xfrm>
                <a:off x="4791406" y="4352419"/>
                <a:ext cx="4110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626" h="128" extrusionOk="0">
                    <a:moveTo>
                      <a:pt x="275" y="1"/>
                    </a:moveTo>
                    <a:cubicBezTo>
                      <a:pt x="203" y="1"/>
                      <a:pt x="131" y="3"/>
                      <a:pt x="59" y="7"/>
                    </a:cubicBezTo>
                    <a:cubicBezTo>
                      <a:pt x="0" y="10"/>
                      <a:pt x="0" y="95"/>
                      <a:pt x="59" y="95"/>
                    </a:cubicBezTo>
                    <a:cubicBezTo>
                      <a:pt x="224" y="95"/>
                      <a:pt x="386" y="108"/>
                      <a:pt x="551" y="127"/>
                    </a:cubicBezTo>
                    <a:cubicBezTo>
                      <a:pt x="554" y="127"/>
                      <a:pt x="557" y="128"/>
                      <a:pt x="560" y="128"/>
                    </a:cubicBezTo>
                    <a:cubicBezTo>
                      <a:pt x="625" y="128"/>
                      <a:pt x="622" y="23"/>
                      <a:pt x="551" y="14"/>
                    </a:cubicBezTo>
                    <a:cubicBezTo>
                      <a:pt x="460" y="5"/>
                      <a:pt x="367" y="1"/>
                      <a:pt x="2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1" name="Google Shape;221;p2"/>
              <p:cNvSpPr/>
              <p:nvPr/>
            </p:nvSpPr>
            <p:spPr>
              <a:xfrm>
                <a:off x="4848209" y="4305992"/>
                <a:ext cx="50238" cy="82088"/>
              </a:xfrm>
              <a:custGeom>
                <a:avLst/>
                <a:gdLst/>
                <a:ahLst/>
                <a:cxnLst/>
                <a:rect l="l" t="t" r="r" b="b"/>
                <a:pathLst>
                  <a:path w="765" h="1250" extrusionOk="0">
                    <a:moveTo>
                      <a:pt x="353" y="142"/>
                    </a:moveTo>
                    <a:cubicBezTo>
                      <a:pt x="382" y="142"/>
                      <a:pt x="414" y="150"/>
                      <a:pt x="447" y="167"/>
                    </a:cubicBezTo>
                    <a:cubicBezTo>
                      <a:pt x="590" y="241"/>
                      <a:pt x="593" y="410"/>
                      <a:pt x="460" y="494"/>
                    </a:cubicBezTo>
                    <a:cubicBezTo>
                      <a:pt x="376" y="549"/>
                      <a:pt x="279" y="549"/>
                      <a:pt x="182" y="555"/>
                    </a:cubicBezTo>
                    <a:cubicBezTo>
                      <a:pt x="178" y="555"/>
                      <a:pt x="169" y="559"/>
                      <a:pt x="165" y="559"/>
                    </a:cubicBezTo>
                    <a:cubicBezTo>
                      <a:pt x="162" y="517"/>
                      <a:pt x="156" y="468"/>
                      <a:pt x="152" y="423"/>
                    </a:cubicBezTo>
                    <a:cubicBezTo>
                      <a:pt x="142" y="286"/>
                      <a:pt x="226" y="142"/>
                      <a:pt x="353" y="142"/>
                    </a:cubicBezTo>
                    <a:close/>
                    <a:moveTo>
                      <a:pt x="310" y="0"/>
                    </a:moveTo>
                    <a:cubicBezTo>
                      <a:pt x="182" y="0"/>
                      <a:pt x="71" y="68"/>
                      <a:pt x="33" y="209"/>
                    </a:cubicBezTo>
                    <a:cubicBezTo>
                      <a:pt x="0" y="329"/>
                      <a:pt x="33" y="471"/>
                      <a:pt x="42" y="591"/>
                    </a:cubicBezTo>
                    <a:cubicBezTo>
                      <a:pt x="65" y="795"/>
                      <a:pt x="84" y="996"/>
                      <a:pt x="114" y="1200"/>
                    </a:cubicBezTo>
                    <a:cubicBezTo>
                      <a:pt x="117" y="1233"/>
                      <a:pt x="146" y="1250"/>
                      <a:pt x="172" y="1250"/>
                    </a:cubicBezTo>
                    <a:cubicBezTo>
                      <a:pt x="198" y="1250"/>
                      <a:pt x="222" y="1234"/>
                      <a:pt x="217" y="1200"/>
                    </a:cubicBezTo>
                    <a:cubicBezTo>
                      <a:pt x="204" y="1025"/>
                      <a:pt x="188" y="857"/>
                      <a:pt x="172" y="682"/>
                    </a:cubicBezTo>
                    <a:lnTo>
                      <a:pt x="178" y="682"/>
                    </a:lnTo>
                    <a:cubicBezTo>
                      <a:pt x="376" y="679"/>
                      <a:pt x="638" y="640"/>
                      <a:pt x="703" y="416"/>
                    </a:cubicBezTo>
                    <a:cubicBezTo>
                      <a:pt x="765" y="225"/>
                      <a:pt x="590" y="63"/>
                      <a:pt x="415" y="14"/>
                    </a:cubicBezTo>
                    <a:cubicBezTo>
                      <a:pt x="379" y="5"/>
                      <a:pt x="344" y="0"/>
                      <a:pt x="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2" name="Google Shape;222;p2"/>
              <p:cNvSpPr/>
              <p:nvPr/>
            </p:nvSpPr>
            <p:spPr>
              <a:xfrm>
                <a:off x="4888792" y="4369099"/>
                <a:ext cx="20752" cy="14382"/>
              </a:xfrm>
              <a:custGeom>
                <a:avLst/>
                <a:gdLst/>
                <a:ahLst/>
                <a:cxnLst/>
                <a:rect l="l" t="t" r="r" b="b"/>
                <a:pathLst>
                  <a:path w="316" h="219" extrusionOk="0">
                    <a:moveTo>
                      <a:pt x="189" y="0"/>
                    </a:moveTo>
                    <a:cubicBezTo>
                      <a:pt x="175" y="0"/>
                      <a:pt x="161" y="2"/>
                      <a:pt x="147" y="6"/>
                    </a:cubicBezTo>
                    <a:cubicBezTo>
                      <a:pt x="143" y="6"/>
                      <a:pt x="134" y="12"/>
                      <a:pt x="130" y="16"/>
                    </a:cubicBezTo>
                    <a:cubicBezTo>
                      <a:pt x="121" y="12"/>
                      <a:pt x="114" y="6"/>
                      <a:pt x="105" y="6"/>
                    </a:cubicBezTo>
                    <a:cubicBezTo>
                      <a:pt x="14" y="6"/>
                      <a:pt x="1" y="126"/>
                      <a:pt x="50" y="181"/>
                    </a:cubicBezTo>
                    <a:cubicBezTo>
                      <a:pt x="74" y="208"/>
                      <a:pt x="102" y="219"/>
                      <a:pt x="131" y="219"/>
                    </a:cubicBezTo>
                    <a:cubicBezTo>
                      <a:pt x="191" y="219"/>
                      <a:pt x="254" y="171"/>
                      <a:pt x="296" y="129"/>
                    </a:cubicBezTo>
                    <a:cubicBezTo>
                      <a:pt x="312" y="103"/>
                      <a:pt x="315" y="64"/>
                      <a:pt x="292" y="42"/>
                    </a:cubicBezTo>
                    <a:cubicBezTo>
                      <a:pt x="262" y="13"/>
                      <a:pt x="226" y="0"/>
                      <a:pt x="1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3" name="Google Shape;223;p2"/>
              <p:cNvSpPr/>
              <p:nvPr/>
            </p:nvSpPr>
            <p:spPr>
              <a:xfrm>
                <a:off x="4922676" y="4350909"/>
                <a:ext cx="44065" cy="8603"/>
              </a:xfrm>
              <a:custGeom>
                <a:avLst/>
                <a:gdLst/>
                <a:ahLst/>
                <a:cxnLst/>
                <a:rect l="l" t="t" r="r" b="b"/>
                <a:pathLst>
                  <a:path w="671" h="131" extrusionOk="0">
                    <a:moveTo>
                      <a:pt x="298" y="0"/>
                    </a:moveTo>
                    <a:cubicBezTo>
                      <a:pt x="216" y="0"/>
                      <a:pt x="134" y="3"/>
                      <a:pt x="55" y="11"/>
                    </a:cubicBezTo>
                    <a:cubicBezTo>
                      <a:pt x="0" y="14"/>
                      <a:pt x="0" y="92"/>
                      <a:pt x="55" y="95"/>
                    </a:cubicBezTo>
                    <a:cubicBezTo>
                      <a:pt x="233" y="114"/>
                      <a:pt x="415" y="118"/>
                      <a:pt x="593" y="131"/>
                    </a:cubicBezTo>
                    <a:cubicBezTo>
                      <a:pt x="594" y="131"/>
                      <a:pt x="595" y="131"/>
                      <a:pt x="596" y="131"/>
                    </a:cubicBezTo>
                    <a:cubicBezTo>
                      <a:pt x="671" y="131"/>
                      <a:pt x="670" y="20"/>
                      <a:pt x="593" y="14"/>
                    </a:cubicBezTo>
                    <a:cubicBezTo>
                      <a:pt x="498" y="5"/>
                      <a:pt x="398" y="0"/>
                      <a:pt x="2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4" name="Google Shape;224;p2"/>
              <p:cNvSpPr/>
              <p:nvPr/>
            </p:nvSpPr>
            <p:spPr>
              <a:xfrm>
                <a:off x="4974357" y="4314923"/>
                <a:ext cx="33163" cy="82547"/>
              </a:xfrm>
              <a:custGeom>
                <a:avLst/>
                <a:gdLst/>
                <a:ahLst/>
                <a:cxnLst/>
                <a:rect l="l" t="t" r="r" b="b"/>
                <a:pathLst>
                  <a:path w="505" h="1257" extrusionOk="0">
                    <a:moveTo>
                      <a:pt x="394" y="1"/>
                    </a:moveTo>
                    <a:cubicBezTo>
                      <a:pt x="384" y="1"/>
                      <a:pt x="374" y="4"/>
                      <a:pt x="366" y="11"/>
                    </a:cubicBezTo>
                    <a:cubicBezTo>
                      <a:pt x="185" y="196"/>
                      <a:pt x="0" y="423"/>
                      <a:pt x="10" y="698"/>
                    </a:cubicBezTo>
                    <a:cubicBezTo>
                      <a:pt x="16" y="935"/>
                      <a:pt x="195" y="1148"/>
                      <a:pt x="402" y="1249"/>
                    </a:cubicBezTo>
                    <a:cubicBezTo>
                      <a:pt x="412" y="1254"/>
                      <a:pt x="422" y="1256"/>
                      <a:pt x="431" y="1256"/>
                    </a:cubicBezTo>
                    <a:cubicBezTo>
                      <a:pt x="475" y="1256"/>
                      <a:pt x="505" y="1205"/>
                      <a:pt x="470" y="1168"/>
                    </a:cubicBezTo>
                    <a:cubicBezTo>
                      <a:pt x="305" y="990"/>
                      <a:pt x="110" y="886"/>
                      <a:pt x="143" y="601"/>
                    </a:cubicBezTo>
                    <a:cubicBezTo>
                      <a:pt x="169" y="390"/>
                      <a:pt x="318" y="228"/>
                      <a:pt x="438" y="66"/>
                    </a:cubicBezTo>
                    <a:cubicBezTo>
                      <a:pt x="463" y="36"/>
                      <a:pt x="428" y="1"/>
                      <a:pt x="3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" name="Google Shape;225;p2"/>
              <p:cNvSpPr/>
              <p:nvPr/>
            </p:nvSpPr>
            <p:spPr>
              <a:xfrm>
                <a:off x="5009686" y="4324576"/>
                <a:ext cx="42226" cy="65210"/>
              </a:xfrm>
              <a:custGeom>
                <a:avLst/>
                <a:gdLst/>
                <a:ahLst/>
                <a:cxnLst/>
                <a:rect l="l" t="t" r="r" b="b"/>
                <a:pathLst>
                  <a:path w="643" h="993" extrusionOk="0">
                    <a:moveTo>
                      <a:pt x="574" y="1"/>
                    </a:moveTo>
                    <a:cubicBezTo>
                      <a:pt x="550" y="1"/>
                      <a:pt x="526" y="14"/>
                      <a:pt x="515" y="46"/>
                    </a:cubicBezTo>
                    <a:cubicBezTo>
                      <a:pt x="476" y="185"/>
                      <a:pt x="441" y="321"/>
                      <a:pt x="402" y="464"/>
                    </a:cubicBezTo>
                    <a:cubicBezTo>
                      <a:pt x="386" y="532"/>
                      <a:pt x="350" y="788"/>
                      <a:pt x="288" y="872"/>
                    </a:cubicBezTo>
                    <a:cubicBezTo>
                      <a:pt x="217" y="723"/>
                      <a:pt x="152" y="567"/>
                      <a:pt x="91" y="415"/>
                    </a:cubicBezTo>
                    <a:cubicBezTo>
                      <a:pt x="83" y="395"/>
                      <a:pt x="66" y="387"/>
                      <a:pt x="49" y="387"/>
                    </a:cubicBezTo>
                    <a:cubicBezTo>
                      <a:pt x="24" y="387"/>
                      <a:pt x="0" y="405"/>
                      <a:pt x="10" y="434"/>
                    </a:cubicBezTo>
                    <a:cubicBezTo>
                      <a:pt x="75" y="616"/>
                      <a:pt x="152" y="791"/>
                      <a:pt x="230" y="969"/>
                    </a:cubicBezTo>
                    <a:cubicBezTo>
                      <a:pt x="235" y="983"/>
                      <a:pt x="252" y="992"/>
                      <a:pt x="267" y="992"/>
                    </a:cubicBezTo>
                    <a:cubicBezTo>
                      <a:pt x="272" y="992"/>
                      <a:pt x="277" y="991"/>
                      <a:pt x="282" y="988"/>
                    </a:cubicBezTo>
                    <a:cubicBezTo>
                      <a:pt x="408" y="956"/>
                      <a:pt x="424" y="823"/>
                      <a:pt x="450" y="713"/>
                    </a:cubicBezTo>
                    <a:cubicBezTo>
                      <a:pt x="512" y="502"/>
                      <a:pt x="577" y="289"/>
                      <a:pt x="625" y="75"/>
                    </a:cubicBezTo>
                    <a:cubicBezTo>
                      <a:pt x="643" y="30"/>
                      <a:pt x="609" y="1"/>
                      <a:pt x="5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" name="Google Shape;226;p2"/>
              <p:cNvSpPr/>
              <p:nvPr/>
            </p:nvSpPr>
            <p:spPr>
              <a:xfrm>
                <a:off x="5056048" y="4358789"/>
                <a:ext cx="40453" cy="9259"/>
              </a:xfrm>
              <a:custGeom>
                <a:avLst/>
                <a:gdLst/>
                <a:ahLst/>
                <a:cxnLst/>
                <a:rect l="l" t="t" r="r" b="b"/>
                <a:pathLst>
                  <a:path w="616" h="141" extrusionOk="0">
                    <a:moveTo>
                      <a:pt x="68" y="1"/>
                    </a:moveTo>
                    <a:cubicBezTo>
                      <a:pt x="0" y="1"/>
                      <a:pt x="3" y="105"/>
                      <a:pt x="68" y="108"/>
                    </a:cubicBezTo>
                    <a:cubicBezTo>
                      <a:pt x="227" y="121"/>
                      <a:pt x="386" y="130"/>
                      <a:pt x="538" y="140"/>
                    </a:cubicBezTo>
                    <a:cubicBezTo>
                      <a:pt x="539" y="140"/>
                      <a:pt x="540" y="140"/>
                      <a:pt x="541" y="140"/>
                    </a:cubicBezTo>
                    <a:cubicBezTo>
                      <a:pt x="616" y="140"/>
                      <a:pt x="615" y="23"/>
                      <a:pt x="538" y="17"/>
                    </a:cubicBezTo>
                    <a:cubicBezTo>
                      <a:pt x="382" y="11"/>
                      <a:pt x="224" y="7"/>
                      <a:pt x="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" name="Google Shape;227;p2"/>
              <p:cNvSpPr/>
              <p:nvPr/>
            </p:nvSpPr>
            <p:spPr>
              <a:xfrm>
                <a:off x="5118235" y="4331209"/>
                <a:ext cx="17665" cy="76571"/>
              </a:xfrm>
              <a:custGeom>
                <a:avLst/>
                <a:gdLst/>
                <a:ahLst/>
                <a:cxnLst/>
                <a:rect l="l" t="t" r="r" b="b"/>
                <a:pathLst>
                  <a:path w="269" h="1166" extrusionOk="0">
                    <a:moveTo>
                      <a:pt x="202" y="1"/>
                    </a:moveTo>
                    <a:cubicBezTo>
                      <a:pt x="195" y="1"/>
                      <a:pt x="189" y="3"/>
                      <a:pt x="184" y="6"/>
                    </a:cubicBezTo>
                    <a:cubicBezTo>
                      <a:pt x="90" y="65"/>
                      <a:pt x="138" y="223"/>
                      <a:pt x="135" y="314"/>
                    </a:cubicBezTo>
                    <a:cubicBezTo>
                      <a:pt x="129" y="576"/>
                      <a:pt x="90" y="832"/>
                      <a:pt x="12" y="1082"/>
                    </a:cubicBezTo>
                    <a:cubicBezTo>
                      <a:pt x="0" y="1124"/>
                      <a:pt x="40" y="1165"/>
                      <a:pt x="80" y="1165"/>
                    </a:cubicBezTo>
                    <a:cubicBezTo>
                      <a:pt x="95" y="1165"/>
                      <a:pt x="110" y="1160"/>
                      <a:pt x="122" y="1147"/>
                    </a:cubicBezTo>
                    <a:lnTo>
                      <a:pt x="171" y="1085"/>
                    </a:lnTo>
                    <a:cubicBezTo>
                      <a:pt x="197" y="1059"/>
                      <a:pt x="187" y="1023"/>
                      <a:pt x="168" y="998"/>
                    </a:cubicBezTo>
                    <a:cubicBezTo>
                      <a:pt x="197" y="878"/>
                      <a:pt x="216" y="755"/>
                      <a:pt x="229" y="635"/>
                    </a:cubicBezTo>
                    <a:cubicBezTo>
                      <a:pt x="236" y="554"/>
                      <a:pt x="239" y="476"/>
                      <a:pt x="245" y="395"/>
                    </a:cubicBezTo>
                    <a:cubicBezTo>
                      <a:pt x="245" y="353"/>
                      <a:pt x="213" y="142"/>
                      <a:pt x="229" y="87"/>
                    </a:cubicBezTo>
                    <a:cubicBezTo>
                      <a:pt x="252" y="74"/>
                      <a:pt x="268" y="52"/>
                      <a:pt x="249" y="29"/>
                    </a:cubicBezTo>
                    <a:lnTo>
                      <a:pt x="239" y="22"/>
                    </a:lnTo>
                    <a:cubicBezTo>
                      <a:pt x="232" y="11"/>
                      <a:pt x="217" y="1"/>
                      <a:pt x="2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8" name="Google Shape;228;p2"/>
              <p:cNvSpPr/>
              <p:nvPr/>
            </p:nvSpPr>
            <p:spPr>
              <a:xfrm>
                <a:off x="5142007" y="4340337"/>
                <a:ext cx="68559" cy="41503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632" extrusionOk="0">
                    <a:moveTo>
                      <a:pt x="207" y="191"/>
                    </a:moveTo>
                    <a:cubicBezTo>
                      <a:pt x="314" y="198"/>
                      <a:pt x="473" y="473"/>
                      <a:pt x="308" y="499"/>
                    </a:cubicBezTo>
                    <a:cubicBezTo>
                      <a:pt x="302" y="500"/>
                      <a:pt x="297" y="500"/>
                      <a:pt x="292" y="500"/>
                    </a:cubicBezTo>
                    <a:cubicBezTo>
                      <a:pt x="216" y="500"/>
                      <a:pt x="165" y="417"/>
                      <a:pt x="165" y="350"/>
                    </a:cubicBezTo>
                    <a:cubicBezTo>
                      <a:pt x="165" y="324"/>
                      <a:pt x="181" y="256"/>
                      <a:pt x="207" y="191"/>
                    </a:cubicBezTo>
                    <a:close/>
                    <a:moveTo>
                      <a:pt x="743" y="270"/>
                    </a:moveTo>
                    <a:cubicBezTo>
                      <a:pt x="755" y="270"/>
                      <a:pt x="768" y="272"/>
                      <a:pt x="781" y="275"/>
                    </a:cubicBezTo>
                    <a:cubicBezTo>
                      <a:pt x="858" y="295"/>
                      <a:pt x="897" y="366"/>
                      <a:pt x="878" y="437"/>
                    </a:cubicBezTo>
                    <a:cubicBezTo>
                      <a:pt x="867" y="486"/>
                      <a:pt x="834" y="507"/>
                      <a:pt x="797" y="507"/>
                    </a:cubicBezTo>
                    <a:cubicBezTo>
                      <a:pt x="767" y="507"/>
                      <a:pt x="734" y="493"/>
                      <a:pt x="709" y="467"/>
                    </a:cubicBezTo>
                    <a:cubicBezTo>
                      <a:pt x="654" y="411"/>
                      <a:pt x="658" y="343"/>
                      <a:pt x="680" y="279"/>
                    </a:cubicBezTo>
                    <a:cubicBezTo>
                      <a:pt x="701" y="275"/>
                      <a:pt x="721" y="270"/>
                      <a:pt x="743" y="270"/>
                    </a:cubicBezTo>
                    <a:close/>
                    <a:moveTo>
                      <a:pt x="276" y="0"/>
                    </a:moveTo>
                    <a:cubicBezTo>
                      <a:pt x="230" y="0"/>
                      <a:pt x="189" y="30"/>
                      <a:pt x="156" y="75"/>
                    </a:cubicBezTo>
                    <a:cubicBezTo>
                      <a:pt x="71" y="84"/>
                      <a:pt x="0" y="143"/>
                      <a:pt x="3" y="253"/>
                    </a:cubicBezTo>
                    <a:cubicBezTo>
                      <a:pt x="3" y="285"/>
                      <a:pt x="32" y="308"/>
                      <a:pt x="62" y="311"/>
                    </a:cubicBezTo>
                    <a:cubicBezTo>
                      <a:pt x="55" y="337"/>
                      <a:pt x="52" y="360"/>
                      <a:pt x="55" y="376"/>
                    </a:cubicBezTo>
                    <a:cubicBezTo>
                      <a:pt x="66" y="504"/>
                      <a:pt x="180" y="619"/>
                      <a:pt x="307" y="619"/>
                    </a:cubicBezTo>
                    <a:cubicBezTo>
                      <a:pt x="334" y="619"/>
                      <a:pt x="362" y="614"/>
                      <a:pt x="389" y="603"/>
                    </a:cubicBezTo>
                    <a:cubicBezTo>
                      <a:pt x="502" y="554"/>
                      <a:pt x="518" y="437"/>
                      <a:pt x="489" y="334"/>
                    </a:cubicBezTo>
                    <a:lnTo>
                      <a:pt x="489" y="334"/>
                    </a:lnTo>
                    <a:cubicBezTo>
                      <a:pt x="502" y="340"/>
                      <a:pt x="517" y="345"/>
                      <a:pt x="532" y="345"/>
                    </a:cubicBezTo>
                    <a:cubicBezTo>
                      <a:pt x="540" y="345"/>
                      <a:pt x="547" y="344"/>
                      <a:pt x="554" y="340"/>
                    </a:cubicBezTo>
                    <a:cubicBezTo>
                      <a:pt x="557" y="340"/>
                      <a:pt x="557" y="337"/>
                      <a:pt x="564" y="337"/>
                    </a:cubicBezTo>
                    <a:cubicBezTo>
                      <a:pt x="554" y="418"/>
                      <a:pt x="573" y="496"/>
                      <a:pt x="635" y="560"/>
                    </a:cubicBezTo>
                    <a:cubicBezTo>
                      <a:pt x="681" y="607"/>
                      <a:pt x="743" y="632"/>
                      <a:pt x="803" y="632"/>
                    </a:cubicBezTo>
                    <a:cubicBezTo>
                      <a:pt x="873" y="632"/>
                      <a:pt x="940" y="598"/>
                      <a:pt x="978" y="525"/>
                    </a:cubicBezTo>
                    <a:cubicBezTo>
                      <a:pt x="1043" y="415"/>
                      <a:pt x="1008" y="256"/>
                      <a:pt x="894" y="181"/>
                    </a:cubicBezTo>
                    <a:cubicBezTo>
                      <a:pt x="849" y="156"/>
                      <a:pt x="794" y="143"/>
                      <a:pt x="735" y="139"/>
                    </a:cubicBezTo>
                    <a:cubicBezTo>
                      <a:pt x="733" y="117"/>
                      <a:pt x="711" y="98"/>
                      <a:pt x="689" y="98"/>
                    </a:cubicBezTo>
                    <a:cubicBezTo>
                      <a:pt x="680" y="98"/>
                      <a:pt x="671" y="101"/>
                      <a:pt x="664" y="110"/>
                    </a:cubicBezTo>
                    <a:cubicBezTo>
                      <a:pt x="651" y="123"/>
                      <a:pt x="645" y="139"/>
                      <a:pt x="632" y="149"/>
                    </a:cubicBezTo>
                    <a:cubicBezTo>
                      <a:pt x="567" y="165"/>
                      <a:pt x="509" y="204"/>
                      <a:pt x="470" y="256"/>
                    </a:cubicBezTo>
                    <a:cubicBezTo>
                      <a:pt x="467" y="259"/>
                      <a:pt x="467" y="262"/>
                      <a:pt x="467" y="269"/>
                    </a:cubicBezTo>
                    <a:cubicBezTo>
                      <a:pt x="444" y="220"/>
                      <a:pt x="411" y="172"/>
                      <a:pt x="379" y="143"/>
                    </a:cubicBezTo>
                    <a:cubicBezTo>
                      <a:pt x="353" y="113"/>
                      <a:pt x="311" y="94"/>
                      <a:pt x="272" y="81"/>
                    </a:cubicBezTo>
                    <a:cubicBezTo>
                      <a:pt x="279" y="78"/>
                      <a:pt x="292" y="75"/>
                      <a:pt x="305" y="75"/>
                    </a:cubicBezTo>
                    <a:cubicBezTo>
                      <a:pt x="306" y="75"/>
                      <a:pt x="307" y="75"/>
                      <a:pt x="308" y="75"/>
                    </a:cubicBezTo>
                    <a:cubicBezTo>
                      <a:pt x="336" y="75"/>
                      <a:pt x="362" y="32"/>
                      <a:pt x="327" y="13"/>
                    </a:cubicBezTo>
                    <a:cubicBezTo>
                      <a:pt x="310" y="4"/>
                      <a:pt x="292" y="0"/>
                      <a:pt x="2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9" name="Google Shape;229;p2"/>
              <p:cNvSpPr/>
              <p:nvPr/>
            </p:nvSpPr>
            <p:spPr>
              <a:xfrm>
                <a:off x="5197300" y="4316828"/>
                <a:ext cx="30077" cy="96995"/>
              </a:xfrm>
              <a:custGeom>
                <a:avLst/>
                <a:gdLst/>
                <a:ahLst/>
                <a:cxnLst/>
                <a:rect l="l" t="t" r="r" b="b"/>
                <a:pathLst>
                  <a:path w="458" h="1477" extrusionOk="0">
                    <a:moveTo>
                      <a:pt x="94" y="1"/>
                    </a:moveTo>
                    <a:cubicBezTo>
                      <a:pt x="77" y="1"/>
                      <a:pt x="60" y="5"/>
                      <a:pt x="42" y="15"/>
                    </a:cubicBezTo>
                    <a:cubicBezTo>
                      <a:pt x="8" y="32"/>
                      <a:pt x="27" y="88"/>
                      <a:pt x="62" y="88"/>
                    </a:cubicBezTo>
                    <a:cubicBezTo>
                      <a:pt x="66" y="88"/>
                      <a:pt x="70" y="88"/>
                      <a:pt x="75" y="86"/>
                    </a:cubicBezTo>
                    <a:cubicBezTo>
                      <a:pt x="82" y="84"/>
                      <a:pt x="88" y="83"/>
                      <a:pt x="94" y="83"/>
                    </a:cubicBezTo>
                    <a:cubicBezTo>
                      <a:pt x="252" y="83"/>
                      <a:pt x="285" y="724"/>
                      <a:pt x="269" y="802"/>
                    </a:cubicBezTo>
                    <a:cubicBezTo>
                      <a:pt x="243" y="980"/>
                      <a:pt x="166" y="1148"/>
                      <a:pt x="72" y="1301"/>
                    </a:cubicBezTo>
                    <a:cubicBezTo>
                      <a:pt x="68" y="1304"/>
                      <a:pt x="65" y="1310"/>
                      <a:pt x="59" y="1317"/>
                    </a:cubicBezTo>
                    <a:cubicBezTo>
                      <a:pt x="49" y="1340"/>
                      <a:pt x="39" y="1359"/>
                      <a:pt x="29" y="1379"/>
                    </a:cubicBezTo>
                    <a:cubicBezTo>
                      <a:pt x="1" y="1430"/>
                      <a:pt x="43" y="1476"/>
                      <a:pt x="87" y="1476"/>
                    </a:cubicBezTo>
                    <a:cubicBezTo>
                      <a:pt x="107" y="1476"/>
                      <a:pt x="126" y="1467"/>
                      <a:pt x="140" y="1443"/>
                    </a:cubicBezTo>
                    <a:cubicBezTo>
                      <a:pt x="324" y="1139"/>
                      <a:pt x="457" y="792"/>
                      <a:pt x="376" y="433"/>
                    </a:cubicBezTo>
                    <a:cubicBezTo>
                      <a:pt x="356" y="337"/>
                      <a:pt x="241" y="1"/>
                      <a:pt x="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0" name="Google Shape;230;p2"/>
              <p:cNvSpPr/>
              <p:nvPr/>
            </p:nvSpPr>
            <p:spPr>
              <a:xfrm>
                <a:off x="5232366" y="4332062"/>
                <a:ext cx="52536" cy="66195"/>
              </a:xfrm>
              <a:custGeom>
                <a:avLst/>
                <a:gdLst/>
                <a:ahLst/>
                <a:cxnLst/>
                <a:rect l="l" t="t" r="r" b="b"/>
                <a:pathLst>
                  <a:path w="800" h="1008" extrusionOk="0">
                    <a:moveTo>
                      <a:pt x="166" y="1"/>
                    </a:moveTo>
                    <a:cubicBezTo>
                      <a:pt x="134" y="1"/>
                      <a:pt x="100" y="21"/>
                      <a:pt x="98" y="61"/>
                    </a:cubicBezTo>
                    <a:cubicBezTo>
                      <a:pt x="75" y="307"/>
                      <a:pt x="46" y="550"/>
                      <a:pt x="4" y="800"/>
                    </a:cubicBezTo>
                    <a:cubicBezTo>
                      <a:pt x="1" y="832"/>
                      <a:pt x="17" y="868"/>
                      <a:pt x="46" y="881"/>
                    </a:cubicBezTo>
                    <a:cubicBezTo>
                      <a:pt x="50" y="903"/>
                      <a:pt x="73" y="917"/>
                      <a:pt x="94" y="917"/>
                    </a:cubicBezTo>
                    <a:cubicBezTo>
                      <a:pt x="113" y="917"/>
                      <a:pt x="131" y="907"/>
                      <a:pt x="134" y="884"/>
                    </a:cubicBezTo>
                    <a:cubicBezTo>
                      <a:pt x="134" y="874"/>
                      <a:pt x="134" y="868"/>
                      <a:pt x="137" y="865"/>
                    </a:cubicBezTo>
                    <a:cubicBezTo>
                      <a:pt x="169" y="852"/>
                      <a:pt x="202" y="839"/>
                      <a:pt x="231" y="826"/>
                    </a:cubicBezTo>
                    <a:cubicBezTo>
                      <a:pt x="390" y="855"/>
                      <a:pt x="535" y="910"/>
                      <a:pt x="671" y="997"/>
                    </a:cubicBezTo>
                    <a:cubicBezTo>
                      <a:pt x="683" y="1005"/>
                      <a:pt x="694" y="1008"/>
                      <a:pt x="705" y="1008"/>
                    </a:cubicBezTo>
                    <a:cubicBezTo>
                      <a:pt x="763" y="1008"/>
                      <a:pt x="799" y="916"/>
                      <a:pt x="736" y="881"/>
                    </a:cubicBezTo>
                    <a:cubicBezTo>
                      <a:pt x="633" y="816"/>
                      <a:pt x="526" y="771"/>
                      <a:pt x="412" y="735"/>
                    </a:cubicBezTo>
                    <a:cubicBezTo>
                      <a:pt x="503" y="680"/>
                      <a:pt x="590" y="622"/>
                      <a:pt x="671" y="550"/>
                    </a:cubicBezTo>
                    <a:cubicBezTo>
                      <a:pt x="714" y="516"/>
                      <a:pt x="679" y="439"/>
                      <a:pt x="628" y="439"/>
                    </a:cubicBezTo>
                    <a:cubicBezTo>
                      <a:pt x="621" y="439"/>
                      <a:pt x="614" y="440"/>
                      <a:pt x="607" y="444"/>
                    </a:cubicBezTo>
                    <a:cubicBezTo>
                      <a:pt x="451" y="499"/>
                      <a:pt x="305" y="567"/>
                      <a:pt x="163" y="657"/>
                    </a:cubicBezTo>
                    <a:lnTo>
                      <a:pt x="163" y="644"/>
                    </a:lnTo>
                    <a:cubicBezTo>
                      <a:pt x="192" y="450"/>
                      <a:pt x="215" y="256"/>
                      <a:pt x="228" y="61"/>
                    </a:cubicBezTo>
                    <a:cubicBezTo>
                      <a:pt x="231" y="21"/>
                      <a:pt x="199" y="1"/>
                      <a:pt x="1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1" name="Google Shape;231;p2"/>
            <p:cNvGrpSpPr/>
            <p:nvPr/>
          </p:nvGrpSpPr>
          <p:grpSpPr>
            <a:xfrm rot="-4946701">
              <a:off x="-318237" y="4951265"/>
              <a:ext cx="979619" cy="216229"/>
              <a:chOff x="7968422" y="675563"/>
              <a:chExt cx="462304" cy="102049"/>
            </a:xfrm>
          </p:grpSpPr>
          <p:sp>
            <p:nvSpPr>
              <p:cNvPr id="232" name="Google Shape;232;p2"/>
              <p:cNvSpPr/>
              <p:nvPr/>
            </p:nvSpPr>
            <p:spPr>
              <a:xfrm>
                <a:off x="7968422" y="693884"/>
                <a:ext cx="58052" cy="61139"/>
              </a:xfrm>
              <a:custGeom>
                <a:avLst/>
                <a:gdLst/>
                <a:ahLst/>
                <a:cxnLst/>
                <a:rect l="l" t="t" r="r" b="b"/>
                <a:pathLst>
                  <a:path w="884" h="931" extrusionOk="0">
                    <a:moveTo>
                      <a:pt x="554" y="0"/>
                    </a:moveTo>
                    <a:cubicBezTo>
                      <a:pt x="537" y="0"/>
                      <a:pt x="521" y="1"/>
                      <a:pt x="505" y="3"/>
                    </a:cubicBezTo>
                    <a:cubicBezTo>
                      <a:pt x="305" y="32"/>
                      <a:pt x="107" y="165"/>
                      <a:pt x="49" y="366"/>
                    </a:cubicBezTo>
                    <a:cubicBezTo>
                      <a:pt x="0" y="534"/>
                      <a:pt x="49" y="732"/>
                      <a:pt x="188" y="842"/>
                    </a:cubicBezTo>
                    <a:cubicBezTo>
                      <a:pt x="269" y="906"/>
                      <a:pt x="365" y="930"/>
                      <a:pt x="464" y="930"/>
                    </a:cubicBezTo>
                    <a:cubicBezTo>
                      <a:pt x="586" y="930"/>
                      <a:pt x="712" y="893"/>
                      <a:pt x="820" y="849"/>
                    </a:cubicBezTo>
                    <a:cubicBezTo>
                      <a:pt x="883" y="825"/>
                      <a:pt x="867" y="724"/>
                      <a:pt x="804" y="724"/>
                    </a:cubicBezTo>
                    <a:cubicBezTo>
                      <a:pt x="797" y="724"/>
                      <a:pt x="789" y="726"/>
                      <a:pt x="781" y="729"/>
                    </a:cubicBezTo>
                    <a:cubicBezTo>
                      <a:pt x="689" y="764"/>
                      <a:pt x="574" y="792"/>
                      <a:pt x="467" y="792"/>
                    </a:cubicBezTo>
                    <a:cubicBezTo>
                      <a:pt x="306" y="792"/>
                      <a:pt x="165" y="727"/>
                      <a:pt x="156" y="518"/>
                    </a:cubicBezTo>
                    <a:cubicBezTo>
                      <a:pt x="146" y="376"/>
                      <a:pt x="227" y="259"/>
                      <a:pt x="343" y="184"/>
                    </a:cubicBezTo>
                    <a:cubicBezTo>
                      <a:pt x="391" y="156"/>
                      <a:pt x="509" y="110"/>
                      <a:pt x="605" y="110"/>
                    </a:cubicBezTo>
                    <a:cubicBezTo>
                      <a:pt x="674" y="110"/>
                      <a:pt x="731" y="134"/>
                      <a:pt x="742" y="204"/>
                    </a:cubicBezTo>
                    <a:cubicBezTo>
                      <a:pt x="745" y="231"/>
                      <a:pt x="765" y="245"/>
                      <a:pt x="784" y="245"/>
                    </a:cubicBezTo>
                    <a:cubicBezTo>
                      <a:pt x="803" y="245"/>
                      <a:pt x="821" y="231"/>
                      <a:pt x="823" y="204"/>
                    </a:cubicBezTo>
                    <a:cubicBezTo>
                      <a:pt x="840" y="56"/>
                      <a:pt x="681" y="0"/>
                      <a:pt x="5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3" name="Google Shape;233;p2"/>
              <p:cNvSpPr/>
              <p:nvPr/>
            </p:nvSpPr>
            <p:spPr>
              <a:xfrm>
                <a:off x="8024765" y="724551"/>
                <a:ext cx="27581" cy="53061"/>
              </a:xfrm>
              <a:custGeom>
                <a:avLst/>
                <a:gdLst/>
                <a:ahLst/>
                <a:cxnLst/>
                <a:rect l="l" t="t" r="r" b="b"/>
                <a:pathLst>
                  <a:path w="420" h="808" extrusionOk="0">
                    <a:moveTo>
                      <a:pt x="353" y="0"/>
                    </a:moveTo>
                    <a:cubicBezTo>
                      <a:pt x="339" y="0"/>
                      <a:pt x="324" y="6"/>
                      <a:pt x="311" y="19"/>
                    </a:cubicBezTo>
                    <a:cubicBezTo>
                      <a:pt x="286" y="48"/>
                      <a:pt x="263" y="80"/>
                      <a:pt x="243" y="116"/>
                    </a:cubicBezTo>
                    <a:cubicBezTo>
                      <a:pt x="237" y="129"/>
                      <a:pt x="227" y="165"/>
                      <a:pt x="221" y="171"/>
                    </a:cubicBezTo>
                    <a:cubicBezTo>
                      <a:pt x="215" y="175"/>
                      <a:pt x="210" y="176"/>
                      <a:pt x="203" y="176"/>
                    </a:cubicBezTo>
                    <a:cubicBezTo>
                      <a:pt x="159" y="176"/>
                      <a:pt x="97" y="97"/>
                      <a:pt x="94" y="54"/>
                    </a:cubicBezTo>
                    <a:cubicBezTo>
                      <a:pt x="93" y="33"/>
                      <a:pt x="73" y="19"/>
                      <a:pt x="54" y="19"/>
                    </a:cubicBezTo>
                    <a:cubicBezTo>
                      <a:pt x="39" y="19"/>
                      <a:pt x="24" y="28"/>
                      <a:pt x="20" y="48"/>
                    </a:cubicBezTo>
                    <a:cubicBezTo>
                      <a:pt x="0" y="155"/>
                      <a:pt x="17" y="317"/>
                      <a:pt x="162" y="330"/>
                    </a:cubicBezTo>
                    <a:cubicBezTo>
                      <a:pt x="168" y="330"/>
                      <a:pt x="173" y="331"/>
                      <a:pt x="179" y="331"/>
                    </a:cubicBezTo>
                    <a:cubicBezTo>
                      <a:pt x="204" y="331"/>
                      <a:pt x="224" y="324"/>
                      <a:pt x="240" y="314"/>
                    </a:cubicBezTo>
                    <a:lnTo>
                      <a:pt x="240" y="314"/>
                    </a:lnTo>
                    <a:cubicBezTo>
                      <a:pt x="208" y="456"/>
                      <a:pt x="166" y="592"/>
                      <a:pt x="133" y="735"/>
                    </a:cubicBezTo>
                    <a:cubicBezTo>
                      <a:pt x="124" y="781"/>
                      <a:pt x="157" y="807"/>
                      <a:pt x="191" y="807"/>
                    </a:cubicBezTo>
                    <a:cubicBezTo>
                      <a:pt x="214" y="807"/>
                      <a:pt x="237" y="795"/>
                      <a:pt x="247" y="767"/>
                    </a:cubicBezTo>
                    <a:cubicBezTo>
                      <a:pt x="328" y="547"/>
                      <a:pt x="376" y="310"/>
                      <a:pt x="415" y="77"/>
                    </a:cubicBezTo>
                    <a:cubicBezTo>
                      <a:pt x="420" y="35"/>
                      <a:pt x="388" y="0"/>
                      <a:pt x="3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4" name="Google Shape;234;p2"/>
              <p:cNvSpPr/>
              <p:nvPr/>
            </p:nvSpPr>
            <p:spPr>
              <a:xfrm>
                <a:off x="8060095" y="730330"/>
                <a:ext cx="35133" cy="7552"/>
              </a:xfrm>
              <a:custGeom>
                <a:avLst/>
                <a:gdLst/>
                <a:ahLst/>
                <a:cxnLst/>
                <a:rect l="l" t="t" r="r" b="b"/>
                <a:pathLst>
                  <a:path w="535" h="115" extrusionOk="0">
                    <a:moveTo>
                      <a:pt x="315" y="1"/>
                    </a:moveTo>
                    <a:cubicBezTo>
                      <a:pt x="226" y="1"/>
                      <a:pt x="136" y="7"/>
                      <a:pt x="55" y="15"/>
                    </a:cubicBezTo>
                    <a:cubicBezTo>
                      <a:pt x="0" y="18"/>
                      <a:pt x="0" y="96"/>
                      <a:pt x="55" y="99"/>
                    </a:cubicBezTo>
                    <a:cubicBezTo>
                      <a:pt x="147" y="106"/>
                      <a:pt x="247" y="115"/>
                      <a:pt x="345" y="115"/>
                    </a:cubicBezTo>
                    <a:cubicBezTo>
                      <a:pt x="395" y="115"/>
                      <a:pt x="445" y="112"/>
                      <a:pt x="493" y="106"/>
                    </a:cubicBezTo>
                    <a:cubicBezTo>
                      <a:pt x="535" y="93"/>
                      <a:pt x="535" y="15"/>
                      <a:pt x="493" y="12"/>
                    </a:cubicBezTo>
                    <a:cubicBezTo>
                      <a:pt x="436" y="4"/>
                      <a:pt x="376" y="1"/>
                      <a:pt x="3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" name="Google Shape;235;p2"/>
              <p:cNvSpPr/>
              <p:nvPr/>
            </p:nvSpPr>
            <p:spPr>
              <a:xfrm>
                <a:off x="8059898" y="717262"/>
                <a:ext cx="33360" cy="8865"/>
              </a:xfrm>
              <a:custGeom>
                <a:avLst/>
                <a:gdLst/>
                <a:ahLst/>
                <a:cxnLst/>
                <a:rect l="l" t="t" r="r" b="b"/>
                <a:pathLst>
                  <a:path w="508" h="135" extrusionOk="0">
                    <a:moveTo>
                      <a:pt x="256" y="0"/>
                    </a:moveTo>
                    <a:cubicBezTo>
                      <a:pt x="182" y="0"/>
                      <a:pt x="109" y="13"/>
                      <a:pt x="42" y="39"/>
                    </a:cubicBezTo>
                    <a:cubicBezTo>
                      <a:pt x="0" y="54"/>
                      <a:pt x="11" y="118"/>
                      <a:pt x="51" y="118"/>
                    </a:cubicBezTo>
                    <a:cubicBezTo>
                      <a:pt x="54" y="118"/>
                      <a:pt x="58" y="118"/>
                      <a:pt x="62" y="117"/>
                    </a:cubicBezTo>
                    <a:cubicBezTo>
                      <a:pt x="113" y="103"/>
                      <a:pt x="163" y="97"/>
                      <a:pt x="212" y="97"/>
                    </a:cubicBezTo>
                    <a:cubicBezTo>
                      <a:pt x="282" y="97"/>
                      <a:pt x="351" y="110"/>
                      <a:pt x="421" y="133"/>
                    </a:cubicBezTo>
                    <a:cubicBezTo>
                      <a:pt x="426" y="134"/>
                      <a:pt x="431" y="135"/>
                      <a:pt x="435" y="135"/>
                    </a:cubicBezTo>
                    <a:cubicBezTo>
                      <a:pt x="489" y="135"/>
                      <a:pt x="507" y="51"/>
                      <a:pt x="450" y="33"/>
                    </a:cubicBezTo>
                    <a:cubicBezTo>
                      <a:pt x="389" y="11"/>
                      <a:pt x="322" y="0"/>
                      <a:pt x="2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" name="Google Shape;236;p2"/>
              <p:cNvSpPr/>
              <p:nvPr/>
            </p:nvSpPr>
            <p:spPr>
              <a:xfrm>
                <a:off x="8102647" y="693687"/>
                <a:ext cx="50369" cy="60285"/>
              </a:xfrm>
              <a:custGeom>
                <a:avLst/>
                <a:gdLst/>
                <a:ahLst/>
                <a:cxnLst/>
                <a:rect l="l" t="t" r="r" b="b"/>
                <a:pathLst>
                  <a:path w="767" h="918" extrusionOk="0">
                    <a:moveTo>
                      <a:pt x="330" y="0"/>
                    </a:moveTo>
                    <a:cubicBezTo>
                      <a:pt x="306" y="0"/>
                      <a:pt x="281" y="6"/>
                      <a:pt x="256" y="19"/>
                    </a:cubicBezTo>
                    <a:cubicBezTo>
                      <a:pt x="123" y="90"/>
                      <a:pt x="33" y="294"/>
                      <a:pt x="16" y="440"/>
                    </a:cubicBezTo>
                    <a:cubicBezTo>
                      <a:pt x="0" y="589"/>
                      <a:pt x="55" y="754"/>
                      <a:pt x="182" y="848"/>
                    </a:cubicBezTo>
                    <a:cubicBezTo>
                      <a:pt x="252" y="898"/>
                      <a:pt x="332" y="918"/>
                      <a:pt x="413" y="918"/>
                    </a:cubicBezTo>
                    <a:cubicBezTo>
                      <a:pt x="510" y="918"/>
                      <a:pt x="608" y="890"/>
                      <a:pt x="697" y="855"/>
                    </a:cubicBezTo>
                    <a:cubicBezTo>
                      <a:pt x="767" y="823"/>
                      <a:pt x="755" y="728"/>
                      <a:pt x="693" y="728"/>
                    </a:cubicBezTo>
                    <a:cubicBezTo>
                      <a:pt x="687" y="728"/>
                      <a:pt x="679" y="729"/>
                      <a:pt x="671" y="732"/>
                    </a:cubicBezTo>
                    <a:cubicBezTo>
                      <a:pt x="589" y="756"/>
                      <a:pt x="496" y="780"/>
                      <a:pt x="410" y="780"/>
                    </a:cubicBezTo>
                    <a:cubicBezTo>
                      <a:pt x="299" y="780"/>
                      <a:pt x="200" y="739"/>
                      <a:pt x="152" y="602"/>
                    </a:cubicBezTo>
                    <a:cubicBezTo>
                      <a:pt x="123" y="521"/>
                      <a:pt x="130" y="437"/>
                      <a:pt x="152" y="359"/>
                    </a:cubicBezTo>
                    <a:cubicBezTo>
                      <a:pt x="162" y="311"/>
                      <a:pt x="188" y="259"/>
                      <a:pt x="217" y="213"/>
                    </a:cubicBezTo>
                    <a:cubicBezTo>
                      <a:pt x="222" y="204"/>
                      <a:pt x="302" y="82"/>
                      <a:pt x="351" y="82"/>
                    </a:cubicBezTo>
                    <a:cubicBezTo>
                      <a:pt x="367" y="82"/>
                      <a:pt x="379" y="94"/>
                      <a:pt x="386" y="126"/>
                    </a:cubicBezTo>
                    <a:cubicBezTo>
                      <a:pt x="390" y="143"/>
                      <a:pt x="404" y="151"/>
                      <a:pt x="418" y="151"/>
                    </a:cubicBezTo>
                    <a:cubicBezTo>
                      <a:pt x="435" y="151"/>
                      <a:pt x="452" y="139"/>
                      <a:pt x="450" y="119"/>
                    </a:cubicBezTo>
                    <a:cubicBezTo>
                      <a:pt x="448" y="46"/>
                      <a:pt x="395" y="0"/>
                      <a:pt x="3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" name="Google Shape;237;p2"/>
              <p:cNvSpPr/>
              <p:nvPr/>
            </p:nvSpPr>
            <p:spPr>
              <a:xfrm>
                <a:off x="8139881" y="675563"/>
                <a:ext cx="47939" cy="36907"/>
              </a:xfrm>
              <a:custGeom>
                <a:avLst/>
                <a:gdLst/>
                <a:ahLst/>
                <a:cxnLst/>
                <a:rect l="l" t="t" r="r" b="b"/>
                <a:pathLst>
                  <a:path w="730" h="562" extrusionOk="0">
                    <a:moveTo>
                      <a:pt x="255" y="289"/>
                    </a:moveTo>
                    <a:cubicBezTo>
                      <a:pt x="303" y="289"/>
                      <a:pt x="361" y="313"/>
                      <a:pt x="418" y="344"/>
                    </a:cubicBezTo>
                    <a:cubicBezTo>
                      <a:pt x="399" y="376"/>
                      <a:pt x="373" y="405"/>
                      <a:pt x="340" y="425"/>
                    </a:cubicBezTo>
                    <a:cubicBezTo>
                      <a:pt x="323" y="435"/>
                      <a:pt x="291" y="442"/>
                      <a:pt x="257" y="442"/>
                    </a:cubicBezTo>
                    <a:cubicBezTo>
                      <a:pt x="189" y="442"/>
                      <a:pt x="117" y="413"/>
                      <a:pt x="172" y="331"/>
                    </a:cubicBezTo>
                    <a:cubicBezTo>
                      <a:pt x="192" y="301"/>
                      <a:pt x="221" y="289"/>
                      <a:pt x="255" y="289"/>
                    </a:cubicBezTo>
                    <a:close/>
                    <a:moveTo>
                      <a:pt x="578" y="1"/>
                    </a:moveTo>
                    <a:cubicBezTo>
                      <a:pt x="570" y="1"/>
                      <a:pt x="562" y="5"/>
                      <a:pt x="557" y="16"/>
                    </a:cubicBezTo>
                    <a:cubicBezTo>
                      <a:pt x="518" y="91"/>
                      <a:pt x="496" y="172"/>
                      <a:pt x="463" y="250"/>
                    </a:cubicBezTo>
                    <a:cubicBezTo>
                      <a:pt x="401" y="214"/>
                      <a:pt x="334" y="184"/>
                      <a:pt x="256" y="184"/>
                    </a:cubicBezTo>
                    <a:cubicBezTo>
                      <a:pt x="248" y="184"/>
                      <a:pt x="241" y="184"/>
                      <a:pt x="233" y="185"/>
                    </a:cubicBezTo>
                    <a:cubicBezTo>
                      <a:pt x="110" y="201"/>
                      <a:pt x="0" y="301"/>
                      <a:pt x="55" y="431"/>
                    </a:cubicBezTo>
                    <a:cubicBezTo>
                      <a:pt x="90" y="520"/>
                      <a:pt x="168" y="561"/>
                      <a:pt x="252" y="561"/>
                    </a:cubicBezTo>
                    <a:cubicBezTo>
                      <a:pt x="302" y="561"/>
                      <a:pt x="354" y="546"/>
                      <a:pt x="399" y="519"/>
                    </a:cubicBezTo>
                    <a:cubicBezTo>
                      <a:pt x="441" y="489"/>
                      <a:pt x="480" y="444"/>
                      <a:pt x="509" y="395"/>
                    </a:cubicBezTo>
                    <a:cubicBezTo>
                      <a:pt x="564" y="431"/>
                      <a:pt x="612" y="463"/>
                      <a:pt x="645" y="473"/>
                    </a:cubicBezTo>
                    <a:cubicBezTo>
                      <a:pt x="651" y="475"/>
                      <a:pt x="657" y="476"/>
                      <a:pt x="663" y="476"/>
                    </a:cubicBezTo>
                    <a:cubicBezTo>
                      <a:pt x="714" y="476"/>
                      <a:pt x="729" y="390"/>
                      <a:pt x="671" y="366"/>
                    </a:cubicBezTo>
                    <a:cubicBezTo>
                      <a:pt x="625" y="350"/>
                      <a:pt x="590" y="327"/>
                      <a:pt x="548" y="301"/>
                    </a:cubicBezTo>
                    <a:cubicBezTo>
                      <a:pt x="580" y="214"/>
                      <a:pt x="596" y="117"/>
                      <a:pt x="609" y="36"/>
                    </a:cubicBezTo>
                    <a:cubicBezTo>
                      <a:pt x="611" y="17"/>
                      <a:pt x="594" y="1"/>
                      <a:pt x="5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" name="Google Shape;238;p2"/>
              <p:cNvSpPr/>
              <p:nvPr/>
            </p:nvSpPr>
            <p:spPr>
              <a:xfrm>
                <a:off x="8144938" y="726061"/>
                <a:ext cx="31850" cy="46297"/>
              </a:xfrm>
              <a:custGeom>
                <a:avLst/>
                <a:gdLst/>
                <a:ahLst/>
                <a:cxnLst/>
                <a:rect l="l" t="t" r="r" b="b"/>
                <a:pathLst>
                  <a:path w="485" h="705" extrusionOk="0">
                    <a:moveTo>
                      <a:pt x="424" y="0"/>
                    </a:moveTo>
                    <a:cubicBezTo>
                      <a:pt x="404" y="0"/>
                      <a:pt x="384" y="9"/>
                      <a:pt x="373" y="28"/>
                    </a:cubicBezTo>
                    <a:cubicBezTo>
                      <a:pt x="354" y="64"/>
                      <a:pt x="338" y="106"/>
                      <a:pt x="309" y="132"/>
                    </a:cubicBezTo>
                    <a:cubicBezTo>
                      <a:pt x="285" y="157"/>
                      <a:pt x="223" y="188"/>
                      <a:pt x="175" y="188"/>
                    </a:cubicBezTo>
                    <a:cubicBezTo>
                      <a:pt x="131" y="188"/>
                      <a:pt x="99" y="163"/>
                      <a:pt x="114" y="90"/>
                    </a:cubicBezTo>
                    <a:cubicBezTo>
                      <a:pt x="120" y="59"/>
                      <a:pt x="101" y="42"/>
                      <a:pt x="80" y="42"/>
                    </a:cubicBezTo>
                    <a:cubicBezTo>
                      <a:pt x="66" y="42"/>
                      <a:pt x="51" y="50"/>
                      <a:pt x="43" y="67"/>
                    </a:cubicBezTo>
                    <a:cubicBezTo>
                      <a:pt x="1" y="171"/>
                      <a:pt x="85" y="271"/>
                      <a:pt x="189" y="287"/>
                    </a:cubicBezTo>
                    <a:cubicBezTo>
                      <a:pt x="196" y="288"/>
                      <a:pt x="203" y="289"/>
                      <a:pt x="210" y="289"/>
                    </a:cubicBezTo>
                    <a:cubicBezTo>
                      <a:pt x="256" y="289"/>
                      <a:pt x="298" y="271"/>
                      <a:pt x="338" y="245"/>
                    </a:cubicBezTo>
                    <a:lnTo>
                      <a:pt x="338" y="245"/>
                    </a:lnTo>
                    <a:cubicBezTo>
                      <a:pt x="318" y="385"/>
                      <a:pt x="292" y="521"/>
                      <a:pt x="296" y="657"/>
                    </a:cubicBezTo>
                    <a:cubicBezTo>
                      <a:pt x="296" y="687"/>
                      <a:pt x="322" y="704"/>
                      <a:pt x="347" y="704"/>
                    </a:cubicBezTo>
                    <a:cubicBezTo>
                      <a:pt x="368" y="704"/>
                      <a:pt x="388" y="693"/>
                      <a:pt x="393" y="666"/>
                    </a:cubicBezTo>
                    <a:cubicBezTo>
                      <a:pt x="448" y="472"/>
                      <a:pt x="454" y="255"/>
                      <a:pt x="480" y="51"/>
                    </a:cubicBezTo>
                    <a:cubicBezTo>
                      <a:pt x="484" y="20"/>
                      <a:pt x="454" y="0"/>
                      <a:pt x="4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" name="Google Shape;239;p2"/>
              <p:cNvSpPr/>
              <p:nvPr/>
            </p:nvSpPr>
            <p:spPr>
              <a:xfrm>
                <a:off x="8178560" y="686464"/>
                <a:ext cx="48070" cy="84452"/>
              </a:xfrm>
              <a:custGeom>
                <a:avLst/>
                <a:gdLst/>
                <a:ahLst/>
                <a:cxnLst/>
                <a:rect l="l" t="t" r="r" b="b"/>
                <a:pathLst>
                  <a:path w="732" h="1286" extrusionOk="0">
                    <a:moveTo>
                      <a:pt x="537" y="1"/>
                    </a:moveTo>
                    <a:cubicBezTo>
                      <a:pt x="532" y="1"/>
                      <a:pt x="525" y="2"/>
                      <a:pt x="519" y="6"/>
                    </a:cubicBezTo>
                    <a:cubicBezTo>
                      <a:pt x="23" y="265"/>
                      <a:pt x="1" y="1234"/>
                      <a:pt x="652" y="1286"/>
                    </a:cubicBezTo>
                    <a:cubicBezTo>
                      <a:pt x="654" y="1286"/>
                      <a:pt x="655" y="1286"/>
                      <a:pt x="657" y="1286"/>
                    </a:cubicBezTo>
                    <a:cubicBezTo>
                      <a:pt x="717" y="1286"/>
                      <a:pt x="731" y="1178"/>
                      <a:pt x="668" y="1169"/>
                    </a:cubicBezTo>
                    <a:cubicBezTo>
                      <a:pt x="108" y="1088"/>
                      <a:pt x="189" y="340"/>
                      <a:pt x="555" y="67"/>
                    </a:cubicBezTo>
                    <a:cubicBezTo>
                      <a:pt x="584" y="43"/>
                      <a:pt x="567" y="1"/>
                      <a:pt x="5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" name="Google Shape;240;p2"/>
              <p:cNvSpPr/>
              <p:nvPr/>
            </p:nvSpPr>
            <p:spPr>
              <a:xfrm>
                <a:off x="8206468" y="700582"/>
                <a:ext cx="51945" cy="42423"/>
              </a:xfrm>
              <a:custGeom>
                <a:avLst/>
                <a:gdLst/>
                <a:ahLst/>
                <a:cxnLst/>
                <a:rect l="l" t="t" r="r" b="b"/>
                <a:pathLst>
                  <a:path w="791" h="646" extrusionOk="0">
                    <a:moveTo>
                      <a:pt x="214" y="298"/>
                    </a:moveTo>
                    <a:cubicBezTo>
                      <a:pt x="261" y="298"/>
                      <a:pt x="307" y="343"/>
                      <a:pt x="347" y="377"/>
                    </a:cubicBezTo>
                    <a:cubicBezTo>
                      <a:pt x="304" y="441"/>
                      <a:pt x="238" y="510"/>
                      <a:pt x="183" y="510"/>
                    </a:cubicBezTo>
                    <a:cubicBezTo>
                      <a:pt x="163" y="510"/>
                      <a:pt x="145" y="501"/>
                      <a:pt x="130" y="478"/>
                    </a:cubicBezTo>
                    <a:cubicBezTo>
                      <a:pt x="104" y="439"/>
                      <a:pt x="146" y="322"/>
                      <a:pt x="182" y="306"/>
                    </a:cubicBezTo>
                    <a:cubicBezTo>
                      <a:pt x="192" y="301"/>
                      <a:pt x="203" y="298"/>
                      <a:pt x="214" y="298"/>
                    </a:cubicBezTo>
                    <a:close/>
                    <a:moveTo>
                      <a:pt x="590" y="0"/>
                    </a:moveTo>
                    <a:cubicBezTo>
                      <a:pt x="582" y="0"/>
                      <a:pt x="574" y="3"/>
                      <a:pt x="567" y="11"/>
                    </a:cubicBezTo>
                    <a:cubicBezTo>
                      <a:pt x="499" y="92"/>
                      <a:pt x="467" y="183"/>
                      <a:pt x="418" y="274"/>
                    </a:cubicBezTo>
                    <a:cubicBezTo>
                      <a:pt x="360" y="225"/>
                      <a:pt x="295" y="163"/>
                      <a:pt x="214" y="163"/>
                    </a:cubicBezTo>
                    <a:cubicBezTo>
                      <a:pt x="71" y="163"/>
                      <a:pt x="0" y="345"/>
                      <a:pt x="13" y="468"/>
                    </a:cubicBezTo>
                    <a:cubicBezTo>
                      <a:pt x="23" y="567"/>
                      <a:pt x="90" y="609"/>
                      <a:pt x="166" y="609"/>
                    </a:cubicBezTo>
                    <a:cubicBezTo>
                      <a:pt x="215" y="609"/>
                      <a:pt x="267" y="592"/>
                      <a:pt x="311" y="562"/>
                    </a:cubicBezTo>
                    <a:cubicBezTo>
                      <a:pt x="360" y="530"/>
                      <a:pt x="395" y="487"/>
                      <a:pt x="428" y="439"/>
                    </a:cubicBezTo>
                    <a:cubicBezTo>
                      <a:pt x="509" y="504"/>
                      <a:pt x="596" y="572"/>
                      <a:pt x="677" y="633"/>
                    </a:cubicBezTo>
                    <a:cubicBezTo>
                      <a:pt x="688" y="642"/>
                      <a:pt x="699" y="646"/>
                      <a:pt x="710" y="646"/>
                    </a:cubicBezTo>
                    <a:cubicBezTo>
                      <a:pt x="754" y="646"/>
                      <a:pt x="791" y="582"/>
                      <a:pt x="752" y="546"/>
                    </a:cubicBezTo>
                    <a:cubicBezTo>
                      <a:pt x="667" y="471"/>
                      <a:pt x="580" y="403"/>
                      <a:pt x="493" y="335"/>
                    </a:cubicBezTo>
                    <a:cubicBezTo>
                      <a:pt x="538" y="241"/>
                      <a:pt x="574" y="141"/>
                      <a:pt x="622" y="57"/>
                    </a:cubicBezTo>
                    <a:cubicBezTo>
                      <a:pt x="639" y="32"/>
                      <a:pt x="616" y="0"/>
                      <a:pt x="5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" name="Google Shape;241;p2"/>
              <p:cNvSpPr/>
              <p:nvPr/>
            </p:nvSpPr>
            <p:spPr>
              <a:xfrm>
                <a:off x="8258806" y="712009"/>
                <a:ext cx="31916" cy="9391"/>
              </a:xfrm>
              <a:custGeom>
                <a:avLst/>
                <a:gdLst/>
                <a:ahLst/>
                <a:cxnLst/>
                <a:rect l="l" t="t" r="r" b="b"/>
                <a:pathLst>
                  <a:path w="486" h="143" extrusionOk="0">
                    <a:moveTo>
                      <a:pt x="56" y="1"/>
                    </a:moveTo>
                    <a:cubicBezTo>
                      <a:pt x="14" y="1"/>
                      <a:pt x="1" y="66"/>
                      <a:pt x="45" y="83"/>
                    </a:cubicBezTo>
                    <a:cubicBezTo>
                      <a:pt x="145" y="123"/>
                      <a:pt x="259" y="143"/>
                      <a:pt x="368" y="143"/>
                    </a:cubicBezTo>
                    <a:cubicBezTo>
                      <a:pt x="384" y="143"/>
                      <a:pt x="399" y="143"/>
                      <a:pt x="415" y="142"/>
                    </a:cubicBezTo>
                    <a:cubicBezTo>
                      <a:pt x="485" y="135"/>
                      <a:pt x="486" y="35"/>
                      <a:pt x="421" y="35"/>
                    </a:cubicBezTo>
                    <a:cubicBezTo>
                      <a:pt x="420" y="35"/>
                      <a:pt x="419" y="35"/>
                      <a:pt x="418" y="35"/>
                    </a:cubicBezTo>
                    <a:cubicBezTo>
                      <a:pt x="391" y="37"/>
                      <a:pt x="364" y="38"/>
                      <a:pt x="338" y="38"/>
                    </a:cubicBezTo>
                    <a:cubicBezTo>
                      <a:pt x="247" y="38"/>
                      <a:pt x="161" y="25"/>
                      <a:pt x="68" y="2"/>
                    </a:cubicBezTo>
                    <a:cubicBezTo>
                      <a:pt x="64" y="1"/>
                      <a:pt x="60" y="1"/>
                      <a:pt x="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" name="Google Shape;242;p2"/>
              <p:cNvSpPr/>
              <p:nvPr/>
            </p:nvSpPr>
            <p:spPr>
              <a:xfrm>
                <a:off x="8314295" y="694081"/>
                <a:ext cx="50369" cy="46100"/>
              </a:xfrm>
              <a:custGeom>
                <a:avLst/>
                <a:gdLst/>
                <a:ahLst/>
                <a:cxnLst/>
                <a:rect l="l" t="t" r="r" b="b"/>
                <a:pathLst>
                  <a:path w="767" h="702" extrusionOk="0">
                    <a:moveTo>
                      <a:pt x="170" y="245"/>
                    </a:moveTo>
                    <a:cubicBezTo>
                      <a:pt x="215" y="245"/>
                      <a:pt x="278" y="282"/>
                      <a:pt x="302" y="308"/>
                    </a:cubicBezTo>
                    <a:cubicBezTo>
                      <a:pt x="318" y="327"/>
                      <a:pt x="331" y="356"/>
                      <a:pt x="341" y="379"/>
                    </a:cubicBezTo>
                    <a:cubicBezTo>
                      <a:pt x="350" y="392"/>
                      <a:pt x="354" y="405"/>
                      <a:pt x="363" y="418"/>
                    </a:cubicBezTo>
                    <a:cubicBezTo>
                      <a:pt x="334" y="450"/>
                      <a:pt x="305" y="473"/>
                      <a:pt x="276" y="486"/>
                    </a:cubicBezTo>
                    <a:cubicBezTo>
                      <a:pt x="265" y="502"/>
                      <a:pt x="253" y="510"/>
                      <a:pt x="240" y="510"/>
                    </a:cubicBezTo>
                    <a:cubicBezTo>
                      <a:pt x="226" y="510"/>
                      <a:pt x="212" y="501"/>
                      <a:pt x="195" y="483"/>
                    </a:cubicBezTo>
                    <a:cubicBezTo>
                      <a:pt x="159" y="483"/>
                      <a:pt x="143" y="470"/>
                      <a:pt x="140" y="441"/>
                    </a:cubicBezTo>
                    <a:cubicBezTo>
                      <a:pt x="124" y="408"/>
                      <a:pt x="114" y="269"/>
                      <a:pt x="140" y="253"/>
                    </a:cubicBezTo>
                    <a:cubicBezTo>
                      <a:pt x="148" y="248"/>
                      <a:pt x="158" y="245"/>
                      <a:pt x="170" y="245"/>
                    </a:cubicBezTo>
                    <a:close/>
                    <a:moveTo>
                      <a:pt x="721" y="0"/>
                    </a:moveTo>
                    <a:cubicBezTo>
                      <a:pt x="711" y="0"/>
                      <a:pt x="700" y="5"/>
                      <a:pt x="691" y="16"/>
                    </a:cubicBezTo>
                    <a:cubicBezTo>
                      <a:pt x="613" y="123"/>
                      <a:pt x="542" y="227"/>
                      <a:pt x="451" y="324"/>
                    </a:cubicBezTo>
                    <a:cubicBezTo>
                      <a:pt x="406" y="237"/>
                      <a:pt x="363" y="146"/>
                      <a:pt x="269" y="107"/>
                    </a:cubicBezTo>
                    <a:cubicBezTo>
                      <a:pt x="241" y="94"/>
                      <a:pt x="215" y="88"/>
                      <a:pt x="192" y="88"/>
                    </a:cubicBezTo>
                    <a:cubicBezTo>
                      <a:pt x="57" y="88"/>
                      <a:pt x="0" y="280"/>
                      <a:pt x="17" y="402"/>
                    </a:cubicBezTo>
                    <a:cubicBezTo>
                      <a:pt x="36" y="521"/>
                      <a:pt x="94" y="637"/>
                      <a:pt x="195" y="637"/>
                    </a:cubicBezTo>
                    <a:cubicBezTo>
                      <a:pt x="228" y="637"/>
                      <a:pt x="266" y="625"/>
                      <a:pt x="308" y="596"/>
                    </a:cubicBezTo>
                    <a:cubicBezTo>
                      <a:pt x="347" y="570"/>
                      <a:pt x="383" y="544"/>
                      <a:pt x="415" y="512"/>
                    </a:cubicBezTo>
                    <a:cubicBezTo>
                      <a:pt x="422" y="522"/>
                      <a:pt x="425" y="531"/>
                      <a:pt x="435" y="541"/>
                    </a:cubicBezTo>
                    <a:cubicBezTo>
                      <a:pt x="493" y="619"/>
                      <a:pt x="564" y="680"/>
                      <a:pt x="661" y="700"/>
                    </a:cubicBezTo>
                    <a:cubicBezTo>
                      <a:pt x="666" y="701"/>
                      <a:pt x="671" y="701"/>
                      <a:pt x="676" y="701"/>
                    </a:cubicBezTo>
                    <a:cubicBezTo>
                      <a:pt x="743" y="701"/>
                      <a:pt x="767" y="598"/>
                      <a:pt x="694" y="583"/>
                    </a:cubicBezTo>
                    <a:cubicBezTo>
                      <a:pt x="600" y="564"/>
                      <a:pt x="548" y="499"/>
                      <a:pt x="503" y="424"/>
                    </a:cubicBezTo>
                    <a:cubicBezTo>
                      <a:pt x="603" y="311"/>
                      <a:pt x="694" y="178"/>
                      <a:pt x="749" y="55"/>
                    </a:cubicBezTo>
                    <a:cubicBezTo>
                      <a:pt x="762" y="24"/>
                      <a:pt x="743" y="0"/>
                      <a:pt x="7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" name="Google Shape;243;p2"/>
              <p:cNvSpPr/>
              <p:nvPr/>
            </p:nvSpPr>
            <p:spPr>
              <a:xfrm>
                <a:off x="8370310" y="732497"/>
                <a:ext cx="14250" cy="13265"/>
              </a:xfrm>
              <a:custGeom>
                <a:avLst/>
                <a:gdLst/>
                <a:ahLst/>
                <a:cxnLst/>
                <a:rect l="l" t="t" r="r" b="b"/>
                <a:pathLst>
                  <a:path w="217" h="202" extrusionOk="0">
                    <a:moveTo>
                      <a:pt x="149" y="0"/>
                    </a:moveTo>
                    <a:cubicBezTo>
                      <a:pt x="73" y="0"/>
                      <a:pt x="0" y="62"/>
                      <a:pt x="6" y="141"/>
                    </a:cubicBezTo>
                    <a:cubicBezTo>
                      <a:pt x="6" y="163"/>
                      <a:pt x="22" y="180"/>
                      <a:pt x="48" y="193"/>
                    </a:cubicBezTo>
                    <a:cubicBezTo>
                      <a:pt x="62" y="198"/>
                      <a:pt x="76" y="201"/>
                      <a:pt x="90" y="201"/>
                    </a:cubicBezTo>
                    <a:cubicBezTo>
                      <a:pt x="145" y="201"/>
                      <a:pt x="198" y="159"/>
                      <a:pt x="213" y="102"/>
                    </a:cubicBezTo>
                    <a:cubicBezTo>
                      <a:pt x="217" y="82"/>
                      <a:pt x="213" y="60"/>
                      <a:pt x="197" y="47"/>
                    </a:cubicBezTo>
                    <a:cubicBezTo>
                      <a:pt x="197" y="27"/>
                      <a:pt x="191" y="8"/>
                      <a:pt x="165" y="1"/>
                    </a:cubicBezTo>
                    <a:cubicBezTo>
                      <a:pt x="159" y="1"/>
                      <a:pt x="154" y="0"/>
                      <a:pt x="1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4" name="Google Shape;244;p2"/>
              <p:cNvSpPr/>
              <p:nvPr/>
            </p:nvSpPr>
            <p:spPr>
              <a:xfrm>
                <a:off x="8396117" y="684100"/>
                <a:ext cx="34608" cy="77359"/>
              </a:xfrm>
              <a:custGeom>
                <a:avLst/>
                <a:gdLst/>
                <a:ahLst/>
                <a:cxnLst/>
                <a:rect l="l" t="t" r="r" b="b"/>
                <a:pathLst>
                  <a:path w="527" h="1178" extrusionOk="0">
                    <a:moveTo>
                      <a:pt x="46" y="1"/>
                    </a:moveTo>
                    <a:cubicBezTo>
                      <a:pt x="23" y="1"/>
                      <a:pt x="0" y="27"/>
                      <a:pt x="15" y="52"/>
                    </a:cubicBezTo>
                    <a:cubicBezTo>
                      <a:pt x="99" y="214"/>
                      <a:pt x="229" y="356"/>
                      <a:pt x="267" y="541"/>
                    </a:cubicBezTo>
                    <a:cubicBezTo>
                      <a:pt x="306" y="745"/>
                      <a:pt x="238" y="926"/>
                      <a:pt x="115" y="1085"/>
                    </a:cubicBezTo>
                    <a:cubicBezTo>
                      <a:pt x="86" y="1126"/>
                      <a:pt x="131" y="1178"/>
                      <a:pt x="173" y="1178"/>
                    </a:cubicBezTo>
                    <a:cubicBezTo>
                      <a:pt x="187" y="1178"/>
                      <a:pt x="202" y="1171"/>
                      <a:pt x="212" y="1156"/>
                    </a:cubicBezTo>
                    <a:cubicBezTo>
                      <a:pt x="527" y="787"/>
                      <a:pt x="381" y="330"/>
                      <a:pt x="67" y="10"/>
                    </a:cubicBezTo>
                    <a:cubicBezTo>
                      <a:pt x="60" y="3"/>
                      <a:pt x="53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45" name="Google Shape;245;p2"/>
            <p:cNvGrpSpPr/>
            <p:nvPr/>
          </p:nvGrpSpPr>
          <p:grpSpPr>
            <a:xfrm rot="-5138042">
              <a:off x="2079219" y="4713580"/>
              <a:ext cx="461598" cy="269558"/>
              <a:chOff x="5999959" y="663349"/>
              <a:chExt cx="216246" cy="126280"/>
            </a:xfrm>
          </p:grpSpPr>
          <p:sp>
            <p:nvSpPr>
              <p:cNvPr id="246" name="Google Shape;246;p2"/>
              <p:cNvSpPr/>
              <p:nvPr/>
            </p:nvSpPr>
            <p:spPr>
              <a:xfrm>
                <a:off x="5999959" y="677073"/>
                <a:ext cx="49844" cy="108290"/>
              </a:xfrm>
              <a:custGeom>
                <a:avLst/>
                <a:gdLst/>
                <a:ahLst/>
                <a:cxnLst/>
                <a:rect l="l" t="t" r="r" b="b"/>
                <a:pathLst>
                  <a:path w="759" h="1649" extrusionOk="0">
                    <a:moveTo>
                      <a:pt x="201" y="137"/>
                    </a:moveTo>
                    <a:cubicBezTo>
                      <a:pt x="216" y="137"/>
                      <a:pt x="238" y="145"/>
                      <a:pt x="266" y="162"/>
                    </a:cubicBezTo>
                    <a:cubicBezTo>
                      <a:pt x="289" y="178"/>
                      <a:pt x="318" y="191"/>
                      <a:pt x="340" y="207"/>
                    </a:cubicBezTo>
                    <a:cubicBezTo>
                      <a:pt x="412" y="246"/>
                      <a:pt x="535" y="356"/>
                      <a:pt x="561" y="437"/>
                    </a:cubicBezTo>
                    <a:cubicBezTo>
                      <a:pt x="655" y="713"/>
                      <a:pt x="353" y="764"/>
                      <a:pt x="172" y="787"/>
                    </a:cubicBezTo>
                    <a:cubicBezTo>
                      <a:pt x="172" y="674"/>
                      <a:pt x="172" y="564"/>
                      <a:pt x="175" y="450"/>
                    </a:cubicBezTo>
                    <a:cubicBezTo>
                      <a:pt x="175" y="392"/>
                      <a:pt x="156" y="256"/>
                      <a:pt x="178" y="207"/>
                    </a:cubicBezTo>
                    <a:cubicBezTo>
                      <a:pt x="166" y="160"/>
                      <a:pt x="174" y="137"/>
                      <a:pt x="201" y="137"/>
                    </a:cubicBezTo>
                    <a:close/>
                    <a:moveTo>
                      <a:pt x="179" y="1"/>
                    </a:moveTo>
                    <a:cubicBezTo>
                      <a:pt x="121" y="1"/>
                      <a:pt x="78" y="35"/>
                      <a:pt x="55" y="126"/>
                    </a:cubicBezTo>
                    <a:cubicBezTo>
                      <a:pt x="0" y="321"/>
                      <a:pt x="49" y="615"/>
                      <a:pt x="49" y="820"/>
                    </a:cubicBezTo>
                    <a:cubicBezTo>
                      <a:pt x="49" y="1082"/>
                      <a:pt x="55" y="1344"/>
                      <a:pt x="71" y="1607"/>
                    </a:cubicBezTo>
                    <a:cubicBezTo>
                      <a:pt x="73" y="1634"/>
                      <a:pt x="93" y="1648"/>
                      <a:pt x="113" y="1648"/>
                    </a:cubicBezTo>
                    <a:cubicBezTo>
                      <a:pt x="133" y="1648"/>
                      <a:pt x="152" y="1634"/>
                      <a:pt x="152" y="1607"/>
                    </a:cubicBezTo>
                    <a:cubicBezTo>
                      <a:pt x="162" y="1406"/>
                      <a:pt x="169" y="1202"/>
                      <a:pt x="169" y="1001"/>
                    </a:cubicBezTo>
                    <a:cubicBezTo>
                      <a:pt x="305" y="1192"/>
                      <a:pt x="441" y="1380"/>
                      <a:pt x="580" y="1568"/>
                    </a:cubicBezTo>
                    <a:cubicBezTo>
                      <a:pt x="595" y="1586"/>
                      <a:pt x="614" y="1594"/>
                      <a:pt x="633" y="1594"/>
                    </a:cubicBezTo>
                    <a:cubicBezTo>
                      <a:pt x="679" y="1594"/>
                      <a:pt x="722" y="1551"/>
                      <a:pt x="690" y="1503"/>
                    </a:cubicBezTo>
                    <a:cubicBezTo>
                      <a:pt x="554" y="1299"/>
                      <a:pt x="408" y="1105"/>
                      <a:pt x="266" y="907"/>
                    </a:cubicBezTo>
                    <a:cubicBezTo>
                      <a:pt x="467" y="871"/>
                      <a:pt x="719" y="794"/>
                      <a:pt x="739" y="580"/>
                    </a:cubicBezTo>
                    <a:cubicBezTo>
                      <a:pt x="758" y="356"/>
                      <a:pt x="509" y="129"/>
                      <a:pt x="324" y="45"/>
                    </a:cubicBezTo>
                    <a:cubicBezTo>
                      <a:pt x="269" y="18"/>
                      <a:pt x="220" y="1"/>
                      <a:pt x="1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7" name="Google Shape;247;p2"/>
              <p:cNvSpPr/>
              <p:nvPr/>
            </p:nvSpPr>
            <p:spPr>
              <a:xfrm>
                <a:off x="6049538" y="743004"/>
                <a:ext cx="38548" cy="7486"/>
              </a:xfrm>
              <a:custGeom>
                <a:avLst/>
                <a:gdLst/>
                <a:ahLst/>
                <a:cxnLst/>
                <a:rect l="l" t="t" r="r" b="b"/>
                <a:pathLst>
                  <a:path w="587" h="114" extrusionOk="0">
                    <a:moveTo>
                      <a:pt x="52" y="0"/>
                    </a:moveTo>
                    <a:cubicBezTo>
                      <a:pt x="0" y="0"/>
                      <a:pt x="0" y="78"/>
                      <a:pt x="52" y="81"/>
                    </a:cubicBezTo>
                    <a:cubicBezTo>
                      <a:pt x="211" y="97"/>
                      <a:pt x="369" y="101"/>
                      <a:pt x="522" y="114"/>
                    </a:cubicBezTo>
                    <a:cubicBezTo>
                      <a:pt x="523" y="114"/>
                      <a:pt x="524" y="114"/>
                      <a:pt x="525" y="114"/>
                    </a:cubicBezTo>
                    <a:cubicBezTo>
                      <a:pt x="586" y="114"/>
                      <a:pt x="585" y="16"/>
                      <a:pt x="522" y="16"/>
                    </a:cubicBezTo>
                    <a:cubicBezTo>
                      <a:pt x="366" y="13"/>
                      <a:pt x="207" y="3"/>
                      <a:pt x="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" name="Google Shape;248;p2"/>
              <p:cNvSpPr/>
              <p:nvPr/>
            </p:nvSpPr>
            <p:spPr>
              <a:xfrm>
                <a:off x="6053544" y="728819"/>
                <a:ext cx="40518" cy="6961"/>
              </a:xfrm>
              <a:custGeom>
                <a:avLst/>
                <a:gdLst/>
                <a:ahLst/>
                <a:cxnLst/>
                <a:rect l="l" t="t" r="r" b="b"/>
                <a:pathLst>
                  <a:path w="617" h="106" extrusionOk="0">
                    <a:moveTo>
                      <a:pt x="411" y="1"/>
                    </a:moveTo>
                    <a:cubicBezTo>
                      <a:pt x="292" y="1"/>
                      <a:pt x="171" y="9"/>
                      <a:pt x="56" y="9"/>
                    </a:cubicBezTo>
                    <a:cubicBezTo>
                      <a:pt x="1" y="9"/>
                      <a:pt x="1" y="96"/>
                      <a:pt x="56" y="96"/>
                    </a:cubicBezTo>
                    <a:cubicBezTo>
                      <a:pt x="166" y="98"/>
                      <a:pt x="280" y="105"/>
                      <a:pt x="393" y="105"/>
                    </a:cubicBezTo>
                    <a:cubicBezTo>
                      <a:pt x="446" y="105"/>
                      <a:pt x="499" y="104"/>
                      <a:pt x="551" y="100"/>
                    </a:cubicBezTo>
                    <a:cubicBezTo>
                      <a:pt x="616" y="100"/>
                      <a:pt x="616" y="9"/>
                      <a:pt x="551" y="6"/>
                    </a:cubicBezTo>
                    <a:cubicBezTo>
                      <a:pt x="505" y="2"/>
                      <a:pt x="458" y="1"/>
                      <a:pt x="4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" name="Google Shape;249;p2"/>
              <p:cNvSpPr/>
              <p:nvPr/>
            </p:nvSpPr>
            <p:spPr>
              <a:xfrm>
                <a:off x="6115797" y="705639"/>
                <a:ext cx="30996" cy="68625"/>
              </a:xfrm>
              <a:custGeom>
                <a:avLst/>
                <a:gdLst/>
                <a:ahLst/>
                <a:cxnLst/>
                <a:rect l="l" t="t" r="r" b="b"/>
                <a:pathLst>
                  <a:path w="472" h="1045" extrusionOk="0">
                    <a:moveTo>
                      <a:pt x="221" y="133"/>
                    </a:moveTo>
                    <a:cubicBezTo>
                      <a:pt x="238" y="133"/>
                      <a:pt x="255" y="136"/>
                      <a:pt x="271" y="142"/>
                    </a:cubicBezTo>
                    <a:cubicBezTo>
                      <a:pt x="352" y="161"/>
                      <a:pt x="384" y="245"/>
                      <a:pt x="339" y="320"/>
                    </a:cubicBezTo>
                    <a:cubicBezTo>
                      <a:pt x="300" y="388"/>
                      <a:pt x="203" y="430"/>
                      <a:pt x="177" y="508"/>
                    </a:cubicBezTo>
                    <a:cubicBezTo>
                      <a:pt x="173" y="388"/>
                      <a:pt x="167" y="265"/>
                      <a:pt x="157" y="145"/>
                    </a:cubicBezTo>
                    <a:cubicBezTo>
                      <a:pt x="177" y="138"/>
                      <a:pt x="199" y="133"/>
                      <a:pt x="221" y="133"/>
                    </a:cubicBezTo>
                    <a:close/>
                    <a:moveTo>
                      <a:pt x="98" y="0"/>
                    </a:moveTo>
                    <a:cubicBezTo>
                      <a:pt x="75" y="0"/>
                      <a:pt x="54" y="16"/>
                      <a:pt x="54" y="48"/>
                    </a:cubicBezTo>
                    <a:lnTo>
                      <a:pt x="54" y="112"/>
                    </a:lnTo>
                    <a:cubicBezTo>
                      <a:pt x="44" y="119"/>
                      <a:pt x="31" y="125"/>
                      <a:pt x="24" y="132"/>
                    </a:cubicBezTo>
                    <a:cubicBezTo>
                      <a:pt x="0" y="150"/>
                      <a:pt x="21" y="191"/>
                      <a:pt x="48" y="191"/>
                    </a:cubicBezTo>
                    <a:cubicBezTo>
                      <a:pt x="50" y="191"/>
                      <a:pt x="52" y="191"/>
                      <a:pt x="54" y="190"/>
                    </a:cubicBezTo>
                    <a:cubicBezTo>
                      <a:pt x="60" y="453"/>
                      <a:pt x="63" y="718"/>
                      <a:pt x="54" y="984"/>
                    </a:cubicBezTo>
                    <a:cubicBezTo>
                      <a:pt x="50" y="1024"/>
                      <a:pt x="83" y="1045"/>
                      <a:pt x="116" y="1045"/>
                    </a:cubicBezTo>
                    <a:cubicBezTo>
                      <a:pt x="149" y="1045"/>
                      <a:pt x="183" y="1024"/>
                      <a:pt x="183" y="984"/>
                    </a:cubicBezTo>
                    <a:cubicBezTo>
                      <a:pt x="183" y="841"/>
                      <a:pt x="183" y="699"/>
                      <a:pt x="177" y="556"/>
                    </a:cubicBezTo>
                    <a:lnTo>
                      <a:pt x="177" y="556"/>
                    </a:lnTo>
                    <a:cubicBezTo>
                      <a:pt x="186" y="572"/>
                      <a:pt x="199" y="585"/>
                      <a:pt x="216" y="589"/>
                    </a:cubicBezTo>
                    <a:cubicBezTo>
                      <a:pt x="224" y="591"/>
                      <a:pt x="232" y="592"/>
                      <a:pt x="239" y="592"/>
                    </a:cubicBezTo>
                    <a:cubicBezTo>
                      <a:pt x="259" y="592"/>
                      <a:pt x="274" y="583"/>
                      <a:pt x="290" y="569"/>
                    </a:cubicBezTo>
                    <a:cubicBezTo>
                      <a:pt x="306" y="553"/>
                      <a:pt x="313" y="534"/>
                      <a:pt x="303" y="514"/>
                    </a:cubicBezTo>
                    <a:cubicBezTo>
                      <a:pt x="323" y="488"/>
                      <a:pt x="368" y="456"/>
                      <a:pt x="378" y="443"/>
                    </a:cubicBezTo>
                    <a:cubicBezTo>
                      <a:pt x="403" y="410"/>
                      <a:pt x="429" y="378"/>
                      <a:pt x="442" y="339"/>
                    </a:cubicBezTo>
                    <a:cubicBezTo>
                      <a:pt x="472" y="274"/>
                      <a:pt x="468" y="197"/>
                      <a:pt x="426" y="135"/>
                    </a:cubicBezTo>
                    <a:cubicBezTo>
                      <a:pt x="378" y="73"/>
                      <a:pt x="313" y="48"/>
                      <a:pt x="246" y="48"/>
                    </a:cubicBezTo>
                    <a:cubicBezTo>
                      <a:pt x="214" y="48"/>
                      <a:pt x="182" y="53"/>
                      <a:pt x="151" y="64"/>
                    </a:cubicBezTo>
                    <a:lnTo>
                      <a:pt x="151" y="48"/>
                    </a:lnTo>
                    <a:cubicBezTo>
                      <a:pt x="146" y="16"/>
                      <a:pt x="121" y="0"/>
                      <a:pt x="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0" name="Google Shape;250;p2"/>
              <p:cNvSpPr/>
              <p:nvPr/>
            </p:nvSpPr>
            <p:spPr>
              <a:xfrm>
                <a:off x="6156118" y="729345"/>
                <a:ext cx="55163" cy="8471"/>
              </a:xfrm>
              <a:custGeom>
                <a:avLst/>
                <a:gdLst/>
                <a:ahLst/>
                <a:cxnLst/>
                <a:rect l="l" t="t" r="r" b="b"/>
                <a:pathLst>
                  <a:path w="840" h="129" extrusionOk="0">
                    <a:moveTo>
                      <a:pt x="510" y="0"/>
                    </a:moveTo>
                    <a:cubicBezTo>
                      <a:pt x="361" y="0"/>
                      <a:pt x="209" y="10"/>
                      <a:pt x="65" y="27"/>
                    </a:cubicBezTo>
                    <a:cubicBezTo>
                      <a:pt x="7" y="33"/>
                      <a:pt x="0" y="124"/>
                      <a:pt x="65" y="124"/>
                    </a:cubicBezTo>
                    <a:cubicBezTo>
                      <a:pt x="251" y="124"/>
                      <a:pt x="438" y="128"/>
                      <a:pt x="623" y="128"/>
                    </a:cubicBezTo>
                    <a:cubicBezTo>
                      <a:pt x="669" y="128"/>
                      <a:pt x="715" y="128"/>
                      <a:pt x="761" y="127"/>
                    </a:cubicBezTo>
                    <a:cubicBezTo>
                      <a:pt x="839" y="127"/>
                      <a:pt x="839" y="17"/>
                      <a:pt x="761" y="11"/>
                    </a:cubicBezTo>
                    <a:cubicBezTo>
                      <a:pt x="679" y="3"/>
                      <a:pt x="595" y="0"/>
                      <a:pt x="5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1" name="Google Shape;251;p2"/>
              <p:cNvSpPr/>
              <p:nvPr/>
            </p:nvSpPr>
            <p:spPr>
              <a:xfrm>
                <a:off x="6169908" y="663349"/>
                <a:ext cx="46297" cy="50172"/>
              </a:xfrm>
              <a:custGeom>
                <a:avLst/>
                <a:gdLst/>
                <a:ahLst/>
                <a:cxnLst/>
                <a:rect l="l" t="t" r="r" b="b"/>
                <a:pathLst>
                  <a:path w="705" h="764" extrusionOk="0">
                    <a:moveTo>
                      <a:pt x="295" y="139"/>
                    </a:moveTo>
                    <a:cubicBezTo>
                      <a:pt x="367" y="139"/>
                      <a:pt x="393" y="178"/>
                      <a:pt x="370" y="257"/>
                    </a:cubicBezTo>
                    <a:cubicBezTo>
                      <a:pt x="367" y="287"/>
                      <a:pt x="357" y="309"/>
                      <a:pt x="351" y="338"/>
                    </a:cubicBezTo>
                    <a:cubicBezTo>
                      <a:pt x="331" y="403"/>
                      <a:pt x="305" y="468"/>
                      <a:pt x="266" y="520"/>
                    </a:cubicBezTo>
                    <a:cubicBezTo>
                      <a:pt x="208" y="449"/>
                      <a:pt x="172" y="355"/>
                      <a:pt x="176" y="287"/>
                    </a:cubicBezTo>
                    <a:cubicBezTo>
                      <a:pt x="179" y="245"/>
                      <a:pt x="192" y="173"/>
                      <a:pt x="227" y="147"/>
                    </a:cubicBezTo>
                    <a:cubicBezTo>
                      <a:pt x="253" y="142"/>
                      <a:pt x="276" y="139"/>
                      <a:pt x="295" y="139"/>
                    </a:cubicBezTo>
                    <a:close/>
                    <a:moveTo>
                      <a:pt x="294" y="1"/>
                    </a:moveTo>
                    <a:cubicBezTo>
                      <a:pt x="232" y="1"/>
                      <a:pt x="166" y="31"/>
                      <a:pt x="114" y="96"/>
                    </a:cubicBezTo>
                    <a:cubicBezTo>
                      <a:pt x="1" y="241"/>
                      <a:pt x="46" y="452"/>
                      <a:pt x="153" y="594"/>
                    </a:cubicBezTo>
                    <a:cubicBezTo>
                      <a:pt x="127" y="601"/>
                      <a:pt x="104" y="607"/>
                      <a:pt x="78" y="607"/>
                    </a:cubicBezTo>
                    <a:cubicBezTo>
                      <a:pt x="76" y="607"/>
                      <a:pt x="74" y="607"/>
                      <a:pt x="72" y="607"/>
                    </a:cubicBezTo>
                    <a:cubicBezTo>
                      <a:pt x="27" y="607"/>
                      <a:pt x="32" y="679"/>
                      <a:pt x="78" y="682"/>
                    </a:cubicBezTo>
                    <a:cubicBezTo>
                      <a:pt x="91" y="684"/>
                      <a:pt x="104" y="686"/>
                      <a:pt x="117" y="686"/>
                    </a:cubicBezTo>
                    <a:cubicBezTo>
                      <a:pt x="151" y="686"/>
                      <a:pt x="184" y="677"/>
                      <a:pt x="218" y="662"/>
                    </a:cubicBezTo>
                    <a:cubicBezTo>
                      <a:pt x="283" y="723"/>
                      <a:pt x="385" y="763"/>
                      <a:pt x="478" y="763"/>
                    </a:cubicBezTo>
                    <a:cubicBezTo>
                      <a:pt x="579" y="763"/>
                      <a:pt x="670" y="716"/>
                      <a:pt x="694" y="594"/>
                    </a:cubicBezTo>
                    <a:cubicBezTo>
                      <a:pt x="705" y="551"/>
                      <a:pt x="668" y="517"/>
                      <a:pt x="632" y="517"/>
                    </a:cubicBezTo>
                    <a:cubicBezTo>
                      <a:pt x="614" y="517"/>
                      <a:pt x="596" y="525"/>
                      <a:pt x="584" y="546"/>
                    </a:cubicBezTo>
                    <a:cubicBezTo>
                      <a:pt x="548" y="614"/>
                      <a:pt x="502" y="642"/>
                      <a:pt x="454" y="642"/>
                    </a:cubicBezTo>
                    <a:cubicBezTo>
                      <a:pt x="411" y="642"/>
                      <a:pt x="366" y="620"/>
                      <a:pt x="325" y="585"/>
                    </a:cubicBezTo>
                    <a:cubicBezTo>
                      <a:pt x="419" y="494"/>
                      <a:pt x="470" y="348"/>
                      <a:pt x="480" y="228"/>
                    </a:cubicBezTo>
                    <a:cubicBezTo>
                      <a:pt x="490" y="86"/>
                      <a:pt x="398" y="1"/>
                      <a:pt x="2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2" name="Google Shape;252;p2"/>
              <p:cNvSpPr/>
              <p:nvPr/>
            </p:nvSpPr>
            <p:spPr>
              <a:xfrm>
                <a:off x="6166493" y="742872"/>
                <a:ext cx="39665" cy="46757"/>
              </a:xfrm>
              <a:custGeom>
                <a:avLst/>
                <a:gdLst/>
                <a:ahLst/>
                <a:cxnLst/>
                <a:rect l="l" t="t" r="r" b="b"/>
                <a:pathLst>
                  <a:path w="604" h="712" extrusionOk="0">
                    <a:moveTo>
                      <a:pt x="385" y="0"/>
                    </a:moveTo>
                    <a:cubicBezTo>
                      <a:pt x="239" y="0"/>
                      <a:pt x="106" y="81"/>
                      <a:pt x="17" y="197"/>
                    </a:cubicBezTo>
                    <a:cubicBezTo>
                      <a:pt x="1" y="216"/>
                      <a:pt x="14" y="248"/>
                      <a:pt x="27" y="268"/>
                    </a:cubicBezTo>
                    <a:cubicBezTo>
                      <a:pt x="101" y="365"/>
                      <a:pt x="211" y="362"/>
                      <a:pt x="322" y="394"/>
                    </a:cubicBezTo>
                    <a:cubicBezTo>
                      <a:pt x="344" y="404"/>
                      <a:pt x="409" y="420"/>
                      <a:pt x="422" y="446"/>
                    </a:cubicBezTo>
                    <a:cubicBezTo>
                      <a:pt x="467" y="543"/>
                      <a:pt x="367" y="556"/>
                      <a:pt x="312" y="566"/>
                    </a:cubicBezTo>
                    <a:cubicBezTo>
                      <a:pt x="244" y="572"/>
                      <a:pt x="189" y="572"/>
                      <a:pt x="127" y="605"/>
                    </a:cubicBezTo>
                    <a:cubicBezTo>
                      <a:pt x="68" y="633"/>
                      <a:pt x="108" y="712"/>
                      <a:pt x="166" y="712"/>
                    </a:cubicBezTo>
                    <a:cubicBezTo>
                      <a:pt x="168" y="712"/>
                      <a:pt x="170" y="712"/>
                      <a:pt x="173" y="712"/>
                    </a:cubicBezTo>
                    <a:cubicBezTo>
                      <a:pt x="312" y="682"/>
                      <a:pt x="603" y="682"/>
                      <a:pt x="568" y="459"/>
                    </a:cubicBezTo>
                    <a:cubicBezTo>
                      <a:pt x="535" y="248"/>
                      <a:pt x="279" y="307"/>
                      <a:pt x="150" y="216"/>
                    </a:cubicBezTo>
                    <a:cubicBezTo>
                      <a:pt x="228" y="132"/>
                      <a:pt x="325" y="96"/>
                      <a:pt x="438" y="80"/>
                    </a:cubicBezTo>
                    <a:cubicBezTo>
                      <a:pt x="487" y="70"/>
                      <a:pt x="467" y="5"/>
                      <a:pt x="425" y="2"/>
                    </a:cubicBezTo>
                    <a:cubicBezTo>
                      <a:pt x="412" y="1"/>
                      <a:pt x="399" y="0"/>
                      <a:pt x="3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564166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3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5" name="Google Shape;255;p3"/>
          <p:cNvGrpSpPr/>
          <p:nvPr/>
        </p:nvGrpSpPr>
        <p:grpSpPr>
          <a:xfrm>
            <a:off x="-370842" y="-325127"/>
            <a:ext cx="12970201" cy="7705976"/>
            <a:chOff x="-278132" y="-243845"/>
            <a:chExt cx="9727651" cy="5779482"/>
          </a:xfrm>
        </p:grpSpPr>
        <p:grpSp>
          <p:nvGrpSpPr>
            <p:cNvPr id="256" name="Google Shape;256;p3"/>
            <p:cNvGrpSpPr/>
            <p:nvPr/>
          </p:nvGrpSpPr>
          <p:grpSpPr>
            <a:xfrm rot="-1810199">
              <a:off x="-166182" y="3979047"/>
              <a:ext cx="1251126" cy="782740"/>
              <a:chOff x="6880435" y="4156402"/>
              <a:chExt cx="650771" cy="407141"/>
            </a:xfrm>
          </p:grpSpPr>
          <p:sp>
            <p:nvSpPr>
              <p:cNvPr id="257" name="Google Shape;257;p3"/>
              <p:cNvSpPr/>
              <p:nvPr/>
            </p:nvSpPr>
            <p:spPr>
              <a:xfrm>
                <a:off x="6911496" y="4201712"/>
                <a:ext cx="562464" cy="308649"/>
              </a:xfrm>
              <a:custGeom>
                <a:avLst/>
                <a:gdLst/>
                <a:ahLst/>
                <a:cxnLst/>
                <a:rect l="l" t="t" r="r" b="b"/>
                <a:pathLst>
                  <a:path w="8565" h="4700" extrusionOk="0">
                    <a:moveTo>
                      <a:pt x="542" y="443"/>
                    </a:moveTo>
                    <a:lnTo>
                      <a:pt x="542" y="443"/>
                    </a:lnTo>
                    <a:cubicBezTo>
                      <a:pt x="1919" y="1751"/>
                      <a:pt x="3564" y="2821"/>
                      <a:pt x="5288" y="3682"/>
                    </a:cubicBezTo>
                    <a:lnTo>
                      <a:pt x="5275" y="3695"/>
                    </a:lnTo>
                    <a:cubicBezTo>
                      <a:pt x="5161" y="3903"/>
                      <a:pt x="5132" y="4233"/>
                      <a:pt x="5288" y="4431"/>
                    </a:cubicBezTo>
                    <a:cubicBezTo>
                      <a:pt x="4353" y="4399"/>
                      <a:pt x="3418" y="4377"/>
                      <a:pt x="2483" y="4377"/>
                    </a:cubicBezTo>
                    <a:cubicBezTo>
                      <a:pt x="1880" y="4377"/>
                      <a:pt x="1277" y="4386"/>
                      <a:pt x="675" y="4408"/>
                    </a:cubicBezTo>
                    <a:cubicBezTo>
                      <a:pt x="668" y="4022"/>
                      <a:pt x="662" y="3634"/>
                      <a:pt x="655" y="3245"/>
                    </a:cubicBezTo>
                    <a:lnTo>
                      <a:pt x="655" y="3245"/>
                    </a:lnTo>
                    <a:cubicBezTo>
                      <a:pt x="1157" y="3417"/>
                      <a:pt x="1692" y="3669"/>
                      <a:pt x="1721" y="4278"/>
                    </a:cubicBezTo>
                    <a:cubicBezTo>
                      <a:pt x="1723" y="4319"/>
                      <a:pt x="1755" y="4339"/>
                      <a:pt x="1786" y="4339"/>
                    </a:cubicBezTo>
                    <a:cubicBezTo>
                      <a:pt x="1817" y="4339"/>
                      <a:pt x="1846" y="4319"/>
                      <a:pt x="1841" y="4278"/>
                    </a:cubicBezTo>
                    <a:cubicBezTo>
                      <a:pt x="1808" y="3669"/>
                      <a:pt x="1222" y="3255"/>
                      <a:pt x="649" y="3167"/>
                    </a:cubicBezTo>
                    <a:cubicBezTo>
                      <a:pt x="629" y="2260"/>
                      <a:pt x="600" y="1350"/>
                      <a:pt x="542" y="443"/>
                    </a:cubicBezTo>
                    <a:close/>
                    <a:moveTo>
                      <a:pt x="5375" y="3728"/>
                    </a:moveTo>
                    <a:cubicBezTo>
                      <a:pt x="5945" y="4006"/>
                      <a:pt x="6522" y="4265"/>
                      <a:pt x="7102" y="4505"/>
                    </a:cubicBezTo>
                    <a:cubicBezTo>
                      <a:pt x="6525" y="4476"/>
                      <a:pt x="5949" y="4453"/>
                      <a:pt x="5366" y="4431"/>
                    </a:cubicBezTo>
                    <a:cubicBezTo>
                      <a:pt x="5336" y="4314"/>
                      <a:pt x="5294" y="4204"/>
                      <a:pt x="5294" y="4084"/>
                    </a:cubicBezTo>
                    <a:cubicBezTo>
                      <a:pt x="5294" y="3958"/>
                      <a:pt x="5333" y="3847"/>
                      <a:pt x="5375" y="3734"/>
                    </a:cubicBezTo>
                    <a:lnTo>
                      <a:pt x="5375" y="3728"/>
                    </a:lnTo>
                    <a:close/>
                    <a:moveTo>
                      <a:pt x="478" y="1"/>
                    </a:moveTo>
                    <a:cubicBezTo>
                      <a:pt x="463" y="1"/>
                      <a:pt x="449" y="11"/>
                      <a:pt x="448" y="31"/>
                    </a:cubicBezTo>
                    <a:cubicBezTo>
                      <a:pt x="412" y="1483"/>
                      <a:pt x="480" y="2953"/>
                      <a:pt x="539" y="4408"/>
                    </a:cubicBezTo>
                    <a:cubicBezTo>
                      <a:pt x="377" y="4411"/>
                      <a:pt x="218" y="4421"/>
                      <a:pt x="56" y="4427"/>
                    </a:cubicBezTo>
                    <a:cubicBezTo>
                      <a:pt x="1" y="4431"/>
                      <a:pt x="1" y="4508"/>
                      <a:pt x="56" y="4508"/>
                    </a:cubicBezTo>
                    <a:lnTo>
                      <a:pt x="542" y="4521"/>
                    </a:lnTo>
                    <a:cubicBezTo>
                      <a:pt x="542" y="4550"/>
                      <a:pt x="545" y="4583"/>
                      <a:pt x="545" y="4609"/>
                    </a:cubicBezTo>
                    <a:cubicBezTo>
                      <a:pt x="547" y="4652"/>
                      <a:pt x="580" y="4674"/>
                      <a:pt x="612" y="4674"/>
                    </a:cubicBezTo>
                    <a:cubicBezTo>
                      <a:pt x="645" y="4674"/>
                      <a:pt x="676" y="4652"/>
                      <a:pt x="675" y="4609"/>
                    </a:cubicBezTo>
                    <a:lnTo>
                      <a:pt x="675" y="4525"/>
                    </a:lnTo>
                    <a:cubicBezTo>
                      <a:pt x="3273" y="4586"/>
                      <a:pt x="5871" y="4573"/>
                      <a:pt x="8466" y="4699"/>
                    </a:cubicBezTo>
                    <a:cubicBezTo>
                      <a:pt x="8468" y="4700"/>
                      <a:pt x="8470" y="4700"/>
                      <a:pt x="8472" y="4700"/>
                    </a:cubicBezTo>
                    <a:cubicBezTo>
                      <a:pt x="8536" y="4700"/>
                      <a:pt x="8564" y="4605"/>
                      <a:pt x="8501" y="4576"/>
                    </a:cubicBezTo>
                    <a:cubicBezTo>
                      <a:pt x="8446" y="4554"/>
                      <a:pt x="8395" y="4528"/>
                      <a:pt x="8333" y="4505"/>
                    </a:cubicBezTo>
                    <a:cubicBezTo>
                      <a:pt x="8325" y="4502"/>
                      <a:pt x="8318" y="4501"/>
                      <a:pt x="8311" y="4501"/>
                    </a:cubicBezTo>
                    <a:cubicBezTo>
                      <a:pt x="8280" y="4501"/>
                      <a:pt x="8258" y="4528"/>
                      <a:pt x="8255" y="4557"/>
                    </a:cubicBezTo>
                    <a:cubicBezTo>
                      <a:pt x="7947" y="4541"/>
                      <a:pt x="7640" y="4528"/>
                      <a:pt x="7335" y="4512"/>
                    </a:cubicBezTo>
                    <a:cubicBezTo>
                      <a:pt x="7338" y="4486"/>
                      <a:pt x="7329" y="4453"/>
                      <a:pt x="7290" y="4434"/>
                    </a:cubicBezTo>
                    <a:cubicBezTo>
                      <a:pt x="6065" y="3945"/>
                      <a:pt x="4883" y="3355"/>
                      <a:pt x="3755" y="2665"/>
                    </a:cubicBezTo>
                    <a:cubicBezTo>
                      <a:pt x="2622" y="1975"/>
                      <a:pt x="1585" y="1172"/>
                      <a:pt x="542" y="355"/>
                    </a:cubicBezTo>
                    <a:cubicBezTo>
                      <a:pt x="539" y="355"/>
                      <a:pt x="539" y="349"/>
                      <a:pt x="532" y="349"/>
                    </a:cubicBezTo>
                    <a:cubicBezTo>
                      <a:pt x="526" y="245"/>
                      <a:pt x="516" y="135"/>
                      <a:pt x="509" y="31"/>
                    </a:cubicBezTo>
                    <a:cubicBezTo>
                      <a:pt x="508" y="11"/>
                      <a:pt x="493" y="1"/>
                      <a:pt x="4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" name="Google Shape;258;p3"/>
              <p:cNvSpPr/>
              <p:nvPr/>
            </p:nvSpPr>
            <p:spPr>
              <a:xfrm>
                <a:off x="6880435" y="4510481"/>
                <a:ext cx="36644" cy="53061"/>
              </a:xfrm>
              <a:custGeom>
                <a:avLst/>
                <a:gdLst/>
                <a:ahLst/>
                <a:cxnLst/>
                <a:rect l="l" t="t" r="r" b="b"/>
                <a:pathLst>
                  <a:path w="558" h="808" extrusionOk="0">
                    <a:moveTo>
                      <a:pt x="283" y="292"/>
                    </a:moveTo>
                    <a:cubicBezTo>
                      <a:pt x="289" y="325"/>
                      <a:pt x="299" y="354"/>
                      <a:pt x="309" y="386"/>
                    </a:cubicBezTo>
                    <a:cubicBezTo>
                      <a:pt x="292" y="386"/>
                      <a:pt x="276" y="389"/>
                      <a:pt x="260" y="393"/>
                    </a:cubicBezTo>
                    <a:cubicBezTo>
                      <a:pt x="270" y="360"/>
                      <a:pt x="276" y="325"/>
                      <a:pt x="283" y="292"/>
                    </a:cubicBezTo>
                    <a:close/>
                    <a:moveTo>
                      <a:pt x="262" y="1"/>
                    </a:moveTo>
                    <a:cubicBezTo>
                      <a:pt x="239" y="1"/>
                      <a:pt x="217" y="12"/>
                      <a:pt x="211" y="40"/>
                    </a:cubicBezTo>
                    <a:cubicBezTo>
                      <a:pt x="192" y="163"/>
                      <a:pt x="173" y="283"/>
                      <a:pt x="147" y="406"/>
                    </a:cubicBezTo>
                    <a:cubicBezTo>
                      <a:pt x="114" y="409"/>
                      <a:pt x="88" y="412"/>
                      <a:pt x="56" y="419"/>
                    </a:cubicBezTo>
                    <a:cubicBezTo>
                      <a:pt x="17" y="422"/>
                      <a:pt x="1" y="480"/>
                      <a:pt x="46" y="487"/>
                    </a:cubicBezTo>
                    <a:cubicBezTo>
                      <a:pt x="75" y="490"/>
                      <a:pt x="104" y="493"/>
                      <a:pt x="137" y="493"/>
                    </a:cubicBezTo>
                    <a:cubicBezTo>
                      <a:pt x="121" y="584"/>
                      <a:pt x="104" y="668"/>
                      <a:pt x="92" y="759"/>
                    </a:cubicBezTo>
                    <a:cubicBezTo>
                      <a:pt x="86" y="788"/>
                      <a:pt x="110" y="808"/>
                      <a:pt x="134" y="808"/>
                    </a:cubicBezTo>
                    <a:cubicBezTo>
                      <a:pt x="149" y="808"/>
                      <a:pt x="164" y="799"/>
                      <a:pt x="169" y="778"/>
                    </a:cubicBezTo>
                    <a:cubicBezTo>
                      <a:pt x="192" y="684"/>
                      <a:pt x="211" y="587"/>
                      <a:pt x="234" y="493"/>
                    </a:cubicBezTo>
                    <a:cubicBezTo>
                      <a:pt x="266" y="493"/>
                      <a:pt x="302" y="490"/>
                      <a:pt x="334" y="487"/>
                    </a:cubicBezTo>
                    <a:cubicBezTo>
                      <a:pt x="354" y="551"/>
                      <a:pt x="380" y="619"/>
                      <a:pt x="412" y="681"/>
                    </a:cubicBezTo>
                    <a:cubicBezTo>
                      <a:pt x="421" y="702"/>
                      <a:pt x="437" y="710"/>
                      <a:pt x="453" y="710"/>
                    </a:cubicBezTo>
                    <a:cubicBezTo>
                      <a:pt x="486" y="710"/>
                      <a:pt x="521" y="677"/>
                      <a:pt x="513" y="636"/>
                    </a:cubicBezTo>
                    <a:cubicBezTo>
                      <a:pt x="500" y="577"/>
                      <a:pt x="487" y="519"/>
                      <a:pt x="467" y="457"/>
                    </a:cubicBezTo>
                    <a:cubicBezTo>
                      <a:pt x="477" y="454"/>
                      <a:pt x="484" y="454"/>
                      <a:pt x="496" y="451"/>
                    </a:cubicBezTo>
                    <a:cubicBezTo>
                      <a:pt x="557" y="436"/>
                      <a:pt x="538" y="353"/>
                      <a:pt x="483" y="353"/>
                    </a:cubicBezTo>
                    <a:cubicBezTo>
                      <a:pt x="479" y="353"/>
                      <a:pt x="475" y="353"/>
                      <a:pt x="471" y="354"/>
                    </a:cubicBezTo>
                    <a:cubicBezTo>
                      <a:pt x="461" y="357"/>
                      <a:pt x="451" y="357"/>
                      <a:pt x="438" y="360"/>
                    </a:cubicBezTo>
                    <a:cubicBezTo>
                      <a:pt x="403" y="253"/>
                      <a:pt x="364" y="146"/>
                      <a:pt x="325" y="40"/>
                    </a:cubicBezTo>
                    <a:cubicBezTo>
                      <a:pt x="316" y="15"/>
                      <a:pt x="288" y="1"/>
                      <a:pt x="2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9" name="Google Shape;259;p3"/>
              <p:cNvSpPr/>
              <p:nvPr/>
            </p:nvSpPr>
            <p:spPr>
              <a:xfrm>
                <a:off x="6915108" y="4156402"/>
                <a:ext cx="36250" cy="35396"/>
              </a:xfrm>
              <a:custGeom>
                <a:avLst/>
                <a:gdLst/>
                <a:ahLst/>
                <a:cxnLst/>
                <a:rect l="l" t="t" r="r" b="b"/>
                <a:pathLst>
                  <a:path w="552" h="539" extrusionOk="0">
                    <a:moveTo>
                      <a:pt x="384" y="1"/>
                    </a:moveTo>
                    <a:cubicBezTo>
                      <a:pt x="216" y="1"/>
                      <a:pt x="42" y="75"/>
                      <a:pt x="14" y="258"/>
                    </a:cubicBezTo>
                    <a:cubicBezTo>
                      <a:pt x="1" y="349"/>
                      <a:pt x="33" y="433"/>
                      <a:pt x="114" y="478"/>
                    </a:cubicBezTo>
                    <a:cubicBezTo>
                      <a:pt x="202" y="530"/>
                      <a:pt x="322" y="517"/>
                      <a:pt x="419" y="537"/>
                    </a:cubicBezTo>
                    <a:cubicBezTo>
                      <a:pt x="424" y="538"/>
                      <a:pt x="429" y="538"/>
                      <a:pt x="433" y="538"/>
                    </a:cubicBezTo>
                    <a:cubicBezTo>
                      <a:pt x="490" y="538"/>
                      <a:pt x="527" y="454"/>
                      <a:pt x="467" y="430"/>
                    </a:cubicBezTo>
                    <a:cubicBezTo>
                      <a:pt x="377" y="388"/>
                      <a:pt x="130" y="430"/>
                      <a:pt x="134" y="287"/>
                    </a:cubicBezTo>
                    <a:cubicBezTo>
                      <a:pt x="137" y="96"/>
                      <a:pt x="390" y="115"/>
                      <a:pt x="516" y="96"/>
                    </a:cubicBezTo>
                    <a:cubicBezTo>
                      <a:pt x="552" y="90"/>
                      <a:pt x="552" y="25"/>
                      <a:pt x="509" y="15"/>
                    </a:cubicBezTo>
                    <a:cubicBezTo>
                      <a:pt x="470" y="6"/>
                      <a:pt x="427" y="1"/>
                      <a:pt x="3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" name="Google Shape;260;p3"/>
              <p:cNvSpPr/>
              <p:nvPr/>
            </p:nvSpPr>
            <p:spPr>
              <a:xfrm>
                <a:off x="7482282" y="4492817"/>
                <a:ext cx="48924" cy="52930"/>
              </a:xfrm>
              <a:custGeom>
                <a:avLst/>
                <a:gdLst/>
                <a:ahLst/>
                <a:cxnLst/>
                <a:rect l="l" t="t" r="r" b="b"/>
                <a:pathLst>
                  <a:path w="745" h="806" extrusionOk="0">
                    <a:moveTo>
                      <a:pt x="244" y="163"/>
                    </a:moveTo>
                    <a:cubicBezTo>
                      <a:pt x="334" y="169"/>
                      <a:pt x="344" y="202"/>
                      <a:pt x="279" y="266"/>
                    </a:cubicBezTo>
                    <a:cubicBezTo>
                      <a:pt x="260" y="286"/>
                      <a:pt x="237" y="302"/>
                      <a:pt x="211" y="318"/>
                    </a:cubicBezTo>
                    <a:cubicBezTo>
                      <a:pt x="211" y="279"/>
                      <a:pt x="214" y="176"/>
                      <a:pt x="244" y="163"/>
                    </a:cubicBezTo>
                    <a:close/>
                    <a:moveTo>
                      <a:pt x="208" y="435"/>
                    </a:moveTo>
                    <a:cubicBezTo>
                      <a:pt x="214" y="438"/>
                      <a:pt x="227" y="445"/>
                      <a:pt x="240" y="445"/>
                    </a:cubicBezTo>
                    <a:cubicBezTo>
                      <a:pt x="263" y="443"/>
                      <a:pt x="293" y="441"/>
                      <a:pt x="325" y="441"/>
                    </a:cubicBezTo>
                    <a:cubicBezTo>
                      <a:pt x="429" y="441"/>
                      <a:pt x="557" y="459"/>
                      <a:pt x="564" y="558"/>
                    </a:cubicBezTo>
                    <a:cubicBezTo>
                      <a:pt x="564" y="623"/>
                      <a:pt x="555" y="613"/>
                      <a:pt x="503" y="629"/>
                    </a:cubicBezTo>
                    <a:cubicBezTo>
                      <a:pt x="470" y="642"/>
                      <a:pt x="435" y="645"/>
                      <a:pt x="402" y="655"/>
                    </a:cubicBezTo>
                    <a:cubicBezTo>
                      <a:pt x="362" y="663"/>
                      <a:pt x="324" y="666"/>
                      <a:pt x="285" y="666"/>
                    </a:cubicBezTo>
                    <a:cubicBezTo>
                      <a:pt x="258" y="666"/>
                      <a:pt x="232" y="664"/>
                      <a:pt x="205" y="662"/>
                    </a:cubicBezTo>
                    <a:cubicBezTo>
                      <a:pt x="205" y="584"/>
                      <a:pt x="205" y="513"/>
                      <a:pt x="208" y="435"/>
                    </a:cubicBezTo>
                    <a:close/>
                    <a:moveTo>
                      <a:pt x="278" y="1"/>
                    </a:moveTo>
                    <a:cubicBezTo>
                      <a:pt x="276" y="1"/>
                      <a:pt x="274" y="1"/>
                      <a:pt x="273" y="1"/>
                    </a:cubicBezTo>
                    <a:cubicBezTo>
                      <a:pt x="1" y="11"/>
                      <a:pt x="69" y="561"/>
                      <a:pt x="82" y="714"/>
                    </a:cubicBezTo>
                    <a:cubicBezTo>
                      <a:pt x="85" y="739"/>
                      <a:pt x="98" y="756"/>
                      <a:pt x="117" y="762"/>
                    </a:cubicBezTo>
                    <a:cubicBezTo>
                      <a:pt x="127" y="775"/>
                      <a:pt x="137" y="788"/>
                      <a:pt x="159" y="791"/>
                    </a:cubicBezTo>
                    <a:cubicBezTo>
                      <a:pt x="182" y="794"/>
                      <a:pt x="208" y="801"/>
                      <a:pt x="237" y="804"/>
                    </a:cubicBezTo>
                    <a:cubicBezTo>
                      <a:pt x="241" y="805"/>
                      <a:pt x="245" y="805"/>
                      <a:pt x="248" y="805"/>
                    </a:cubicBezTo>
                    <a:cubicBezTo>
                      <a:pt x="258" y="805"/>
                      <a:pt x="266" y="802"/>
                      <a:pt x="276" y="794"/>
                    </a:cubicBezTo>
                    <a:cubicBezTo>
                      <a:pt x="282" y="795"/>
                      <a:pt x="289" y="795"/>
                      <a:pt x="296" y="795"/>
                    </a:cubicBezTo>
                    <a:cubicBezTo>
                      <a:pt x="483" y="795"/>
                      <a:pt x="745" y="749"/>
                      <a:pt x="723" y="558"/>
                    </a:cubicBezTo>
                    <a:cubicBezTo>
                      <a:pt x="700" y="396"/>
                      <a:pt x="551" y="338"/>
                      <a:pt x="402" y="322"/>
                    </a:cubicBezTo>
                    <a:cubicBezTo>
                      <a:pt x="431" y="283"/>
                      <a:pt x="451" y="234"/>
                      <a:pt x="444" y="176"/>
                    </a:cubicBezTo>
                    <a:cubicBezTo>
                      <a:pt x="438" y="90"/>
                      <a:pt x="372" y="1"/>
                      <a:pt x="2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61" name="Google Shape;261;p3"/>
            <p:cNvGrpSpPr/>
            <p:nvPr/>
          </p:nvGrpSpPr>
          <p:grpSpPr>
            <a:xfrm rot="-2463724">
              <a:off x="2142293" y="384557"/>
              <a:ext cx="787510" cy="743427"/>
              <a:chOff x="3712416" y="2719728"/>
              <a:chExt cx="383381" cy="361907"/>
            </a:xfrm>
          </p:grpSpPr>
          <p:sp>
            <p:nvSpPr>
              <p:cNvPr id="262" name="Google Shape;262;p3"/>
              <p:cNvSpPr/>
              <p:nvPr/>
            </p:nvSpPr>
            <p:spPr>
              <a:xfrm>
                <a:off x="3712416" y="2719728"/>
                <a:ext cx="383381" cy="361907"/>
              </a:xfrm>
              <a:custGeom>
                <a:avLst/>
                <a:gdLst/>
                <a:ahLst/>
                <a:cxnLst/>
                <a:rect l="l" t="t" r="r" b="b"/>
                <a:pathLst>
                  <a:path w="5838" h="5511" extrusionOk="0">
                    <a:moveTo>
                      <a:pt x="3178" y="130"/>
                    </a:moveTo>
                    <a:cubicBezTo>
                      <a:pt x="3222" y="130"/>
                      <a:pt x="3267" y="131"/>
                      <a:pt x="3311" y="133"/>
                    </a:cubicBezTo>
                    <a:cubicBezTo>
                      <a:pt x="2446" y="716"/>
                      <a:pt x="1882" y="1694"/>
                      <a:pt x="1847" y="2744"/>
                    </a:cubicBezTo>
                    <a:cubicBezTo>
                      <a:pt x="1332" y="2530"/>
                      <a:pt x="865" y="2209"/>
                      <a:pt x="492" y="1772"/>
                    </a:cubicBezTo>
                    <a:cubicBezTo>
                      <a:pt x="638" y="1380"/>
                      <a:pt x="891" y="1024"/>
                      <a:pt x="1251" y="765"/>
                    </a:cubicBezTo>
                    <a:cubicBezTo>
                      <a:pt x="1801" y="363"/>
                      <a:pt x="2492" y="130"/>
                      <a:pt x="3178" y="130"/>
                    </a:cubicBezTo>
                    <a:close/>
                    <a:moveTo>
                      <a:pt x="3501" y="155"/>
                    </a:moveTo>
                    <a:lnTo>
                      <a:pt x="3501" y="155"/>
                    </a:lnTo>
                    <a:cubicBezTo>
                      <a:pt x="3486" y="184"/>
                      <a:pt x="3490" y="224"/>
                      <a:pt x="3531" y="230"/>
                    </a:cubicBezTo>
                    <a:lnTo>
                      <a:pt x="3538" y="230"/>
                    </a:lnTo>
                    <a:cubicBezTo>
                      <a:pt x="3544" y="237"/>
                      <a:pt x="3544" y="246"/>
                      <a:pt x="3547" y="250"/>
                    </a:cubicBezTo>
                    <a:cubicBezTo>
                      <a:pt x="3554" y="266"/>
                      <a:pt x="3570" y="279"/>
                      <a:pt x="3593" y="282"/>
                    </a:cubicBezTo>
                    <a:cubicBezTo>
                      <a:pt x="3595" y="282"/>
                      <a:pt x="3597" y="282"/>
                      <a:pt x="3599" y="282"/>
                    </a:cubicBezTo>
                    <a:cubicBezTo>
                      <a:pt x="3637" y="282"/>
                      <a:pt x="3655" y="229"/>
                      <a:pt x="3615" y="214"/>
                    </a:cubicBezTo>
                    <a:lnTo>
                      <a:pt x="3615" y="207"/>
                    </a:lnTo>
                    <a:lnTo>
                      <a:pt x="3615" y="191"/>
                    </a:lnTo>
                    <a:cubicBezTo>
                      <a:pt x="3615" y="182"/>
                      <a:pt x="3612" y="169"/>
                      <a:pt x="3609" y="159"/>
                    </a:cubicBezTo>
                    <a:lnTo>
                      <a:pt x="3609" y="159"/>
                    </a:lnTo>
                    <a:cubicBezTo>
                      <a:pt x="3852" y="198"/>
                      <a:pt x="4095" y="269"/>
                      <a:pt x="4322" y="376"/>
                    </a:cubicBezTo>
                    <a:cubicBezTo>
                      <a:pt x="5261" y="820"/>
                      <a:pt x="5656" y="1727"/>
                      <a:pt x="5660" y="2708"/>
                    </a:cubicBezTo>
                    <a:cubicBezTo>
                      <a:pt x="5656" y="2712"/>
                      <a:pt x="5653" y="2712"/>
                      <a:pt x="5643" y="2712"/>
                    </a:cubicBezTo>
                    <a:cubicBezTo>
                      <a:pt x="5592" y="2712"/>
                      <a:pt x="5575" y="2763"/>
                      <a:pt x="5592" y="2799"/>
                    </a:cubicBezTo>
                    <a:cubicBezTo>
                      <a:pt x="5190" y="2993"/>
                      <a:pt x="4736" y="3036"/>
                      <a:pt x="4296" y="3065"/>
                    </a:cubicBezTo>
                    <a:lnTo>
                      <a:pt x="4053" y="3074"/>
                    </a:lnTo>
                    <a:lnTo>
                      <a:pt x="4053" y="3071"/>
                    </a:lnTo>
                    <a:cubicBezTo>
                      <a:pt x="4082" y="2945"/>
                      <a:pt x="4088" y="2809"/>
                      <a:pt x="4095" y="2682"/>
                    </a:cubicBezTo>
                    <a:cubicBezTo>
                      <a:pt x="4095" y="2655"/>
                      <a:pt x="4075" y="2641"/>
                      <a:pt x="4053" y="2641"/>
                    </a:cubicBezTo>
                    <a:cubicBezTo>
                      <a:pt x="4032" y="2641"/>
                      <a:pt x="4009" y="2655"/>
                      <a:pt x="4004" y="2682"/>
                    </a:cubicBezTo>
                    <a:cubicBezTo>
                      <a:pt x="3991" y="2806"/>
                      <a:pt x="3981" y="2942"/>
                      <a:pt x="3991" y="3065"/>
                    </a:cubicBezTo>
                    <a:cubicBezTo>
                      <a:pt x="3991" y="3068"/>
                      <a:pt x="3998" y="3071"/>
                      <a:pt x="3998" y="3074"/>
                    </a:cubicBezTo>
                    <a:cubicBezTo>
                      <a:pt x="3902" y="3078"/>
                      <a:pt x="3806" y="3080"/>
                      <a:pt x="3710" y="3080"/>
                    </a:cubicBezTo>
                    <a:cubicBezTo>
                      <a:pt x="3399" y="3080"/>
                      <a:pt x="3087" y="3059"/>
                      <a:pt x="2783" y="3010"/>
                    </a:cubicBezTo>
                    <a:cubicBezTo>
                      <a:pt x="2501" y="2968"/>
                      <a:pt x="2232" y="2893"/>
                      <a:pt x="1966" y="2796"/>
                    </a:cubicBezTo>
                    <a:cubicBezTo>
                      <a:pt x="1966" y="2699"/>
                      <a:pt x="1976" y="2598"/>
                      <a:pt x="1989" y="2501"/>
                    </a:cubicBezTo>
                    <a:cubicBezTo>
                      <a:pt x="1999" y="2401"/>
                      <a:pt x="2015" y="2303"/>
                      <a:pt x="2041" y="2206"/>
                    </a:cubicBezTo>
                    <a:cubicBezTo>
                      <a:pt x="2171" y="2229"/>
                      <a:pt x="2300" y="2258"/>
                      <a:pt x="2430" y="2271"/>
                    </a:cubicBezTo>
                    <a:cubicBezTo>
                      <a:pt x="2431" y="2271"/>
                      <a:pt x="2432" y="2271"/>
                      <a:pt x="2433" y="2271"/>
                    </a:cubicBezTo>
                    <a:cubicBezTo>
                      <a:pt x="2479" y="2271"/>
                      <a:pt x="2490" y="2193"/>
                      <a:pt x="2443" y="2184"/>
                    </a:cubicBezTo>
                    <a:cubicBezTo>
                      <a:pt x="2316" y="2158"/>
                      <a:pt x="2187" y="2148"/>
                      <a:pt x="2057" y="2135"/>
                    </a:cubicBezTo>
                    <a:cubicBezTo>
                      <a:pt x="2255" y="1322"/>
                      <a:pt x="2776" y="606"/>
                      <a:pt x="3496" y="159"/>
                    </a:cubicBezTo>
                    <a:cubicBezTo>
                      <a:pt x="3497" y="157"/>
                      <a:pt x="3499" y="156"/>
                      <a:pt x="3501" y="155"/>
                    </a:cubicBezTo>
                    <a:close/>
                    <a:moveTo>
                      <a:pt x="457" y="1873"/>
                    </a:moveTo>
                    <a:lnTo>
                      <a:pt x="457" y="1873"/>
                    </a:lnTo>
                    <a:cubicBezTo>
                      <a:pt x="816" y="2339"/>
                      <a:pt x="1302" y="2670"/>
                      <a:pt x="1843" y="2887"/>
                    </a:cubicBezTo>
                    <a:cubicBezTo>
                      <a:pt x="1847" y="3457"/>
                      <a:pt x="2015" y="4014"/>
                      <a:pt x="2265" y="4526"/>
                    </a:cubicBezTo>
                    <a:cubicBezTo>
                      <a:pt x="2371" y="4753"/>
                      <a:pt x="2543" y="5148"/>
                      <a:pt x="2789" y="5342"/>
                    </a:cubicBezTo>
                    <a:cubicBezTo>
                      <a:pt x="1827" y="5226"/>
                      <a:pt x="952" y="4668"/>
                      <a:pt x="554" y="3752"/>
                    </a:cubicBezTo>
                    <a:cubicBezTo>
                      <a:pt x="298" y="3155"/>
                      <a:pt x="259" y="2472"/>
                      <a:pt x="457" y="1873"/>
                    </a:cubicBezTo>
                    <a:close/>
                    <a:moveTo>
                      <a:pt x="5666" y="2912"/>
                    </a:moveTo>
                    <a:lnTo>
                      <a:pt x="5666" y="2912"/>
                    </a:lnTo>
                    <a:cubicBezTo>
                      <a:pt x="5660" y="2942"/>
                      <a:pt x="5660" y="2968"/>
                      <a:pt x="5656" y="2993"/>
                    </a:cubicBezTo>
                    <a:cubicBezTo>
                      <a:pt x="5611" y="3674"/>
                      <a:pt x="5319" y="4234"/>
                      <a:pt x="4769" y="4639"/>
                    </a:cubicBezTo>
                    <a:cubicBezTo>
                      <a:pt x="4357" y="4937"/>
                      <a:pt x="3732" y="5326"/>
                      <a:pt x="3204" y="5371"/>
                    </a:cubicBezTo>
                    <a:lnTo>
                      <a:pt x="3194" y="5371"/>
                    </a:lnTo>
                    <a:cubicBezTo>
                      <a:pt x="3187" y="5372"/>
                      <a:pt x="3180" y="5372"/>
                      <a:pt x="3173" y="5372"/>
                    </a:cubicBezTo>
                    <a:cubicBezTo>
                      <a:pt x="2666" y="5372"/>
                      <a:pt x="2318" y="4365"/>
                      <a:pt x="2184" y="3985"/>
                    </a:cubicBezTo>
                    <a:cubicBezTo>
                      <a:pt x="2060" y="3651"/>
                      <a:pt x="1992" y="3295"/>
                      <a:pt x="1979" y="2938"/>
                    </a:cubicBezTo>
                    <a:lnTo>
                      <a:pt x="1979" y="2938"/>
                    </a:lnTo>
                    <a:cubicBezTo>
                      <a:pt x="2252" y="3036"/>
                      <a:pt x="2533" y="3107"/>
                      <a:pt x="2818" y="3149"/>
                    </a:cubicBezTo>
                    <a:cubicBezTo>
                      <a:pt x="2874" y="3155"/>
                      <a:pt x="2935" y="3165"/>
                      <a:pt x="2997" y="3172"/>
                    </a:cubicBezTo>
                    <a:cubicBezTo>
                      <a:pt x="2980" y="3279"/>
                      <a:pt x="2961" y="3382"/>
                      <a:pt x="2955" y="3492"/>
                    </a:cubicBezTo>
                    <a:cubicBezTo>
                      <a:pt x="2955" y="3518"/>
                      <a:pt x="2973" y="3530"/>
                      <a:pt x="2991" y="3530"/>
                    </a:cubicBezTo>
                    <a:cubicBezTo>
                      <a:pt x="3011" y="3530"/>
                      <a:pt x="3031" y="3517"/>
                      <a:pt x="3032" y="3492"/>
                    </a:cubicBezTo>
                    <a:cubicBezTo>
                      <a:pt x="3045" y="3385"/>
                      <a:pt x="3045" y="3285"/>
                      <a:pt x="3045" y="3181"/>
                    </a:cubicBezTo>
                    <a:cubicBezTo>
                      <a:pt x="3269" y="3207"/>
                      <a:pt x="3495" y="3217"/>
                      <a:pt x="3721" y="3217"/>
                    </a:cubicBezTo>
                    <a:cubicBezTo>
                      <a:pt x="3955" y="3217"/>
                      <a:pt x="4189" y="3206"/>
                      <a:pt x="4422" y="3188"/>
                    </a:cubicBezTo>
                    <a:cubicBezTo>
                      <a:pt x="4850" y="3152"/>
                      <a:pt x="5281" y="3104"/>
                      <a:pt x="5666" y="2912"/>
                    </a:cubicBezTo>
                    <a:close/>
                    <a:moveTo>
                      <a:pt x="3185" y="0"/>
                    </a:moveTo>
                    <a:cubicBezTo>
                      <a:pt x="2599" y="0"/>
                      <a:pt x="2006" y="167"/>
                      <a:pt x="1490" y="457"/>
                    </a:cubicBezTo>
                    <a:cubicBezTo>
                      <a:pt x="454" y="1040"/>
                      <a:pt x="0" y="2190"/>
                      <a:pt x="275" y="3340"/>
                    </a:cubicBezTo>
                    <a:cubicBezTo>
                      <a:pt x="568" y="4557"/>
                      <a:pt x="1683" y="5453"/>
                      <a:pt x="2940" y="5453"/>
                    </a:cubicBezTo>
                    <a:cubicBezTo>
                      <a:pt x="2964" y="5453"/>
                      <a:pt x="2988" y="5453"/>
                      <a:pt x="3013" y="5452"/>
                    </a:cubicBezTo>
                    <a:cubicBezTo>
                      <a:pt x="3016" y="5452"/>
                      <a:pt x="3019" y="5452"/>
                      <a:pt x="3026" y="5456"/>
                    </a:cubicBezTo>
                    <a:cubicBezTo>
                      <a:pt x="3029" y="5485"/>
                      <a:pt x="3049" y="5511"/>
                      <a:pt x="3084" y="5511"/>
                    </a:cubicBezTo>
                    <a:cubicBezTo>
                      <a:pt x="3089" y="5511"/>
                      <a:pt x="3094" y="5511"/>
                      <a:pt x="3098" y="5511"/>
                    </a:cubicBezTo>
                    <a:cubicBezTo>
                      <a:pt x="3652" y="5511"/>
                      <a:pt x="4261" y="5139"/>
                      <a:pt x="4704" y="4843"/>
                    </a:cubicBezTo>
                    <a:cubicBezTo>
                      <a:pt x="5174" y="4539"/>
                      <a:pt x="5543" y="4124"/>
                      <a:pt x="5698" y="3573"/>
                    </a:cubicBezTo>
                    <a:cubicBezTo>
                      <a:pt x="5767" y="3330"/>
                      <a:pt x="5802" y="3078"/>
                      <a:pt x="5812" y="2828"/>
                    </a:cubicBezTo>
                    <a:cubicBezTo>
                      <a:pt x="5838" y="2799"/>
                      <a:pt x="5838" y="2760"/>
                      <a:pt x="5815" y="2731"/>
                    </a:cubicBezTo>
                    <a:cubicBezTo>
                      <a:pt x="5822" y="1866"/>
                      <a:pt x="5488" y="998"/>
                      <a:pt x="4769" y="489"/>
                    </a:cubicBezTo>
                    <a:cubicBezTo>
                      <a:pt x="4295" y="151"/>
                      <a:pt x="3743" y="0"/>
                      <a:pt x="31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3" name="Google Shape;263;p3"/>
              <p:cNvSpPr/>
              <p:nvPr/>
            </p:nvSpPr>
            <p:spPr>
              <a:xfrm>
                <a:off x="3759500" y="2820987"/>
                <a:ext cx="36316" cy="8143"/>
              </a:xfrm>
              <a:custGeom>
                <a:avLst/>
                <a:gdLst/>
                <a:ahLst/>
                <a:cxnLst/>
                <a:rect l="l" t="t" r="r" b="b"/>
                <a:pathLst>
                  <a:path w="553" h="124" extrusionOk="0">
                    <a:moveTo>
                      <a:pt x="422" y="1"/>
                    </a:moveTo>
                    <a:cubicBezTo>
                      <a:pt x="286" y="1"/>
                      <a:pt x="137" y="22"/>
                      <a:pt x="18" y="81"/>
                    </a:cubicBezTo>
                    <a:cubicBezTo>
                      <a:pt x="0" y="87"/>
                      <a:pt x="7" y="124"/>
                      <a:pt x="27" y="124"/>
                    </a:cubicBezTo>
                    <a:cubicBezTo>
                      <a:pt x="28" y="124"/>
                      <a:pt x="30" y="124"/>
                      <a:pt x="31" y="123"/>
                    </a:cubicBezTo>
                    <a:cubicBezTo>
                      <a:pt x="190" y="107"/>
                      <a:pt x="342" y="84"/>
                      <a:pt x="504" y="81"/>
                    </a:cubicBezTo>
                    <a:cubicBezTo>
                      <a:pt x="553" y="75"/>
                      <a:pt x="553" y="3"/>
                      <a:pt x="504" y="3"/>
                    </a:cubicBezTo>
                    <a:cubicBezTo>
                      <a:pt x="478" y="2"/>
                      <a:pt x="450" y="1"/>
                      <a:pt x="4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4" name="Google Shape;264;p3"/>
              <p:cNvSpPr/>
              <p:nvPr/>
            </p:nvSpPr>
            <p:spPr>
              <a:xfrm>
                <a:off x="3813216" y="2820659"/>
                <a:ext cx="33557" cy="6961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06" extrusionOk="0">
                    <a:moveTo>
                      <a:pt x="232" y="0"/>
                    </a:moveTo>
                    <a:cubicBezTo>
                      <a:pt x="171" y="0"/>
                      <a:pt x="109" y="4"/>
                      <a:pt x="49" y="12"/>
                    </a:cubicBezTo>
                    <a:cubicBezTo>
                      <a:pt x="4" y="15"/>
                      <a:pt x="1" y="86"/>
                      <a:pt x="49" y="86"/>
                    </a:cubicBezTo>
                    <a:cubicBezTo>
                      <a:pt x="82" y="84"/>
                      <a:pt x="114" y="83"/>
                      <a:pt x="146" y="83"/>
                    </a:cubicBezTo>
                    <a:cubicBezTo>
                      <a:pt x="249" y="83"/>
                      <a:pt x="351" y="93"/>
                      <a:pt x="454" y="106"/>
                    </a:cubicBezTo>
                    <a:cubicBezTo>
                      <a:pt x="456" y="106"/>
                      <a:pt x="457" y="106"/>
                      <a:pt x="459" y="106"/>
                    </a:cubicBezTo>
                    <a:cubicBezTo>
                      <a:pt x="500" y="106"/>
                      <a:pt x="511" y="28"/>
                      <a:pt x="464" y="21"/>
                    </a:cubicBezTo>
                    <a:cubicBezTo>
                      <a:pt x="388" y="7"/>
                      <a:pt x="310" y="0"/>
                      <a:pt x="2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" name="Google Shape;265;p3"/>
              <p:cNvSpPr/>
              <p:nvPr/>
            </p:nvSpPr>
            <p:spPr>
              <a:xfrm>
                <a:off x="3866407" y="2827554"/>
                <a:ext cx="31981" cy="7289"/>
              </a:xfrm>
              <a:custGeom>
                <a:avLst/>
                <a:gdLst/>
                <a:ahLst/>
                <a:cxnLst/>
                <a:rect l="l" t="t" r="r" b="b"/>
                <a:pathLst>
                  <a:path w="487" h="111" extrusionOk="0">
                    <a:moveTo>
                      <a:pt x="40" y="0"/>
                    </a:moveTo>
                    <a:cubicBezTo>
                      <a:pt x="1" y="0"/>
                      <a:pt x="1" y="65"/>
                      <a:pt x="43" y="69"/>
                    </a:cubicBezTo>
                    <a:cubicBezTo>
                      <a:pt x="169" y="85"/>
                      <a:pt x="299" y="104"/>
                      <a:pt x="425" y="111"/>
                    </a:cubicBezTo>
                    <a:cubicBezTo>
                      <a:pt x="473" y="111"/>
                      <a:pt x="486" y="33"/>
                      <a:pt x="438" y="30"/>
                    </a:cubicBezTo>
                    <a:cubicBezTo>
                      <a:pt x="308" y="7"/>
                      <a:pt x="172" y="7"/>
                      <a:pt x="43" y="1"/>
                    </a:cubicBezTo>
                    <a:cubicBezTo>
                      <a:pt x="42" y="0"/>
                      <a:pt x="41" y="0"/>
                      <a:pt x="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" name="Google Shape;266;p3"/>
              <p:cNvSpPr/>
              <p:nvPr/>
            </p:nvSpPr>
            <p:spPr>
              <a:xfrm>
                <a:off x="3915724" y="2826175"/>
                <a:ext cx="47676" cy="31193"/>
              </a:xfrm>
              <a:custGeom>
                <a:avLst/>
                <a:gdLst/>
                <a:ahLst/>
                <a:cxnLst/>
                <a:rect l="l" t="t" r="r" b="b"/>
                <a:pathLst>
                  <a:path w="726" h="475" extrusionOk="0">
                    <a:moveTo>
                      <a:pt x="145" y="0"/>
                    </a:moveTo>
                    <a:cubicBezTo>
                      <a:pt x="130" y="0"/>
                      <a:pt x="114" y="10"/>
                      <a:pt x="114" y="28"/>
                    </a:cubicBezTo>
                    <a:lnTo>
                      <a:pt x="114" y="90"/>
                    </a:lnTo>
                    <a:cubicBezTo>
                      <a:pt x="98" y="86"/>
                      <a:pt x="82" y="86"/>
                      <a:pt x="66" y="83"/>
                    </a:cubicBezTo>
                    <a:cubicBezTo>
                      <a:pt x="63" y="82"/>
                      <a:pt x="60" y="82"/>
                      <a:pt x="57" y="82"/>
                    </a:cubicBezTo>
                    <a:cubicBezTo>
                      <a:pt x="15" y="82"/>
                      <a:pt x="1" y="145"/>
                      <a:pt x="46" y="154"/>
                    </a:cubicBezTo>
                    <a:cubicBezTo>
                      <a:pt x="66" y="158"/>
                      <a:pt x="92" y="167"/>
                      <a:pt x="111" y="171"/>
                    </a:cubicBezTo>
                    <a:cubicBezTo>
                      <a:pt x="102" y="255"/>
                      <a:pt x="85" y="342"/>
                      <a:pt x="66" y="427"/>
                    </a:cubicBezTo>
                    <a:cubicBezTo>
                      <a:pt x="58" y="455"/>
                      <a:pt x="80" y="474"/>
                      <a:pt x="104" y="474"/>
                    </a:cubicBezTo>
                    <a:cubicBezTo>
                      <a:pt x="119" y="474"/>
                      <a:pt x="136" y="466"/>
                      <a:pt x="144" y="446"/>
                    </a:cubicBezTo>
                    <a:cubicBezTo>
                      <a:pt x="176" y="365"/>
                      <a:pt x="189" y="274"/>
                      <a:pt x="189" y="190"/>
                    </a:cubicBezTo>
                    <a:cubicBezTo>
                      <a:pt x="344" y="232"/>
                      <a:pt x="497" y="287"/>
                      <a:pt x="649" y="342"/>
                    </a:cubicBezTo>
                    <a:cubicBezTo>
                      <a:pt x="654" y="344"/>
                      <a:pt x="658" y="344"/>
                      <a:pt x="662" y="344"/>
                    </a:cubicBezTo>
                    <a:cubicBezTo>
                      <a:pt x="703" y="344"/>
                      <a:pt x="726" y="279"/>
                      <a:pt x="685" y="261"/>
                    </a:cubicBezTo>
                    <a:cubicBezTo>
                      <a:pt x="529" y="184"/>
                      <a:pt x="357" y="138"/>
                      <a:pt x="183" y="103"/>
                    </a:cubicBezTo>
                    <a:cubicBezTo>
                      <a:pt x="179" y="73"/>
                      <a:pt x="176" y="44"/>
                      <a:pt x="173" y="22"/>
                    </a:cubicBezTo>
                    <a:cubicBezTo>
                      <a:pt x="170" y="7"/>
                      <a:pt x="158" y="0"/>
                      <a:pt x="1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" name="Google Shape;267;p3"/>
              <p:cNvSpPr/>
              <p:nvPr/>
            </p:nvSpPr>
            <p:spPr>
              <a:xfrm>
                <a:off x="3973512" y="2832479"/>
                <a:ext cx="34280" cy="30405"/>
              </a:xfrm>
              <a:custGeom>
                <a:avLst/>
                <a:gdLst/>
                <a:ahLst/>
                <a:cxnLst/>
                <a:rect l="l" t="t" r="r" b="b"/>
                <a:pathLst>
                  <a:path w="522" h="463" extrusionOk="0">
                    <a:moveTo>
                      <a:pt x="152" y="1"/>
                    </a:moveTo>
                    <a:cubicBezTo>
                      <a:pt x="127" y="1"/>
                      <a:pt x="100" y="22"/>
                      <a:pt x="106" y="52"/>
                    </a:cubicBezTo>
                    <a:cubicBezTo>
                      <a:pt x="119" y="120"/>
                      <a:pt x="135" y="188"/>
                      <a:pt x="155" y="256"/>
                    </a:cubicBezTo>
                    <a:cubicBezTo>
                      <a:pt x="122" y="250"/>
                      <a:pt x="93" y="237"/>
                      <a:pt x="61" y="230"/>
                    </a:cubicBezTo>
                    <a:cubicBezTo>
                      <a:pt x="55" y="228"/>
                      <a:pt x="50" y="227"/>
                      <a:pt x="45" y="227"/>
                    </a:cubicBezTo>
                    <a:cubicBezTo>
                      <a:pt x="9" y="227"/>
                      <a:pt x="1" y="287"/>
                      <a:pt x="41" y="301"/>
                    </a:cubicBezTo>
                    <a:cubicBezTo>
                      <a:pt x="86" y="321"/>
                      <a:pt x="135" y="340"/>
                      <a:pt x="184" y="363"/>
                    </a:cubicBezTo>
                    <a:lnTo>
                      <a:pt x="193" y="411"/>
                    </a:lnTo>
                    <a:cubicBezTo>
                      <a:pt x="199" y="427"/>
                      <a:pt x="211" y="434"/>
                      <a:pt x="224" y="434"/>
                    </a:cubicBezTo>
                    <a:cubicBezTo>
                      <a:pt x="243" y="434"/>
                      <a:pt x="262" y="419"/>
                      <a:pt x="258" y="395"/>
                    </a:cubicBezTo>
                    <a:lnTo>
                      <a:pt x="258" y="395"/>
                    </a:lnTo>
                    <a:cubicBezTo>
                      <a:pt x="320" y="418"/>
                      <a:pt x="385" y="444"/>
                      <a:pt x="446" y="460"/>
                    </a:cubicBezTo>
                    <a:cubicBezTo>
                      <a:pt x="451" y="462"/>
                      <a:pt x="456" y="463"/>
                      <a:pt x="461" y="463"/>
                    </a:cubicBezTo>
                    <a:cubicBezTo>
                      <a:pt x="501" y="463"/>
                      <a:pt x="522" y="406"/>
                      <a:pt x="478" y="382"/>
                    </a:cubicBezTo>
                    <a:cubicBezTo>
                      <a:pt x="401" y="347"/>
                      <a:pt x="320" y="318"/>
                      <a:pt x="239" y="288"/>
                    </a:cubicBezTo>
                    <a:cubicBezTo>
                      <a:pt x="223" y="204"/>
                      <a:pt x="206" y="117"/>
                      <a:pt x="187" y="29"/>
                    </a:cubicBezTo>
                    <a:cubicBezTo>
                      <a:pt x="182" y="9"/>
                      <a:pt x="167" y="1"/>
                      <a:pt x="1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" name="Google Shape;268;p3"/>
              <p:cNvSpPr/>
              <p:nvPr/>
            </p:nvSpPr>
            <p:spPr>
              <a:xfrm>
                <a:off x="4020267" y="2864919"/>
                <a:ext cx="23182" cy="14973"/>
              </a:xfrm>
              <a:custGeom>
                <a:avLst/>
                <a:gdLst/>
                <a:ahLst/>
                <a:cxnLst/>
                <a:rect l="l" t="t" r="r" b="b"/>
                <a:pathLst>
                  <a:path w="353" h="228" extrusionOk="0">
                    <a:moveTo>
                      <a:pt x="59" y="0"/>
                    </a:moveTo>
                    <a:cubicBezTo>
                      <a:pt x="13" y="0"/>
                      <a:pt x="0" y="68"/>
                      <a:pt x="48" y="83"/>
                    </a:cubicBezTo>
                    <a:cubicBezTo>
                      <a:pt x="126" y="112"/>
                      <a:pt x="191" y="157"/>
                      <a:pt x="252" y="212"/>
                    </a:cubicBezTo>
                    <a:cubicBezTo>
                      <a:pt x="261" y="223"/>
                      <a:pt x="272" y="227"/>
                      <a:pt x="283" y="227"/>
                    </a:cubicBezTo>
                    <a:cubicBezTo>
                      <a:pt x="318" y="227"/>
                      <a:pt x="352" y="179"/>
                      <a:pt x="317" y="144"/>
                    </a:cubicBezTo>
                    <a:cubicBezTo>
                      <a:pt x="249" y="76"/>
                      <a:pt x="162" y="28"/>
                      <a:pt x="71" y="2"/>
                    </a:cubicBezTo>
                    <a:cubicBezTo>
                      <a:pt x="67" y="1"/>
                      <a:pt x="63" y="0"/>
                      <a:pt x="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" name="Google Shape;269;p3"/>
              <p:cNvSpPr/>
              <p:nvPr/>
            </p:nvSpPr>
            <p:spPr>
              <a:xfrm>
                <a:off x="4045746" y="2878840"/>
                <a:ext cx="35593" cy="21408"/>
              </a:xfrm>
              <a:custGeom>
                <a:avLst/>
                <a:gdLst/>
                <a:ahLst/>
                <a:cxnLst/>
                <a:rect l="l" t="t" r="r" b="b"/>
                <a:pathLst>
                  <a:path w="542" h="326" extrusionOk="0">
                    <a:moveTo>
                      <a:pt x="137" y="0"/>
                    </a:moveTo>
                    <a:cubicBezTo>
                      <a:pt x="94" y="0"/>
                      <a:pt x="82" y="75"/>
                      <a:pt x="127" y="81"/>
                    </a:cubicBezTo>
                    <a:cubicBezTo>
                      <a:pt x="188" y="94"/>
                      <a:pt x="243" y="114"/>
                      <a:pt x="292" y="143"/>
                    </a:cubicBezTo>
                    <a:cubicBezTo>
                      <a:pt x="331" y="162"/>
                      <a:pt x="357" y="191"/>
                      <a:pt x="386" y="214"/>
                    </a:cubicBezTo>
                    <a:cubicBezTo>
                      <a:pt x="286" y="198"/>
                      <a:pt x="185" y="182"/>
                      <a:pt x="78" y="172"/>
                    </a:cubicBezTo>
                    <a:cubicBezTo>
                      <a:pt x="75" y="171"/>
                      <a:pt x="72" y="171"/>
                      <a:pt x="69" y="171"/>
                    </a:cubicBezTo>
                    <a:cubicBezTo>
                      <a:pt x="20" y="171"/>
                      <a:pt x="0" y="244"/>
                      <a:pt x="52" y="256"/>
                    </a:cubicBezTo>
                    <a:cubicBezTo>
                      <a:pt x="172" y="279"/>
                      <a:pt x="292" y="308"/>
                      <a:pt x="412" y="324"/>
                    </a:cubicBezTo>
                    <a:cubicBezTo>
                      <a:pt x="416" y="325"/>
                      <a:pt x="420" y="326"/>
                      <a:pt x="423" y="326"/>
                    </a:cubicBezTo>
                    <a:cubicBezTo>
                      <a:pt x="456" y="326"/>
                      <a:pt x="480" y="289"/>
                      <a:pt x="477" y="263"/>
                    </a:cubicBezTo>
                    <a:cubicBezTo>
                      <a:pt x="516" y="259"/>
                      <a:pt x="541" y="230"/>
                      <a:pt x="516" y="195"/>
                    </a:cubicBezTo>
                    <a:cubicBezTo>
                      <a:pt x="435" y="78"/>
                      <a:pt x="276" y="16"/>
                      <a:pt x="140" y="0"/>
                    </a:cubicBezTo>
                    <a:cubicBezTo>
                      <a:pt x="139" y="0"/>
                      <a:pt x="138" y="0"/>
                      <a:pt x="1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" name="Google Shape;270;p3"/>
              <p:cNvSpPr/>
              <p:nvPr/>
            </p:nvSpPr>
            <p:spPr>
              <a:xfrm>
                <a:off x="3912112" y="3038938"/>
                <a:ext cx="22262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339" h="485" extrusionOk="0">
                    <a:moveTo>
                      <a:pt x="287" y="1"/>
                    </a:moveTo>
                    <a:cubicBezTo>
                      <a:pt x="271" y="1"/>
                      <a:pt x="255" y="9"/>
                      <a:pt x="247" y="28"/>
                    </a:cubicBezTo>
                    <a:cubicBezTo>
                      <a:pt x="186" y="173"/>
                      <a:pt x="118" y="309"/>
                      <a:pt x="20" y="433"/>
                    </a:cubicBezTo>
                    <a:cubicBezTo>
                      <a:pt x="1" y="457"/>
                      <a:pt x="25" y="485"/>
                      <a:pt x="50" y="485"/>
                    </a:cubicBezTo>
                    <a:cubicBezTo>
                      <a:pt x="58" y="485"/>
                      <a:pt x="66" y="482"/>
                      <a:pt x="72" y="475"/>
                    </a:cubicBezTo>
                    <a:cubicBezTo>
                      <a:pt x="186" y="355"/>
                      <a:pt x="280" y="212"/>
                      <a:pt x="328" y="54"/>
                    </a:cubicBezTo>
                    <a:cubicBezTo>
                      <a:pt x="338" y="22"/>
                      <a:pt x="313" y="1"/>
                      <a:pt x="2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" name="Google Shape;271;p3"/>
              <p:cNvSpPr/>
              <p:nvPr/>
            </p:nvSpPr>
            <p:spPr>
              <a:xfrm>
                <a:off x="3942713" y="2990015"/>
                <a:ext cx="18256" cy="32178"/>
              </a:xfrm>
              <a:custGeom>
                <a:avLst/>
                <a:gdLst/>
                <a:ahLst/>
                <a:cxnLst/>
                <a:rect l="l" t="t" r="r" b="b"/>
                <a:pathLst>
                  <a:path w="278" h="490" extrusionOk="0">
                    <a:moveTo>
                      <a:pt x="222" y="1"/>
                    </a:moveTo>
                    <a:cubicBezTo>
                      <a:pt x="208" y="1"/>
                      <a:pt x="194" y="7"/>
                      <a:pt x="186" y="21"/>
                    </a:cubicBezTo>
                    <a:cubicBezTo>
                      <a:pt x="118" y="151"/>
                      <a:pt x="60" y="300"/>
                      <a:pt x="11" y="439"/>
                    </a:cubicBezTo>
                    <a:cubicBezTo>
                      <a:pt x="0" y="467"/>
                      <a:pt x="30" y="490"/>
                      <a:pt x="57" y="490"/>
                    </a:cubicBezTo>
                    <a:cubicBezTo>
                      <a:pt x="70" y="490"/>
                      <a:pt x="83" y="484"/>
                      <a:pt x="89" y="471"/>
                    </a:cubicBezTo>
                    <a:cubicBezTo>
                      <a:pt x="154" y="335"/>
                      <a:pt x="222" y="196"/>
                      <a:pt x="267" y="53"/>
                    </a:cubicBezTo>
                    <a:cubicBezTo>
                      <a:pt x="278" y="23"/>
                      <a:pt x="249" y="1"/>
                      <a:pt x="2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" name="Google Shape;272;p3"/>
              <p:cNvSpPr/>
              <p:nvPr/>
            </p:nvSpPr>
            <p:spPr>
              <a:xfrm>
                <a:off x="3963530" y="2938269"/>
                <a:ext cx="12412" cy="37826"/>
              </a:xfrm>
              <a:custGeom>
                <a:avLst/>
                <a:gdLst/>
                <a:ahLst/>
                <a:cxnLst/>
                <a:rect l="l" t="t" r="r" b="b"/>
                <a:pathLst>
                  <a:path w="189" h="576" extrusionOk="0">
                    <a:moveTo>
                      <a:pt x="133" y="0"/>
                    </a:moveTo>
                    <a:cubicBezTo>
                      <a:pt x="116" y="0"/>
                      <a:pt x="99" y="11"/>
                      <a:pt x="93" y="35"/>
                    </a:cubicBezTo>
                    <a:cubicBezTo>
                      <a:pt x="51" y="197"/>
                      <a:pt x="21" y="372"/>
                      <a:pt x="2" y="540"/>
                    </a:cubicBezTo>
                    <a:cubicBezTo>
                      <a:pt x="0" y="563"/>
                      <a:pt x="19" y="576"/>
                      <a:pt x="37" y="576"/>
                    </a:cubicBezTo>
                    <a:cubicBezTo>
                      <a:pt x="52" y="576"/>
                      <a:pt x="67" y="567"/>
                      <a:pt x="70" y="550"/>
                    </a:cubicBezTo>
                    <a:cubicBezTo>
                      <a:pt x="115" y="391"/>
                      <a:pt x="157" y="226"/>
                      <a:pt x="180" y="61"/>
                    </a:cubicBezTo>
                    <a:cubicBezTo>
                      <a:pt x="188" y="25"/>
                      <a:pt x="160" y="0"/>
                      <a:pt x="1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" name="Google Shape;273;p3"/>
              <p:cNvSpPr/>
              <p:nvPr/>
            </p:nvSpPr>
            <p:spPr>
              <a:xfrm>
                <a:off x="3970622" y="2794129"/>
                <a:ext cx="7946" cy="19832"/>
              </a:xfrm>
              <a:custGeom>
                <a:avLst/>
                <a:gdLst/>
                <a:ahLst/>
                <a:cxnLst/>
                <a:rect l="l" t="t" r="r" b="b"/>
                <a:pathLst>
                  <a:path w="121" h="302" extrusionOk="0">
                    <a:moveTo>
                      <a:pt x="56" y="0"/>
                    </a:moveTo>
                    <a:cubicBezTo>
                      <a:pt x="29" y="0"/>
                      <a:pt x="1" y="21"/>
                      <a:pt x="11" y="56"/>
                    </a:cubicBezTo>
                    <a:cubicBezTo>
                      <a:pt x="33" y="127"/>
                      <a:pt x="43" y="192"/>
                      <a:pt x="40" y="270"/>
                    </a:cubicBezTo>
                    <a:cubicBezTo>
                      <a:pt x="40" y="290"/>
                      <a:pt x="56" y="301"/>
                      <a:pt x="71" y="301"/>
                    </a:cubicBezTo>
                    <a:cubicBezTo>
                      <a:pt x="84" y="301"/>
                      <a:pt x="97" y="294"/>
                      <a:pt x="101" y="276"/>
                    </a:cubicBezTo>
                    <a:cubicBezTo>
                      <a:pt x="121" y="199"/>
                      <a:pt x="121" y="111"/>
                      <a:pt x="98" y="30"/>
                    </a:cubicBezTo>
                    <a:cubicBezTo>
                      <a:pt x="92" y="9"/>
                      <a:pt x="74" y="0"/>
                      <a:pt x="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" name="Google Shape;274;p3"/>
              <p:cNvSpPr/>
              <p:nvPr/>
            </p:nvSpPr>
            <p:spPr>
              <a:xfrm>
                <a:off x="3958277" y="2746980"/>
                <a:ext cx="13594" cy="21474"/>
              </a:xfrm>
              <a:custGeom>
                <a:avLst/>
                <a:gdLst/>
                <a:ahLst/>
                <a:cxnLst/>
                <a:rect l="l" t="t" r="r" b="b"/>
                <a:pathLst>
                  <a:path w="207" h="327" extrusionOk="0">
                    <a:moveTo>
                      <a:pt x="64" y="0"/>
                    </a:moveTo>
                    <a:cubicBezTo>
                      <a:pt x="33" y="0"/>
                      <a:pt x="1" y="35"/>
                      <a:pt x="20" y="65"/>
                    </a:cubicBezTo>
                    <a:cubicBezTo>
                      <a:pt x="79" y="139"/>
                      <a:pt x="118" y="210"/>
                      <a:pt x="134" y="301"/>
                    </a:cubicBezTo>
                    <a:cubicBezTo>
                      <a:pt x="138" y="319"/>
                      <a:pt x="154" y="327"/>
                      <a:pt x="169" y="327"/>
                    </a:cubicBezTo>
                    <a:cubicBezTo>
                      <a:pt x="188" y="327"/>
                      <a:pt x="207" y="314"/>
                      <a:pt x="205" y="291"/>
                    </a:cubicBezTo>
                    <a:cubicBezTo>
                      <a:pt x="199" y="191"/>
                      <a:pt x="163" y="90"/>
                      <a:pt x="92" y="13"/>
                    </a:cubicBezTo>
                    <a:cubicBezTo>
                      <a:pt x="84" y="4"/>
                      <a:pt x="74" y="0"/>
                      <a:pt x="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" name="Google Shape;275;p3"/>
              <p:cNvSpPr/>
              <p:nvPr/>
            </p:nvSpPr>
            <p:spPr>
              <a:xfrm>
                <a:off x="3936081" y="2742120"/>
                <a:ext cx="9719" cy="31259"/>
              </a:xfrm>
              <a:custGeom>
                <a:avLst/>
                <a:gdLst/>
                <a:ahLst/>
                <a:cxnLst/>
                <a:rect l="l" t="t" r="r" b="b"/>
                <a:pathLst>
                  <a:path w="148" h="476" extrusionOk="0">
                    <a:moveTo>
                      <a:pt x="114" y="0"/>
                    </a:moveTo>
                    <a:cubicBezTo>
                      <a:pt x="101" y="0"/>
                      <a:pt x="87" y="8"/>
                      <a:pt x="83" y="22"/>
                    </a:cubicBezTo>
                    <a:cubicBezTo>
                      <a:pt x="44" y="152"/>
                      <a:pt x="15" y="297"/>
                      <a:pt x="2" y="433"/>
                    </a:cubicBezTo>
                    <a:cubicBezTo>
                      <a:pt x="0" y="461"/>
                      <a:pt x="23" y="476"/>
                      <a:pt x="45" y="476"/>
                    </a:cubicBezTo>
                    <a:cubicBezTo>
                      <a:pt x="62" y="476"/>
                      <a:pt x="79" y="466"/>
                      <a:pt x="83" y="446"/>
                    </a:cubicBezTo>
                    <a:cubicBezTo>
                      <a:pt x="122" y="317"/>
                      <a:pt x="141" y="168"/>
                      <a:pt x="148" y="35"/>
                    </a:cubicBezTo>
                    <a:cubicBezTo>
                      <a:pt x="148" y="12"/>
                      <a:pt x="131" y="0"/>
                      <a:pt x="1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" name="Google Shape;276;p3"/>
              <p:cNvSpPr/>
              <p:nvPr/>
            </p:nvSpPr>
            <p:spPr>
              <a:xfrm>
                <a:off x="3926822" y="2785330"/>
                <a:ext cx="8800" cy="24429"/>
              </a:xfrm>
              <a:custGeom>
                <a:avLst/>
                <a:gdLst/>
                <a:ahLst/>
                <a:cxnLst/>
                <a:rect l="l" t="t" r="r" b="b"/>
                <a:pathLst>
                  <a:path w="134" h="372" extrusionOk="0">
                    <a:moveTo>
                      <a:pt x="93" y="1"/>
                    </a:moveTo>
                    <a:cubicBezTo>
                      <a:pt x="83" y="1"/>
                      <a:pt x="72" y="8"/>
                      <a:pt x="72" y="18"/>
                    </a:cubicBezTo>
                    <a:cubicBezTo>
                      <a:pt x="65" y="125"/>
                      <a:pt x="43" y="226"/>
                      <a:pt x="10" y="323"/>
                    </a:cubicBezTo>
                    <a:cubicBezTo>
                      <a:pt x="1" y="353"/>
                      <a:pt x="24" y="371"/>
                      <a:pt x="48" y="371"/>
                    </a:cubicBezTo>
                    <a:cubicBezTo>
                      <a:pt x="65" y="371"/>
                      <a:pt x="83" y="362"/>
                      <a:pt x="91" y="342"/>
                    </a:cubicBezTo>
                    <a:cubicBezTo>
                      <a:pt x="127" y="242"/>
                      <a:pt x="133" y="128"/>
                      <a:pt x="111" y="15"/>
                    </a:cubicBezTo>
                    <a:cubicBezTo>
                      <a:pt x="109" y="5"/>
                      <a:pt x="101" y="1"/>
                      <a:pt x="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" name="Google Shape;277;p3"/>
              <p:cNvSpPr/>
              <p:nvPr/>
            </p:nvSpPr>
            <p:spPr>
              <a:xfrm>
                <a:off x="3889522" y="2869844"/>
                <a:ext cx="40978" cy="31653"/>
              </a:xfrm>
              <a:custGeom>
                <a:avLst/>
                <a:gdLst/>
                <a:ahLst/>
                <a:cxnLst/>
                <a:rect l="l" t="t" r="r" b="b"/>
                <a:pathLst>
                  <a:path w="624" h="482" extrusionOk="0">
                    <a:moveTo>
                      <a:pt x="48" y="1"/>
                    </a:moveTo>
                    <a:cubicBezTo>
                      <a:pt x="10" y="1"/>
                      <a:pt x="0" y="66"/>
                      <a:pt x="44" y="73"/>
                    </a:cubicBezTo>
                    <a:cubicBezTo>
                      <a:pt x="170" y="102"/>
                      <a:pt x="300" y="134"/>
                      <a:pt x="429" y="153"/>
                    </a:cubicBezTo>
                    <a:cubicBezTo>
                      <a:pt x="410" y="247"/>
                      <a:pt x="384" y="335"/>
                      <a:pt x="368" y="432"/>
                    </a:cubicBezTo>
                    <a:cubicBezTo>
                      <a:pt x="364" y="462"/>
                      <a:pt x="389" y="482"/>
                      <a:pt x="411" y="482"/>
                    </a:cubicBezTo>
                    <a:cubicBezTo>
                      <a:pt x="425" y="482"/>
                      <a:pt x="438" y="474"/>
                      <a:pt x="442" y="455"/>
                    </a:cubicBezTo>
                    <a:cubicBezTo>
                      <a:pt x="462" y="358"/>
                      <a:pt x="468" y="260"/>
                      <a:pt x="481" y="163"/>
                    </a:cubicBezTo>
                    <a:cubicBezTo>
                      <a:pt x="510" y="166"/>
                      <a:pt x="539" y="170"/>
                      <a:pt x="565" y="170"/>
                    </a:cubicBezTo>
                    <a:cubicBezTo>
                      <a:pt x="614" y="166"/>
                      <a:pt x="624" y="98"/>
                      <a:pt x="578" y="85"/>
                    </a:cubicBezTo>
                    <a:cubicBezTo>
                      <a:pt x="413" y="37"/>
                      <a:pt x="225" y="21"/>
                      <a:pt x="53" y="1"/>
                    </a:cubicBezTo>
                    <a:cubicBezTo>
                      <a:pt x="52" y="1"/>
                      <a:pt x="50" y="1"/>
                      <a:pt x="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" name="Google Shape;278;p3"/>
              <p:cNvSpPr/>
              <p:nvPr/>
            </p:nvSpPr>
            <p:spPr>
              <a:xfrm>
                <a:off x="3900160" y="2966375"/>
                <a:ext cx="8209" cy="24561"/>
              </a:xfrm>
              <a:custGeom>
                <a:avLst/>
                <a:gdLst/>
                <a:ahLst/>
                <a:cxnLst/>
                <a:rect l="l" t="t" r="r" b="b"/>
                <a:pathLst>
                  <a:path w="125" h="374" extrusionOk="0">
                    <a:moveTo>
                      <a:pt x="93" y="0"/>
                    </a:moveTo>
                    <a:cubicBezTo>
                      <a:pt x="80" y="0"/>
                      <a:pt x="66" y="8"/>
                      <a:pt x="63" y="25"/>
                    </a:cubicBezTo>
                    <a:cubicBezTo>
                      <a:pt x="57" y="125"/>
                      <a:pt x="37" y="232"/>
                      <a:pt x="8" y="329"/>
                    </a:cubicBezTo>
                    <a:cubicBezTo>
                      <a:pt x="0" y="355"/>
                      <a:pt x="23" y="374"/>
                      <a:pt x="44" y="374"/>
                    </a:cubicBezTo>
                    <a:cubicBezTo>
                      <a:pt x="58" y="374"/>
                      <a:pt x="71" y="366"/>
                      <a:pt x="76" y="349"/>
                    </a:cubicBezTo>
                    <a:cubicBezTo>
                      <a:pt x="118" y="242"/>
                      <a:pt x="125" y="138"/>
                      <a:pt x="118" y="25"/>
                    </a:cubicBezTo>
                    <a:cubicBezTo>
                      <a:pt x="118" y="8"/>
                      <a:pt x="106" y="0"/>
                      <a:pt x="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" name="Google Shape;279;p3"/>
              <p:cNvSpPr/>
              <p:nvPr/>
            </p:nvSpPr>
            <p:spPr>
              <a:xfrm>
                <a:off x="3900686" y="3008927"/>
                <a:ext cx="6239" cy="20358"/>
              </a:xfrm>
              <a:custGeom>
                <a:avLst/>
                <a:gdLst/>
                <a:ahLst/>
                <a:cxnLst/>
                <a:rect l="l" t="t" r="r" b="b"/>
                <a:pathLst>
                  <a:path w="95" h="310" extrusionOk="0">
                    <a:moveTo>
                      <a:pt x="65" y="0"/>
                    </a:moveTo>
                    <a:cubicBezTo>
                      <a:pt x="52" y="0"/>
                      <a:pt x="40" y="7"/>
                      <a:pt x="36" y="21"/>
                    </a:cubicBezTo>
                    <a:cubicBezTo>
                      <a:pt x="16" y="106"/>
                      <a:pt x="3" y="187"/>
                      <a:pt x="0" y="274"/>
                    </a:cubicBezTo>
                    <a:cubicBezTo>
                      <a:pt x="0" y="297"/>
                      <a:pt x="19" y="310"/>
                      <a:pt x="37" y="310"/>
                    </a:cubicBezTo>
                    <a:cubicBezTo>
                      <a:pt x="51" y="310"/>
                      <a:pt x="65" y="301"/>
                      <a:pt x="68" y="284"/>
                    </a:cubicBezTo>
                    <a:cubicBezTo>
                      <a:pt x="84" y="200"/>
                      <a:pt x="94" y="112"/>
                      <a:pt x="94" y="28"/>
                    </a:cubicBezTo>
                    <a:cubicBezTo>
                      <a:pt x="94" y="10"/>
                      <a:pt x="79" y="0"/>
                      <a:pt x="6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" name="Google Shape;280;p3"/>
              <p:cNvSpPr/>
              <p:nvPr/>
            </p:nvSpPr>
            <p:spPr>
              <a:xfrm>
                <a:off x="3900029" y="3039529"/>
                <a:ext cx="9259" cy="24364"/>
              </a:xfrm>
              <a:custGeom>
                <a:avLst/>
                <a:gdLst/>
                <a:ahLst/>
                <a:cxnLst/>
                <a:rect l="l" t="t" r="r" b="b"/>
                <a:pathLst>
                  <a:path w="141" h="371" extrusionOk="0">
                    <a:moveTo>
                      <a:pt x="67" y="0"/>
                    </a:moveTo>
                    <a:cubicBezTo>
                      <a:pt x="54" y="0"/>
                      <a:pt x="41" y="8"/>
                      <a:pt x="36" y="25"/>
                    </a:cubicBezTo>
                    <a:cubicBezTo>
                      <a:pt x="4" y="132"/>
                      <a:pt x="0" y="245"/>
                      <a:pt x="49" y="349"/>
                    </a:cubicBezTo>
                    <a:cubicBezTo>
                      <a:pt x="56" y="364"/>
                      <a:pt x="70" y="370"/>
                      <a:pt x="84" y="370"/>
                    </a:cubicBezTo>
                    <a:cubicBezTo>
                      <a:pt x="111" y="370"/>
                      <a:pt x="140" y="348"/>
                      <a:pt x="130" y="317"/>
                    </a:cubicBezTo>
                    <a:cubicBezTo>
                      <a:pt x="94" y="223"/>
                      <a:pt x="75" y="138"/>
                      <a:pt x="98" y="41"/>
                    </a:cubicBezTo>
                    <a:cubicBezTo>
                      <a:pt x="103" y="16"/>
                      <a:pt x="85" y="0"/>
                      <a:pt x="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" name="Google Shape;281;p3"/>
              <p:cNvSpPr/>
              <p:nvPr/>
            </p:nvSpPr>
            <p:spPr>
              <a:xfrm>
                <a:off x="3748927" y="2834908"/>
                <a:ext cx="32704" cy="11098"/>
              </a:xfrm>
              <a:custGeom>
                <a:avLst/>
                <a:gdLst/>
                <a:ahLst/>
                <a:cxnLst/>
                <a:rect l="l" t="t" r="r" b="b"/>
                <a:pathLst>
                  <a:path w="498" h="169" extrusionOk="0">
                    <a:moveTo>
                      <a:pt x="38" y="1"/>
                    </a:moveTo>
                    <a:cubicBezTo>
                      <a:pt x="12" y="1"/>
                      <a:pt x="1" y="42"/>
                      <a:pt x="30" y="54"/>
                    </a:cubicBezTo>
                    <a:cubicBezTo>
                      <a:pt x="160" y="96"/>
                      <a:pt x="293" y="138"/>
                      <a:pt x="429" y="167"/>
                    </a:cubicBezTo>
                    <a:cubicBezTo>
                      <a:pt x="432" y="168"/>
                      <a:pt x="435" y="168"/>
                      <a:pt x="438" y="168"/>
                    </a:cubicBezTo>
                    <a:cubicBezTo>
                      <a:pt x="483" y="168"/>
                      <a:pt x="497" y="105"/>
                      <a:pt x="452" y="89"/>
                    </a:cubicBezTo>
                    <a:cubicBezTo>
                      <a:pt x="322" y="51"/>
                      <a:pt x="179" y="25"/>
                      <a:pt x="47" y="2"/>
                    </a:cubicBezTo>
                    <a:cubicBezTo>
                      <a:pt x="44" y="1"/>
                      <a:pt x="41" y="1"/>
                      <a:pt x="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" name="Google Shape;282;p3"/>
              <p:cNvSpPr/>
              <p:nvPr/>
            </p:nvSpPr>
            <p:spPr>
              <a:xfrm>
                <a:off x="3794632" y="2848567"/>
                <a:ext cx="35724" cy="10376"/>
              </a:xfrm>
              <a:custGeom>
                <a:avLst/>
                <a:gdLst/>
                <a:ahLst/>
                <a:cxnLst/>
                <a:rect l="l" t="t" r="r" b="b"/>
                <a:pathLst>
                  <a:path w="544" h="158" extrusionOk="0">
                    <a:moveTo>
                      <a:pt x="41" y="1"/>
                    </a:moveTo>
                    <a:cubicBezTo>
                      <a:pt x="13" y="1"/>
                      <a:pt x="1" y="41"/>
                      <a:pt x="31" y="53"/>
                    </a:cubicBezTo>
                    <a:cubicBezTo>
                      <a:pt x="177" y="92"/>
                      <a:pt x="326" y="137"/>
                      <a:pt x="478" y="157"/>
                    </a:cubicBezTo>
                    <a:cubicBezTo>
                      <a:pt x="480" y="157"/>
                      <a:pt x="482" y="157"/>
                      <a:pt x="484" y="157"/>
                    </a:cubicBezTo>
                    <a:cubicBezTo>
                      <a:pt x="522" y="157"/>
                      <a:pt x="544" y="98"/>
                      <a:pt x="497" y="86"/>
                    </a:cubicBezTo>
                    <a:cubicBezTo>
                      <a:pt x="352" y="40"/>
                      <a:pt x="196" y="21"/>
                      <a:pt x="47" y="1"/>
                    </a:cubicBezTo>
                    <a:cubicBezTo>
                      <a:pt x="45" y="1"/>
                      <a:pt x="43" y="1"/>
                      <a:pt x="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" name="Google Shape;283;p3"/>
              <p:cNvSpPr/>
              <p:nvPr/>
            </p:nvSpPr>
            <p:spPr>
              <a:xfrm>
                <a:off x="3944486" y="2879562"/>
                <a:ext cx="40650" cy="8668"/>
              </a:xfrm>
              <a:custGeom>
                <a:avLst/>
                <a:gdLst/>
                <a:ahLst/>
                <a:cxnLst/>
                <a:rect l="l" t="t" r="r" b="b"/>
                <a:pathLst>
                  <a:path w="619" h="132" extrusionOk="0">
                    <a:moveTo>
                      <a:pt x="220" y="1"/>
                    </a:moveTo>
                    <a:cubicBezTo>
                      <a:pt x="161" y="1"/>
                      <a:pt x="103" y="3"/>
                      <a:pt x="46" y="9"/>
                    </a:cubicBezTo>
                    <a:cubicBezTo>
                      <a:pt x="0" y="15"/>
                      <a:pt x="0" y="80"/>
                      <a:pt x="46" y="83"/>
                    </a:cubicBezTo>
                    <a:cubicBezTo>
                      <a:pt x="221" y="90"/>
                      <a:pt x="389" y="116"/>
                      <a:pt x="564" y="132"/>
                    </a:cubicBezTo>
                    <a:cubicBezTo>
                      <a:pt x="565" y="132"/>
                      <a:pt x="566" y="132"/>
                      <a:pt x="567" y="132"/>
                    </a:cubicBezTo>
                    <a:cubicBezTo>
                      <a:pt x="613" y="132"/>
                      <a:pt x="618" y="54"/>
                      <a:pt x="577" y="41"/>
                    </a:cubicBezTo>
                    <a:cubicBezTo>
                      <a:pt x="464" y="13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" name="Google Shape;284;p3"/>
              <p:cNvSpPr/>
              <p:nvPr/>
            </p:nvSpPr>
            <p:spPr>
              <a:xfrm>
                <a:off x="4004047" y="2886457"/>
                <a:ext cx="27319" cy="6501"/>
              </a:xfrm>
              <a:custGeom>
                <a:avLst/>
                <a:gdLst/>
                <a:ahLst/>
                <a:cxnLst/>
                <a:rect l="l" t="t" r="r" b="b"/>
                <a:pathLst>
                  <a:path w="416" h="99" extrusionOk="0">
                    <a:moveTo>
                      <a:pt x="350" y="1"/>
                    </a:moveTo>
                    <a:cubicBezTo>
                      <a:pt x="253" y="1"/>
                      <a:pt x="156" y="4"/>
                      <a:pt x="59" y="4"/>
                    </a:cubicBezTo>
                    <a:cubicBezTo>
                      <a:pt x="1" y="4"/>
                      <a:pt x="1" y="95"/>
                      <a:pt x="59" y="95"/>
                    </a:cubicBezTo>
                    <a:cubicBezTo>
                      <a:pt x="156" y="98"/>
                      <a:pt x="253" y="98"/>
                      <a:pt x="350" y="98"/>
                    </a:cubicBezTo>
                    <a:cubicBezTo>
                      <a:pt x="352" y="98"/>
                      <a:pt x="354" y="98"/>
                      <a:pt x="356" y="98"/>
                    </a:cubicBezTo>
                    <a:cubicBezTo>
                      <a:pt x="415" y="98"/>
                      <a:pt x="413" y="1"/>
                      <a:pt x="3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85" name="Google Shape;285;p3"/>
            <p:cNvGrpSpPr/>
            <p:nvPr/>
          </p:nvGrpSpPr>
          <p:grpSpPr>
            <a:xfrm rot="3195961">
              <a:off x="1481363" y="4463753"/>
              <a:ext cx="949013" cy="865520"/>
              <a:chOff x="5882939" y="3323344"/>
              <a:chExt cx="444901" cy="405775"/>
            </a:xfrm>
          </p:grpSpPr>
          <p:sp>
            <p:nvSpPr>
              <p:cNvPr id="286" name="Google Shape;286;p3"/>
              <p:cNvSpPr/>
              <p:nvPr/>
            </p:nvSpPr>
            <p:spPr>
              <a:xfrm>
                <a:off x="5882939" y="3323344"/>
                <a:ext cx="422586" cy="405775"/>
              </a:xfrm>
              <a:custGeom>
                <a:avLst/>
                <a:gdLst/>
                <a:ahLst/>
                <a:cxnLst/>
                <a:rect l="l" t="t" r="r" b="b"/>
                <a:pathLst>
                  <a:path w="6435" h="6179" extrusionOk="0">
                    <a:moveTo>
                      <a:pt x="3180" y="140"/>
                    </a:moveTo>
                    <a:cubicBezTo>
                      <a:pt x="3910" y="140"/>
                      <a:pt x="4632" y="411"/>
                      <a:pt x="5187" y="928"/>
                    </a:cubicBezTo>
                    <a:cubicBezTo>
                      <a:pt x="5806" y="1505"/>
                      <a:pt x="6120" y="2331"/>
                      <a:pt x="6097" y="3154"/>
                    </a:cubicBezTo>
                    <a:cubicBezTo>
                      <a:pt x="6094" y="3131"/>
                      <a:pt x="6081" y="3122"/>
                      <a:pt x="6055" y="3112"/>
                    </a:cubicBezTo>
                    <a:cubicBezTo>
                      <a:pt x="6020" y="3096"/>
                      <a:pt x="5984" y="3083"/>
                      <a:pt x="5948" y="3067"/>
                    </a:cubicBezTo>
                    <a:cubicBezTo>
                      <a:pt x="5940" y="3052"/>
                      <a:pt x="5926" y="3043"/>
                      <a:pt x="5904" y="3043"/>
                    </a:cubicBezTo>
                    <a:cubicBezTo>
                      <a:pt x="5901" y="3043"/>
                      <a:pt x="5897" y="3043"/>
                      <a:pt x="5893" y="3044"/>
                    </a:cubicBezTo>
                    <a:lnTo>
                      <a:pt x="5884" y="3044"/>
                    </a:lnTo>
                    <a:cubicBezTo>
                      <a:pt x="4248" y="2409"/>
                      <a:pt x="2615" y="1735"/>
                      <a:pt x="953" y="1171"/>
                    </a:cubicBezTo>
                    <a:cubicBezTo>
                      <a:pt x="1206" y="873"/>
                      <a:pt x="1520" y="621"/>
                      <a:pt x="1886" y="443"/>
                    </a:cubicBezTo>
                    <a:cubicBezTo>
                      <a:pt x="2297" y="239"/>
                      <a:pt x="2740" y="140"/>
                      <a:pt x="3180" y="140"/>
                    </a:cubicBezTo>
                    <a:close/>
                    <a:moveTo>
                      <a:pt x="3732" y="2380"/>
                    </a:moveTo>
                    <a:lnTo>
                      <a:pt x="5579" y="3073"/>
                    </a:lnTo>
                    <a:cubicBezTo>
                      <a:pt x="5061" y="3125"/>
                      <a:pt x="4533" y="3206"/>
                      <a:pt x="4018" y="3319"/>
                    </a:cubicBezTo>
                    <a:cubicBezTo>
                      <a:pt x="4073" y="3015"/>
                      <a:pt x="3739" y="2872"/>
                      <a:pt x="3486" y="2830"/>
                    </a:cubicBezTo>
                    <a:cubicBezTo>
                      <a:pt x="3570" y="2684"/>
                      <a:pt x="3651" y="2532"/>
                      <a:pt x="3732" y="2383"/>
                    </a:cubicBezTo>
                    <a:lnTo>
                      <a:pt x="3732" y="2380"/>
                    </a:lnTo>
                    <a:close/>
                    <a:moveTo>
                      <a:pt x="3447" y="2888"/>
                    </a:moveTo>
                    <a:cubicBezTo>
                      <a:pt x="3674" y="2953"/>
                      <a:pt x="3907" y="3031"/>
                      <a:pt x="3924" y="3306"/>
                    </a:cubicBezTo>
                    <a:cubicBezTo>
                      <a:pt x="3924" y="3319"/>
                      <a:pt x="3930" y="3332"/>
                      <a:pt x="3940" y="3339"/>
                    </a:cubicBezTo>
                    <a:cubicBezTo>
                      <a:pt x="3648" y="3407"/>
                      <a:pt x="3363" y="3484"/>
                      <a:pt x="3085" y="3575"/>
                    </a:cubicBezTo>
                    <a:lnTo>
                      <a:pt x="3059" y="3536"/>
                    </a:lnTo>
                    <a:cubicBezTo>
                      <a:pt x="3195" y="3326"/>
                      <a:pt x="3324" y="3112"/>
                      <a:pt x="3447" y="2888"/>
                    </a:cubicBezTo>
                    <a:close/>
                    <a:moveTo>
                      <a:pt x="888" y="1246"/>
                    </a:moveTo>
                    <a:cubicBezTo>
                      <a:pt x="1792" y="1631"/>
                      <a:pt x="2709" y="1988"/>
                      <a:pt x="3626" y="2334"/>
                    </a:cubicBezTo>
                    <a:cubicBezTo>
                      <a:pt x="3402" y="2717"/>
                      <a:pt x="3182" y="3099"/>
                      <a:pt x="2981" y="3497"/>
                    </a:cubicBezTo>
                    <a:cubicBezTo>
                      <a:pt x="2967" y="3493"/>
                      <a:pt x="2953" y="3491"/>
                      <a:pt x="2938" y="3491"/>
                    </a:cubicBezTo>
                    <a:cubicBezTo>
                      <a:pt x="2920" y="3491"/>
                      <a:pt x="2902" y="3495"/>
                      <a:pt x="2884" y="3504"/>
                    </a:cubicBezTo>
                    <a:cubicBezTo>
                      <a:pt x="2878" y="3500"/>
                      <a:pt x="2871" y="3498"/>
                      <a:pt x="2863" y="3498"/>
                    </a:cubicBezTo>
                    <a:cubicBezTo>
                      <a:pt x="2856" y="3498"/>
                      <a:pt x="2849" y="3500"/>
                      <a:pt x="2842" y="3504"/>
                    </a:cubicBezTo>
                    <a:cubicBezTo>
                      <a:pt x="2754" y="3578"/>
                      <a:pt x="2751" y="3711"/>
                      <a:pt x="2858" y="3770"/>
                    </a:cubicBezTo>
                    <a:cubicBezTo>
                      <a:pt x="2883" y="3783"/>
                      <a:pt x="2908" y="3789"/>
                      <a:pt x="2934" y="3789"/>
                    </a:cubicBezTo>
                    <a:cubicBezTo>
                      <a:pt x="3007" y="3789"/>
                      <a:pt x="3073" y="3737"/>
                      <a:pt x="3088" y="3663"/>
                    </a:cubicBezTo>
                    <a:cubicBezTo>
                      <a:pt x="4008" y="3478"/>
                      <a:pt x="4915" y="3293"/>
                      <a:pt x="5845" y="3170"/>
                    </a:cubicBezTo>
                    <a:cubicBezTo>
                      <a:pt x="5903" y="3190"/>
                      <a:pt x="5958" y="3209"/>
                      <a:pt x="6016" y="3235"/>
                    </a:cubicBezTo>
                    <a:cubicBezTo>
                      <a:pt x="6023" y="3237"/>
                      <a:pt x="6030" y="3238"/>
                      <a:pt x="6036" y="3238"/>
                    </a:cubicBezTo>
                    <a:cubicBezTo>
                      <a:pt x="6061" y="3238"/>
                      <a:pt x="6077" y="3223"/>
                      <a:pt x="6088" y="3203"/>
                    </a:cubicBezTo>
                    <a:lnTo>
                      <a:pt x="6088" y="3203"/>
                    </a:lnTo>
                    <a:cubicBezTo>
                      <a:pt x="6078" y="3595"/>
                      <a:pt x="5984" y="3983"/>
                      <a:pt x="5809" y="4340"/>
                    </a:cubicBezTo>
                    <a:cubicBezTo>
                      <a:pt x="5305" y="5371"/>
                      <a:pt x="4209" y="6046"/>
                      <a:pt x="3086" y="6046"/>
                    </a:cubicBezTo>
                    <a:cubicBezTo>
                      <a:pt x="2816" y="6046"/>
                      <a:pt x="2544" y="6007"/>
                      <a:pt x="2278" y="5924"/>
                    </a:cubicBezTo>
                    <a:cubicBezTo>
                      <a:pt x="2270" y="5921"/>
                      <a:pt x="2262" y="5919"/>
                      <a:pt x="2255" y="5919"/>
                    </a:cubicBezTo>
                    <a:cubicBezTo>
                      <a:pt x="2232" y="5919"/>
                      <a:pt x="2214" y="5933"/>
                      <a:pt x="2207" y="5950"/>
                    </a:cubicBezTo>
                    <a:cubicBezTo>
                      <a:pt x="1163" y="5493"/>
                      <a:pt x="363" y="4563"/>
                      <a:pt x="253" y="3404"/>
                    </a:cubicBezTo>
                    <a:cubicBezTo>
                      <a:pt x="182" y="2616"/>
                      <a:pt x="418" y="1845"/>
                      <a:pt x="888" y="1246"/>
                    </a:cubicBezTo>
                    <a:close/>
                    <a:moveTo>
                      <a:pt x="3179" y="0"/>
                    </a:moveTo>
                    <a:cubicBezTo>
                      <a:pt x="2889" y="0"/>
                      <a:pt x="2596" y="42"/>
                      <a:pt x="2310" y="128"/>
                    </a:cubicBezTo>
                    <a:cubicBezTo>
                      <a:pt x="1079" y="501"/>
                      <a:pt x="218" y="1593"/>
                      <a:pt x="114" y="2872"/>
                    </a:cubicBezTo>
                    <a:cubicBezTo>
                      <a:pt x="0" y="4307"/>
                      <a:pt x="940" y="5697"/>
                      <a:pt x="2330" y="6089"/>
                    </a:cubicBezTo>
                    <a:cubicBezTo>
                      <a:pt x="2334" y="6090"/>
                      <a:pt x="2337" y="6090"/>
                      <a:pt x="2341" y="6090"/>
                    </a:cubicBezTo>
                    <a:cubicBezTo>
                      <a:pt x="2350" y="6090"/>
                      <a:pt x="2358" y="6088"/>
                      <a:pt x="2362" y="6086"/>
                    </a:cubicBezTo>
                    <a:cubicBezTo>
                      <a:pt x="2602" y="6149"/>
                      <a:pt x="2846" y="6178"/>
                      <a:pt x="3087" y="6178"/>
                    </a:cubicBezTo>
                    <a:cubicBezTo>
                      <a:pt x="4095" y="6178"/>
                      <a:pt x="5074" y="5658"/>
                      <a:pt x="5670" y="4822"/>
                    </a:cubicBezTo>
                    <a:cubicBezTo>
                      <a:pt x="6434" y="3757"/>
                      <a:pt x="6421" y="2241"/>
                      <a:pt x="5618" y="1201"/>
                    </a:cubicBezTo>
                    <a:cubicBezTo>
                      <a:pt x="5031" y="436"/>
                      <a:pt x="4118" y="0"/>
                      <a:pt x="3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7" name="Google Shape;287;p3"/>
              <p:cNvSpPr/>
              <p:nvPr/>
            </p:nvSpPr>
            <p:spPr>
              <a:xfrm>
                <a:off x="5893971" y="3357162"/>
                <a:ext cx="33360" cy="38745"/>
              </a:xfrm>
              <a:custGeom>
                <a:avLst/>
                <a:gdLst/>
                <a:ahLst/>
                <a:cxnLst/>
                <a:rect l="l" t="t" r="r" b="b"/>
                <a:pathLst>
                  <a:path w="508" h="590" extrusionOk="0">
                    <a:moveTo>
                      <a:pt x="163" y="216"/>
                    </a:moveTo>
                    <a:lnTo>
                      <a:pt x="218" y="274"/>
                    </a:lnTo>
                    <a:cubicBezTo>
                      <a:pt x="205" y="277"/>
                      <a:pt x="195" y="284"/>
                      <a:pt x="182" y="294"/>
                    </a:cubicBezTo>
                    <a:cubicBezTo>
                      <a:pt x="176" y="268"/>
                      <a:pt x="169" y="242"/>
                      <a:pt x="163" y="216"/>
                    </a:cubicBezTo>
                    <a:close/>
                    <a:moveTo>
                      <a:pt x="65" y="1"/>
                    </a:moveTo>
                    <a:cubicBezTo>
                      <a:pt x="31" y="1"/>
                      <a:pt x="0" y="26"/>
                      <a:pt x="14" y="67"/>
                    </a:cubicBezTo>
                    <a:cubicBezTo>
                      <a:pt x="40" y="164"/>
                      <a:pt x="66" y="264"/>
                      <a:pt x="95" y="365"/>
                    </a:cubicBezTo>
                    <a:cubicBezTo>
                      <a:pt x="85" y="378"/>
                      <a:pt x="72" y="388"/>
                      <a:pt x="66" y="397"/>
                    </a:cubicBezTo>
                    <a:cubicBezTo>
                      <a:pt x="44" y="421"/>
                      <a:pt x="72" y="450"/>
                      <a:pt x="98" y="450"/>
                    </a:cubicBezTo>
                    <a:cubicBezTo>
                      <a:pt x="104" y="450"/>
                      <a:pt x="109" y="449"/>
                      <a:pt x="114" y="446"/>
                    </a:cubicBezTo>
                    <a:cubicBezTo>
                      <a:pt x="124" y="488"/>
                      <a:pt x="143" y="530"/>
                      <a:pt x="163" y="572"/>
                    </a:cubicBezTo>
                    <a:cubicBezTo>
                      <a:pt x="168" y="585"/>
                      <a:pt x="178" y="590"/>
                      <a:pt x="190" y="590"/>
                    </a:cubicBezTo>
                    <a:cubicBezTo>
                      <a:pt x="208" y="590"/>
                      <a:pt x="228" y="576"/>
                      <a:pt x="228" y="556"/>
                    </a:cubicBezTo>
                    <a:cubicBezTo>
                      <a:pt x="224" y="494"/>
                      <a:pt x="211" y="439"/>
                      <a:pt x="199" y="381"/>
                    </a:cubicBezTo>
                    <a:cubicBezTo>
                      <a:pt x="221" y="365"/>
                      <a:pt x="250" y="349"/>
                      <a:pt x="280" y="339"/>
                    </a:cubicBezTo>
                    <a:cubicBezTo>
                      <a:pt x="315" y="368"/>
                      <a:pt x="351" y="407"/>
                      <a:pt x="390" y="439"/>
                    </a:cubicBezTo>
                    <a:cubicBezTo>
                      <a:pt x="400" y="446"/>
                      <a:pt x="412" y="448"/>
                      <a:pt x="424" y="448"/>
                    </a:cubicBezTo>
                    <a:cubicBezTo>
                      <a:pt x="466" y="448"/>
                      <a:pt x="508" y="411"/>
                      <a:pt x="477" y="365"/>
                    </a:cubicBezTo>
                    <a:cubicBezTo>
                      <a:pt x="390" y="229"/>
                      <a:pt x="234" y="115"/>
                      <a:pt x="105" y="15"/>
                    </a:cubicBezTo>
                    <a:cubicBezTo>
                      <a:pt x="93" y="5"/>
                      <a:pt x="79" y="1"/>
                      <a:pt x="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" name="Google Shape;288;p3"/>
              <p:cNvSpPr/>
              <p:nvPr/>
            </p:nvSpPr>
            <p:spPr>
              <a:xfrm>
                <a:off x="6149288" y="3441151"/>
                <a:ext cx="35265" cy="27384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7" extrusionOk="0">
                    <a:moveTo>
                      <a:pt x="243" y="0"/>
                    </a:moveTo>
                    <a:cubicBezTo>
                      <a:pt x="142" y="0"/>
                      <a:pt x="10" y="99"/>
                      <a:pt x="4" y="194"/>
                    </a:cubicBezTo>
                    <a:cubicBezTo>
                      <a:pt x="0" y="281"/>
                      <a:pt x="62" y="362"/>
                      <a:pt x="143" y="395"/>
                    </a:cubicBezTo>
                    <a:cubicBezTo>
                      <a:pt x="178" y="410"/>
                      <a:pt x="215" y="417"/>
                      <a:pt x="254" y="417"/>
                    </a:cubicBezTo>
                    <a:cubicBezTo>
                      <a:pt x="334" y="417"/>
                      <a:pt x="419" y="389"/>
                      <a:pt x="486" y="356"/>
                    </a:cubicBezTo>
                    <a:cubicBezTo>
                      <a:pt x="536" y="329"/>
                      <a:pt x="509" y="250"/>
                      <a:pt x="457" y="250"/>
                    </a:cubicBezTo>
                    <a:cubicBezTo>
                      <a:pt x="452" y="250"/>
                      <a:pt x="447" y="250"/>
                      <a:pt x="441" y="252"/>
                    </a:cubicBezTo>
                    <a:cubicBezTo>
                      <a:pt x="382" y="272"/>
                      <a:pt x="305" y="307"/>
                      <a:pt x="236" y="307"/>
                    </a:cubicBezTo>
                    <a:cubicBezTo>
                      <a:pt x="192" y="307"/>
                      <a:pt x="151" y="292"/>
                      <a:pt x="120" y="249"/>
                    </a:cubicBezTo>
                    <a:cubicBezTo>
                      <a:pt x="62" y="164"/>
                      <a:pt x="194" y="75"/>
                      <a:pt x="262" y="75"/>
                    </a:cubicBezTo>
                    <a:cubicBezTo>
                      <a:pt x="277" y="75"/>
                      <a:pt x="289" y="80"/>
                      <a:pt x="295" y="90"/>
                    </a:cubicBezTo>
                    <a:cubicBezTo>
                      <a:pt x="301" y="100"/>
                      <a:pt x="310" y="104"/>
                      <a:pt x="320" y="104"/>
                    </a:cubicBezTo>
                    <a:cubicBezTo>
                      <a:pt x="338" y="104"/>
                      <a:pt x="356" y="89"/>
                      <a:pt x="347" y="67"/>
                    </a:cubicBezTo>
                    <a:cubicBezTo>
                      <a:pt x="327" y="20"/>
                      <a:pt x="288" y="0"/>
                      <a:pt x="2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" name="Google Shape;289;p3"/>
              <p:cNvSpPr/>
              <p:nvPr/>
            </p:nvSpPr>
            <p:spPr>
              <a:xfrm>
                <a:off x="6296516" y="3504061"/>
                <a:ext cx="31325" cy="42620"/>
              </a:xfrm>
              <a:custGeom>
                <a:avLst/>
                <a:gdLst/>
                <a:ahLst/>
                <a:cxnLst/>
                <a:rect l="l" t="t" r="r" b="b"/>
                <a:pathLst>
                  <a:path w="477" h="649" extrusionOk="0">
                    <a:moveTo>
                      <a:pt x="224" y="143"/>
                    </a:moveTo>
                    <a:cubicBezTo>
                      <a:pt x="256" y="143"/>
                      <a:pt x="224" y="182"/>
                      <a:pt x="217" y="198"/>
                    </a:cubicBezTo>
                    <a:cubicBezTo>
                      <a:pt x="201" y="230"/>
                      <a:pt x="178" y="260"/>
                      <a:pt x="156" y="292"/>
                    </a:cubicBezTo>
                    <a:cubicBezTo>
                      <a:pt x="159" y="260"/>
                      <a:pt x="169" y="230"/>
                      <a:pt x="178" y="198"/>
                    </a:cubicBezTo>
                    <a:cubicBezTo>
                      <a:pt x="188" y="169"/>
                      <a:pt x="195" y="143"/>
                      <a:pt x="224" y="143"/>
                    </a:cubicBezTo>
                    <a:close/>
                    <a:moveTo>
                      <a:pt x="143" y="428"/>
                    </a:moveTo>
                    <a:cubicBezTo>
                      <a:pt x="146" y="428"/>
                      <a:pt x="146" y="434"/>
                      <a:pt x="152" y="434"/>
                    </a:cubicBezTo>
                    <a:cubicBezTo>
                      <a:pt x="163" y="437"/>
                      <a:pt x="174" y="438"/>
                      <a:pt x="184" y="438"/>
                    </a:cubicBezTo>
                    <a:cubicBezTo>
                      <a:pt x="205" y="438"/>
                      <a:pt x="227" y="434"/>
                      <a:pt x="249" y="434"/>
                    </a:cubicBezTo>
                    <a:cubicBezTo>
                      <a:pt x="260" y="434"/>
                      <a:pt x="271" y="435"/>
                      <a:pt x="282" y="438"/>
                    </a:cubicBezTo>
                    <a:cubicBezTo>
                      <a:pt x="331" y="444"/>
                      <a:pt x="373" y="477"/>
                      <a:pt x="298" y="509"/>
                    </a:cubicBezTo>
                    <a:cubicBezTo>
                      <a:pt x="266" y="522"/>
                      <a:pt x="224" y="522"/>
                      <a:pt x="188" y="522"/>
                    </a:cubicBezTo>
                    <a:cubicBezTo>
                      <a:pt x="172" y="522"/>
                      <a:pt x="159" y="532"/>
                      <a:pt x="146" y="538"/>
                    </a:cubicBezTo>
                    <a:lnTo>
                      <a:pt x="146" y="532"/>
                    </a:lnTo>
                    <a:cubicBezTo>
                      <a:pt x="143" y="499"/>
                      <a:pt x="143" y="467"/>
                      <a:pt x="143" y="428"/>
                    </a:cubicBezTo>
                    <a:close/>
                    <a:moveTo>
                      <a:pt x="233" y="0"/>
                    </a:moveTo>
                    <a:cubicBezTo>
                      <a:pt x="231" y="0"/>
                      <a:pt x="229" y="0"/>
                      <a:pt x="227" y="0"/>
                    </a:cubicBezTo>
                    <a:cubicBezTo>
                      <a:pt x="0" y="13"/>
                      <a:pt x="16" y="396"/>
                      <a:pt x="42" y="541"/>
                    </a:cubicBezTo>
                    <a:cubicBezTo>
                      <a:pt x="46" y="569"/>
                      <a:pt x="71" y="581"/>
                      <a:pt x="95" y="581"/>
                    </a:cubicBezTo>
                    <a:cubicBezTo>
                      <a:pt x="108" y="581"/>
                      <a:pt x="121" y="577"/>
                      <a:pt x="130" y="571"/>
                    </a:cubicBezTo>
                    <a:lnTo>
                      <a:pt x="130" y="571"/>
                    </a:lnTo>
                    <a:cubicBezTo>
                      <a:pt x="123" y="606"/>
                      <a:pt x="143" y="645"/>
                      <a:pt x="188" y="648"/>
                    </a:cubicBezTo>
                    <a:cubicBezTo>
                      <a:pt x="314" y="648"/>
                      <a:pt x="476" y="606"/>
                      <a:pt x="476" y="454"/>
                    </a:cubicBezTo>
                    <a:cubicBezTo>
                      <a:pt x="473" y="396"/>
                      <a:pt x="450" y="347"/>
                      <a:pt x="402" y="324"/>
                    </a:cubicBezTo>
                    <a:cubicBezTo>
                      <a:pt x="377" y="313"/>
                      <a:pt x="354" y="310"/>
                      <a:pt x="331" y="310"/>
                    </a:cubicBezTo>
                    <a:cubicBezTo>
                      <a:pt x="320" y="310"/>
                      <a:pt x="309" y="310"/>
                      <a:pt x="298" y="311"/>
                    </a:cubicBezTo>
                    <a:cubicBezTo>
                      <a:pt x="334" y="260"/>
                      <a:pt x="366" y="198"/>
                      <a:pt x="369" y="136"/>
                    </a:cubicBezTo>
                    <a:cubicBezTo>
                      <a:pt x="373" y="58"/>
                      <a:pt x="311" y="0"/>
                      <a:pt x="2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90" name="Google Shape;290;p3"/>
            <p:cNvGrpSpPr/>
            <p:nvPr/>
          </p:nvGrpSpPr>
          <p:grpSpPr>
            <a:xfrm rot="9185211">
              <a:off x="79544" y="942875"/>
              <a:ext cx="1081988" cy="684887"/>
              <a:chOff x="4808808" y="1957984"/>
              <a:chExt cx="404920" cy="256310"/>
            </a:xfrm>
          </p:grpSpPr>
          <p:sp>
            <p:nvSpPr>
              <p:cNvPr id="291" name="Google Shape;291;p3"/>
              <p:cNvSpPr/>
              <p:nvPr/>
            </p:nvSpPr>
            <p:spPr>
              <a:xfrm>
                <a:off x="4860357" y="1957984"/>
                <a:ext cx="353370" cy="256310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3903" extrusionOk="0">
                    <a:moveTo>
                      <a:pt x="4892" y="158"/>
                    </a:moveTo>
                    <a:cubicBezTo>
                      <a:pt x="4905" y="709"/>
                      <a:pt x="4911" y="1256"/>
                      <a:pt x="4924" y="1807"/>
                    </a:cubicBezTo>
                    <a:cubicBezTo>
                      <a:pt x="4820" y="1833"/>
                      <a:pt x="4715" y="1848"/>
                      <a:pt x="4611" y="1848"/>
                    </a:cubicBezTo>
                    <a:cubicBezTo>
                      <a:pt x="4408" y="1848"/>
                      <a:pt x="4208" y="1794"/>
                      <a:pt x="4027" y="1668"/>
                    </a:cubicBezTo>
                    <a:cubicBezTo>
                      <a:pt x="3810" y="1519"/>
                      <a:pt x="3680" y="1302"/>
                      <a:pt x="3635" y="1062"/>
                    </a:cubicBezTo>
                    <a:cubicBezTo>
                      <a:pt x="4059" y="767"/>
                      <a:pt x="4480" y="466"/>
                      <a:pt x="4892" y="158"/>
                    </a:cubicBezTo>
                    <a:close/>
                    <a:moveTo>
                      <a:pt x="3560" y="1110"/>
                    </a:moveTo>
                    <a:cubicBezTo>
                      <a:pt x="3609" y="1357"/>
                      <a:pt x="3754" y="1587"/>
                      <a:pt x="3965" y="1742"/>
                    </a:cubicBezTo>
                    <a:cubicBezTo>
                      <a:pt x="4160" y="1881"/>
                      <a:pt x="4387" y="1944"/>
                      <a:pt x="4617" y="1944"/>
                    </a:cubicBezTo>
                    <a:cubicBezTo>
                      <a:pt x="4720" y="1944"/>
                      <a:pt x="4823" y="1931"/>
                      <a:pt x="4924" y="1907"/>
                    </a:cubicBezTo>
                    <a:cubicBezTo>
                      <a:pt x="4934" y="2254"/>
                      <a:pt x="4937" y="2601"/>
                      <a:pt x="4943" y="2947"/>
                    </a:cubicBezTo>
                    <a:cubicBezTo>
                      <a:pt x="4730" y="2944"/>
                      <a:pt x="4513" y="2941"/>
                      <a:pt x="4295" y="2941"/>
                    </a:cubicBezTo>
                    <a:cubicBezTo>
                      <a:pt x="4302" y="2882"/>
                      <a:pt x="4305" y="2831"/>
                      <a:pt x="4308" y="2772"/>
                    </a:cubicBezTo>
                    <a:cubicBezTo>
                      <a:pt x="4313" y="2756"/>
                      <a:pt x="4301" y="2747"/>
                      <a:pt x="4287" y="2747"/>
                    </a:cubicBezTo>
                    <a:cubicBezTo>
                      <a:pt x="4270" y="2747"/>
                      <a:pt x="4250" y="2758"/>
                      <a:pt x="4247" y="2782"/>
                    </a:cubicBezTo>
                    <a:cubicBezTo>
                      <a:pt x="4244" y="2840"/>
                      <a:pt x="4237" y="2892"/>
                      <a:pt x="4231" y="2947"/>
                    </a:cubicBezTo>
                    <a:cubicBezTo>
                      <a:pt x="4163" y="2947"/>
                      <a:pt x="4095" y="2950"/>
                      <a:pt x="4030" y="2950"/>
                    </a:cubicBezTo>
                    <a:cubicBezTo>
                      <a:pt x="3997" y="2950"/>
                      <a:pt x="3997" y="2999"/>
                      <a:pt x="4030" y="3006"/>
                    </a:cubicBezTo>
                    <a:cubicBezTo>
                      <a:pt x="4095" y="3009"/>
                      <a:pt x="4163" y="3012"/>
                      <a:pt x="4227" y="3015"/>
                    </a:cubicBezTo>
                    <a:cubicBezTo>
                      <a:pt x="4221" y="3168"/>
                      <a:pt x="4221" y="3317"/>
                      <a:pt x="4237" y="3466"/>
                    </a:cubicBezTo>
                    <a:cubicBezTo>
                      <a:pt x="3657" y="3443"/>
                      <a:pt x="3074" y="3449"/>
                      <a:pt x="2504" y="3430"/>
                    </a:cubicBezTo>
                    <a:cubicBezTo>
                      <a:pt x="2423" y="3427"/>
                      <a:pt x="2342" y="3427"/>
                      <a:pt x="2264" y="3420"/>
                    </a:cubicBezTo>
                    <a:cubicBezTo>
                      <a:pt x="2361" y="2980"/>
                      <a:pt x="2170" y="2542"/>
                      <a:pt x="1798" y="2293"/>
                    </a:cubicBezTo>
                    <a:cubicBezTo>
                      <a:pt x="2394" y="1911"/>
                      <a:pt x="2980" y="1515"/>
                      <a:pt x="3560" y="1110"/>
                    </a:cubicBezTo>
                    <a:close/>
                    <a:moveTo>
                      <a:pt x="4295" y="3022"/>
                    </a:moveTo>
                    <a:cubicBezTo>
                      <a:pt x="4516" y="3035"/>
                      <a:pt x="4733" y="3038"/>
                      <a:pt x="4953" y="3041"/>
                    </a:cubicBezTo>
                    <a:lnTo>
                      <a:pt x="4966" y="3527"/>
                    </a:lnTo>
                    <a:cubicBezTo>
                      <a:pt x="4956" y="3527"/>
                      <a:pt x="4953" y="3524"/>
                      <a:pt x="4950" y="3524"/>
                    </a:cubicBezTo>
                    <a:cubicBezTo>
                      <a:pt x="4726" y="3498"/>
                      <a:pt x="4500" y="3482"/>
                      <a:pt x="4270" y="3472"/>
                    </a:cubicBezTo>
                    <a:cubicBezTo>
                      <a:pt x="4279" y="3320"/>
                      <a:pt x="4286" y="3171"/>
                      <a:pt x="4295" y="3022"/>
                    </a:cubicBezTo>
                    <a:close/>
                    <a:moveTo>
                      <a:pt x="4946" y="0"/>
                    </a:moveTo>
                    <a:cubicBezTo>
                      <a:pt x="4937" y="0"/>
                      <a:pt x="4928" y="3"/>
                      <a:pt x="4921" y="9"/>
                    </a:cubicBezTo>
                    <a:cubicBezTo>
                      <a:pt x="4490" y="323"/>
                      <a:pt x="4062" y="631"/>
                      <a:pt x="3625" y="935"/>
                    </a:cubicBezTo>
                    <a:cubicBezTo>
                      <a:pt x="3622" y="845"/>
                      <a:pt x="3625" y="754"/>
                      <a:pt x="3644" y="660"/>
                    </a:cubicBezTo>
                    <a:cubicBezTo>
                      <a:pt x="3650" y="640"/>
                      <a:pt x="3634" y="626"/>
                      <a:pt x="3618" y="626"/>
                    </a:cubicBezTo>
                    <a:cubicBezTo>
                      <a:pt x="3608" y="626"/>
                      <a:pt x="3597" y="632"/>
                      <a:pt x="3593" y="644"/>
                    </a:cubicBezTo>
                    <a:cubicBezTo>
                      <a:pt x="3557" y="757"/>
                      <a:pt x="3541" y="874"/>
                      <a:pt x="3547" y="987"/>
                    </a:cubicBezTo>
                    <a:cubicBezTo>
                      <a:pt x="2935" y="1412"/>
                      <a:pt x="2313" y="1826"/>
                      <a:pt x="1688" y="2231"/>
                    </a:cubicBezTo>
                    <a:cubicBezTo>
                      <a:pt x="1568" y="2167"/>
                      <a:pt x="1428" y="2118"/>
                      <a:pt x="1279" y="2092"/>
                    </a:cubicBezTo>
                    <a:cubicBezTo>
                      <a:pt x="1278" y="2092"/>
                      <a:pt x="1277" y="2092"/>
                      <a:pt x="1276" y="2092"/>
                    </a:cubicBezTo>
                    <a:cubicBezTo>
                      <a:pt x="1250" y="2092"/>
                      <a:pt x="1242" y="2131"/>
                      <a:pt x="1266" y="2137"/>
                    </a:cubicBezTo>
                    <a:cubicBezTo>
                      <a:pt x="1393" y="2170"/>
                      <a:pt x="1509" y="2215"/>
                      <a:pt x="1616" y="2277"/>
                    </a:cubicBezTo>
                    <a:cubicBezTo>
                      <a:pt x="1095" y="2610"/>
                      <a:pt x="570" y="2944"/>
                      <a:pt x="42" y="3268"/>
                    </a:cubicBezTo>
                    <a:cubicBezTo>
                      <a:pt x="0" y="3293"/>
                      <a:pt x="25" y="3351"/>
                      <a:pt x="64" y="3351"/>
                    </a:cubicBezTo>
                    <a:cubicBezTo>
                      <a:pt x="70" y="3351"/>
                      <a:pt x="77" y="3349"/>
                      <a:pt x="84" y="3346"/>
                    </a:cubicBezTo>
                    <a:cubicBezTo>
                      <a:pt x="641" y="3025"/>
                      <a:pt x="1182" y="2688"/>
                      <a:pt x="1727" y="2345"/>
                    </a:cubicBezTo>
                    <a:cubicBezTo>
                      <a:pt x="2076" y="2594"/>
                      <a:pt x="2261" y="2999"/>
                      <a:pt x="2154" y="3420"/>
                    </a:cubicBezTo>
                    <a:cubicBezTo>
                      <a:pt x="1651" y="3397"/>
                      <a:pt x="1144" y="3365"/>
                      <a:pt x="640" y="3365"/>
                    </a:cubicBezTo>
                    <a:cubicBezTo>
                      <a:pt x="447" y="3365"/>
                      <a:pt x="254" y="3370"/>
                      <a:pt x="61" y="3381"/>
                    </a:cubicBezTo>
                    <a:cubicBezTo>
                      <a:pt x="3" y="3385"/>
                      <a:pt x="10" y="3459"/>
                      <a:pt x="61" y="3466"/>
                    </a:cubicBezTo>
                    <a:cubicBezTo>
                      <a:pt x="732" y="3550"/>
                      <a:pt x="1425" y="3547"/>
                      <a:pt x="2109" y="3560"/>
                    </a:cubicBezTo>
                    <a:cubicBezTo>
                      <a:pt x="2073" y="3647"/>
                      <a:pt x="2025" y="3738"/>
                      <a:pt x="1960" y="3825"/>
                    </a:cubicBezTo>
                    <a:cubicBezTo>
                      <a:pt x="1932" y="3866"/>
                      <a:pt x="1969" y="3902"/>
                      <a:pt x="2007" y="3902"/>
                    </a:cubicBezTo>
                    <a:cubicBezTo>
                      <a:pt x="2023" y="3902"/>
                      <a:pt x="2039" y="3896"/>
                      <a:pt x="2050" y="3880"/>
                    </a:cubicBezTo>
                    <a:cubicBezTo>
                      <a:pt x="2125" y="3777"/>
                      <a:pt x="2183" y="3670"/>
                      <a:pt x="2222" y="3560"/>
                    </a:cubicBezTo>
                    <a:cubicBezTo>
                      <a:pt x="2316" y="3560"/>
                      <a:pt x="2410" y="3563"/>
                      <a:pt x="2504" y="3566"/>
                    </a:cubicBezTo>
                    <a:cubicBezTo>
                      <a:pt x="3147" y="3587"/>
                      <a:pt x="3803" y="3644"/>
                      <a:pt x="4450" y="3644"/>
                    </a:cubicBezTo>
                    <a:cubicBezTo>
                      <a:pt x="4617" y="3644"/>
                      <a:pt x="4784" y="3640"/>
                      <a:pt x="4950" y="3631"/>
                    </a:cubicBezTo>
                    <a:cubicBezTo>
                      <a:pt x="4969" y="3631"/>
                      <a:pt x="4982" y="3624"/>
                      <a:pt x="4989" y="3611"/>
                    </a:cubicBezTo>
                    <a:cubicBezTo>
                      <a:pt x="4998" y="3617"/>
                      <a:pt x="5010" y="3619"/>
                      <a:pt x="5021" y="3619"/>
                    </a:cubicBezTo>
                    <a:cubicBezTo>
                      <a:pt x="5052" y="3619"/>
                      <a:pt x="5083" y="3600"/>
                      <a:pt x="5083" y="3563"/>
                    </a:cubicBezTo>
                    <a:cubicBezTo>
                      <a:pt x="5070" y="2999"/>
                      <a:pt x="5057" y="2439"/>
                      <a:pt x="5047" y="1878"/>
                    </a:cubicBezTo>
                    <a:cubicBezTo>
                      <a:pt x="5147" y="1846"/>
                      <a:pt x="5245" y="1800"/>
                      <a:pt x="5339" y="1749"/>
                    </a:cubicBezTo>
                    <a:cubicBezTo>
                      <a:pt x="5381" y="1726"/>
                      <a:pt x="5352" y="1663"/>
                      <a:pt x="5306" y="1663"/>
                    </a:cubicBezTo>
                    <a:cubicBezTo>
                      <a:pt x="5299" y="1663"/>
                      <a:pt x="5291" y="1664"/>
                      <a:pt x="5284" y="1668"/>
                    </a:cubicBezTo>
                    <a:cubicBezTo>
                      <a:pt x="5209" y="1710"/>
                      <a:pt x="5122" y="1745"/>
                      <a:pt x="5041" y="1775"/>
                    </a:cubicBezTo>
                    <a:cubicBezTo>
                      <a:pt x="5031" y="1201"/>
                      <a:pt x="5011" y="628"/>
                      <a:pt x="5002" y="58"/>
                    </a:cubicBezTo>
                    <a:cubicBezTo>
                      <a:pt x="5002" y="28"/>
                      <a:pt x="4973" y="0"/>
                      <a:pt x="49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" name="Google Shape;292;p3"/>
              <p:cNvSpPr/>
              <p:nvPr/>
            </p:nvSpPr>
            <p:spPr>
              <a:xfrm>
                <a:off x="4808808" y="2160306"/>
                <a:ext cx="32113" cy="32572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96" extrusionOk="0">
                    <a:moveTo>
                      <a:pt x="437" y="0"/>
                    </a:moveTo>
                    <a:cubicBezTo>
                      <a:pt x="429" y="0"/>
                      <a:pt x="420" y="4"/>
                      <a:pt x="412" y="12"/>
                    </a:cubicBezTo>
                    <a:cubicBezTo>
                      <a:pt x="357" y="70"/>
                      <a:pt x="302" y="125"/>
                      <a:pt x="250" y="184"/>
                    </a:cubicBezTo>
                    <a:cubicBezTo>
                      <a:pt x="195" y="135"/>
                      <a:pt x="134" y="87"/>
                      <a:pt x="69" y="41"/>
                    </a:cubicBezTo>
                    <a:cubicBezTo>
                      <a:pt x="66" y="39"/>
                      <a:pt x="63" y="38"/>
                      <a:pt x="60" y="38"/>
                    </a:cubicBezTo>
                    <a:cubicBezTo>
                      <a:pt x="47" y="38"/>
                      <a:pt x="36" y="57"/>
                      <a:pt x="49" y="70"/>
                    </a:cubicBezTo>
                    <a:cubicBezTo>
                      <a:pt x="105" y="122"/>
                      <a:pt x="156" y="174"/>
                      <a:pt x="211" y="229"/>
                    </a:cubicBezTo>
                    <a:cubicBezTo>
                      <a:pt x="147" y="300"/>
                      <a:pt x="82" y="375"/>
                      <a:pt x="20" y="446"/>
                    </a:cubicBezTo>
                    <a:cubicBezTo>
                      <a:pt x="0" y="469"/>
                      <a:pt x="19" y="495"/>
                      <a:pt x="41" y="495"/>
                    </a:cubicBezTo>
                    <a:cubicBezTo>
                      <a:pt x="47" y="495"/>
                      <a:pt x="53" y="493"/>
                      <a:pt x="59" y="488"/>
                    </a:cubicBezTo>
                    <a:cubicBezTo>
                      <a:pt x="130" y="417"/>
                      <a:pt x="198" y="352"/>
                      <a:pt x="266" y="284"/>
                    </a:cubicBezTo>
                    <a:cubicBezTo>
                      <a:pt x="315" y="342"/>
                      <a:pt x="360" y="401"/>
                      <a:pt x="415" y="446"/>
                    </a:cubicBezTo>
                    <a:cubicBezTo>
                      <a:pt x="423" y="451"/>
                      <a:pt x="431" y="453"/>
                      <a:pt x="439" y="453"/>
                    </a:cubicBezTo>
                    <a:cubicBezTo>
                      <a:pt x="462" y="453"/>
                      <a:pt x="481" y="434"/>
                      <a:pt x="464" y="407"/>
                    </a:cubicBezTo>
                    <a:cubicBezTo>
                      <a:pt x="428" y="342"/>
                      <a:pt x="364" y="284"/>
                      <a:pt x="309" y="236"/>
                    </a:cubicBezTo>
                    <a:cubicBezTo>
                      <a:pt x="360" y="177"/>
                      <a:pt x="415" y="122"/>
                      <a:pt x="464" y="64"/>
                    </a:cubicBezTo>
                    <a:cubicBezTo>
                      <a:pt x="489" y="37"/>
                      <a:pt x="464" y="0"/>
                      <a:pt x="4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93" name="Google Shape;293;p3"/>
            <p:cNvGrpSpPr/>
            <p:nvPr/>
          </p:nvGrpSpPr>
          <p:grpSpPr>
            <a:xfrm rot="1830349">
              <a:off x="549304" y="2978000"/>
              <a:ext cx="1071906" cy="771565"/>
              <a:chOff x="5859955" y="1906764"/>
              <a:chExt cx="497056" cy="357770"/>
            </a:xfrm>
          </p:grpSpPr>
          <p:sp>
            <p:nvSpPr>
              <p:cNvPr id="294" name="Google Shape;294;p3"/>
              <p:cNvSpPr/>
              <p:nvPr/>
            </p:nvSpPr>
            <p:spPr>
              <a:xfrm>
                <a:off x="5859955" y="1906764"/>
                <a:ext cx="497056" cy="357770"/>
              </a:xfrm>
              <a:custGeom>
                <a:avLst/>
                <a:gdLst/>
                <a:ahLst/>
                <a:cxnLst/>
                <a:rect l="l" t="t" r="r" b="b"/>
                <a:pathLst>
                  <a:path w="7569" h="5448" extrusionOk="0">
                    <a:moveTo>
                      <a:pt x="2576" y="543"/>
                    </a:moveTo>
                    <a:lnTo>
                      <a:pt x="2563" y="2739"/>
                    </a:lnTo>
                    <a:lnTo>
                      <a:pt x="2563" y="2791"/>
                    </a:lnTo>
                    <a:cubicBezTo>
                      <a:pt x="2152" y="2836"/>
                      <a:pt x="1795" y="3096"/>
                      <a:pt x="1850" y="3601"/>
                    </a:cubicBezTo>
                    <a:cubicBezTo>
                      <a:pt x="1854" y="3659"/>
                      <a:pt x="1876" y="3711"/>
                      <a:pt x="1896" y="3769"/>
                    </a:cubicBezTo>
                    <a:cubicBezTo>
                      <a:pt x="1426" y="3756"/>
                      <a:pt x="956" y="3743"/>
                      <a:pt x="487" y="3740"/>
                    </a:cubicBezTo>
                    <a:cubicBezTo>
                      <a:pt x="169" y="2720"/>
                      <a:pt x="525" y="1599"/>
                      <a:pt x="1432" y="980"/>
                    </a:cubicBezTo>
                    <a:cubicBezTo>
                      <a:pt x="1773" y="744"/>
                      <a:pt x="2165" y="601"/>
                      <a:pt x="2576" y="543"/>
                    </a:cubicBezTo>
                    <a:close/>
                    <a:moveTo>
                      <a:pt x="2563" y="2914"/>
                    </a:moveTo>
                    <a:cubicBezTo>
                      <a:pt x="2560" y="3206"/>
                      <a:pt x="2557" y="3494"/>
                      <a:pt x="2547" y="3782"/>
                    </a:cubicBezTo>
                    <a:cubicBezTo>
                      <a:pt x="2382" y="3776"/>
                      <a:pt x="2220" y="3773"/>
                      <a:pt x="2051" y="3769"/>
                    </a:cubicBezTo>
                    <a:cubicBezTo>
                      <a:pt x="2003" y="3685"/>
                      <a:pt x="1977" y="3594"/>
                      <a:pt x="1977" y="3517"/>
                    </a:cubicBezTo>
                    <a:cubicBezTo>
                      <a:pt x="1970" y="3160"/>
                      <a:pt x="2242" y="2953"/>
                      <a:pt x="2563" y="2914"/>
                    </a:cubicBezTo>
                    <a:close/>
                    <a:moveTo>
                      <a:pt x="2719" y="2904"/>
                    </a:moveTo>
                    <a:cubicBezTo>
                      <a:pt x="3227" y="2917"/>
                      <a:pt x="3707" y="3309"/>
                      <a:pt x="3765" y="3805"/>
                    </a:cubicBezTo>
                    <a:cubicBezTo>
                      <a:pt x="3415" y="3802"/>
                      <a:pt x="3059" y="3792"/>
                      <a:pt x="2702" y="3786"/>
                    </a:cubicBezTo>
                    <a:cubicBezTo>
                      <a:pt x="2702" y="3494"/>
                      <a:pt x="2696" y="3196"/>
                      <a:pt x="2696" y="2904"/>
                    </a:cubicBezTo>
                    <a:close/>
                    <a:moveTo>
                      <a:pt x="3036" y="513"/>
                    </a:moveTo>
                    <a:cubicBezTo>
                      <a:pt x="3674" y="513"/>
                      <a:pt x="4316" y="705"/>
                      <a:pt x="4831" y="1064"/>
                    </a:cubicBezTo>
                    <a:cubicBezTo>
                      <a:pt x="5670" y="1647"/>
                      <a:pt x="6007" y="2749"/>
                      <a:pt x="6055" y="3792"/>
                    </a:cubicBezTo>
                    <a:cubicBezTo>
                      <a:pt x="6039" y="3790"/>
                      <a:pt x="6021" y="3790"/>
                      <a:pt x="6004" y="3790"/>
                    </a:cubicBezTo>
                    <a:cubicBezTo>
                      <a:pt x="5986" y="3790"/>
                      <a:pt x="5968" y="3790"/>
                      <a:pt x="5952" y="3792"/>
                    </a:cubicBezTo>
                    <a:cubicBezTo>
                      <a:pt x="5304" y="3805"/>
                      <a:pt x="4656" y="3808"/>
                      <a:pt x="4008" y="3808"/>
                    </a:cubicBezTo>
                    <a:lnTo>
                      <a:pt x="3895" y="3808"/>
                    </a:lnTo>
                    <a:cubicBezTo>
                      <a:pt x="3856" y="3410"/>
                      <a:pt x="3571" y="3057"/>
                      <a:pt x="3179" y="2885"/>
                    </a:cubicBezTo>
                    <a:cubicBezTo>
                      <a:pt x="3030" y="2820"/>
                      <a:pt x="2864" y="2788"/>
                      <a:pt x="2696" y="2788"/>
                    </a:cubicBezTo>
                    <a:lnTo>
                      <a:pt x="2696" y="2746"/>
                    </a:lnTo>
                    <a:cubicBezTo>
                      <a:pt x="2699" y="2007"/>
                      <a:pt x="2706" y="1265"/>
                      <a:pt x="2709" y="530"/>
                    </a:cubicBezTo>
                    <a:cubicBezTo>
                      <a:pt x="2817" y="518"/>
                      <a:pt x="2926" y="513"/>
                      <a:pt x="3036" y="513"/>
                    </a:cubicBezTo>
                    <a:close/>
                    <a:moveTo>
                      <a:pt x="2168" y="3922"/>
                    </a:moveTo>
                    <a:lnTo>
                      <a:pt x="2168" y="3922"/>
                    </a:lnTo>
                    <a:cubicBezTo>
                      <a:pt x="2291" y="3925"/>
                      <a:pt x="2417" y="3925"/>
                      <a:pt x="2547" y="3925"/>
                    </a:cubicBezTo>
                    <a:cubicBezTo>
                      <a:pt x="2547" y="3977"/>
                      <a:pt x="2544" y="4019"/>
                      <a:pt x="2544" y="4064"/>
                    </a:cubicBezTo>
                    <a:cubicBezTo>
                      <a:pt x="2516" y="4075"/>
                      <a:pt x="2488" y="4080"/>
                      <a:pt x="2460" y="4080"/>
                    </a:cubicBezTo>
                    <a:cubicBezTo>
                      <a:pt x="2357" y="4080"/>
                      <a:pt x="2252" y="4016"/>
                      <a:pt x="2168" y="3922"/>
                    </a:cubicBezTo>
                    <a:close/>
                    <a:moveTo>
                      <a:pt x="2800" y="3935"/>
                    </a:moveTo>
                    <a:cubicBezTo>
                      <a:pt x="3124" y="3938"/>
                      <a:pt x="3447" y="3938"/>
                      <a:pt x="3771" y="3938"/>
                    </a:cubicBezTo>
                    <a:cubicBezTo>
                      <a:pt x="3771" y="4006"/>
                      <a:pt x="3758" y="4080"/>
                      <a:pt x="3739" y="4155"/>
                    </a:cubicBezTo>
                    <a:cubicBezTo>
                      <a:pt x="3593" y="4647"/>
                      <a:pt x="3159" y="4916"/>
                      <a:pt x="2686" y="5007"/>
                    </a:cubicBezTo>
                    <a:cubicBezTo>
                      <a:pt x="2696" y="4706"/>
                      <a:pt x="2702" y="4398"/>
                      <a:pt x="2702" y="4087"/>
                    </a:cubicBezTo>
                    <a:cubicBezTo>
                      <a:pt x="2735" y="4058"/>
                      <a:pt x="2767" y="4012"/>
                      <a:pt x="2793" y="3957"/>
                    </a:cubicBezTo>
                    <a:cubicBezTo>
                      <a:pt x="2800" y="3951"/>
                      <a:pt x="2800" y="3941"/>
                      <a:pt x="2800" y="3935"/>
                    </a:cubicBezTo>
                    <a:close/>
                    <a:moveTo>
                      <a:pt x="532" y="3857"/>
                    </a:moveTo>
                    <a:lnTo>
                      <a:pt x="532" y="3857"/>
                    </a:lnTo>
                    <a:cubicBezTo>
                      <a:pt x="1018" y="3889"/>
                      <a:pt x="1504" y="3905"/>
                      <a:pt x="1993" y="3918"/>
                    </a:cubicBezTo>
                    <a:cubicBezTo>
                      <a:pt x="2115" y="4074"/>
                      <a:pt x="2293" y="4187"/>
                      <a:pt x="2461" y="4187"/>
                    </a:cubicBezTo>
                    <a:cubicBezTo>
                      <a:pt x="2489" y="4187"/>
                      <a:pt x="2517" y="4184"/>
                      <a:pt x="2544" y="4178"/>
                    </a:cubicBezTo>
                    <a:lnTo>
                      <a:pt x="2544" y="4178"/>
                    </a:lnTo>
                    <a:cubicBezTo>
                      <a:pt x="2540" y="4463"/>
                      <a:pt x="2544" y="4744"/>
                      <a:pt x="2550" y="5030"/>
                    </a:cubicBezTo>
                    <a:cubicBezTo>
                      <a:pt x="2471" y="5040"/>
                      <a:pt x="2393" y="5045"/>
                      <a:pt x="2315" y="5045"/>
                    </a:cubicBezTo>
                    <a:cubicBezTo>
                      <a:pt x="2269" y="5045"/>
                      <a:pt x="2222" y="5043"/>
                      <a:pt x="2174" y="5039"/>
                    </a:cubicBezTo>
                    <a:cubicBezTo>
                      <a:pt x="1465" y="5000"/>
                      <a:pt x="921" y="4715"/>
                      <a:pt x="613" y="4058"/>
                    </a:cubicBezTo>
                    <a:cubicBezTo>
                      <a:pt x="584" y="3993"/>
                      <a:pt x="555" y="3925"/>
                      <a:pt x="532" y="3857"/>
                    </a:cubicBezTo>
                    <a:close/>
                    <a:moveTo>
                      <a:pt x="2642" y="0"/>
                    </a:moveTo>
                    <a:cubicBezTo>
                      <a:pt x="2609" y="0"/>
                      <a:pt x="2576" y="21"/>
                      <a:pt x="2576" y="63"/>
                    </a:cubicBezTo>
                    <a:lnTo>
                      <a:pt x="2576" y="416"/>
                    </a:lnTo>
                    <a:cubicBezTo>
                      <a:pt x="1682" y="543"/>
                      <a:pt x="859" y="1035"/>
                      <a:pt x="454" y="1920"/>
                    </a:cubicBezTo>
                    <a:cubicBezTo>
                      <a:pt x="195" y="2487"/>
                      <a:pt x="172" y="3141"/>
                      <a:pt x="347" y="3737"/>
                    </a:cubicBezTo>
                    <a:lnTo>
                      <a:pt x="56" y="3737"/>
                    </a:lnTo>
                    <a:cubicBezTo>
                      <a:pt x="1" y="3737"/>
                      <a:pt x="1" y="3818"/>
                      <a:pt x="56" y="3821"/>
                    </a:cubicBezTo>
                    <a:lnTo>
                      <a:pt x="383" y="3844"/>
                    </a:lnTo>
                    <a:cubicBezTo>
                      <a:pt x="406" y="3905"/>
                      <a:pt x="425" y="3964"/>
                      <a:pt x="448" y="4019"/>
                    </a:cubicBezTo>
                    <a:cubicBezTo>
                      <a:pt x="762" y="4761"/>
                      <a:pt x="1319" y="5104"/>
                      <a:pt x="2113" y="5166"/>
                    </a:cubicBezTo>
                    <a:cubicBezTo>
                      <a:pt x="2166" y="5170"/>
                      <a:pt x="2220" y="5173"/>
                      <a:pt x="2274" y="5173"/>
                    </a:cubicBezTo>
                    <a:cubicBezTo>
                      <a:pt x="2368" y="5173"/>
                      <a:pt x="2461" y="5166"/>
                      <a:pt x="2553" y="5156"/>
                    </a:cubicBezTo>
                    <a:cubicBezTo>
                      <a:pt x="2560" y="5237"/>
                      <a:pt x="2563" y="5324"/>
                      <a:pt x="2566" y="5405"/>
                    </a:cubicBezTo>
                    <a:cubicBezTo>
                      <a:pt x="2568" y="5434"/>
                      <a:pt x="2588" y="5448"/>
                      <a:pt x="2610" y="5448"/>
                    </a:cubicBezTo>
                    <a:cubicBezTo>
                      <a:pt x="2632" y="5448"/>
                      <a:pt x="2655" y="5433"/>
                      <a:pt x="2660" y="5405"/>
                    </a:cubicBezTo>
                    <a:cubicBezTo>
                      <a:pt x="2667" y="5315"/>
                      <a:pt x="2673" y="5227"/>
                      <a:pt x="2676" y="5136"/>
                    </a:cubicBezTo>
                    <a:cubicBezTo>
                      <a:pt x="3179" y="5049"/>
                      <a:pt x="3635" y="4780"/>
                      <a:pt x="3830" y="4275"/>
                    </a:cubicBezTo>
                    <a:cubicBezTo>
                      <a:pt x="3875" y="4161"/>
                      <a:pt x="3895" y="4045"/>
                      <a:pt x="3898" y="3931"/>
                    </a:cubicBezTo>
                    <a:cubicBezTo>
                      <a:pt x="4047" y="3932"/>
                      <a:pt x="4196" y="3933"/>
                      <a:pt x="4344" y="3933"/>
                    </a:cubicBezTo>
                    <a:cubicBezTo>
                      <a:pt x="4790" y="3933"/>
                      <a:pt x="5235" y="3929"/>
                      <a:pt x="5680" y="3922"/>
                    </a:cubicBezTo>
                    <a:cubicBezTo>
                      <a:pt x="5806" y="3922"/>
                      <a:pt x="5932" y="3918"/>
                      <a:pt x="6052" y="3915"/>
                    </a:cubicBezTo>
                    <a:lnTo>
                      <a:pt x="6052" y="3915"/>
                    </a:lnTo>
                    <a:cubicBezTo>
                      <a:pt x="6062" y="4233"/>
                      <a:pt x="6042" y="4550"/>
                      <a:pt x="6004" y="4838"/>
                    </a:cubicBezTo>
                    <a:cubicBezTo>
                      <a:pt x="5999" y="4881"/>
                      <a:pt x="6029" y="4902"/>
                      <a:pt x="6063" y="4902"/>
                    </a:cubicBezTo>
                    <a:cubicBezTo>
                      <a:pt x="6097" y="4902"/>
                      <a:pt x="6133" y="4881"/>
                      <a:pt x="6140" y="4838"/>
                    </a:cubicBezTo>
                    <a:cubicBezTo>
                      <a:pt x="6178" y="4537"/>
                      <a:pt x="6195" y="4226"/>
                      <a:pt x="6188" y="3915"/>
                    </a:cubicBezTo>
                    <a:cubicBezTo>
                      <a:pt x="6327" y="3909"/>
                      <a:pt x="6473" y="3909"/>
                      <a:pt x="6616" y="3905"/>
                    </a:cubicBezTo>
                    <a:lnTo>
                      <a:pt x="7017" y="3892"/>
                    </a:lnTo>
                    <a:cubicBezTo>
                      <a:pt x="7105" y="3889"/>
                      <a:pt x="7196" y="3889"/>
                      <a:pt x="7283" y="3886"/>
                    </a:cubicBezTo>
                    <a:cubicBezTo>
                      <a:pt x="7310" y="3895"/>
                      <a:pt x="7333" y="3900"/>
                      <a:pt x="7353" y="3900"/>
                    </a:cubicBezTo>
                    <a:cubicBezTo>
                      <a:pt x="7368" y="3900"/>
                      <a:pt x="7381" y="3898"/>
                      <a:pt x="7393" y="3892"/>
                    </a:cubicBezTo>
                    <a:cubicBezTo>
                      <a:pt x="7403" y="3918"/>
                      <a:pt x="7422" y="3938"/>
                      <a:pt x="7455" y="3938"/>
                    </a:cubicBezTo>
                    <a:lnTo>
                      <a:pt x="7484" y="3938"/>
                    </a:lnTo>
                    <a:cubicBezTo>
                      <a:pt x="7510" y="3938"/>
                      <a:pt x="7539" y="3918"/>
                      <a:pt x="7549" y="3889"/>
                    </a:cubicBezTo>
                    <a:cubicBezTo>
                      <a:pt x="7552" y="3876"/>
                      <a:pt x="7552" y="3867"/>
                      <a:pt x="7555" y="3857"/>
                    </a:cubicBezTo>
                    <a:cubicBezTo>
                      <a:pt x="7568" y="3834"/>
                      <a:pt x="7555" y="3805"/>
                      <a:pt x="7533" y="3786"/>
                    </a:cubicBezTo>
                    <a:cubicBezTo>
                      <a:pt x="7473" y="3746"/>
                      <a:pt x="7390" y="3733"/>
                      <a:pt x="7301" y="3733"/>
                    </a:cubicBezTo>
                    <a:cubicBezTo>
                      <a:pt x="7158" y="3733"/>
                      <a:pt x="6999" y="3765"/>
                      <a:pt x="6891" y="3769"/>
                    </a:cubicBezTo>
                    <a:cubicBezTo>
                      <a:pt x="6658" y="3776"/>
                      <a:pt x="6421" y="3779"/>
                      <a:pt x="6188" y="3786"/>
                    </a:cubicBezTo>
                    <a:cubicBezTo>
                      <a:pt x="6123" y="2490"/>
                      <a:pt x="5608" y="1171"/>
                      <a:pt x="4358" y="646"/>
                    </a:cubicBezTo>
                    <a:cubicBezTo>
                      <a:pt x="3944" y="471"/>
                      <a:pt x="3493" y="384"/>
                      <a:pt x="3046" y="384"/>
                    </a:cubicBezTo>
                    <a:cubicBezTo>
                      <a:pt x="2933" y="384"/>
                      <a:pt x="2821" y="389"/>
                      <a:pt x="2709" y="400"/>
                    </a:cubicBezTo>
                    <a:lnTo>
                      <a:pt x="2709" y="63"/>
                    </a:lnTo>
                    <a:cubicBezTo>
                      <a:pt x="2709" y="21"/>
                      <a:pt x="2676" y="0"/>
                      <a:pt x="26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" name="Google Shape;295;p3"/>
              <p:cNvSpPr/>
              <p:nvPr/>
            </p:nvSpPr>
            <p:spPr>
              <a:xfrm>
                <a:off x="6038900" y="1950301"/>
                <a:ext cx="23182" cy="19504"/>
              </a:xfrm>
              <a:custGeom>
                <a:avLst/>
                <a:gdLst/>
                <a:ahLst/>
                <a:cxnLst/>
                <a:rect l="l" t="t" r="r" b="b"/>
                <a:pathLst>
                  <a:path w="353" h="297" extrusionOk="0">
                    <a:moveTo>
                      <a:pt x="53" y="0"/>
                    </a:moveTo>
                    <a:cubicBezTo>
                      <a:pt x="24" y="0"/>
                      <a:pt x="1" y="34"/>
                      <a:pt x="26" y="61"/>
                    </a:cubicBezTo>
                    <a:cubicBezTo>
                      <a:pt x="100" y="139"/>
                      <a:pt x="188" y="220"/>
                      <a:pt x="272" y="288"/>
                    </a:cubicBezTo>
                    <a:cubicBezTo>
                      <a:pt x="279" y="294"/>
                      <a:pt x="287" y="297"/>
                      <a:pt x="295" y="297"/>
                    </a:cubicBezTo>
                    <a:cubicBezTo>
                      <a:pt x="325" y="297"/>
                      <a:pt x="352" y="258"/>
                      <a:pt x="324" y="230"/>
                    </a:cubicBezTo>
                    <a:cubicBezTo>
                      <a:pt x="246" y="149"/>
                      <a:pt x="162" y="77"/>
                      <a:pt x="78" y="9"/>
                    </a:cubicBezTo>
                    <a:cubicBezTo>
                      <a:pt x="70" y="3"/>
                      <a:pt x="61" y="0"/>
                      <a:pt x="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" name="Google Shape;296;p3"/>
              <p:cNvSpPr/>
              <p:nvPr/>
            </p:nvSpPr>
            <p:spPr>
              <a:xfrm>
                <a:off x="6078564" y="1985039"/>
                <a:ext cx="24758" cy="21802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32" extrusionOk="0">
                    <a:moveTo>
                      <a:pt x="52" y="1"/>
                    </a:moveTo>
                    <a:cubicBezTo>
                      <a:pt x="22" y="1"/>
                      <a:pt x="1" y="47"/>
                      <a:pt x="25" y="73"/>
                    </a:cubicBezTo>
                    <a:cubicBezTo>
                      <a:pt x="109" y="164"/>
                      <a:pt x="206" y="251"/>
                      <a:pt x="303" y="326"/>
                    </a:cubicBezTo>
                    <a:cubicBezTo>
                      <a:pt x="309" y="330"/>
                      <a:pt x="315" y="331"/>
                      <a:pt x="321" y="331"/>
                    </a:cubicBezTo>
                    <a:cubicBezTo>
                      <a:pt x="351" y="331"/>
                      <a:pt x="376" y="288"/>
                      <a:pt x="352" y="261"/>
                    </a:cubicBezTo>
                    <a:cubicBezTo>
                      <a:pt x="271" y="167"/>
                      <a:pt x="174" y="83"/>
                      <a:pt x="73" y="8"/>
                    </a:cubicBezTo>
                    <a:cubicBezTo>
                      <a:pt x="66" y="3"/>
                      <a:pt x="59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" name="Google Shape;297;p3"/>
              <p:cNvSpPr/>
              <p:nvPr/>
            </p:nvSpPr>
            <p:spPr>
              <a:xfrm>
                <a:off x="6116520" y="2017610"/>
                <a:ext cx="22196" cy="18519"/>
              </a:xfrm>
              <a:custGeom>
                <a:avLst/>
                <a:gdLst/>
                <a:ahLst/>
                <a:cxnLst/>
                <a:rect l="l" t="t" r="r" b="b"/>
                <a:pathLst>
                  <a:path w="338" h="282" extrusionOk="0">
                    <a:moveTo>
                      <a:pt x="53" y="1"/>
                    </a:moveTo>
                    <a:cubicBezTo>
                      <a:pt x="20" y="1"/>
                      <a:pt x="1" y="52"/>
                      <a:pt x="33" y="76"/>
                    </a:cubicBezTo>
                    <a:cubicBezTo>
                      <a:pt x="114" y="134"/>
                      <a:pt x="182" y="202"/>
                      <a:pt x="253" y="270"/>
                    </a:cubicBezTo>
                    <a:cubicBezTo>
                      <a:pt x="261" y="278"/>
                      <a:pt x="270" y="282"/>
                      <a:pt x="280" y="282"/>
                    </a:cubicBezTo>
                    <a:cubicBezTo>
                      <a:pt x="309" y="282"/>
                      <a:pt x="338" y="249"/>
                      <a:pt x="318" y="222"/>
                    </a:cubicBezTo>
                    <a:cubicBezTo>
                      <a:pt x="253" y="138"/>
                      <a:pt x="166" y="70"/>
                      <a:pt x="75" y="8"/>
                    </a:cubicBezTo>
                    <a:cubicBezTo>
                      <a:pt x="67" y="3"/>
                      <a:pt x="60" y="1"/>
                      <a:pt x="5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" name="Google Shape;298;p3"/>
              <p:cNvSpPr/>
              <p:nvPr/>
            </p:nvSpPr>
            <p:spPr>
              <a:xfrm>
                <a:off x="6152375" y="2052217"/>
                <a:ext cx="28238" cy="24101"/>
              </a:xfrm>
              <a:custGeom>
                <a:avLst/>
                <a:gdLst/>
                <a:ahLst/>
                <a:cxnLst/>
                <a:rect l="l" t="t" r="r" b="b"/>
                <a:pathLst>
                  <a:path w="430" h="367" extrusionOk="0">
                    <a:moveTo>
                      <a:pt x="49" y="1"/>
                    </a:moveTo>
                    <a:cubicBezTo>
                      <a:pt x="17" y="1"/>
                      <a:pt x="0" y="48"/>
                      <a:pt x="28" y="67"/>
                    </a:cubicBezTo>
                    <a:cubicBezTo>
                      <a:pt x="141" y="148"/>
                      <a:pt x="238" y="249"/>
                      <a:pt x="336" y="356"/>
                    </a:cubicBezTo>
                    <a:cubicBezTo>
                      <a:pt x="344" y="363"/>
                      <a:pt x="353" y="366"/>
                      <a:pt x="363" y="366"/>
                    </a:cubicBezTo>
                    <a:cubicBezTo>
                      <a:pt x="396" y="366"/>
                      <a:pt x="429" y="330"/>
                      <a:pt x="407" y="297"/>
                    </a:cubicBezTo>
                    <a:cubicBezTo>
                      <a:pt x="316" y="178"/>
                      <a:pt x="196" y="80"/>
                      <a:pt x="67" y="6"/>
                    </a:cubicBezTo>
                    <a:cubicBezTo>
                      <a:pt x="60" y="2"/>
                      <a:pt x="54" y="1"/>
                      <a:pt x="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" name="Google Shape;299;p3"/>
              <p:cNvSpPr/>
              <p:nvPr/>
            </p:nvSpPr>
            <p:spPr>
              <a:xfrm>
                <a:off x="6188492" y="2086824"/>
                <a:ext cx="29880" cy="25020"/>
              </a:xfrm>
              <a:custGeom>
                <a:avLst/>
                <a:gdLst/>
                <a:ahLst/>
                <a:cxnLst/>
                <a:rect l="l" t="t" r="r" b="b"/>
                <a:pathLst>
                  <a:path w="455" h="381" extrusionOk="0">
                    <a:moveTo>
                      <a:pt x="64" y="1"/>
                    </a:moveTo>
                    <a:cubicBezTo>
                      <a:pt x="30" y="1"/>
                      <a:pt x="0" y="47"/>
                      <a:pt x="35" y="72"/>
                    </a:cubicBezTo>
                    <a:cubicBezTo>
                      <a:pt x="152" y="162"/>
                      <a:pt x="262" y="266"/>
                      <a:pt x="366" y="367"/>
                    </a:cubicBezTo>
                    <a:cubicBezTo>
                      <a:pt x="376" y="376"/>
                      <a:pt x="386" y="381"/>
                      <a:pt x="396" y="381"/>
                    </a:cubicBezTo>
                    <a:cubicBezTo>
                      <a:pt x="429" y="381"/>
                      <a:pt x="454" y="337"/>
                      <a:pt x="427" y="305"/>
                    </a:cubicBezTo>
                    <a:cubicBezTo>
                      <a:pt x="330" y="188"/>
                      <a:pt x="207" y="91"/>
                      <a:pt x="84" y="7"/>
                    </a:cubicBezTo>
                    <a:cubicBezTo>
                      <a:pt x="77" y="3"/>
                      <a:pt x="70" y="1"/>
                      <a:pt x="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" name="Google Shape;300;p3"/>
              <p:cNvSpPr/>
              <p:nvPr/>
            </p:nvSpPr>
            <p:spPr>
              <a:xfrm>
                <a:off x="6227499" y="2122744"/>
                <a:ext cx="30734" cy="23182"/>
              </a:xfrm>
              <a:custGeom>
                <a:avLst/>
                <a:gdLst/>
                <a:ahLst/>
                <a:cxnLst/>
                <a:rect l="l" t="t" r="r" b="b"/>
                <a:pathLst>
                  <a:path w="468" h="353" extrusionOk="0">
                    <a:moveTo>
                      <a:pt x="51" y="0"/>
                    </a:moveTo>
                    <a:cubicBezTo>
                      <a:pt x="24" y="0"/>
                      <a:pt x="1" y="39"/>
                      <a:pt x="24" y="62"/>
                    </a:cubicBezTo>
                    <a:cubicBezTo>
                      <a:pt x="134" y="153"/>
                      <a:pt x="238" y="254"/>
                      <a:pt x="351" y="341"/>
                    </a:cubicBezTo>
                    <a:cubicBezTo>
                      <a:pt x="362" y="349"/>
                      <a:pt x="373" y="352"/>
                      <a:pt x="384" y="352"/>
                    </a:cubicBezTo>
                    <a:cubicBezTo>
                      <a:pt x="428" y="352"/>
                      <a:pt x="468" y="298"/>
                      <a:pt x="426" y="270"/>
                    </a:cubicBezTo>
                    <a:cubicBezTo>
                      <a:pt x="306" y="179"/>
                      <a:pt x="186" y="98"/>
                      <a:pt x="70" y="7"/>
                    </a:cubicBezTo>
                    <a:cubicBezTo>
                      <a:pt x="63" y="2"/>
                      <a:pt x="57" y="0"/>
                      <a:pt x="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" name="Google Shape;301;p3"/>
              <p:cNvSpPr/>
              <p:nvPr/>
            </p:nvSpPr>
            <p:spPr>
              <a:xfrm>
                <a:off x="5894628" y="2115849"/>
                <a:ext cx="21080" cy="25940"/>
              </a:xfrm>
              <a:custGeom>
                <a:avLst/>
                <a:gdLst/>
                <a:ahLst/>
                <a:cxnLst/>
                <a:rect l="l" t="t" r="r" b="b"/>
                <a:pathLst>
                  <a:path w="321" h="395" extrusionOk="0">
                    <a:moveTo>
                      <a:pt x="262" y="1"/>
                    </a:moveTo>
                    <a:cubicBezTo>
                      <a:pt x="254" y="1"/>
                      <a:pt x="245" y="4"/>
                      <a:pt x="237" y="12"/>
                    </a:cubicBezTo>
                    <a:cubicBezTo>
                      <a:pt x="146" y="106"/>
                      <a:pt x="65" y="226"/>
                      <a:pt x="14" y="342"/>
                    </a:cubicBezTo>
                    <a:cubicBezTo>
                      <a:pt x="0" y="369"/>
                      <a:pt x="24" y="395"/>
                      <a:pt x="48" y="395"/>
                    </a:cubicBezTo>
                    <a:cubicBezTo>
                      <a:pt x="58" y="395"/>
                      <a:pt x="68" y="390"/>
                      <a:pt x="75" y="378"/>
                    </a:cubicBezTo>
                    <a:cubicBezTo>
                      <a:pt x="143" y="274"/>
                      <a:pt x="214" y="171"/>
                      <a:pt x="295" y="70"/>
                    </a:cubicBezTo>
                    <a:cubicBezTo>
                      <a:pt x="321" y="42"/>
                      <a:pt x="293" y="1"/>
                      <a:pt x="2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" name="Google Shape;302;p3"/>
              <p:cNvSpPr/>
              <p:nvPr/>
            </p:nvSpPr>
            <p:spPr>
              <a:xfrm>
                <a:off x="5917809" y="2065219"/>
                <a:ext cx="24232" cy="35856"/>
              </a:xfrm>
              <a:custGeom>
                <a:avLst/>
                <a:gdLst/>
                <a:ahLst/>
                <a:cxnLst/>
                <a:rect l="l" t="t" r="r" b="b"/>
                <a:pathLst>
                  <a:path w="369" h="546" extrusionOk="0">
                    <a:moveTo>
                      <a:pt x="321" y="0"/>
                    </a:moveTo>
                    <a:cubicBezTo>
                      <a:pt x="311" y="0"/>
                      <a:pt x="300" y="5"/>
                      <a:pt x="292" y="15"/>
                    </a:cubicBezTo>
                    <a:cubicBezTo>
                      <a:pt x="202" y="187"/>
                      <a:pt x="108" y="349"/>
                      <a:pt x="10" y="514"/>
                    </a:cubicBezTo>
                    <a:cubicBezTo>
                      <a:pt x="1" y="529"/>
                      <a:pt x="15" y="546"/>
                      <a:pt x="31" y="546"/>
                    </a:cubicBezTo>
                    <a:cubicBezTo>
                      <a:pt x="36" y="546"/>
                      <a:pt x="41" y="544"/>
                      <a:pt x="46" y="540"/>
                    </a:cubicBezTo>
                    <a:cubicBezTo>
                      <a:pt x="179" y="397"/>
                      <a:pt x="289" y="226"/>
                      <a:pt x="357" y="44"/>
                    </a:cubicBezTo>
                    <a:cubicBezTo>
                      <a:pt x="368" y="20"/>
                      <a:pt x="345" y="0"/>
                      <a:pt x="3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" name="Google Shape;303;p3"/>
              <p:cNvSpPr/>
              <p:nvPr/>
            </p:nvSpPr>
            <p:spPr>
              <a:xfrm>
                <a:off x="5956684" y="2017676"/>
                <a:ext cx="21671" cy="28238"/>
              </a:xfrm>
              <a:custGeom>
                <a:avLst/>
                <a:gdLst/>
                <a:ahLst/>
                <a:cxnLst/>
                <a:rect l="l" t="t" r="r" b="b"/>
                <a:pathLst>
                  <a:path w="330" h="430" extrusionOk="0">
                    <a:moveTo>
                      <a:pt x="268" y="0"/>
                    </a:moveTo>
                    <a:cubicBezTo>
                      <a:pt x="259" y="0"/>
                      <a:pt x="250" y="3"/>
                      <a:pt x="241" y="10"/>
                    </a:cubicBezTo>
                    <a:cubicBezTo>
                      <a:pt x="118" y="107"/>
                      <a:pt x="40" y="237"/>
                      <a:pt x="5" y="393"/>
                    </a:cubicBezTo>
                    <a:cubicBezTo>
                      <a:pt x="1" y="416"/>
                      <a:pt x="18" y="430"/>
                      <a:pt x="35" y="430"/>
                    </a:cubicBezTo>
                    <a:cubicBezTo>
                      <a:pt x="47" y="430"/>
                      <a:pt x="60" y="423"/>
                      <a:pt x="66" y="409"/>
                    </a:cubicBezTo>
                    <a:cubicBezTo>
                      <a:pt x="115" y="279"/>
                      <a:pt x="196" y="166"/>
                      <a:pt x="296" y="72"/>
                    </a:cubicBezTo>
                    <a:cubicBezTo>
                      <a:pt x="329" y="39"/>
                      <a:pt x="301" y="0"/>
                      <a:pt x="2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4" name="Google Shape;304;p3"/>
              <p:cNvSpPr/>
              <p:nvPr/>
            </p:nvSpPr>
            <p:spPr>
              <a:xfrm>
                <a:off x="5989518" y="1984317"/>
                <a:ext cx="10245" cy="18847"/>
              </a:xfrm>
              <a:custGeom>
                <a:avLst/>
                <a:gdLst/>
                <a:ahLst/>
                <a:cxnLst/>
                <a:rect l="l" t="t" r="r" b="b"/>
                <a:pathLst>
                  <a:path w="156" h="287" extrusionOk="0">
                    <a:moveTo>
                      <a:pt x="110" y="1"/>
                    </a:moveTo>
                    <a:cubicBezTo>
                      <a:pt x="102" y="1"/>
                      <a:pt x="92" y="4"/>
                      <a:pt x="85" y="13"/>
                    </a:cubicBezTo>
                    <a:cubicBezTo>
                      <a:pt x="26" y="81"/>
                      <a:pt x="0" y="178"/>
                      <a:pt x="23" y="266"/>
                    </a:cubicBezTo>
                    <a:cubicBezTo>
                      <a:pt x="28" y="280"/>
                      <a:pt x="38" y="287"/>
                      <a:pt x="49" y="287"/>
                    </a:cubicBezTo>
                    <a:cubicBezTo>
                      <a:pt x="62" y="287"/>
                      <a:pt x="75" y="277"/>
                      <a:pt x="75" y="259"/>
                    </a:cubicBezTo>
                    <a:cubicBezTo>
                      <a:pt x="85" y="181"/>
                      <a:pt x="101" y="120"/>
                      <a:pt x="137" y="52"/>
                    </a:cubicBezTo>
                    <a:cubicBezTo>
                      <a:pt x="156" y="28"/>
                      <a:pt x="134" y="1"/>
                      <a:pt x="1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" name="Google Shape;305;p3"/>
              <p:cNvSpPr/>
              <p:nvPr/>
            </p:nvSpPr>
            <p:spPr>
              <a:xfrm>
                <a:off x="6007183" y="1950236"/>
                <a:ext cx="16615" cy="17403"/>
              </a:xfrm>
              <a:custGeom>
                <a:avLst/>
                <a:gdLst/>
                <a:ahLst/>
                <a:cxnLst/>
                <a:rect l="l" t="t" r="r" b="b"/>
                <a:pathLst>
                  <a:path w="253" h="265" extrusionOk="0">
                    <a:moveTo>
                      <a:pt x="198" y="1"/>
                    </a:moveTo>
                    <a:cubicBezTo>
                      <a:pt x="197" y="1"/>
                      <a:pt x="196" y="1"/>
                      <a:pt x="195" y="1"/>
                    </a:cubicBezTo>
                    <a:cubicBezTo>
                      <a:pt x="81" y="10"/>
                      <a:pt x="0" y="140"/>
                      <a:pt x="46" y="244"/>
                    </a:cubicBezTo>
                    <a:cubicBezTo>
                      <a:pt x="52" y="258"/>
                      <a:pt x="65" y="264"/>
                      <a:pt x="77" y="264"/>
                    </a:cubicBezTo>
                    <a:cubicBezTo>
                      <a:pt x="94" y="264"/>
                      <a:pt x="111" y="251"/>
                      <a:pt x="107" y="227"/>
                    </a:cubicBezTo>
                    <a:cubicBezTo>
                      <a:pt x="91" y="159"/>
                      <a:pt x="143" y="98"/>
                      <a:pt x="208" y="85"/>
                    </a:cubicBezTo>
                    <a:cubicBezTo>
                      <a:pt x="252" y="75"/>
                      <a:pt x="244" y="1"/>
                      <a:pt x="1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" name="Google Shape;306;p3"/>
              <p:cNvSpPr/>
              <p:nvPr/>
            </p:nvSpPr>
            <p:spPr>
              <a:xfrm>
                <a:off x="5902442" y="2162670"/>
                <a:ext cx="19241" cy="13134"/>
              </a:xfrm>
              <a:custGeom>
                <a:avLst/>
                <a:gdLst/>
                <a:ahLst/>
                <a:cxnLst/>
                <a:rect l="l" t="t" r="r" b="b"/>
                <a:pathLst>
                  <a:path w="293" h="200" extrusionOk="0">
                    <a:moveTo>
                      <a:pt x="40" y="1"/>
                    </a:moveTo>
                    <a:cubicBezTo>
                      <a:pt x="14" y="1"/>
                      <a:pt x="0" y="38"/>
                      <a:pt x="27" y="57"/>
                    </a:cubicBezTo>
                    <a:cubicBezTo>
                      <a:pt x="92" y="106"/>
                      <a:pt x="157" y="154"/>
                      <a:pt x="228" y="196"/>
                    </a:cubicBezTo>
                    <a:cubicBezTo>
                      <a:pt x="233" y="199"/>
                      <a:pt x="237" y="200"/>
                      <a:pt x="241" y="200"/>
                    </a:cubicBezTo>
                    <a:cubicBezTo>
                      <a:pt x="267" y="200"/>
                      <a:pt x="292" y="164"/>
                      <a:pt x="267" y="144"/>
                    </a:cubicBezTo>
                    <a:cubicBezTo>
                      <a:pt x="202" y="89"/>
                      <a:pt x="131" y="51"/>
                      <a:pt x="57" y="5"/>
                    </a:cubicBezTo>
                    <a:cubicBezTo>
                      <a:pt x="51" y="2"/>
                      <a:pt x="45" y="1"/>
                      <a:pt x="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" name="Google Shape;307;p3"/>
              <p:cNvSpPr/>
              <p:nvPr/>
            </p:nvSpPr>
            <p:spPr>
              <a:xfrm>
                <a:off x="5931533" y="2183815"/>
                <a:ext cx="23182" cy="12740"/>
              </a:xfrm>
              <a:custGeom>
                <a:avLst/>
                <a:gdLst/>
                <a:ahLst/>
                <a:cxnLst/>
                <a:rect l="l" t="t" r="r" b="b"/>
                <a:pathLst>
                  <a:path w="353" h="194" extrusionOk="0">
                    <a:moveTo>
                      <a:pt x="47" y="1"/>
                    </a:moveTo>
                    <a:cubicBezTo>
                      <a:pt x="21" y="1"/>
                      <a:pt x="1" y="39"/>
                      <a:pt x="31" y="53"/>
                    </a:cubicBezTo>
                    <a:cubicBezTo>
                      <a:pt x="112" y="98"/>
                      <a:pt x="193" y="146"/>
                      <a:pt x="278" y="189"/>
                    </a:cubicBezTo>
                    <a:cubicBezTo>
                      <a:pt x="284" y="192"/>
                      <a:pt x="290" y="193"/>
                      <a:pt x="296" y="193"/>
                    </a:cubicBezTo>
                    <a:cubicBezTo>
                      <a:pt x="329" y="193"/>
                      <a:pt x="353" y="143"/>
                      <a:pt x="317" y="124"/>
                    </a:cubicBezTo>
                    <a:cubicBezTo>
                      <a:pt x="236" y="82"/>
                      <a:pt x="145" y="43"/>
                      <a:pt x="61" y="4"/>
                    </a:cubicBezTo>
                    <a:cubicBezTo>
                      <a:pt x="56" y="2"/>
                      <a:pt x="52" y="1"/>
                      <a:pt x="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" name="Google Shape;308;p3"/>
              <p:cNvSpPr/>
              <p:nvPr/>
            </p:nvSpPr>
            <p:spPr>
              <a:xfrm>
                <a:off x="5966272" y="2202333"/>
                <a:ext cx="23904" cy="12674"/>
              </a:xfrm>
              <a:custGeom>
                <a:avLst/>
                <a:gdLst/>
                <a:ahLst/>
                <a:cxnLst/>
                <a:rect l="l" t="t" r="r" b="b"/>
                <a:pathLst>
                  <a:path w="364" h="193" extrusionOk="0">
                    <a:moveTo>
                      <a:pt x="57" y="0"/>
                    </a:moveTo>
                    <a:cubicBezTo>
                      <a:pt x="25" y="0"/>
                      <a:pt x="1" y="48"/>
                      <a:pt x="37" y="65"/>
                    </a:cubicBezTo>
                    <a:lnTo>
                      <a:pt x="280" y="188"/>
                    </a:lnTo>
                    <a:cubicBezTo>
                      <a:pt x="286" y="191"/>
                      <a:pt x="293" y="193"/>
                      <a:pt x="299" y="193"/>
                    </a:cubicBezTo>
                    <a:cubicBezTo>
                      <a:pt x="338" y="193"/>
                      <a:pt x="364" y="137"/>
                      <a:pt x="319" y="117"/>
                    </a:cubicBezTo>
                    <a:cubicBezTo>
                      <a:pt x="238" y="78"/>
                      <a:pt x="154" y="43"/>
                      <a:pt x="73" y="4"/>
                    </a:cubicBezTo>
                    <a:cubicBezTo>
                      <a:pt x="67" y="1"/>
                      <a:pt x="62" y="0"/>
                      <a:pt x="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" name="Google Shape;309;p3"/>
              <p:cNvSpPr/>
              <p:nvPr/>
            </p:nvSpPr>
            <p:spPr>
              <a:xfrm>
                <a:off x="6000682" y="2221902"/>
                <a:ext cx="19504" cy="11624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77" extrusionOk="0">
                    <a:moveTo>
                      <a:pt x="47" y="1"/>
                    </a:moveTo>
                    <a:cubicBezTo>
                      <a:pt x="20" y="1"/>
                      <a:pt x="1" y="39"/>
                      <a:pt x="31" y="56"/>
                    </a:cubicBezTo>
                    <a:lnTo>
                      <a:pt x="141" y="117"/>
                    </a:lnTo>
                    <a:cubicBezTo>
                      <a:pt x="174" y="137"/>
                      <a:pt x="206" y="159"/>
                      <a:pt x="242" y="172"/>
                    </a:cubicBezTo>
                    <a:cubicBezTo>
                      <a:pt x="247" y="175"/>
                      <a:pt x="252" y="176"/>
                      <a:pt x="257" y="176"/>
                    </a:cubicBezTo>
                    <a:cubicBezTo>
                      <a:pt x="285" y="176"/>
                      <a:pt x="296" y="130"/>
                      <a:pt x="271" y="107"/>
                    </a:cubicBezTo>
                    <a:cubicBezTo>
                      <a:pt x="239" y="88"/>
                      <a:pt x="200" y="75"/>
                      <a:pt x="164" y="56"/>
                    </a:cubicBezTo>
                    <a:cubicBezTo>
                      <a:pt x="129" y="39"/>
                      <a:pt x="96" y="17"/>
                      <a:pt x="60" y="4"/>
                    </a:cubicBezTo>
                    <a:cubicBezTo>
                      <a:pt x="56" y="2"/>
                      <a:pt x="51" y="1"/>
                      <a:pt x="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" name="Google Shape;310;p3"/>
              <p:cNvSpPr/>
              <p:nvPr/>
            </p:nvSpPr>
            <p:spPr>
              <a:xfrm>
                <a:off x="6043300" y="2207390"/>
                <a:ext cx="20423" cy="21540"/>
              </a:xfrm>
              <a:custGeom>
                <a:avLst/>
                <a:gdLst/>
                <a:ahLst/>
                <a:cxnLst/>
                <a:rect l="l" t="t" r="r" b="b"/>
                <a:pathLst>
                  <a:path w="311" h="328" extrusionOk="0">
                    <a:moveTo>
                      <a:pt x="249" y="1"/>
                    </a:moveTo>
                    <a:cubicBezTo>
                      <a:pt x="239" y="1"/>
                      <a:pt x="229" y="5"/>
                      <a:pt x="221" y="14"/>
                    </a:cubicBezTo>
                    <a:cubicBezTo>
                      <a:pt x="150" y="95"/>
                      <a:pt x="79" y="183"/>
                      <a:pt x="17" y="273"/>
                    </a:cubicBezTo>
                    <a:cubicBezTo>
                      <a:pt x="1" y="300"/>
                      <a:pt x="24" y="328"/>
                      <a:pt x="50" y="328"/>
                    </a:cubicBezTo>
                    <a:cubicBezTo>
                      <a:pt x="59" y="328"/>
                      <a:pt x="68" y="324"/>
                      <a:pt x="76" y="315"/>
                    </a:cubicBezTo>
                    <a:cubicBezTo>
                      <a:pt x="147" y="235"/>
                      <a:pt x="221" y="150"/>
                      <a:pt x="286" y="66"/>
                    </a:cubicBezTo>
                    <a:cubicBezTo>
                      <a:pt x="311" y="39"/>
                      <a:pt x="279" y="1"/>
                      <a:pt x="2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" name="Google Shape;311;p3"/>
              <p:cNvSpPr/>
              <p:nvPr/>
            </p:nvSpPr>
            <p:spPr>
              <a:xfrm>
                <a:off x="6068057" y="2179941"/>
                <a:ext cx="17074" cy="14447"/>
              </a:xfrm>
              <a:custGeom>
                <a:avLst/>
                <a:gdLst/>
                <a:ahLst/>
                <a:cxnLst/>
                <a:rect l="l" t="t" r="r" b="b"/>
                <a:pathLst>
                  <a:path w="260" h="220" extrusionOk="0">
                    <a:moveTo>
                      <a:pt x="207" y="1"/>
                    </a:moveTo>
                    <a:cubicBezTo>
                      <a:pt x="200" y="1"/>
                      <a:pt x="192" y="3"/>
                      <a:pt x="185" y="8"/>
                    </a:cubicBezTo>
                    <a:cubicBezTo>
                      <a:pt x="155" y="37"/>
                      <a:pt x="133" y="69"/>
                      <a:pt x="107" y="99"/>
                    </a:cubicBezTo>
                    <a:cubicBezTo>
                      <a:pt x="78" y="128"/>
                      <a:pt x="48" y="157"/>
                      <a:pt x="16" y="180"/>
                    </a:cubicBezTo>
                    <a:cubicBezTo>
                      <a:pt x="0" y="193"/>
                      <a:pt x="17" y="219"/>
                      <a:pt x="34" y="219"/>
                    </a:cubicBezTo>
                    <a:cubicBezTo>
                      <a:pt x="38" y="219"/>
                      <a:pt x="42" y="218"/>
                      <a:pt x="45" y="215"/>
                    </a:cubicBezTo>
                    <a:cubicBezTo>
                      <a:pt x="117" y="176"/>
                      <a:pt x="197" y="118"/>
                      <a:pt x="240" y="50"/>
                    </a:cubicBezTo>
                    <a:cubicBezTo>
                      <a:pt x="260" y="27"/>
                      <a:pt x="235" y="1"/>
                      <a:pt x="2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" name="Google Shape;312;p3"/>
              <p:cNvSpPr/>
              <p:nvPr/>
            </p:nvSpPr>
            <p:spPr>
              <a:xfrm>
                <a:off x="6084802" y="2166150"/>
                <a:ext cx="12674" cy="11098"/>
              </a:xfrm>
              <a:custGeom>
                <a:avLst/>
                <a:gdLst/>
                <a:ahLst/>
                <a:cxnLst/>
                <a:rect l="l" t="t" r="r" b="b"/>
                <a:pathLst>
                  <a:path w="193" h="169" extrusionOk="0">
                    <a:moveTo>
                      <a:pt x="134" y="1"/>
                    </a:moveTo>
                    <a:cubicBezTo>
                      <a:pt x="124" y="1"/>
                      <a:pt x="115" y="5"/>
                      <a:pt x="108" y="14"/>
                    </a:cubicBezTo>
                    <a:cubicBezTo>
                      <a:pt x="79" y="46"/>
                      <a:pt x="56" y="79"/>
                      <a:pt x="23" y="111"/>
                    </a:cubicBezTo>
                    <a:cubicBezTo>
                      <a:pt x="1" y="136"/>
                      <a:pt x="23" y="169"/>
                      <a:pt x="49" y="169"/>
                    </a:cubicBezTo>
                    <a:cubicBezTo>
                      <a:pt x="57" y="169"/>
                      <a:pt x="65" y="166"/>
                      <a:pt x="72" y="160"/>
                    </a:cubicBezTo>
                    <a:cubicBezTo>
                      <a:pt x="98" y="130"/>
                      <a:pt x="130" y="101"/>
                      <a:pt x="163" y="69"/>
                    </a:cubicBezTo>
                    <a:cubicBezTo>
                      <a:pt x="193" y="42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3" name="Google Shape;313;p3"/>
            <p:cNvGrpSpPr/>
            <p:nvPr/>
          </p:nvGrpSpPr>
          <p:grpSpPr>
            <a:xfrm rot="-7481750">
              <a:off x="1042444" y="1556554"/>
              <a:ext cx="949017" cy="865523"/>
              <a:chOff x="5882939" y="3323344"/>
              <a:chExt cx="444901" cy="405775"/>
            </a:xfrm>
          </p:grpSpPr>
          <p:sp>
            <p:nvSpPr>
              <p:cNvPr id="314" name="Google Shape;314;p3"/>
              <p:cNvSpPr/>
              <p:nvPr/>
            </p:nvSpPr>
            <p:spPr>
              <a:xfrm>
                <a:off x="5882939" y="3323344"/>
                <a:ext cx="422586" cy="405775"/>
              </a:xfrm>
              <a:custGeom>
                <a:avLst/>
                <a:gdLst/>
                <a:ahLst/>
                <a:cxnLst/>
                <a:rect l="l" t="t" r="r" b="b"/>
                <a:pathLst>
                  <a:path w="6435" h="6179" extrusionOk="0">
                    <a:moveTo>
                      <a:pt x="3180" y="140"/>
                    </a:moveTo>
                    <a:cubicBezTo>
                      <a:pt x="3910" y="140"/>
                      <a:pt x="4632" y="411"/>
                      <a:pt x="5187" y="928"/>
                    </a:cubicBezTo>
                    <a:cubicBezTo>
                      <a:pt x="5806" y="1505"/>
                      <a:pt x="6120" y="2331"/>
                      <a:pt x="6097" y="3154"/>
                    </a:cubicBezTo>
                    <a:cubicBezTo>
                      <a:pt x="6094" y="3131"/>
                      <a:pt x="6081" y="3122"/>
                      <a:pt x="6055" y="3112"/>
                    </a:cubicBezTo>
                    <a:cubicBezTo>
                      <a:pt x="6020" y="3096"/>
                      <a:pt x="5984" y="3083"/>
                      <a:pt x="5948" y="3067"/>
                    </a:cubicBezTo>
                    <a:cubicBezTo>
                      <a:pt x="5940" y="3052"/>
                      <a:pt x="5926" y="3043"/>
                      <a:pt x="5904" y="3043"/>
                    </a:cubicBezTo>
                    <a:cubicBezTo>
                      <a:pt x="5901" y="3043"/>
                      <a:pt x="5897" y="3043"/>
                      <a:pt x="5893" y="3044"/>
                    </a:cubicBezTo>
                    <a:lnTo>
                      <a:pt x="5884" y="3044"/>
                    </a:lnTo>
                    <a:cubicBezTo>
                      <a:pt x="4248" y="2409"/>
                      <a:pt x="2615" y="1735"/>
                      <a:pt x="953" y="1171"/>
                    </a:cubicBezTo>
                    <a:cubicBezTo>
                      <a:pt x="1206" y="873"/>
                      <a:pt x="1520" y="621"/>
                      <a:pt x="1886" y="443"/>
                    </a:cubicBezTo>
                    <a:cubicBezTo>
                      <a:pt x="2297" y="239"/>
                      <a:pt x="2740" y="140"/>
                      <a:pt x="3180" y="140"/>
                    </a:cubicBezTo>
                    <a:close/>
                    <a:moveTo>
                      <a:pt x="3732" y="2380"/>
                    </a:moveTo>
                    <a:lnTo>
                      <a:pt x="5579" y="3073"/>
                    </a:lnTo>
                    <a:cubicBezTo>
                      <a:pt x="5061" y="3125"/>
                      <a:pt x="4533" y="3206"/>
                      <a:pt x="4018" y="3319"/>
                    </a:cubicBezTo>
                    <a:cubicBezTo>
                      <a:pt x="4073" y="3015"/>
                      <a:pt x="3739" y="2872"/>
                      <a:pt x="3486" y="2830"/>
                    </a:cubicBezTo>
                    <a:cubicBezTo>
                      <a:pt x="3570" y="2684"/>
                      <a:pt x="3651" y="2532"/>
                      <a:pt x="3732" y="2383"/>
                    </a:cubicBezTo>
                    <a:lnTo>
                      <a:pt x="3732" y="2380"/>
                    </a:lnTo>
                    <a:close/>
                    <a:moveTo>
                      <a:pt x="3447" y="2888"/>
                    </a:moveTo>
                    <a:cubicBezTo>
                      <a:pt x="3674" y="2953"/>
                      <a:pt x="3907" y="3031"/>
                      <a:pt x="3924" y="3306"/>
                    </a:cubicBezTo>
                    <a:cubicBezTo>
                      <a:pt x="3924" y="3319"/>
                      <a:pt x="3930" y="3332"/>
                      <a:pt x="3940" y="3339"/>
                    </a:cubicBezTo>
                    <a:cubicBezTo>
                      <a:pt x="3648" y="3407"/>
                      <a:pt x="3363" y="3484"/>
                      <a:pt x="3085" y="3575"/>
                    </a:cubicBezTo>
                    <a:lnTo>
                      <a:pt x="3059" y="3536"/>
                    </a:lnTo>
                    <a:cubicBezTo>
                      <a:pt x="3195" y="3326"/>
                      <a:pt x="3324" y="3112"/>
                      <a:pt x="3447" y="2888"/>
                    </a:cubicBezTo>
                    <a:close/>
                    <a:moveTo>
                      <a:pt x="888" y="1246"/>
                    </a:moveTo>
                    <a:cubicBezTo>
                      <a:pt x="1792" y="1631"/>
                      <a:pt x="2709" y="1988"/>
                      <a:pt x="3626" y="2334"/>
                    </a:cubicBezTo>
                    <a:cubicBezTo>
                      <a:pt x="3402" y="2717"/>
                      <a:pt x="3182" y="3099"/>
                      <a:pt x="2981" y="3497"/>
                    </a:cubicBezTo>
                    <a:cubicBezTo>
                      <a:pt x="2967" y="3493"/>
                      <a:pt x="2953" y="3491"/>
                      <a:pt x="2938" y="3491"/>
                    </a:cubicBezTo>
                    <a:cubicBezTo>
                      <a:pt x="2920" y="3491"/>
                      <a:pt x="2902" y="3495"/>
                      <a:pt x="2884" y="3504"/>
                    </a:cubicBezTo>
                    <a:cubicBezTo>
                      <a:pt x="2878" y="3500"/>
                      <a:pt x="2871" y="3498"/>
                      <a:pt x="2863" y="3498"/>
                    </a:cubicBezTo>
                    <a:cubicBezTo>
                      <a:pt x="2856" y="3498"/>
                      <a:pt x="2849" y="3500"/>
                      <a:pt x="2842" y="3504"/>
                    </a:cubicBezTo>
                    <a:cubicBezTo>
                      <a:pt x="2754" y="3578"/>
                      <a:pt x="2751" y="3711"/>
                      <a:pt x="2858" y="3770"/>
                    </a:cubicBezTo>
                    <a:cubicBezTo>
                      <a:pt x="2883" y="3783"/>
                      <a:pt x="2908" y="3789"/>
                      <a:pt x="2934" y="3789"/>
                    </a:cubicBezTo>
                    <a:cubicBezTo>
                      <a:pt x="3007" y="3789"/>
                      <a:pt x="3073" y="3737"/>
                      <a:pt x="3088" y="3663"/>
                    </a:cubicBezTo>
                    <a:cubicBezTo>
                      <a:pt x="4008" y="3478"/>
                      <a:pt x="4915" y="3293"/>
                      <a:pt x="5845" y="3170"/>
                    </a:cubicBezTo>
                    <a:cubicBezTo>
                      <a:pt x="5903" y="3190"/>
                      <a:pt x="5958" y="3209"/>
                      <a:pt x="6016" y="3235"/>
                    </a:cubicBezTo>
                    <a:cubicBezTo>
                      <a:pt x="6023" y="3237"/>
                      <a:pt x="6030" y="3238"/>
                      <a:pt x="6036" y="3238"/>
                    </a:cubicBezTo>
                    <a:cubicBezTo>
                      <a:pt x="6061" y="3238"/>
                      <a:pt x="6077" y="3223"/>
                      <a:pt x="6088" y="3203"/>
                    </a:cubicBezTo>
                    <a:lnTo>
                      <a:pt x="6088" y="3203"/>
                    </a:lnTo>
                    <a:cubicBezTo>
                      <a:pt x="6078" y="3595"/>
                      <a:pt x="5984" y="3983"/>
                      <a:pt x="5809" y="4340"/>
                    </a:cubicBezTo>
                    <a:cubicBezTo>
                      <a:pt x="5305" y="5371"/>
                      <a:pt x="4209" y="6046"/>
                      <a:pt x="3086" y="6046"/>
                    </a:cubicBezTo>
                    <a:cubicBezTo>
                      <a:pt x="2816" y="6046"/>
                      <a:pt x="2544" y="6007"/>
                      <a:pt x="2278" y="5924"/>
                    </a:cubicBezTo>
                    <a:cubicBezTo>
                      <a:pt x="2270" y="5921"/>
                      <a:pt x="2262" y="5919"/>
                      <a:pt x="2255" y="5919"/>
                    </a:cubicBezTo>
                    <a:cubicBezTo>
                      <a:pt x="2232" y="5919"/>
                      <a:pt x="2214" y="5933"/>
                      <a:pt x="2207" y="5950"/>
                    </a:cubicBezTo>
                    <a:cubicBezTo>
                      <a:pt x="1163" y="5493"/>
                      <a:pt x="363" y="4563"/>
                      <a:pt x="253" y="3404"/>
                    </a:cubicBezTo>
                    <a:cubicBezTo>
                      <a:pt x="182" y="2616"/>
                      <a:pt x="418" y="1845"/>
                      <a:pt x="888" y="1246"/>
                    </a:cubicBezTo>
                    <a:close/>
                    <a:moveTo>
                      <a:pt x="3179" y="0"/>
                    </a:moveTo>
                    <a:cubicBezTo>
                      <a:pt x="2889" y="0"/>
                      <a:pt x="2596" y="42"/>
                      <a:pt x="2310" y="128"/>
                    </a:cubicBezTo>
                    <a:cubicBezTo>
                      <a:pt x="1079" y="501"/>
                      <a:pt x="218" y="1593"/>
                      <a:pt x="114" y="2872"/>
                    </a:cubicBezTo>
                    <a:cubicBezTo>
                      <a:pt x="0" y="4307"/>
                      <a:pt x="940" y="5697"/>
                      <a:pt x="2330" y="6089"/>
                    </a:cubicBezTo>
                    <a:cubicBezTo>
                      <a:pt x="2334" y="6090"/>
                      <a:pt x="2337" y="6090"/>
                      <a:pt x="2341" y="6090"/>
                    </a:cubicBezTo>
                    <a:cubicBezTo>
                      <a:pt x="2350" y="6090"/>
                      <a:pt x="2358" y="6088"/>
                      <a:pt x="2362" y="6086"/>
                    </a:cubicBezTo>
                    <a:cubicBezTo>
                      <a:pt x="2602" y="6149"/>
                      <a:pt x="2846" y="6178"/>
                      <a:pt x="3087" y="6178"/>
                    </a:cubicBezTo>
                    <a:cubicBezTo>
                      <a:pt x="4095" y="6178"/>
                      <a:pt x="5074" y="5658"/>
                      <a:pt x="5670" y="4822"/>
                    </a:cubicBezTo>
                    <a:cubicBezTo>
                      <a:pt x="6434" y="3757"/>
                      <a:pt x="6421" y="2241"/>
                      <a:pt x="5618" y="1201"/>
                    </a:cubicBezTo>
                    <a:cubicBezTo>
                      <a:pt x="5031" y="436"/>
                      <a:pt x="4118" y="0"/>
                      <a:pt x="3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5" name="Google Shape;315;p3"/>
              <p:cNvSpPr/>
              <p:nvPr/>
            </p:nvSpPr>
            <p:spPr>
              <a:xfrm>
                <a:off x="5893971" y="3357162"/>
                <a:ext cx="33360" cy="38745"/>
              </a:xfrm>
              <a:custGeom>
                <a:avLst/>
                <a:gdLst/>
                <a:ahLst/>
                <a:cxnLst/>
                <a:rect l="l" t="t" r="r" b="b"/>
                <a:pathLst>
                  <a:path w="508" h="590" extrusionOk="0">
                    <a:moveTo>
                      <a:pt x="163" y="216"/>
                    </a:moveTo>
                    <a:lnTo>
                      <a:pt x="218" y="274"/>
                    </a:lnTo>
                    <a:cubicBezTo>
                      <a:pt x="205" y="277"/>
                      <a:pt x="195" y="284"/>
                      <a:pt x="182" y="294"/>
                    </a:cubicBezTo>
                    <a:cubicBezTo>
                      <a:pt x="176" y="268"/>
                      <a:pt x="169" y="242"/>
                      <a:pt x="163" y="216"/>
                    </a:cubicBezTo>
                    <a:close/>
                    <a:moveTo>
                      <a:pt x="65" y="1"/>
                    </a:moveTo>
                    <a:cubicBezTo>
                      <a:pt x="31" y="1"/>
                      <a:pt x="0" y="26"/>
                      <a:pt x="14" y="67"/>
                    </a:cubicBezTo>
                    <a:cubicBezTo>
                      <a:pt x="40" y="164"/>
                      <a:pt x="66" y="264"/>
                      <a:pt x="95" y="365"/>
                    </a:cubicBezTo>
                    <a:cubicBezTo>
                      <a:pt x="85" y="378"/>
                      <a:pt x="72" y="388"/>
                      <a:pt x="66" y="397"/>
                    </a:cubicBezTo>
                    <a:cubicBezTo>
                      <a:pt x="44" y="421"/>
                      <a:pt x="72" y="450"/>
                      <a:pt x="98" y="450"/>
                    </a:cubicBezTo>
                    <a:cubicBezTo>
                      <a:pt x="104" y="450"/>
                      <a:pt x="109" y="449"/>
                      <a:pt x="114" y="446"/>
                    </a:cubicBezTo>
                    <a:cubicBezTo>
                      <a:pt x="124" y="488"/>
                      <a:pt x="143" y="530"/>
                      <a:pt x="163" y="572"/>
                    </a:cubicBezTo>
                    <a:cubicBezTo>
                      <a:pt x="168" y="585"/>
                      <a:pt x="178" y="590"/>
                      <a:pt x="190" y="590"/>
                    </a:cubicBezTo>
                    <a:cubicBezTo>
                      <a:pt x="208" y="590"/>
                      <a:pt x="228" y="576"/>
                      <a:pt x="228" y="556"/>
                    </a:cubicBezTo>
                    <a:cubicBezTo>
                      <a:pt x="224" y="494"/>
                      <a:pt x="211" y="439"/>
                      <a:pt x="199" y="381"/>
                    </a:cubicBezTo>
                    <a:cubicBezTo>
                      <a:pt x="221" y="365"/>
                      <a:pt x="250" y="349"/>
                      <a:pt x="280" y="339"/>
                    </a:cubicBezTo>
                    <a:cubicBezTo>
                      <a:pt x="315" y="368"/>
                      <a:pt x="351" y="407"/>
                      <a:pt x="390" y="439"/>
                    </a:cubicBezTo>
                    <a:cubicBezTo>
                      <a:pt x="400" y="446"/>
                      <a:pt x="412" y="448"/>
                      <a:pt x="424" y="448"/>
                    </a:cubicBezTo>
                    <a:cubicBezTo>
                      <a:pt x="466" y="448"/>
                      <a:pt x="508" y="411"/>
                      <a:pt x="477" y="365"/>
                    </a:cubicBezTo>
                    <a:cubicBezTo>
                      <a:pt x="390" y="229"/>
                      <a:pt x="234" y="115"/>
                      <a:pt x="105" y="15"/>
                    </a:cubicBezTo>
                    <a:cubicBezTo>
                      <a:pt x="93" y="5"/>
                      <a:pt x="79" y="1"/>
                      <a:pt x="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6" name="Google Shape;316;p3"/>
              <p:cNvSpPr/>
              <p:nvPr/>
            </p:nvSpPr>
            <p:spPr>
              <a:xfrm>
                <a:off x="6149288" y="3441151"/>
                <a:ext cx="35265" cy="27384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7" extrusionOk="0">
                    <a:moveTo>
                      <a:pt x="243" y="0"/>
                    </a:moveTo>
                    <a:cubicBezTo>
                      <a:pt x="142" y="0"/>
                      <a:pt x="10" y="99"/>
                      <a:pt x="4" y="194"/>
                    </a:cubicBezTo>
                    <a:cubicBezTo>
                      <a:pt x="0" y="281"/>
                      <a:pt x="62" y="362"/>
                      <a:pt x="143" y="395"/>
                    </a:cubicBezTo>
                    <a:cubicBezTo>
                      <a:pt x="178" y="410"/>
                      <a:pt x="215" y="417"/>
                      <a:pt x="254" y="417"/>
                    </a:cubicBezTo>
                    <a:cubicBezTo>
                      <a:pt x="334" y="417"/>
                      <a:pt x="419" y="389"/>
                      <a:pt x="486" y="356"/>
                    </a:cubicBezTo>
                    <a:cubicBezTo>
                      <a:pt x="536" y="329"/>
                      <a:pt x="509" y="250"/>
                      <a:pt x="457" y="250"/>
                    </a:cubicBezTo>
                    <a:cubicBezTo>
                      <a:pt x="452" y="250"/>
                      <a:pt x="447" y="250"/>
                      <a:pt x="441" y="252"/>
                    </a:cubicBezTo>
                    <a:cubicBezTo>
                      <a:pt x="382" y="272"/>
                      <a:pt x="305" y="307"/>
                      <a:pt x="236" y="307"/>
                    </a:cubicBezTo>
                    <a:cubicBezTo>
                      <a:pt x="192" y="307"/>
                      <a:pt x="151" y="292"/>
                      <a:pt x="120" y="249"/>
                    </a:cubicBezTo>
                    <a:cubicBezTo>
                      <a:pt x="62" y="164"/>
                      <a:pt x="194" y="75"/>
                      <a:pt x="262" y="75"/>
                    </a:cubicBezTo>
                    <a:cubicBezTo>
                      <a:pt x="277" y="75"/>
                      <a:pt x="289" y="80"/>
                      <a:pt x="295" y="90"/>
                    </a:cubicBezTo>
                    <a:cubicBezTo>
                      <a:pt x="301" y="100"/>
                      <a:pt x="310" y="104"/>
                      <a:pt x="320" y="104"/>
                    </a:cubicBezTo>
                    <a:cubicBezTo>
                      <a:pt x="338" y="104"/>
                      <a:pt x="356" y="89"/>
                      <a:pt x="347" y="67"/>
                    </a:cubicBezTo>
                    <a:cubicBezTo>
                      <a:pt x="327" y="20"/>
                      <a:pt x="288" y="0"/>
                      <a:pt x="2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7" name="Google Shape;317;p3"/>
              <p:cNvSpPr/>
              <p:nvPr/>
            </p:nvSpPr>
            <p:spPr>
              <a:xfrm>
                <a:off x="6296516" y="3504061"/>
                <a:ext cx="31325" cy="42620"/>
              </a:xfrm>
              <a:custGeom>
                <a:avLst/>
                <a:gdLst/>
                <a:ahLst/>
                <a:cxnLst/>
                <a:rect l="l" t="t" r="r" b="b"/>
                <a:pathLst>
                  <a:path w="477" h="649" extrusionOk="0">
                    <a:moveTo>
                      <a:pt x="224" y="143"/>
                    </a:moveTo>
                    <a:cubicBezTo>
                      <a:pt x="256" y="143"/>
                      <a:pt x="224" y="182"/>
                      <a:pt x="217" y="198"/>
                    </a:cubicBezTo>
                    <a:cubicBezTo>
                      <a:pt x="201" y="230"/>
                      <a:pt x="178" y="260"/>
                      <a:pt x="156" y="292"/>
                    </a:cubicBezTo>
                    <a:cubicBezTo>
                      <a:pt x="159" y="260"/>
                      <a:pt x="169" y="230"/>
                      <a:pt x="178" y="198"/>
                    </a:cubicBezTo>
                    <a:cubicBezTo>
                      <a:pt x="188" y="169"/>
                      <a:pt x="195" y="143"/>
                      <a:pt x="224" y="143"/>
                    </a:cubicBezTo>
                    <a:close/>
                    <a:moveTo>
                      <a:pt x="143" y="428"/>
                    </a:moveTo>
                    <a:cubicBezTo>
                      <a:pt x="146" y="428"/>
                      <a:pt x="146" y="434"/>
                      <a:pt x="152" y="434"/>
                    </a:cubicBezTo>
                    <a:cubicBezTo>
                      <a:pt x="163" y="437"/>
                      <a:pt x="174" y="438"/>
                      <a:pt x="184" y="438"/>
                    </a:cubicBezTo>
                    <a:cubicBezTo>
                      <a:pt x="205" y="438"/>
                      <a:pt x="227" y="434"/>
                      <a:pt x="249" y="434"/>
                    </a:cubicBezTo>
                    <a:cubicBezTo>
                      <a:pt x="260" y="434"/>
                      <a:pt x="271" y="435"/>
                      <a:pt x="282" y="438"/>
                    </a:cubicBezTo>
                    <a:cubicBezTo>
                      <a:pt x="331" y="444"/>
                      <a:pt x="373" y="477"/>
                      <a:pt x="298" y="509"/>
                    </a:cubicBezTo>
                    <a:cubicBezTo>
                      <a:pt x="266" y="522"/>
                      <a:pt x="224" y="522"/>
                      <a:pt x="188" y="522"/>
                    </a:cubicBezTo>
                    <a:cubicBezTo>
                      <a:pt x="172" y="522"/>
                      <a:pt x="159" y="532"/>
                      <a:pt x="146" y="538"/>
                    </a:cubicBezTo>
                    <a:lnTo>
                      <a:pt x="146" y="532"/>
                    </a:lnTo>
                    <a:cubicBezTo>
                      <a:pt x="143" y="499"/>
                      <a:pt x="143" y="467"/>
                      <a:pt x="143" y="428"/>
                    </a:cubicBezTo>
                    <a:close/>
                    <a:moveTo>
                      <a:pt x="233" y="0"/>
                    </a:moveTo>
                    <a:cubicBezTo>
                      <a:pt x="231" y="0"/>
                      <a:pt x="229" y="0"/>
                      <a:pt x="227" y="0"/>
                    </a:cubicBezTo>
                    <a:cubicBezTo>
                      <a:pt x="0" y="13"/>
                      <a:pt x="16" y="396"/>
                      <a:pt x="42" y="541"/>
                    </a:cubicBezTo>
                    <a:cubicBezTo>
                      <a:pt x="46" y="569"/>
                      <a:pt x="71" y="581"/>
                      <a:pt x="95" y="581"/>
                    </a:cubicBezTo>
                    <a:cubicBezTo>
                      <a:pt x="108" y="581"/>
                      <a:pt x="121" y="577"/>
                      <a:pt x="130" y="571"/>
                    </a:cubicBezTo>
                    <a:lnTo>
                      <a:pt x="130" y="571"/>
                    </a:lnTo>
                    <a:cubicBezTo>
                      <a:pt x="123" y="606"/>
                      <a:pt x="143" y="645"/>
                      <a:pt x="188" y="648"/>
                    </a:cubicBezTo>
                    <a:cubicBezTo>
                      <a:pt x="314" y="648"/>
                      <a:pt x="476" y="606"/>
                      <a:pt x="476" y="454"/>
                    </a:cubicBezTo>
                    <a:cubicBezTo>
                      <a:pt x="473" y="396"/>
                      <a:pt x="450" y="347"/>
                      <a:pt x="402" y="324"/>
                    </a:cubicBezTo>
                    <a:cubicBezTo>
                      <a:pt x="377" y="313"/>
                      <a:pt x="354" y="310"/>
                      <a:pt x="331" y="310"/>
                    </a:cubicBezTo>
                    <a:cubicBezTo>
                      <a:pt x="320" y="310"/>
                      <a:pt x="309" y="310"/>
                      <a:pt x="298" y="311"/>
                    </a:cubicBezTo>
                    <a:cubicBezTo>
                      <a:pt x="334" y="260"/>
                      <a:pt x="366" y="198"/>
                      <a:pt x="369" y="136"/>
                    </a:cubicBezTo>
                    <a:cubicBezTo>
                      <a:pt x="373" y="58"/>
                      <a:pt x="311" y="0"/>
                      <a:pt x="2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8" name="Google Shape;318;p3"/>
            <p:cNvGrpSpPr/>
            <p:nvPr/>
          </p:nvGrpSpPr>
          <p:grpSpPr>
            <a:xfrm rot="2304760">
              <a:off x="8271884" y="4483869"/>
              <a:ext cx="1081965" cy="684873"/>
              <a:chOff x="4808808" y="1957984"/>
              <a:chExt cx="404920" cy="256310"/>
            </a:xfrm>
          </p:grpSpPr>
          <p:sp>
            <p:nvSpPr>
              <p:cNvPr id="319" name="Google Shape;319;p3"/>
              <p:cNvSpPr/>
              <p:nvPr/>
            </p:nvSpPr>
            <p:spPr>
              <a:xfrm>
                <a:off x="4860357" y="1957984"/>
                <a:ext cx="353370" cy="256310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3903" extrusionOk="0">
                    <a:moveTo>
                      <a:pt x="4892" y="158"/>
                    </a:moveTo>
                    <a:cubicBezTo>
                      <a:pt x="4905" y="709"/>
                      <a:pt x="4911" y="1256"/>
                      <a:pt x="4924" y="1807"/>
                    </a:cubicBezTo>
                    <a:cubicBezTo>
                      <a:pt x="4820" y="1833"/>
                      <a:pt x="4715" y="1848"/>
                      <a:pt x="4611" y="1848"/>
                    </a:cubicBezTo>
                    <a:cubicBezTo>
                      <a:pt x="4408" y="1848"/>
                      <a:pt x="4208" y="1794"/>
                      <a:pt x="4027" y="1668"/>
                    </a:cubicBezTo>
                    <a:cubicBezTo>
                      <a:pt x="3810" y="1519"/>
                      <a:pt x="3680" y="1302"/>
                      <a:pt x="3635" y="1062"/>
                    </a:cubicBezTo>
                    <a:cubicBezTo>
                      <a:pt x="4059" y="767"/>
                      <a:pt x="4480" y="466"/>
                      <a:pt x="4892" y="158"/>
                    </a:cubicBezTo>
                    <a:close/>
                    <a:moveTo>
                      <a:pt x="3560" y="1110"/>
                    </a:moveTo>
                    <a:cubicBezTo>
                      <a:pt x="3609" y="1357"/>
                      <a:pt x="3754" y="1587"/>
                      <a:pt x="3965" y="1742"/>
                    </a:cubicBezTo>
                    <a:cubicBezTo>
                      <a:pt x="4160" y="1881"/>
                      <a:pt x="4387" y="1944"/>
                      <a:pt x="4617" y="1944"/>
                    </a:cubicBezTo>
                    <a:cubicBezTo>
                      <a:pt x="4720" y="1944"/>
                      <a:pt x="4823" y="1931"/>
                      <a:pt x="4924" y="1907"/>
                    </a:cubicBezTo>
                    <a:cubicBezTo>
                      <a:pt x="4934" y="2254"/>
                      <a:pt x="4937" y="2601"/>
                      <a:pt x="4943" y="2947"/>
                    </a:cubicBezTo>
                    <a:cubicBezTo>
                      <a:pt x="4730" y="2944"/>
                      <a:pt x="4513" y="2941"/>
                      <a:pt x="4295" y="2941"/>
                    </a:cubicBezTo>
                    <a:cubicBezTo>
                      <a:pt x="4302" y="2882"/>
                      <a:pt x="4305" y="2831"/>
                      <a:pt x="4308" y="2772"/>
                    </a:cubicBezTo>
                    <a:cubicBezTo>
                      <a:pt x="4313" y="2756"/>
                      <a:pt x="4301" y="2747"/>
                      <a:pt x="4287" y="2747"/>
                    </a:cubicBezTo>
                    <a:cubicBezTo>
                      <a:pt x="4270" y="2747"/>
                      <a:pt x="4250" y="2758"/>
                      <a:pt x="4247" y="2782"/>
                    </a:cubicBezTo>
                    <a:cubicBezTo>
                      <a:pt x="4244" y="2840"/>
                      <a:pt x="4237" y="2892"/>
                      <a:pt x="4231" y="2947"/>
                    </a:cubicBezTo>
                    <a:cubicBezTo>
                      <a:pt x="4163" y="2947"/>
                      <a:pt x="4095" y="2950"/>
                      <a:pt x="4030" y="2950"/>
                    </a:cubicBezTo>
                    <a:cubicBezTo>
                      <a:pt x="3997" y="2950"/>
                      <a:pt x="3997" y="2999"/>
                      <a:pt x="4030" y="3006"/>
                    </a:cubicBezTo>
                    <a:cubicBezTo>
                      <a:pt x="4095" y="3009"/>
                      <a:pt x="4163" y="3012"/>
                      <a:pt x="4227" y="3015"/>
                    </a:cubicBezTo>
                    <a:cubicBezTo>
                      <a:pt x="4221" y="3168"/>
                      <a:pt x="4221" y="3317"/>
                      <a:pt x="4237" y="3466"/>
                    </a:cubicBezTo>
                    <a:cubicBezTo>
                      <a:pt x="3657" y="3443"/>
                      <a:pt x="3074" y="3449"/>
                      <a:pt x="2504" y="3430"/>
                    </a:cubicBezTo>
                    <a:cubicBezTo>
                      <a:pt x="2423" y="3427"/>
                      <a:pt x="2342" y="3427"/>
                      <a:pt x="2264" y="3420"/>
                    </a:cubicBezTo>
                    <a:cubicBezTo>
                      <a:pt x="2361" y="2980"/>
                      <a:pt x="2170" y="2542"/>
                      <a:pt x="1798" y="2293"/>
                    </a:cubicBezTo>
                    <a:cubicBezTo>
                      <a:pt x="2394" y="1911"/>
                      <a:pt x="2980" y="1515"/>
                      <a:pt x="3560" y="1110"/>
                    </a:cubicBezTo>
                    <a:close/>
                    <a:moveTo>
                      <a:pt x="4295" y="3022"/>
                    </a:moveTo>
                    <a:cubicBezTo>
                      <a:pt x="4516" y="3035"/>
                      <a:pt x="4733" y="3038"/>
                      <a:pt x="4953" y="3041"/>
                    </a:cubicBezTo>
                    <a:lnTo>
                      <a:pt x="4966" y="3527"/>
                    </a:lnTo>
                    <a:cubicBezTo>
                      <a:pt x="4956" y="3527"/>
                      <a:pt x="4953" y="3524"/>
                      <a:pt x="4950" y="3524"/>
                    </a:cubicBezTo>
                    <a:cubicBezTo>
                      <a:pt x="4726" y="3498"/>
                      <a:pt x="4500" y="3482"/>
                      <a:pt x="4270" y="3472"/>
                    </a:cubicBezTo>
                    <a:cubicBezTo>
                      <a:pt x="4279" y="3320"/>
                      <a:pt x="4286" y="3171"/>
                      <a:pt x="4295" y="3022"/>
                    </a:cubicBezTo>
                    <a:close/>
                    <a:moveTo>
                      <a:pt x="4946" y="0"/>
                    </a:moveTo>
                    <a:cubicBezTo>
                      <a:pt x="4937" y="0"/>
                      <a:pt x="4928" y="3"/>
                      <a:pt x="4921" y="9"/>
                    </a:cubicBezTo>
                    <a:cubicBezTo>
                      <a:pt x="4490" y="323"/>
                      <a:pt x="4062" y="631"/>
                      <a:pt x="3625" y="935"/>
                    </a:cubicBezTo>
                    <a:cubicBezTo>
                      <a:pt x="3622" y="845"/>
                      <a:pt x="3625" y="754"/>
                      <a:pt x="3644" y="660"/>
                    </a:cubicBezTo>
                    <a:cubicBezTo>
                      <a:pt x="3650" y="640"/>
                      <a:pt x="3634" y="626"/>
                      <a:pt x="3618" y="626"/>
                    </a:cubicBezTo>
                    <a:cubicBezTo>
                      <a:pt x="3608" y="626"/>
                      <a:pt x="3597" y="632"/>
                      <a:pt x="3593" y="644"/>
                    </a:cubicBezTo>
                    <a:cubicBezTo>
                      <a:pt x="3557" y="757"/>
                      <a:pt x="3541" y="874"/>
                      <a:pt x="3547" y="987"/>
                    </a:cubicBezTo>
                    <a:cubicBezTo>
                      <a:pt x="2935" y="1412"/>
                      <a:pt x="2313" y="1826"/>
                      <a:pt x="1688" y="2231"/>
                    </a:cubicBezTo>
                    <a:cubicBezTo>
                      <a:pt x="1568" y="2167"/>
                      <a:pt x="1428" y="2118"/>
                      <a:pt x="1279" y="2092"/>
                    </a:cubicBezTo>
                    <a:cubicBezTo>
                      <a:pt x="1278" y="2092"/>
                      <a:pt x="1277" y="2092"/>
                      <a:pt x="1276" y="2092"/>
                    </a:cubicBezTo>
                    <a:cubicBezTo>
                      <a:pt x="1250" y="2092"/>
                      <a:pt x="1242" y="2131"/>
                      <a:pt x="1266" y="2137"/>
                    </a:cubicBezTo>
                    <a:cubicBezTo>
                      <a:pt x="1393" y="2170"/>
                      <a:pt x="1509" y="2215"/>
                      <a:pt x="1616" y="2277"/>
                    </a:cubicBezTo>
                    <a:cubicBezTo>
                      <a:pt x="1095" y="2610"/>
                      <a:pt x="570" y="2944"/>
                      <a:pt x="42" y="3268"/>
                    </a:cubicBezTo>
                    <a:cubicBezTo>
                      <a:pt x="0" y="3293"/>
                      <a:pt x="25" y="3351"/>
                      <a:pt x="64" y="3351"/>
                    </a:cubicBezTo>
                    <a:cubicBezTo>
                      <a:pt x="70" y="3351"/>
                      <a:pt x="77" y="3349"/>
                      <a:pt x="84" y="3346"/>
                    </a:cubicBezTo>
                    <a:cubicBezTo>
                      <a:pt x="641" y="3025"/>
                      <a:pt x="1182" y="2688"/>
                      <a:pt x="1727" y="2345"/>
                    </a:cubicBezTo>
                    <a:cubicBezTo>
                      <a:pt x="2076" y="2594"/>
                      <a:pt x="2261" y="2999"/>
                      <a:pt x="2154" y="3420"/>
                    </a:cubicBezTo>
                    <a:cubicBezTo>
                      <a:pt x="1651" y="3397"/>
                      <a:pt x="1144" y="3365"/>
                      <a:pt x="640" y="3365"/>
                    </a:cubicBezTo>
                    <a:cubicBezTo>
                      <a:pt x="447" y="3365"/>
                      <a:pt x="254" y="3370"/>
                      <a:pt x="61" y="3381"/>
                    </a:cubicBezTo>
                    <a:cubicBezTo>
                      <a:pt x="3" y="3385"/>
                      <a:pt x="10" y="3459"/>
                      <a:pt x="61" y="3466"/>
                    </a:cubicBezTo>
                    <a:cubicBezTo>
                      <a:pt x="732" y="3550"/>
                      <a:pt x="1425" y="3547"/>
                      <a:pt x="2109" y="3560"/>
                    </a:cubicBezTo>
                    <a:cubicBezTo>
                      <a:pt x="2073" y="3647"/>
                      <a:pt x="2025" y="3738"/>
                      <a:pt x="1960" y="3825"/>
                    </a:cubicBezTo>
                    <a:cubicBezTo>
                      <a:pt x="1932" y="3866"/>
                      <a:pt x="1969" y="3902"/>
                      <a:pt x="2007" y="3902"/>
                    </a:cubicBezTo>
                    <a:cubicBezTo>
                      <a:pt x="2023" y="3902"/>
                      <a:pt x="2039" y="3896"/>
                      <a:pt x="2050" y="3880"/>
                    </a:cubicBezTo>
                    <a:cubicBezTo>
                      <a:pt x="2125" y="3777"/>
                      <a:pt x="2183" y="3670"/>
                      <a:pt x="2222" y="3560"/>
                    </a:cubicBezTo>
                    <a:cubicBezTo>
                      <a:pt x="2316" y="3560"/>
                      <a:pt x="2410" y="3563"/>
                      <a:pt x="2504" y="3566"/>
                    </a:cubicBezTo>
                    <a:cubicBezTo>
                      <a:pt x="3147" y="3587"/>
                      <a:pt x="3803" y="3644"/>
                      <a:pt x="4450" y="3644"/>
                    </a:cubicBezTo>
                    <a:cubicBezTo>
                      <a:pt x="4617" y="3644"/>
                      <a:pt x="4784" y="3640"/>
                      <a:pt x="4950" y="3631"/>
                    </a:cubicBezTo>
                    <a:cubicBezTo>
                      <a:pt x="4969" y="3631"/>
                      <a:pt x="4982" y="3624"/>
                      <a:pt x="4989" y="3611"/>
                    </a:cubicBezTo>
                    <a:cubicBezTo>
                      <a:pt x="4998" y="3617"/>
                      <a:pt x="5010" y="3619"/>
                      <a:pt x="5021" y="3619"/>
                    </a:cubicBezTo>
                    <a:cubicBezTo>
                      <a:pt x="5052" y="3619"/>
                      <a:pt x="5083" y="3600"/>
                      <a:pt x="5083" y="3563"/>
                    </a:cubicBezTo>
                    <a:cubicBezTo>
                      <a:pt x="5070" y="2999"/>
                      <a:pt x="5057" y="2439"/>
                      <a:pt x="5047" y="1878"/>
                    </a:cubicBezTo>
                    <a:cubicBezTo>
                      <a:pt x="5147" y="1846"/>
                      <a:pt x="5245" y="1800"/>
                      <a:pt x="5339" y="1749"/>
                    </a:cubicBezTo>
                    <a:cubicBezTo>
                      <a:pt x="5381" y="1726"/>
                      <a:pt x="5352" y="1663"/>
                      <a:pt x="5306" y="1663"/>
                    </a:cubicBezTo>
                    <a:cubicBezTo>
                      <a:pt x="5299" y="1663"/>
                      <a:pt x="5291" y="1664"/>
                      <a:pt x="5284" y="1668"/>
                    </a:cubicBezTo>
                    <a:cubicBezTo>
                      <a:pt x="5209" y="1710"/>
                      <a:pt x="5122" y="1745"/>
                      <a:pt x="5041" y="1775"/>
                    </a:cubicBezTo>
                    <a:cubicBezTo>
                      <a:pt x="5031" y="1201"/>
                      <a:pt x="5011" y="628"/>
                      <a:pt x="5002" y="58"/>
                    </a:cubicBezTo>
                    <a:cubicBezTo>
                      <a:pt x="5002" y="28"/>
                      <a:pt x="4973" y="0"/>
                      <a:pt x="49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0" name="Google Shape;320;p3"/>
              <p:cNvSpPr/>
              <p:nvPr/>
            </p:nvSpPr>
            <p:spPr>
              <a:xfrm>
                <a:off x="4808808" y="2160306"/>
                <a:ext cx="32113" cy="32572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96" extrusionOk="0">
                    <a:moveTo>
                      <a:pt x="437" y="0"/>
                    </a:moveTo>
                    <a:cubicBezTo>
                      <a:pt x="429" y="0"/>
                      <a:pt x="420" y="4"/>
                      <a:pt x="412" y="12"/>
                    </a:cubicBezTo>
                    <a:cubicBezTo>
                      <a:pt x="357" y="70"/>
                      <a:pt x="302" y="125"/>
                      <a:pt x="250" y="184"/>
                    </a:cubicBezTo>
                    <a:cubicBezTo>
                      <a:pt x="195" y="135"/>
                      <a:pt x="134" y="87"/>
                      <a:pt x="69" y="41"/>
                    </a:cubicBezTo>
                    <a:cubicBezTo>
                      <a:pt x="66" y="39"/>
                      <a:pt x="63" y="38"/>
                      <a:pt x="60" y="38"/>
                    </a:cubicBezTo>
                    <a:cubicBezTo>
                      <a:pt x="47" y="38"/>
                      <a:pt x="36" y="57"/>
                      <a:pt x="49" y="70"/>
                    </a:cubicBezTo>
                    <a:cubicBezTo>
                      <a:pt x="105" y="122"/>
                      <a:pt x="156" y="174"/>
                      <a:pt x="211" y="229"/>
                    </a:cubicBezTo>
                    <a:cubicBezTo>
                      <a:pt x="147" y="300"/>
                      <a:pt x="82" y="375"/>
                      <a:pt x="20" y="446"/>
                    </a:cubicBezTo>
                    <a:cubicBezTo>
                      <a:pt x="0" y="469"/>
                      <a:pt x="19" y="495"/>
                      <a:pt x="41" y="495"/>
                    </a:cubicBezTo>
                    <a:cubicBezTo>
                      <a:pt x="47" y="495"/>
                      <a:pt x="53" y="493"/>
                      <a:pt x="59" y="488"/>
                    </a:cubicBezTo>
                    <a:cubicBezTo>
                      <a:pt x="130" y="417"/>
                      <a:pt x="198" y="352"/>
                      <a:pt x="266" y="284"/>
                    </a:cubicBezTo>
                    <a:cubicBezTo>
                      <a:pt x="315" y="342"/>
                      <a:pt x="360" y="401"/>
                      <a:pt x="415" y="446"/>
                    </a:cubicBezTo>
                    <a:cubicBezTo>
                      <a:pt x="423" y="451"/>
                      <a:pt x="431" y="453"/>
                      <a:pt x="439" y="453"/>
                    </a:cubicBezTo>
                    <a:cubicBezTo>
                      <a:pt x="462" y="453"/>
                      <a:pt x="481" y="434"/>
                      <a:pt x="464" y="407"/>
                    </a:cubicBezTo>
                    <a:cubicBezTo>
                      <a:pt x="428" y="342"/>
                      <a:pt x="364" y="284"/>
                      <a:pt x="309" y="236"/>
                    </a:cubicBezTo>
                    <a:cubicBezTo>
                      <a:pt x="360" y="177"/>
                      <a:pt x="415" y="122"/>
                      <a:pt x="464" y="64"/>
                    </a:cubicBezTo>
                    <a:cubicBezTo>
                      <a:pt x="489" y="37"/>
                      <a:pt x="464" y="0"/>
                      <a:pt x="4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21" name="Google Shape;321;p3"/>
            <p:cNvGrpSpPr/>
            <p:nvPr/>
          </p:nvGrpSpPr>
          <p:grpSpPr>
            <a:xfrm>
              <a:off x="8470437" y="-243845"/>
              <a:ext cx="949019" cy="865518"/>
              <a:chOff x="5882939" y="3323344"/>
              <a:chExt cx="444901" cy="405775"/>
            </a:xfrm>
          </p:grpSpPr>
          <p:sp>
            <p:nvSpPr>
              <p:cNvPr id="322" name="Google Shape;322;p3"/>
              <p:cNvSpPr/>
              <p:nvPr/>
            </p:nvSpPr>
            <p:spPr>
              <a:xfrm>
                <a:off x="5882939" y="3323344"/>
                <a:ext cx="422586" cy="405775"/>
              </a:xfrm>
              <a:custGeom>
                <a:avLst/>
                <a:gdLst/>
                <a:ahLst/>
                <a:cxnLst/>
                <a:rect l="l" t="t" r="r" b="b"/>
                <a:pathLst>
                  <a:path w="6435" h="6179" extrusionOk="0">
                    <a:moveTo>
                      <a:pt x="3180" y="140"/>
                    </a:moveTo>
                    <a:cubicBezTo>
                      <a:pt x="3910" y="140"/>
                      <a:pt x="4632" y="411"/>
                      <a:pt x="5187" y="928"/>
                    </a:cubicBezTo>
                    <a:cubicBezTo>
                      <a:pt x="5806" y="1505"/>
                      <a:pt x="6120" y="2331"/>
                      <a:pt x="6097" y="3154"/>
                    </a:cubicBezTo>
                    <a:cubicBezTo>
                      <a:pt x="6094" y="3131"/>
                      <a:pt x="6081" y="3122"/>
                      <a:pt x="6055" y="3112"/>
                    </a:cubicBezTo>
                    <a:cubicBezTo>
                      <a:pt x="6020" y="3096"/>
                      <a:pt x="5984" y="3083"/>
                      <a:pt x="5948" y="3067"/>
                    </a:cubicBezTo>
                    <a:cubicBezTo>
                      <a:pt x="5940" y="3052"/>
                      <a:pt x="5926" y="3043"/>
                      <a:pt x="5904" y="3043"/>
                    </a:cubicBezTo>
                    <a:cubicBezTo>
                      <a:pt x="5901" y="3043"/>
                      <a:pt x="5897" y="3043"/>
                      <a:pt x="5893" y="3044"/>
                    </a:cubicBezTo>
                    <a:lnTo>
                      <a:pt x="5884" y="3044"/>
                    </a:lnTo>
                    <a:cubicBezTo>
                      <a:pt x="4248" y="2409"/>
                      <a:pt x="2615" y="1735"/>
                      <a:pt x="953" y="1171"/>
                    </a:cubicBezTo>
                    <a:cubicBezTo>
                      <a:pt x="1206" y="873"/>
                      <a:pt x="1520" y="621"/>
                      <a:pt x="1886" y="443"/>
                    </a:cubicBezTo>
                    <a:cubicBezTo>
                      <a:pt x="2297" y="239"/>
                      <a:pt x="2740" y="140"/>
                      <a:pt x="3180" y="140"/>
                    </a:cubicBezTo>
                    <a:close/>
                    <a:moveTo>
                      <a:pt x="3732" y="2380"/>
                    </a:moveTo>
                    <a:lnTo>
                      <a:pt x="5579" y="3073"/>
                    </a:lnTo>
                    <a:cubicBezTo>
                      <a:pt x="5061" y="3125"/>
                      <a:pt x="4533" y="3206"/>
                      <a:pt x="4018" y="3319"/>
                    </a:cubicBezTo>
                    <a:cubicBezTo>
                      <a:pt x="4073" y="3015"/>
                      <a:pt x="3739" y="2872"/>
                      <a:pt x="3486" y="2830"/>
                    </a:cubicBezTo>
                    <a:cubicBezTo>
                      <a:pt x="3570" y="2684"/>
                      <a:pt x="3651" y="2532"/>
                      <a:pt x="3732" y="2383"/>
                    </a:cubicBezTo>
                    <a:lnTo>
                      <a:pt x="3732" y="2380"/>
                    </a:lnTo>
                    <a:close/>
                    <a:moveTo>
                      <a:pt x="3447" y="2888"/>
                    </a:moveTo>
                    <a:cubicBezTo>
                      <a:pt x="3674" y="2953"/>
                      <a:pt x="3907" y="3031"/>
                      <a:pt x="3924" y="3306"/>
                    </a:cubicBezTo>
                    <a:cubicBezTo>
                      <a:pt x="3924" y="3319"/>
                      <a:pt x="3930" y="3332"/>
                      <a:pt x="3940" y="3339"/>
                    </a:cubicBezTo>
                    <a:cubicBezTo>
                      <a:pt x="3648" y="3407"/>
                      <a:pt x="3363" y="3484"/>
                      <a:pt x="3085" y="3575"/>
                    </a:cubicBezTo>
                    <a:lnTo>
                      <a:pt x="3059" y="3536"/>
                    </a:lnTo>
                    <a:cubicBezTo>
                      <a:pt x="3195" y="3326"/>
                      <a:pt x="3324" y="3112"/>
                      <a:pt x="3447" y="2888"/>
                    </a:cubicBezTo>
                    <a:close/>
                    <a:moveTo>
                      <a:pt x="888" y="1246"/>
                    </a:moveTo>
                    <a:cubicBezTo>
                      <a:pt x="1792" y="1631"/>
                      <a:pt x="2709" y="1988"/>
                      <a:pt x="3626" y="2334"/>
                    </a:cubicBezTo>
                    <a:cubicBezTo>
                      <a:pt x="3402" y="2717"/>
                      <a:pt x="3182" y="3099"/>
                      <a:pt x="2981" y="3497"/>
                    </a:cubicBezTo>
                    <a:cubicBezTo>
                      <a:pt x="2967" y="3493"/>
                      <a:pt x="2953" y="3491"/>
                      <a:pt x="2938" y="3491"/>
                    </a:cubicBezTo>
                    <a:cubicBezTo>
                      <a:pt x="2920" y="3491"/>
                      <a:pt x="2902" y="3495"/>
                      <a:pt x="2884" y="3504"/>
                    </a:cubicBezTo>
                    <a:cubicBezTo>
                      <a:pt x="2878" y="3500"/>
                      <a:pt x="2871" y="3498"/>
                      <a:pt x="2863" y="3498"/>
                    </a:cubicBezTo>
                    <a:cubicBezTo>
                      <a:pt x="2856" y="3498"/>
                      <a:pt x="2849" y="3500"/>
                      <a:pt x="2842" y="3504"/>
                    </a:cubicBezTo>
                    <a:cubicBezTo>
                      <a:pt x="2754" y="3578"/>
                      <a:pt x="2751" y="3711"/>
                      <a:pt x="2858" y="3770"/>
                    </a:cubicBezTo>
                    <a:cubicBezTo>
                      <a:pt x="2883" y="3783"/>
                      <a:pt x="2908" y="3789"/>
                      <a:pt x="2934" y="3789"/>
                    </a:cubicBezTo>
                    <a:cubicBezTo>
                      <a:pt x="3007" y="3789"/>
                      <a:pt x="3073" y="3737"/>
                      <a:pt x="3088" y="3663"/>
                    </a:cubicBezTo>
                    <a:cubicBezTo>
                      <a:pt x="4008" y="3478"/>
                      <a:pt x="4915" y="3293"/>
                      <a:pt x="5845" y="3170"/>
                    </a:cubicBezTo>
                    <a:cubicBezTo>
                      <a:pt x="5903" y="3190"/>
                      <a:pt x="5958" y="3209"/>
                      <a:pt x="6016" y="3235"/>
                    </a:cubicBezTo>
                    <a:cubicBezTo>
                      <a:pt x="6023" y="3237"/>
                      <a:pt x="6030" y="3238"/>
                      <a:pt x="6036" y="3238"/>
                    </a:cubicBezTo>
                    <a:cubicBezTo>
                      <a:pt x="6061" y="3238"/>
                      <a:pt x="6077" y="3223"/>
                      <a:pt x="6088" y="3203"/>
                    </a:cubicBezTo>
                    <a:lnTo>
                      <a:pt x="6088" y="3203"/>
                    </a:lnTo>
                    <a:cubicBezTo>
                      <a:pt x="6078" y="3595"/>
                      <a:pt x="5984" y="3983"/>
                      <a:pt x="5809" y="4340"/>
                    </a:cubicBezTo>
                    <a:cubicBezTo>
                      <a:pt x="5305" y="5371"/>
                      <a:pt x="4209" y="6046"/>
                      <a:pt x="3086" y="6046"/>
                    </a:cubicBezTo>
                    <a:cubicBezTo>
                      <a:pt x="2816" y="6046"/>
                      <a:pt x="2544" y="6007"/>
                      <a:pt x="2278" y="5924"/>
                    </a:cubicBezTo>
                    <a:cubicBezTo>
                      <a:pt x="2270" y="5921"/>
                      <a:pt x="2262" y="5919"/>
                      <a:pt x="2255" y="5919"/>
                    </a:cubicBezTo>
                    <a:cubicBezTo>
                      <a:pt x="2232" y="5919"/>
                      <a:pt x="2214" y="5933"/>
                      <a:pt x="2207" y="5950"/>
                    </a:cubicBezTo>
                    <a:cubicBezTo>
                      <a:pt x="1163" y="5493"/>
                      <a:pt x="363" y="4563"/>
                      <a:pt x="253" y="3404"/>
                    </a:cubicBezTo>
                    <a:cubicBezTo>
                      <a:pt x="182" y="2616"/>
                      <a:pt x="418" y="1845"/>
                      <a:pt x="888" y="1246"/>
                    </a:cubicBezTo>
                    <a:close/>
                    <a:moveTo>
                      <a:pt x="3179" y="0"/>
                    </a:moveTo>
                    <a:cubicBezTo>
                      <a:pt x="2889" y="0"/>
                      <a:pt x="2596" y="42"/>
                      <a:pt x="2310" y="128"/>
                    </a:cubicBezTo>
                    <a:cubicBezTo>
                      <a:pt x="1079" y="501"/>
                      <a:pt x="218" y="1593"/>
                      <a:pt x="114" y="2872"/>
                    </a:cubicBezTo>
                    <a:cubicBezTo>
                      <a:pt x="0" y="4307"/>
                      <a:pt x="940" y="5697"/>
                      <a:pt x="2330" y="6089"/>
                    </a:cubicBezTo>
                    <a:cubicBezTo>
                      <a:pt x="2334" y="6090"/>
                      <a:pt x="2337" y="6090"/>
                      <a:pt x="2341" y="6090"/>
                    </a:cubicBezTo>
                    <a:cubicBezTo>
                      <a:pt x="2350" y="6090"/>
                      <a:pt x="2358" y="6088"/>
                      <a:pt x="2362" y="6086"/>
                    </a:cubicBezTo>
                    <a:cubicBezTo>
                      <a:pt x="2602" y="6149"/>
                      <a:pt x="2846" y="6178"/>
                      <a:pt x="3087" y="6178"/>
                    </a:cubicBezTo>
                    <a:cubicBezTo>
                      <a:pt x="4095" y="6178"/>
                      <a:pt x="5074" y="5658"/>
                      <a:pt x="5670" y="4822"/>
                    </a:cubicBezTo>
                    <a:cubicBezTo>
                      <a:pt x="6434" y="3757"/>
                      <a:pt x="6421" y="2241"/>
                      <a:pt x="5618" y="1201"/>
                    </a:cubicBezTo>
                    <a:cubicBezTo>
                      <a:pt x="5031" y="436"/>
                      <a:pt x="4118" y="0"/>
                      <a:pt x="3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3" name="Google Shape;323;p3"/>
              <p:cNvSpPr/>
              <p:nvPr/>
            </p:nvSpPr>
            <p:spPr>
              <a:xfrm>
                <a:off x="5893971" y="3357162"/>
                <a:ext cx="33360" cy="38745"/>
              </a:xfrm>
              <a:custGeom>
                <a:avLst/>
                <a:gdLst/>
                <a:ahLst/>
                <a:cxnLst/>
                <a:rect l="l" t="t" r="r" b="b"/>
                <a:pathLst>
                  <a:path w="508" h="590" extrusionOk="0">
                    <a:moveTo>
                      <a:pt x="163" y="216"/>
                    </a:moveTo>
                    <a:lnTo>
                      <a:pt x="218" y="274"/>
                    </a:lnTo>
                    <a:cubicBezTo>
                      <a:pt x="205" y="277"/>
                      <a:pt x="195" y="284"/>
                      <a:pt x="182" y="294"/>
                    </a:cubicBezTo>
                    <a:cubicBezTo>
                      <a:pt x="176" y="268"/>
                      <a:pt x="169" y="242"/>
                      <a:pt x="163" y="216"/>
                    </a:cubicBezTo>
                    <a:close/>
                    <a:moveTo>
                      <a:pt x="65" y="1"/>
                    </a:moveTo>
                    <a:cubicBezTo>
                      <a:pt x="31" y="1"/>
                      <a:pt x="0" y="26"/>
                      <a:pt x="14" y="67"/>
                    </a:cubicBezTo>
                    <a:cubicBezTo>
                      <a:pt x="40" y="164"/>
                      <a:pt x="66" y="264"/>
                      <a:pt x="95" y="365"/>
                    </a:cubicBezTo>
                    <a:cubicBezTo>
                      <a:pt x="85" y="378"/>
                      <a:pt x="72" y="388"/>
                      <a:pt x="66" y="397"/>
                    </a:cubicBezTo>
                    <a:cubicBezTo>
                      <a:pt x="44" y="421"/>
                      <a:pt x="72" y="450"/>
                      <a:pt x="98" y="450"/>
                    </a:cubicBezTo>
                    <a:cubicBezTo>
                      <a:pt x="104" y="450"/>
                      <a:pt x="109" y="449"/>
                      <a:pt x="114" y="446"/>
                    </a:cubicBezTo>
                    <a:cubicBezTo>
                      <a:pt x="124" y="488"/>
                      <a:pt x="143" y="530"/>
                      <a:pt x="163" y="572"/>
                    </a:cubicBezTo>
                    <a:cubicBezTo>
                      <a:pt x="168" y="585"/>
                      <a:pt x="178" y="590"/>
                      <a:pt x="190" y="590"/>
                    </a:cubicBezTo>
                    <a:cubicBezTo>
                      <a:pt x="208" y="590"/>
                      <a:pt x="228" y="576"/>
                      <a:pt x="228" y="556"/>
                    </a:cubicBezTo>
                    <a:cubicBezTo>
                      <a:pt x="224" y="494"/>
                      <a:pt x="211" y="439"/>
                      <a:pt x="199" y="381"/>
                    </a:cubicBezTo>
                    <a:cubicBezTo>
                      <a:pt x="221" y="365"/>
                      <a:pt x="250" y="349"/>
                      <a:pt x="280" y="339"/>
                    </a:cubicBezTo>
                    <a:cubicBezTo>
                      <a:pt x="315" y="368"/>
                      <a:pt x="351" y="407"/>
                      <a:pt x="390" y="439"/>
                    </a:cubicBezTo>
                    <a:cubicBezTo>
                      <a:pt x="400" y="446"/>
                      <a:pt x="412" y="448"/>
                      <a:pt x="424" y="448"/>
                    </a:cubicBezTo>
                    <a:cubicBezTo>
                      <a:pt x="466" y="448"/>
                      <a:pt x="508" y="411"/>
                      <a:pt x="477" y="365"/>
                    </a:cubicBezTo>
                    <a:cubicBezTo>
                      <a:pt x="390" y="229"/>
                      <a:pt x="234" y="115"/>
                      <a:pt x="105" y="15"/>
                    </a:cubicBezTo>
                    <a:cubicBezTo>
                      <a:pt x="93" y="5"/>
                      <a:pt x="79" y="1"/>
                      <a:pt x="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" name="Google Shape;324;p3"/>
              <p:cNvSpPr/>
              <p:nvPr/>
            </p:nvSpPr>
            <p:spPr>
              <a:xfrm>
                <a:off x="6149288" y="3441151"/>
                <a:ext cx="35265" cy="27384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7" extrusionOk="0">
                    <a:moveTo>
                      <a:pt x="243" y="0"/>
                    </a:moveTo>
                    <a:cubicBezTo>
                      <a:pt x="142" y="0"/>
                      <a:pt x="10" y="99"/>
                      <a:pt x="4" y="194"/>
                    </a:cubicBezTo>
                    <a:cubicBezTo>
                      <a:pt x="0" y="281"/>
                      <a:pt x="62" y="362"/>
                      <a:pt x="143" y="395"/>
                    </a:cubicBezTo>
                    <a:cubicBezTo>
                      <a:pt x="178" y="410"/>
                      <a:pt x="215" y="417"/>
                      <a:pt x="254" y="417"/>
                    </a:cubicBezTo>
                    <a:cubicBezTo>
                      <a:pt x="334" y="417"/>
                      <a:pt x="419" y="389"/>
                      <a:pt x="486" y="356"/>
                    </a:cubicBezTo>
                    <a:cubicBezTo>
                      <a:pt x="536" y="329"/>
                      <a:pt x="509" y="250"/>
                      <a:pt x="457" y="250"/>
                    </a:cubicBezTo>
                    <a:cubicBezTo>
                      <a:pt x="452" y="250"/>
                      <a:pt x="447" y="250"/>
                      <a:pt x="441" y="252"/>
                    </a:cubicBezTo>
                    <a:cubicBezTo>
                      <a:pt x="382" y="272"/>
                      <a:pt x="305" y="307"/>
                      <a:pt x="236" y="307"/>
                    </a:cubicBezTo>
                    <a:cubicBezTo>
                      <a:pt x="192" y="307"/>
                      <a:pt x="151" y="292"/>
                      <a:pt x="120" y="249"/>
                    </a:cubicBezTo>
                    <a:cubicBezTo>
                      <a:pt x="62" y="164"/>
                      <a:pt x="194" y="75"/>
                      <a:pt x="262" y="75"/>
                    </a:cubicBezTo>
                    <a:cubicBezTo>
                      <a:pt x="277" y="75"/>
                      <a:pt x="289" y="80"/>
                      <a:pt x="295" y="90"/>
                    </a:cubicBezTo>
                    <a:cubicBezTo>
                      <a:pt x="301" y="100"/>
                      <a:pt x="310" y="104"/>
                      <a:pt x="320" y="104"/>
                    </a:cubicBezTo>
                    <a:cubicBezTo>
                      <a:pt x="338" y="104"/>
                      <a:pt x="356" y="89"/>
                      <a:pt x="347" y="67"/>
                    </a:cubicBezTo>
                    <a:cubicBezTo>
                      <a:pt x="327" y="20"/>
                      <a:pt x="288" y="0"/>
                      <a:pt x="2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5" name="Google Shape;325;p3"/>
              <p:cNvSpPr/>
              <p:nvPr/>
            </p:nvSpPr>
            <p:spPr>
              <a:xfrm>
                <a:off x="6296516" y="3504061"/>
                <a:ext cx="31325" cy="42620"/>
              </a:xfrm>
              <a:custGeom>
                <a:avLst/>
                <a:gdLst/>
                <a:ahLst/>
                <a:cxnLst/>
                <a:rect l="l" t="t" r="r" b="b"/>
                <a:pathLst>
                  <a:path w="477" h="649" extrusionOk="0">
                    <a:moveTo>
                      <a:pt x="224" y="143"/>
                    </a:moveTo>
                    <a:cubicBezTo>
                      <a:pt x="256" y="143"/>
                      <a:pt x="224" y="182"/>
                      <a:pt x="217" y="198"/>
                    </a:cubicBezTo>
                    <a:cubicBezTo>
                      <a:pt x="201" y="230"/>
                      <a:pt x="178" y="260"/>
                      <a:pt x="156" y="292"/>
                    </a:cubicBezTo>
                    <a:cubicBezTo>
                      <a:pt x="159" y="260"/>
                      <a:pt x="169" y="230"/>
                      <a:pt x="178" y="198"/>
                    </a:cubicBezTo>
                    <a:cubicBezTo>
                      <a:pt x="188" y="169"/>
                      <a:pt x="195" y="143"/>
                      <a:pt x="224" y="143"/>
                    </a:cubicBezTo>
                    <a:close/>
                    <a:moveTo>
                      <a:pt x="143" y="428"/>
                    </a:moveTo>
                    <a:cubicBezTo>
                      <a:pt x="146" y="428"/>
                      <a:pt x="146" y="434"/>
                      <a:pt x="152" y="434"/>
                    </a:cubicBezTo>
                    <a:cubicBezTo>
                      <a:pt x="163" y="437"/>
                      <a:pt x="174" y="438"/>
                      <a:pt x="184" y="438"/>
                    </a:cubicBezTo>
                    <a:cubicBezTo>
                      <a:pt x="205" y="438"/>
                      <a:pt x="227" y="434"/>
                      <a:pt x="249" y="434"/>
                    </a:cubicBezTo>
                    <a:cubicBezTo>
                      <a:pt x="260" y="434"/>
                      <a:pt x="271" y="435"/>
                      <a:pt x="282" y="438"/>
                    </a:cubicBezTo>
                    <a:cubicBezTo>
                      <a:pt x="331" y="444"/>
                      <a:pt x="373" y="477"/>
                      <a:pt x="298" y="509"/>
                    </a:cubicBezTo>
                    <a:cubicBezTo>
                      <a:pt x="266" y="522"/>
                      <a:pt x="224" y="522"/>
                      <a:pt x="188" y="522"/>
                    </a:cubicBezTo>
                    <a:cubicBezTo>
                      <a:pt x="172" y="522"/>
                      <a:pt x="159" y="532"/>
                      <a:pt x="146" y="538"/>
                    </a:cubicBezTo>
                    <a:lnTo>
                      <a:pt x="146" y="532"/>
                    </a:lnTo>
                    <a:cubicBezTo>
                      <a:pt x="143" y="499"/>
                      <a:pt x="143" y="467"/>
                      <a:pt x="143" y="428"/>
                    </a:cubicBezTo>
                    <a:close/>
                    <a:moveTo>
                      <a:pt x="233" y="0"/>
                    </a:moveTo>
                    <a:cubicBezTo>
                      <a:pt x="231" y="0"/>
                      <a:pt x="229" y="0"/>
                      <a:pt x="227" y="0"/>
                    </a:cubicBezTo>
                    <a:cubicBezTo>
                      <a:pt x="0" y="13"/>
                      <a:pt x="16" y="396"/>
                      <a:pt x="42" y="541"/>
                    </a:cubicBezTo>
                    <a:cubicBezTo>
                      <a:pt x="46" y="569"/>
                      <a:pt x="71" y="581"/>
                      <a:pt x="95" y="581"/>
                    </a:cubicBezTo>
                    <a:cubicBezTo>
                      <a:pt x="108" y="581"/>
                      <a:pt x="121" y="577"/>
                      <a:pt x="130" y="571"/>
                    </a:cubicBezTo>
                    <a:lnTo>
                      <a:pt x="130" y="571"/>
                    </a:lnTo>
                    <a:cubicBezTo>
                      <a:pt x="123" y="606"/>
                      <a:pt x="143" y="645"/>
                      <a:pt x="188" y="648"/>
                    </a:cubicBezTo>
                    <a:cubicBezTo>
                      <a:pt x="314" y="648"/>
                      <a:pt x="476" y="606"/>
                      <a:pt x="476" y="454"/>
                    </a:cubicBezTo>
                    <a:cubicBezTo>
                      <a:pt x="473" y="396"/>
                      <a:pt x="450" y="347"/>
                      <a:pt x="402" y="324"/>
                    </a:cubicBezTo>
                    <a:cubicBezTo>
                      <a:pt x="377" y="313"/>
                      <a:pt x="354" y="310"/>
                      <a:pt x="331" y="310"/>
                    </a:cubicBezTo>
                    <a:cubicBezTo>
                      <a:pt x="320" y="310"/>
                      <a:pt x="309" y="310"/>
                      <a:pt x="298" y="311"/>
                    </a:cubicBezTo>
                    <a:cubicBezTo>
                      <a:pt x="334" y="260"/>
                      <a:pt x="366" y="198"/>
                      <a:pt x="369" y="136"/>
                    </a:cubicBezTo>
                    <a:cubicBezTo>
                      <a:pt x="373" y="58"/>
                      <a:pt x="311" y="0"/>
                      <a:pt x="2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26" name="Google Shape;326;p3"/>
          <p:cNvGrpSpPr/>
          <p:nvPr/>
        </p:nvGrpSpPr>
        <p:grpSpPr>
          <a:xfrm>
            <a:off x="-284434" y="-372506"/>
            <a:ext cx="12851175" cy="7946933"/>
            <a:chOff x="-213326" y="-279380"/>
            <a:chExt cx="9638381" cy="5960200"/>
          </a:xfrm>
        </p:grpSpPr>
        <p:grpSp>
          <p:nvGrpSpPr>
            <p:cNvPr id="327" name="Google Shape;327;p3"/>
            <p:cNvGrpSpPr/>
            <p:nvPr/>
          </p:nvGrpSpPr>
          <p:grpSpPr>
            <a:xfrm rot="1967023">
              <a:off x="-242468" y="3837852"/>
              <a:ext cx="1107620" cy="218172"/>
              <a:chOff x="4737493" y="4305992"/>
              <a:chExt cx="547410" cy="107830"/>
            </a:xfrm>
          </p:grpSpPr>
          <p:sp>
            <p:nvSpPr>
              <p:cNvPr id="328" name="Google Shape;328;p3"/>
              <p:cNvSpPr/>
              <p:nvPr/>
            </p:nvSpPr>
            <p:spPr>
              <a:xfrm>
                <a:off x="4737493" y="4313938"/>
                <a:ext cx="52470" cy="8615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1312" extrusionOk="0">
                    <a:moveTo>
                      <a:pt x="233" y="127"/>
                    </a:moveTo>
                    <a:cubicBezTo>
                      <a:pt x="302" y="127"/>
                      <a:pt x="435" y="167"/>
                      <a:pt x="468" y="195"/>
                    </a:cubicBezTo>
                    <a:cubicBezTo>
                      <a:pt x="578" y="412"/>
                      <a:pt x="569" y="519"/>
                      <a:pt x="432" y="535"/>
                    </a:cubicBezTo>
                    <a:cubicBezTo>
                      <a:pt x="364" y="551"/>
                      <a:pt x="296" y="561"/>
                      <a:pt x="225" y="567"/>
                    </a:cubicBezTo>
                    <a:cubicBezTo>
                      <a:pt x="215" y="567"/>
                      <a:pt x="202" y="577"/>
                      <a:pt x="196" y="580"/>
                    </a:cubicBezTo>
                    <a:cubicBezTo>
                      <a:pt x="189" y="548"/>
                      <a:pt x="186" y="515"/>
                      <a:pt x="180" y="483"/>
                    </a:cubicBezTo>
                    <a:cubicBezTo>
                      <a:pt x="170" y="412"/>
                      <a:pt x="164" y="340"/>
                      <a:pt x="154" y="269"/>
                    </a:cubicBezTo>
                    <a:cubicBezTo>
                      <a:pt x="141" y="169"/>
                      <a:pt x="118" y="156"/>
                      <a:pt x="206" y="130"/>
                    </a:cubicBezTo>
                    <a:cubicBezTo>
                      <a:pt x="213" y="128"/>
                      <a:pt x="222" y="127"/>
                      <a:pt x="233" y="127"/>
                    </a:cubicBezTo>
                    <a:close/>
                    <a:moveTo>
                      <a:pt x="180" y="0"/>
                    </a:moveTo>
                    <a:cubicBezTo>
                      <a:pt x="27" y="0"/>
                      <a:pt x="0" y="82"/>
                      <a:pt x="24" y="272"/>
                    </a:cubicBezTo>
                    <a:cubicBezTo>
                      <a:pt x="63" y="613"/>
                      <a:pt x="92" y="985"/>
                      <a:pt x="238" y="1296"/>
                    </a:cubicBezTo>
                    <a:cubicBezTo>
                      <a:pt x="243" y="1307"/>
                      <a:pt x="252" y="1312"/>
                      <a:pt x="262" y="1312"/>
                    </a:cubicBezTo>
                    <a:cubicBezTo>
                      <a:pt x="278" y="1312"/>
                      <a:pt x="296" y="1298"/>
                      <a:pt x="296" y="1280"/>
                    </a:cubicBezTo>
                    <a:cubicBezTo>
                      <a:pt x="290" y="1082"/>
                      <a:pt x="251" y="888"/>
                      <a:pt x="215" y="690"/>
                    </a:cubicBezTo>
                    <a:lnTo>
                      <a:pt x="225" y="690"/>
                    </a:lnTo>
                    <a:cubicBezTo>
                      <a:pt x="413" y="681"/>
                      <a:pt x="727" y="661"/>
                      <a:pt x="760" y="421"/>
                    </a:cubicBezTo>
                    <a:cubicBezTo>
                      <a:pt x="799" y="175"/>
                      <a:pt x="494" y="39"/>
                      <a:pt x="290" y="10"/>
                    </a:cubicBezTo>
                    <a:cubicBezTo>
                      <a:pt x="247" y="3"/>
                      <a:pt x="211" y="0"/>
                      <a:pt x="1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9" name="Google Shape;329;p3"/>
              <p:cNvSpPr/>
              <p:nvPr/>
            </p:nvSpPr>
            <p:spPr>
              <a:xfrm>
                <a:off x="4790749" y="4371135"/>
                <a:ext cx="37498" cy="9128"/>
              </a:xfrm>
              <a:custGeom>
                <a:avLst/>
                <a:gdLst/>
                <a:ahLst/>
                <a:cxnLst/>
                <a:rect l="l" t="t" r="r" b="b"/>
                <a:pathLst>
                  <a:path w="571" h="139" extrusionOk="0">
                    <a:moveTo>
                      <a:pt x="496" y="1"/>
                    </a:moveTo>
                    <a:cubicBezTo>
                      <a:pt x="415" y="1"/>
                      <a:pt x="334" y="20"/>
                      <a:pt x="253" y="27"/>
                    </a:cubicBezTo>
                    <a:cubicBezTo>
                      <a:pt x="182" y="30"/>
                      <a:pt x="107" y="27"/>
                      <a:pt x="36" y="36"/>
                    </a:cubicBezTo>
                    <a:cubicBezTo>
                      <a:pt x="0" y="43"/>
                      <a:pt x="4" y="98"/>
                      <a:pt x="36" y="111"/>
                    </a:cubicBezTo>
                    <a:cubicBezTo>
                      <a:pt x="101" y="130"/>
                      <a:pt x="184" y="139"/>
                      <a:pt x="267" y="139"/>
                    </a:cubicBezTo>
                    <a:cubicBezTo>
                      <a:pt x="354" y="139"/>
                      <a:pt x="441" y="129"/>
                      <a:pt x="509" y="111"/>
                    </a:cubicBezTo>
                    <a:cubicBezTo>
                      <a:pt x="571" y="91"/>
                      <a:pt x="558" y="1"/>
                      <a:pt x="4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0" name="Google Shape;330;p3"/>
              <p:cNvSpPr/>
              <p:nvPr/>
            </p:nvSpPr>
            <p:spPr>
              <a:xfrm>
                <a:off x="4791406" y="4352419"/>
                <a:ext cx="4110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626" h="128" extrusionOk="0">
                    <a:moveTo>
                      <a:pt x="275" y="1"/>
                    </a:moveTo>
                    <a:cubicBezTo>
                      <a:pt x="203" y="1"/>
                      <a:pt x="131" y="3"/>
                      <a:pt x="59" y="7"/>
                    </a:cubicBezTo>
                    <a:cubicBezTo>
                      <a:pt x="0" y="10"/>
                      <a:pt x="0" y="95"/>
                      <a:pt x="59" y="95"/>
                    </a:cubicBezTo>
                    <a:cubicBezTo>
                      <a:pt x="224" y="95"/>
                      <a:pt x="386" y="108"/>
                      <a:pt x="551" y="127"/>
                    </a:cubicBezTo>
                    <a:cubicBezTo>
                      <a:pt x="554" y="127"/>
                      <a:pt x="557" y="128"/>
                      <a:pt x="560" y="128"/>
                    </a:cubicBezTo>
                    <a:cubicBezTo>
                      <a:pt x="625" y="128"/>
                      <a:pt x="622" y="23"/>
                      <a:pt x="551" y="14"/>
                    </a:cubicBezTo>
                    <a:cubicBezTo>
                      <a:pt x="460" y="5"/>
                      <a:pt x="367" y="1"/>
                      <a:pt x="2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1" name="Google Shape;331;p3"/>
              <p:cNvSpPr/>
              <p:nvPr/>
            </p:nvSpPr>
            <p:spPr>
              <a:xfrm>
                <a:off x="4848209" y="4305992"/>
                <a:ext cx="50238" cy="82088"/>
              </a:xfrm>
              <a:custGeom>
                <a:avLst/>
                <a:gdLst/>
                <a:ahLst/>
                <a:cxnLst/>
                <a:rect l="l" t="t" r="r" b="b"/>
                <a:pathLst>
                  <a:path w="765" h="1250" extrusionOk="0">
                    <a:moveTo>
                      <a:pt x="353" y="142"/>
                    </a:moveTo>
                    <a:cubicBezTo>
                      <a:pt x="382" y="142"/>
                      <a:pt x="414" y="150"/>
                      <a:pt x="447" y="167"/>
                    </a:cubicBezTo>
                    <a:cubicBezTo>
                      <a:pt x="590" y="241"/>
                      <a:pt x="593" y="410"/>
                      <a:pt x="460" y="494"/>
                    </a:cubicBezTo>
                    <a:cubicBezTo>
                      <a:pt x="376" y="549"/>
                      <a:pt x="279" y="549"/>
                      <a:pt x="182" y="555"/>
                    </a:cubicBezTo>
                    <a:cubicBezTo>
                      <a:pt x="178" y="555"/>
                      <a:pt x="169" y="559"/>
                      <a:pt x="165" y="559"/>
                    </a:cubicBezTo>
                    <a:cubicBezTo>
                      <a:pt x="162" y="517"/>
                      <a:pt x="156" y="468"/>
                      <a:pt x="152" y="423"/>
                    </a:cubicBezTo>
                    <a:cubicBezTo>
                      <a:pt x="142" y="286"/>
                      <a:pt x="226" y="142"/>
                      <a:pt x="353" y="142"/>
                    </a:cubicBezTo>
                    <a:close/>
                    <a:moveTo>
                      <a:pt x="310" y="0"/>
                    </a:moveTo>
                    <a:cubicBezTo>
                      <a:pt x="182" y="0"/>
                      <a:pt x="71" y="68"/>
                      <a:pt x="33" y="209"/>
                    </a:cubicBezTo>
                    <a:cubicBezTo>
                      <a:pt x="0" y="329"/>
                      <a:pt x="33" y="471"/>
                      <a:pt x="42" y="591"/>
                    </a:cubicBezTo>
                    <a:cubicBezTo>
                      <a:pt x="65" y="795"/>
                      <a:pt x="84" y="996"/>
                      <a:pt x="114" y="1200"/>
                    </a:cubicBezTo>
                    <a:cubicBezTo>
                      <a:pt x="117" y="1233"/>
                      <a:pt x="146" y="1250"/>
                      <a:pt x="172" y="1250"/>
                    </a:cubicBezTo>
                    <a:cubicBezTo>
                      <a:pt x="198" y="1250"/>
                      <a:pt x="222" y="1234"/>
                      <a:pt x="217" y="1200"/>
                    </a:cubicBezTo>
                    <a:cubicBezTo>
                      <a:pt x="204" y="1025"/>
                      <a:pt x="188" y="857"/>
                      <a:pt x="172" y="682"/>
                    </a:cubicBezTo>
                    <a:lnTo>
                      <a:pt x="178" y="682"/>
                    </a:lnTo>
                    <a:cubicBezTo>
                      <a:pt x="376" y="679"/>
                      <a:pt x="638" y="640"/>
                      <a:pt x="703" y="416"/>
                    </a:cubicBezTo>
                    <a:cubicBezTo>
                      <a:pt x="765" y="225"/>
                      <a:pt x="590" y="63"/>
                      <a:pt x="415" y="14"/>
                    </a:cubicBezTo>
                    <a:cubicBezTo>
                      <a:pt x="379" y="5"/>
                      <a:pt x="344" y="0"/>
                      <a:pt x="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" name="Google Shape;332;p3"/>
              <p:cNvSpPr/>
              <p:nvPr/>
            </p:nvSpPr>
            <p:spPr>
              <a:xfrm>
                <a:off x="4888792" y="4369099"/>
                <a:ext cx="20752" cy="14382"/>
              </a:xfrm>
              <a:custGeom>
                <a:avLst/>
                <a:gdLst/>
                <a:ahLst/>
                <a:cxnLst/>
                <a:rect l="l" t="t" r="r" b="b"/>
                <a:pathLst>
                  <a:path w="316" h="219" extrusionOk="0">
                    <a:moveTo>
                      <a:pt x="189" y="0"/>
                    </a:moveTo>
                    <a:cubicBezTo>
                      <a:pt x="175" y="0"/>
                      <a:pt x="161" y="2"/>
                      <a:pt x="147" y="6"/>
                    </a:cubicBezTo>
                    <a:cubicBezTo>
                      <a:pt x="143" y="6"/>
                      <a:pt x="134" y="12"/>
                      <a:pt x="130" y="16"/>
                    </a:cubicBezTo>
                    <a:cubicBezTo>
                      <a:pt x="121" y="12"/>
                      <a:pt x="114" y="6"/>
                      <a:pt x="105" y="6"/>
                    </a:cubicBezTo>
                    <a:cubicBezTo>
                      <a:pt x="14" y="6"/>
                      <a:pt x="1" y="126"/>
                      <a:pt x="50" y="181"/>
                    </a:cubicBezTo>
                    <a:cubicBezTo>
                      <a:pt x="74" y="208"/>
                      <a:pt x="102" y="219"/>
                      <a:pt x="131" y="219"/>
                    </a:cubicBezTo>
                    <a:cubicBezTo>
                      <a:pt x="191" y="219"/>
                      <a:pt x="254" y="171"/>
                      <a:pt x="296" y="129"/>
                    </a:cubicBezTo>
                    <a:cubicBezTo>
                      <a:pt x="312" y="103"/>
                      <a:pt x="315" y="64"/>
                      <a:pt x="292" y="42"/>
                    </a:cubicBezTo>
                    <a:cubicBezTo>
                      <a:pt x="262" y="13"/>
                      <a:pt x="226" y="0"/>
                      <a:pt x="1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" name="Google Shape;333;p3"/>
              <p:cNvSpPr/>
              <p:nvPr/>
            </p:nvSpPr>
            <p:spPr>
              <a:xfrm>
                <a:off x="4922676" y="4350909"/>
                <a:ext cx="44065" cy="8603"/>
              </a:xfrm>
              <a:custGeom>
                <a:avLst/>
                <a:gdLst/>
                <a:ahLst/>
                <a:cxnLst/>
                <a:rect l="l" t="t" r="r" b="b"/>
                <a:pathLst>
                  <a:path w="671" h="131" extrusionOk="0">
                    <a:moveTo>
                      <a:pt x="298" y="0"/>
                    </a:moveTo>
                    <a:cubicBezTo>
                      <a:pt x="216" y="0"/>
                      <a:pt x="134" y="3"/>
                      <a:pt x="55" y="11"/>
                    </a:cubicBezTo>
                    <a:cubicBezTo>
                      <a:pt x="0" y="14"/>
                      <a:pt x="0" y="92"/>
                      <a:pt x="55" y="95"/>
                    </a:cubicBezTo>
                    <a:cubicBezTo>
                      <a:pt x="233" y="114"/>
                      <a:pt x="415" y="118"/>
                      <a:pt x="593" y="131"/>
                    </a:cubicBezTo>
                    <a:cubicBezTo>
                      <a:pt x="594" y="131"/>
                      <a:pt x="595" y="131"/>
                      <a:pt x="596" y="131"/>
                    </a:cubicBezTo>
                    <a:cubicBezTo>
                      <a:pt x="671" y="131"/>
                      <a:pt x="670" y="20"/>
                      <a:pt x="593" y="14"/>
                    </a:cubicBezTo>
                    <a:cubicBezTo>
                      <a:pt x="498" y="5"/>
                      <a:pt x="398" y="0"/>
                      <a:pt x="2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" name="Google Shape;334;p3"/>
              <p:cNvSpPr/>
              <p:nvPr/>
            </p:nvSpPr>
            <p:spPr>
              <a:xfrm>
                <a:off x="4974357" y="4314923"/>
                <a:ext cx="33163" cy="82547"/>
              </a:xfrm>
              <a:custGeom>
                <a:avLst/>
                <a:gdLst/>
                <a:ahLst/>
                <a:cxnLst/>
                <a:rect l="l" t="t" r="r" b="b"/>
                <a:pathLst>
                  <a:path w="505" h="1257" extrusionOk="0">
                    <a:moveTo>
                      <a:pt x="394" y="1"/>
                    </a:moveTo>
                    <a:cubicBezTo>
                      <a:pt x="384" y="1"/>
                      <a:pt x="374" y="4"/>
                      <a:pt x="366" y="11"/>
                    </a:cubicBezTo>
                    <a:cubicBezTo>
                      <a:pt x="185" y="196"/>
                      <a:pt x="0" y="423"/>
                      <a:pt x="10" y="698"/>
                    </a:cubicBezTo>
                    <a:cubicBezTo>
                      <a:pt x="16" y="935"/>
                      <a:pt x="195" y="1148"/>
                      <a:pt x="402" y="1249"/>
                    </a:cubicBezTo>
                    <a:cubicBezTo>
                      <a:pt x="412" y="1254"/>
                      <a:pt x="422" y="1256"/>
                      <a:pt x="431" y="1256"/>
                    </a:cubicBezTo>
                    <a:cubicBezTo>
                      <a:pt x="475" y="1256"/>
                      <a:pt x="505" y="1205"/>
                      <a:pt x="470" y="1168"/>
                    </a:cubicBezTo>
                    <a:cubicBezTo>
                      <a:pt x="305" y="990"/>
                      <a:pt x="110" y="886"/>
                      <a:pt x="143" y="601"/>
                    </a:cubicBezTo>
                    <a:cubicBezTo>
                      <a:pt x="169" y="390"/>
                      <a:pt x="318" y="228"/>
                      <a:pt x="438" y="66"/>
                    </a:cubicBezTo>
                    <a:cubicBezTo>
                      <a:pt x="463" y="36"/>
                      <a:pt x="428" y="1"/>
                      <a:pt x="3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5" name="Google Shape;335;p3"/>
              <p:cNvSpPr/>
              <p:nvPr/>
            </p:nvSpPr>
            <p:spPr>
              <a:xfrm>
                <a:off x="5009686" y="4324576"/>
                <a:ext cx="42226" cy="65210"/>
              </a:xfrm>
              <a:custGeom>
                <a:avLst/>
                <a:gdLst/>
                <a:ahLst/>
                <a:cxnLst/>
                <a:rect l="l" t="t" r="r" b="b"/>
                <a:pathLst>
                  <a:path w="643" h="993" extrusionOk="0">
                    <a:moveTo>
                      <a:pt x="574" y="1"/>
                    </a:moveTo>
                    <a:cubicBezTo>
                      <a:pt x="550" y="1"/>
                      <a:pt x="526" y="14"/>
                      <a:pt x="515" y="46"/>
                    </a:cubicBezTo>
                    <a:cubicBezTo>
                      <a:pt x="476" y="185"/>
                      <a:pt x="441" y="321"/>
                      <a:pt x="402" y="464"/>
                    </a:cubicBezTo>
                    <a:cubicBezTo>
                      <a:pt x="386" y="532"/>
                      <a:pt x="350" y="788"/>
                      <a:pt x="288" y="872"/>
                    </a:cubicBezTo>
                    <a:cubicBezTo>
                      <a:pt x="217" y="723"/>
                      <a:pt x="152" y="567"/>
                      <a:pt x="91" y="415"/>
                    </a:cubicBezTo>
                    <a:cubicBezTo>
                      <a:pt x="83" y="395"/>
                      <a:pt x="66" y="387"/>
                      <a:pt x="49" y="387"/>
                    </a:cubicBezTo>
                    <a:cubicBezTo>
                      <a:pt x="24" y="387"/>
                      <a:pt x="0" y="405"/>
                      <a:pt x="10" y="434"/>
                    </a:cubicBezTo>
                    <a:cubicBezTo>
                      <a:pt x="75" y="616"/>
                      <a:pt x="152" y="791"/>
                      <a:pt x="230" y="969"/>
                    </a:cubicBezTo>
                    <a:cubicBezTo>
                      <a:pt x="235" y="983"/>
                      <a:pt x="252" y="992"/>
                      <a:pt x="267" y="992"/>
                    </a:cubicBezTo>
                    <a:cubicBezTo>
                      <a:pt x="272" y="992"/>
                      <a:pt x="277" y="991"/>
                      <a:pt x="282" y="988"/>
                    </a:cubicBezTo>
                    <a:cubicBezTo>
                      <a:pt x="408" y="956"/>
                      <a:pt x="424" y="823"/>
                      <a:pt x="450" y="713"/>
                    </a:cubicBezTo>
                    <a:cubicBezTo>
                      <a:pt x="512" y="502"/>
                      <a:pt x="577" y="289"/>
                      <a:pt x="625" y="75"/>
                    </a:cubicBezTo>
                    <a:cubicBezTo>
                      <a:pt x="643" y="30"/>
                      <a:pt x="609" y="1"/>
                      <a:pt x="5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6" name="Google Shape;336;p3"/>
              <p:cNvSpPr/>
              <p:nvPr/>
            </p:nvSpPr>
            <p:spPr>
              <a:xfrm>
                <a:off x="5056048" y="4358789"/>
                <a:ext cx="40453" cy="9259"/>
              </a:xfrm>
              <a:custGeom>
                <a:avLst/>
                <a:gdLst/>
                <a:ahLst/>
                <a:cxnLst/>
                <a:rect l="l" t="t" r="r" b="b"/>
                <a:pathLst>
                  <a:path w="616" h="141" extrusionOk="0">
                    <a:moveTo>
                      <a:pt x="68" y="1"/>
                    </a:moveTo>
                    <a:cubicBezTo>
                      <a:pt x="0" y="1"/>
                      <a:pt x="3" y="105"/>
                      <a:pt x="68" y="108"/>
                    </a:cubicBezTo>
                    <a:cubicBezTo>
                      <a:pt x="227" y="121"/>
                      <a:pt x="386" y="130"/>
                      <a:pt x="538" y="140"/>
                    </a:cubicBezTo>
                    <a:cubicBezTo>
                      <a:pt x="539" y="140"/>
                      <a:pt x="540" y="140"/>
                      <a:pt x="541" y="140"/>
                    </a:cubicBezTo>
                    <a:cubicBezTo>
                      <a:pt x="616" y="140"/>
                      <a:pt x="615" y="23"/>
                      <a:pt x="538" y="17"/>
                    </a:cubicBezTo>
                    <a:cubicBezTo>
                      <a:pt x="382" y="11"/>
                      <a:pt x="224" y="7"/>
                      <a:pt x="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7" name="Google Shape;337;p3"/>
              <p:cNvSpPr/>
              <p:nvPr/>
            </p:nvSpPr>
            <p:spPr>
              <a:xfrm>
                <a:off x="5118235" y="4331209"/>
                <a:ext cx="17665" cy="76571"/>
              </a:xfrm>
              <a:custGeom>
                <a:avLst/>
                <a:gdLst/>
                <a:ahLst/>
                <a:cxnLst/>
                <a:rect l="l" t="t" r="r" b="b"/>
                <a:pathLst>
                  <a:path w="269" h="1166" extrusionOk="0">
                    <a:moveTo>
                      <a:pt x="202" y="1"/>
                    </a:moveTo>
                    <a:cubicBezTo>
                      <a:pt x="195" y="1"/>
                      <a:pt x="189" y="3"/>
                      <a:pt x="184" y="6"/>
                    </a:cubicBezTo>
                    <a:cubicBezTo>
                      <a:pt x="90" y="65"/>
                      <a:pt x="138" y="223"/>
                      <a:pt x="135" y="314"/>
                    </a:cubicBezTo>
                    <a:cubicBezTo>
                      <a:pt x="129" y="576"/>
                      <a:pt x="90" y="832"/>
                      <a:pt x="12" y="1082"/>
                    </a:cubicBezTo>
                    <a:cubicBezTo>
                      <a:pt x="0" y="1124"/>
                      <a:pt x="40" y="1165"/>
                      <a:pt x="80" y="1165"/>
                    </a:cubicBezTo>
                    <a:cubicBezTo>
                      <a:pt x="95" y="1165"/>
                      <a:pt x="110" y="1160"/>
                      <a:pt x="122" y="1147"/>
                    </a:cubicBezTo>
                    <a:lnTo>
                      <a:pt x="171" y="1085"/>
                    </a:lnTo>
                    <a:cubicBezTo>
                      <a:pt x="197" y="1059"/>
                      <a:pt x="187" y="1023"/>
                      <a:pt x="168" y="998"/>
                    </a:cubicBezTo>
                    <a:cubicBezTo>
                      <a:pt x="197" y="878"/>
                      <a:pt x="216" y="755"/>
                      <a:pt x="229" y="635"/>
                    </a:cubicBezTo>
                    <a:cubicBezTo>
                      <a:pt x="236" y="554"/>
                      <a:pt x="239" y="476"/>
                      <a:pt x="245" y="395"/>
                    </a:cubicBezTo>
                    <a:cubicBezTo>
                      <a:pt x="245" y="353"/>
                      <a:pt x="213" y="142"/>
                      <a:pt x="229" y="87"/>
                    </a:cubicBezTo>
                    <a:cubicBezTo>
                      <a:pt x="252" y="74"/>
                      <a:pt x="268" y="52"/>
                      <a:pt x="249" y="29"/>
                    </a:cubicBezTo>
                    <a:lnTo>
                      <a:pt x="239" y="22"/>
                    </a:lnTo>
                    <a:cubicBezTo>
                      <a:pt x="232" y="11"/>
                      <a:pt x="217" y="1"/>
                      <a:pt x="2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8" name="Google Shape;338;p3"/>
              <p:cNvSpPr/>
              <p:nvPr/>
            </p:nvSpPr>
            <p:spPr>
              <a:xfrm>
                <a:off x="5142007" y="4340337"/>
                <a:ext cx="68559" cy="41503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632" extrusionOk="0">
                    <a:moveTo>
                      <a:pt x="207" y="191"/>
                    </a:moveTo>
                    <a:cubicBezTo>
                      <a:pt x="314" y="198"/>
                      <a:pt x="473" y="473"/>
                      <a:pt x="308" y="499"/>
                    </a:cubicBezTo>
                    <a:cubicBezTo>
                      <a:pt x="302" y="500"/>
                      <a:pt x="297" y="500"/>
                      <a:pt x="292" y="500"/>
                    </a:cubicBezTo>
                    <a:cubicBezTo>
                      <a:pt x="216" y="500"/>
                      <a:pt x="165" y="417"/>
                      <a:pt x="165" y="350"/>
                    </a:cubicBezTo>
                    <a:cubicBezTo>
                      <a:pt x="165" y="324"/>
                      <a:pt x="181" y="256"/>
                      <a:pt x="207" y="191"/>
                    </a:cubicBezTo>
                    <a:close/>
                    <a:moveTo>
                      <a:pt x="743" y="270"/>
                    </a:moveTo>
                    <a:cubicBezTo>
                      <a:pt x="755" y="270"/>
                      <a:pt x="768" y="272"/>
                      <a:pt x="781" y="275"/>
                    </a:cubicBezTo>
                    <a:cubicBezTo>
                      <a:pt x="858" y="295"/>
                      <a:pt x="897" y="366"/>
                      <a:pt x="878" y="437"/>
                    </a:cubicBezTo>
                    <a:cubicBezTo>
                      <a:pt x="867" y="486"/>
                      <a:pt x="834" y="507"/>
                      <a:pt x="797" y="507"/>
                    </a:cubicBezTo>
                    <a:cubicBezTo>
                      <a:pt x="767" y="507"/>
                      <a:pt x="734" y="493"/>
                      <a:pt x="709" y="467"/>
                    </a:cubicBezTo>
                    <a:cubicBezTo>
                      <a:pt x="654" y="411"/>
                      <a:pt x="658" y="343"/>
                      <a:pt x="680" y="279"/>
                    </a:cubicBezTo>
                    <a:cubicBezTo>
                      <a:pt x="701" y="275"/>
                      <a:pt x="721" y="270"/>
                      <a:pt x="743" y="270"/>
                    </a:cubicBezTo>
                    <a:close/>
                    <a:moveTo>
                      <a:pt x="276" y="0"/>
                    </a:moveTo>
                    <a:cubicBezTo>
                      <a:pt x="230" y="0"/>
                      <a:pt x="189" y="30"/>
                      <a:pt x="156" y="75"/>
                    </a:cubicBezTo>
                    <a:cubicBezTo>
                      <a:pt x="71" y="84"/>
                      <a:pt x="0" y="143"/>
                      <a:pt x="3" y="253"/>
                    </a:cubicBezTo>
                    <a:cubicBezTo>
                      <a:pt x="3" y="285"/>
                      <a:pt x="32" y="308"/>
                      <a:pt x="62" y="311"/>
                    </a:cubicBezTo>
                    <a:cubicBezTo>
                      <a:pt x="55" y="337"/>
                      <a:pt x="52" y="360"/>
                      <a:pt x="55" y="376"/>
                    </a:cubicBezTo>
                    <a:cubicBezTo>
                      <a:pt x="66" y="504"/>
                      <a:pt x="180" y="619"/>
                      <a:pt x="307" y="619"/>
                    </a:cubicBezTo>
                    <a:cubicBezTo>
                      <a:pt x="334" y="619"/>
                      <a:pt x="362" y="614"/>
                      <a:pt x="389" y="603"/>
                    </a:cubicBezTo>
                    <a:cubicBezTo>
                      <a:pt x="502" y="554"/>
                      <a:pt x="518" y="437"/>
                      <a:pt x="489" y="334"/>
                    </a:cubicBezTo>
                    <a:lnTo>
                      <a:pt x="489" y="334"/>
                    </a:lnTo>
                    <a:cubicBezTo>
                      <a:pt x="502" y="340"/>
                      <a:pt x="517" y="345"/>
                      <a:pt x="532" y="345"/>
                    </a:cubicBezTo>
                    <a:cubicBezTo>
                      <a:pt x="540" y="345"/>
                      <a:pt x="547" y="344"/>
                      <a:pt x="554" y="340"/>
                    </a:cubicBezTo>
                    <a:cubicBezTo>
                      <a:pt x="557" y="340"/>
                      <a:pt x="557" y="337"/>
                      <a:pt x="564" y="337"/>
                    </a:cubicBezTo>
                    <a:cubicBezTo>
                      <a:pt x="554" y="418"/>
                      <a:pt x="573" y="496"/>
                      <a:pt x="635" y="560"/>
                    </a:cubicBezTo>
                    <a:cubicBezTo>
                      <a:pt x="681" y="607"/>
                      <a:pt x="743" y="632"/>
                      <a:pt x="803" y="632"/>
                    </a:cubicBezTo>
                    <a:cubicBezTo>
                      <a:pt x="873" y="632"/>
                      <a:pt x="940" y="598"/>
                      <a:pt x="978" y="525"/>
                    </a:cubicBezTo>
                    <a:cubicBezTo>
                      <a:pt x="1043" y="415"/>
                      <a:pt x="1008" y="256"/>
                      <a:pt x="894" y="181"/>
                    </a:cubicBezTo>
                    <a:cubicBezTo>
                      <a:pt x="849" y="156"/>
                      <a:pt x="794" y="143"/>
                      <a:pt x="735" y="139"/>
                    </a:cubicBezTo>
                    <a:cubicBezTo>
                      <a:pt x="733" y="117"/>
                      <a:pt x="711" y="98"/>
                      <a:pt x="689" y="98"/>
                    </a:cubicBezTo>
                    <a:cubicBezTo>
                      <a:pt x="680" y="98"/>
                      <a:pt x="671" y="101"/>
                      <a:pt x="664" y="110"/>
                    </a:cubicBezTo>
                    <a:cubicBezTo>
                      <a:pt x="651" y="123"/>
                      <a:pt x="645" y="139"/>
                      <a:pt x="632" y="149"/>
                    </a:cubicBezTo>
                    <a:cubicBezTo>
                      <a:pt x="567" y="165"/>
                      <a:pt x="509" y="204"/>
                      <a:pt x="470" y="256"/>
                    </a:cubicBezTo>
                    <a:cubicBezTo>
                      <a:pt x="467" y="259"/>
                      <a:pt x="467" y="262"/>
                      <a:pt x="467" y="269"/>
                    </a:cubicBezTo>
                    <a:cubicBezTo>
                      <a:pt x="444" y="220"/>
                      <a:pt x="411" y="172"/>
                      <a:pt x="379" y="143"/>
                    </a:cubicBezTo>
                    <a:cubicBezTo>
                      <a:pt x="353" y="113"/>
                      <a:pt x="311" y="94"/>
                      <a:pt x="272" y="81"/>
                    </a:cubicBezTo>
                    <a:cubicBezTo>
                      <a:pt x="279" y="78"/>
                      <a:pt x="292" y="75"/>
                      <a:pt x="305" y="75"/>
                    </a:cubicBezTo>
                    <a:cubicBezTo>
                      <a:pt x="306" y="75"/>
                      <a:pt x="307" y="75"/>
                      <a:pt x="308" y="75"/>
                    </a:cubicBezTo>
                    <a:cubicBezTo>
                      <a:pt x="336" y="75"/>
                      <a:pt x="362" y="32"/>
                      <a:pt x="327" y="13"/>
                    </a:cubicBezTo>
                    <a:cubicBezTo>
                      <a:pt x="310" y="4"/>
                      <a:pt x="292" y="0"/>
                      <a:pt x="2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9" name="Google Shape;339;p3"/>
              <p:cNvSpPr/>
              <p:nvPr/>
            </p:nvSpPr>
            <p:spPr>
              <a:xfrm>
                <a:off x="5197300" y="4316828"/>
                <a:ext cx="30077" cy="96995"/>
              </a:xfrm>
              <a:custGeom>
                <a:avLst/>
                <a:gdLst/>
                <a:ahLst/>
                <a:cxnLst/>
                <a:rect l="l" t="t" r="r" b="b"/>
                <a:pathLst>
                  <a:path w="458" h="1477" extrusionOk="0">
                    <a:moveTo>
                      <a:pt x="94" y="1"/>
                    </a:moveTo>
                    <a:cubicBezTo>
                      <a:pt x="77" y="1"/>
                      <a:pt x="60" y="5"/>
                      <a:pt x="42" y="15"/>
                    </a:cubicBezTo>
                    <a:cubicBezTo>
                      <a:pt x="8" y="32"/>
                      <a:pt x="27" y="88"/>
                      <a:pt x="62" y="88"/>
                    </a:cubicBezTo>
                    <a:cubicBezTo>
                      <a:pt x="66" y="88"/>
                      <a:pt x="70" y="88"/>
                      <a:pt x="75" y="86"/>
                    </a:cubicBezTo>
                    <a:cubicBezTo>
                      <a:pt x="82" y="84"/>
                      <a:pt x="88" y="83"/>
                      <a:pt x="94" y="83"/>
                    </a:cubicBezTo>
                    <a:cubicBezTo>
                      <a:pt x="252" y="83"/>
                      <a:pt x="285" y="724"/>
                      <a:pt x="269" y="802"/>
                    </a:cubicBezTo>
                    <a:cubicBezTo>
                      <a:pt x="243" y="980"/>
                      <a:pt x="166" y="1148"/>
                      <a:pt x="72" y="1301"/>
                    </a:cubicBezTo>
                    <a:cubicBezTo>
                      <a:pt x="68" y="1304"/>
                      <a:pt x="65" y="1310"/>
                      <a:pt x="59" y="1317"/>
                    </a:cubicBezTo>
                    <a:cubicBezTo>
                      <a:pt x="49" y="1340"/>
                      <a:pt x="39" y="1359"/>
                      <a:pt x="29" y="1379"/>
                    </a:cubicBezTo>
                    <a:cubicBezTo>
                      <a:pt x="1" y="1430"/>
                      <a:pt x="43" y="1476"/>
                      <a:pt x="87" y="1476"/>
                    </a:cubicBezTo>
                    <a:cubicBezTo>
                      <a:pt x="107" y="1476"/>
                      <a:pt x="126" y="1467"/>
                      <a:pt x="140" y="1443"/>
                    </a:cubicBezTo>
                    <a:cubicBezTo>
                      <a:pt x="324" y="1139"/>
                      <a:pt x="457" y="792"/>
                      <a:pt x="376" y="433"/>
                    </a:cubicBezTo>
                    <a:cubicBezTo>
                      <a:pt x="356" y="337"/>
                      <a:pt x="241" y="1"/>
                      <a:pt x="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0" name="Google Shape;340;p3"/>
              <p:cNvSpPr/>
              <p:nvPr/>
            </p:nvSpPr>
            <p:spPr>
              <a:xfrm>
                <a:off x="5232366" y="4332062"/>
                <a:ext cx="52536" cy="66195"/>
              </a:xfrm>
              <a:custGeom>
                <a:avLst/>
                <a:gdLst/>
                <a:ahLst/>
                <a:cxnLst/>
                <a:rect l="l" t="t" r="r" b="b"/>
                <a:pathLst>
                  <a:path w="800" h="1008" extrusionOk="0">
                    <a:moveTo>
                      <a:pt x="166" y="1"/>
                    </a:moveTo>
                    <a:cubicBezTo>
                      <a:pt x="134" y="1"/>
                      <a:pt x="100" y="21"/>
                      <a:pt x="98" y="61"/>
                    </a:cubicBezTo>
                    <a:cubicBezTo>
                      <a:pt x="75" y="307"/>
                      <a:pt x="46" y="550"/>
                      <a:pt x="4" y="800"/>
                    </a:cubicBezTo>
                    <a:cubicBezTo>
                      <a:pt x="1" y="832"/>
                      <a:pt x="17" y="868"/>
                      <a:pt x="46" y="881"/>
                    </a:cubicBezTo>
                    <a:cubicBezTo>
                      <a:pt x="50" y="903"/>
                      <a:pt x="73" y="917"/>
                      <a:pt x="94" y="917"/>
                    </a:cubicBezTo>
                    <a:cubicBezTo>
                      <a:pt x="113" y="917"/>
                      <a:pt x="131" y="907"/>
                      <a:pt x="134" y="884"/>
                    </a:cubicBezTo>
                    <a:cubicBezTo>
                      <a:pt x="134" y="874"/>
                      <a:pt x="134" y="868"/>
                      <a:pt x="137" y="865"/>
                    </a:cubicBezTo>
                    <a:cubicBezTo>
                      <a:pt x="169" y="852"/>
                      <a:pt x="202" y="839"/>
                      <a:pt x="231" y="826"/>
                    </a:cubicBezTo>
                    <a:cubicBezTo>
                      <a:pt x="390" y="855"/>
                      <a:pt x="535" y="910"/>
                      <a:pt x="671" y="997"/>
                    </a:cubicBezTo>
                    <a:cubicBezTo>
                      <a:pt x="683" y="1005"/>
                      <a:pt x="694" y="1008"/>
                      <a:pt x="705" y="1008"/>
                    </a:cubicBezTo>
                    <a:cubicBezTo>
                      <a:pt x="763" y="1008"/>
                      <a:pt x="799" y="916"/>
                      <a:pt x="736" y="881"/>
                    </a:cubicBezTo>
                    <a:cubicBezTo>
                      <a:pt x="633" y="816"/>
                      <a:pt x="526" y="771"/>
                      <a:pt x="412" y="735"/>
                    </a:cubicBezTo>
                    <a:cubicBezTo>
                      <a:pt x="503" y="680"/>
                      <a:pt x="590" y="622"/>
                      <a:pt x="671" y="550"/>
                    </a:cubicBezTo>
                    <a:cubicBezTo>
                      <a:pt x="714" y="516"/>
                      <a:pt x="679" y="439"/>
                      <a:pt x="628" y="439"/>
                    </a:cubicBezTo>
                    <a:cubicBezTo>
                      <a:pt x="621" y="439"/>
                      <a:pt x="614" y="440"/>
                      <a:pt x="607" y="444"/>
                    </a:cubicBezTo>
                    <a:cubicBezTo>
                      <a:pt x="451" y="499"/>
                      <a:pt x="305" y="567"/>
                      <a:pt x="163" y="657"/>
                    </a:cubicBezTo>
                    <a:lnTo>
                      <a:pt x="163" y="644"/>
                    </a:lnTo>
                    <a:cubicBezTo>
                      <a:pt x="192" y="450"/>
                      <a:pt x="215" y="256"/>
                      <a:pt x="228" y="61"/>
                    </a:cubicBezTo>
                    <a:cubicBezTo>
                      <a:pt x="231" y="21"/>
                      <a:pt x="199" y="1"/>
                      <a:pt x="1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41" name="Google Shape;341;p3"/>
            <p:cNvGrpSpPr/>
            <p:nvPr/>
          </p:nvGrpSpPr>
          <p:grpSpPr>
            <a:xfrm rot="1857328">
              <a:off x="1689500" y="316868"/>
              <a:ext cx="461608" cy="269559"/>
              <a:chOff x="5999959" y="663349"/>
              <a:chExt cx="216246" cy="126280"/>
            </a:xfrm>
          </p:grpSpPr>
          <p:sp>
            <p:nvSpPr>
              <p:cNvPr id="342" name="Google Shape;342;p3"/>
              <p:cNvSpPr/>
              <p:nvPr/>
            </p:nvSpPr>
            <p:spPr>
              <a:xfrm>
                <a:off x="5999959" y="677073"/>
                <a:ext cx="49844" cy="108290"/>
              </a:xfrm>
              <a:custGeom>
                <a:avLst/>
                <a:gdLst/>
                <a:ahLst/>
                <a:cxnLst/>
                <a:rect l="l" t="t" r="r" b="b"/>
                <a:pathLst>
                  <a:path w="759" h="1649" extrusionOk="0">
                    <a:moveTo>
                      <a:pt x="201" y="137"/>
                    </a:moveTo>
                    <a:cubicBezTo>
                      <a:pt x="216" y="137"/>
                      <a:pt x="238" y="145"/>
                      <a:pt x="266" y="162"/>
                    </a:cubicBezTo>
                    <a:cubicBezTo>
                      <a:pt x="289" y="178"/>
                      <a:pt x="318" y="191"/>
                      <a:pt x="340" y="207"/>
                    </a:cubicBezTo>
                    <a:cubicBezTo>
                      <a:pt x="412" y="246"/>
                      <a:pt x="535" y="356"/>
                      <a:pt x="561" y="437"/>
                    </a:cubicBezTo>
                    <a:cubicBezTo>
                      <a:pt x="655" y="713"/>
                      <a:pt x="353" y="764"/>
                      <a:pt x="172" y="787"/>
                    </a:cubicBezTo>
                    <a:cubicBezTo>
                      <a:pt x="172" y="674"/>
                      <a:pt x="172" y="564"/>
                      <a:pt x="175" y="450"/>
                    </a:cubicBezTo>
                    <a:cubicBezTo>
                      <a:pt x="175" y="392"/>
                      <a:pt x="156" y="256"/>
                      <a:pt x="178" y="207"/>
                    </a:cubicBezTo>
                    <a:cubicBezTo>
                      <a:pt x="166" y="160"/>
                      <a:pt x="174" y="137"/>
                      <a:pt x="201" y="137"/>
                    </a:cubicBezTo>
                    <a:close/>
                    <a:moveTo>
                      <a:pt x="179" y="1"/>
                    </a:moveTo>
                    <a:cubicBezTo>
                      <a:pt x="121" y="1"/>
                      <a:pt x="78" y="35"/>
                      <a:pt x="55" y="126"/>
                    </a:cubicBezTo>
                    <a:cubicBezTo>
                      <a:pt x="0" y="321"/>
                      <a:pt x="49" y="615"/>
                      <a:pt x="49" y="820"/>
                    </a:cubicBezTo>
                    <a:cubicBezTo>
                      <a:pt x="49" y="1082"/>
                      <a:pt x="55" y="1344"/>
                      <a:pt x="71" y="1607"/>
                    </a:cubicBezTo>
                    <a:cubicBezTo>
                      <a:pt x="73" y="1634"/>
                      <a:pt x="93" y="1648"/>
                      <a:pt x="113" y="1648"/>
                    </a:cubicBezTo>
                    <a:cubicBezTo>
                      <a:pt x="133" y="1648"/>
                      <a:pt x="152" y="1634"/>
                      <a:pt x="152" y="1607"/>
                    </a:cubicBezTo>
                    <a:cubicBezTo>
                      <a:pt x="162" y="1406"/>
                      <a:pt x="169" y="1202"/>
                      <a:pt x="169" y="1001"/>
                    </a:cubicBezTo>
                    <a:cubicBezTo>
                      <a:pt x="305" y="1192"/>
                      <a:pt x="441" y="1380"/>
                      <a:pt x="580" y="1568"/>
                    </a:cubicBezTo>
                    <a:cubicBezTo>
                      <a:pt x="595" y="1586"/>
                      <a:pt x="614" y="1594"/>
                      <a:pt x="633" y="1594"/>
                    </a:cubicBezTo>
                    <a:cubicBezTo>
                      <a:pt x="679" y="1594"/>
                      <a:pt x="722" y="1551"/>
                      <a:pt x="690" y="1503"/>
                    </a:cubicBezTo>
                    <a:cubicBezTo>
                      <a:pt x="554" y="1299"/>
                      <a:pt x="408" y="1105"/>
                      <a:pt x="266" y="907"/>
                    </a:cubicBezTo>
                    <a:cubicBezTo>
                      <a:pt x="467" y="871"/>
                      <a:pt x="719" y="794"/>
                      <a:pt x="739" y="580"/>
                    </a:cubicBezTo>
                    <a:cubicBezTo>
                      <a:pt x="758" y="356"/>
                      <a:pt x="509" y="129"/>
                      <a:pt x="324" y="45"/>
                    </a:cubicBezTo>
                    <a:cubicBezTo>
                      <a:pt x="269" y="18"/>
                      <a:pt x="220" y="1"/>
                      <a:pt x="1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" name="Google Shape;343;p3"/>
              <p:cNvSpPr/>
              <p:nvPr/>
            </p:nvSpPr>
            <p:spPr>
              <a:xfrm>
                <a:off x="6049538" y="743004"/>
                <a:ext cx="38548" cy="7486"/>
              </a:xfrm>
              <a:custGeom>
                <a:avLst/>
                <a:gdLst/>
                <a:ahLst/>
                <a:cxnLst/>
                <a:rect l="l" t="t" r="r" b="b"/>
                <a:pathLst>
                  <a:path w="587" h="114" extrusionOk="0">
                    <a:moveTo>
                      <a:pt x="52" y="0"/>
                    </a:moveTo>
                    <a:cubicBezTo>
                      <a:pt x="0" y="0"/>
                      <a:pt x="0" y="78"/>
                      <a:pt x="52" y="81"/>
                    </a:cubicBezTo>
                    <a:cubicBezTo>
                      <a:pt x="211" y="97"/>
                      <a:pt x="369" y="101"/>
                      <a:pt x="522" y="114"/>
                    </a:cubicBezTo>
                    <a:cubicBezTo>
                      <a:pt x="523" y="114"/>
                      <a:pt x="524" y="114"/>
                      <a:pt x="525" y="114"/>
                    </a:cubicBezTo>
                    <a:cubicBezTo>
                      <a:pt x="586" y="114"/>
                      <a:pt x="585" y="16"/>
                      <a:pt x="522" y="16"/>
                    </a:cubicBezTo>
                    <a:cubicBezTo>
                      <a:pt x="366" y="13"/>
                      <a:pt x="207" y="3"/>
                      <a:pt x="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4" name="Google Shape;344;p3"/>
              <p:cNvSpPr/>
              <p:nvPr/>
            </p:nvSpPr>
            <p:spPr>
              <a:xfrm>
                <a:off x="6053544" y="728819"/>
                <a:ext cx="40518" cy="6961"/>
              </a:xfrm>
              <a:custGeom>
                <a:avLst/>
                <a:gdLst/>
                <a:ahLst/>
                <a:cxnLst/>
                <a:rect l="l" t="t" r="r" b="b"/>
                <a:pathLst>
                  <a:path w="617" h="106" extrusionOk="0">
                    <a:moveTo>
                      <a:pt x="411" y="1"/>
                    </a:moveTo>
                    <a:cubicBezTo>
                      <a:pt x="292" y="1"/>
                      <a:pt x="171" y="9"/>
                      <a:pt x="56" y="9"/>
                    </a:cubicBezTo>
                    <a:cubicBezTo>
                      <a:pt x="1" y="9"/>
                      <a:pt x="1" y="96"/>
                      <a:pt x="56" y="96"/>
                    </a:cubicBezTo>
                    <a:cubicBezTo>
                      <a:pt x="166" y="98"/>
                      <a:pt x="280" y="105"/>
                      <a:pt x="393" y="105"/>
                    </a:cubicBezTo>
                    <a:cubicBezTo>
                      <a:pt x="446" y="105"/>
                      <a:pt x="499" y="104"/>
                      <a:pt x="551" y="100"/>
                    </a:cubicBezTo>
                    <a:cubicBezTo>
                      <a:pt x="616" y="100"/>
                      <a:pt x="616" y="9"/>
                      <a:pt x="551" y="6"/>
                    </a:cubicBezTo>
                    <a:cubicBezTo>
                      <a:pt x="505" y="2"/>
                      <a:pt x="458" y="1"/>
                      <a:pt x="4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" name="Google Shape;345;p3"/>
              <p:cNvSpPr/>
              <p:nvPr/>
            </p:nvSpPr>
            <p:spPr>
              <a:xfrm>
                <a:off x="6115797" y="705639"/>
                <a:ext cx="30996" cy="68625"/>
              </a:xfrm>
              <a:custGeom>
                <a:avLst/>
                <a:gdLst/>
                <a:ahLst/>
                <a:cxnLst/>
                <a:rect l="l" t="t" r="r" b="b"/>
                <a:pathLst>
                  <a:path w="472" h="1045" extrusionOk="0">
                    <a:moveTo>
                      <a:pt x="221" y="133"/>
                    </a:moveTo>
                    <a:cubicBezTo>
                      <a:pt x="238" y="133"/>
                      <a:pt x="255" y="136"/>
                      <a:pt x="271" y="142"/>
                    </a:cubicBezTo>
                    <a:cubicBezTo>
                      <a:pt x="352" y="161"/>
                      <a:pt x="384" y="245"/>
                      <a:pt x="339" y="320"/>
                    </a:cubicBezTo>
                    <a:cubicBezTo>
                      <a:pt x="300" y="388"/>
                      <a:pt x="203" y="430"/>
                      <a:pt x="177" y="508"/>
                    </a:cubicBezTo>
                    <a:cubicBezTo>
                      <a:pt x="173" y="388"/>
                      <a:pt x="167" y="265"/>
                      <a:pt x="157" y="145"/>
                    </a:cubicBezTo>
                    <a:cubicBezTo>
                      <a:pt x="177" y="138"/>
                      <a:pt x="199" y="133"/>
                      <a:pt x="221" y="133"/>
                    </a:cubicBezTo>
                    <a:close/>
                    <a:moveTo>
                      <a:pt x="98" y="0"/>
                    </a:moveTo>
                    <a:cubicBezTo>
                      <a:pt x="75" y="0"/>
                      <a:pt x="54" y="16"/>
                      <a:pt x="54" y="48"/>
                    </a:cubicBezTo>
                    <a:lnTo>
                      <a:pt x="54" y="112"/>
                    </a:lnTo>
                    <a:cubicBezTo>
                      <a:pt x="44" y="119"/>
                      <a:pt x="31" y="125"/>
                      <a:pt x="24" y="132"/>
                    </a:cubicBezTo>
                    <a:cubicBezTo>
                      <a:pt x="0" y="150"/>
                      <a:pt x="21" y="191"/>
                      <a:pt x="48" y="191"/>
                    </a:cubicBezTo>
                    <a:cubicBezTo>
                      <a:pt x="50" y="191"/>
                      <a:pt x="52" y="191"/>
                      <a:pt x="54" y="190"/>
                    </a:cubicBezTo>
                    <a:cubicBezTo>
                      <a:pt x="60" y="453"/>
                      <a:pt x="63" y="718"/>
                      <a:pt x="54" y="984"/>
                    </a:cubicBezTo>
                    <a:cubicBezTo>
                      <a:pt x="50" y="1024"/>
                      <a:pt x="83" y="1045"/>
                      <a:pt x="116" y="1045"/>
                    </a:cubicBezTo>
                    <a:cubicBezTo>
                      <a:pt x="149" y="1045"/>
                      <a:pt x="183" y="1024"/>
                      <a:pt x="183" y="984"/>
                    </a:cubicBezTo>
                    <a:cubicBezTo>
                      <a:pt x="183" y="841"/>
                      <a:pt x="183" y="699"/>
                      <a:pt x="177" y="556"/>
                    </a:cubicBezTo>
                    <a:lnTo>
                      <a:pt x="177" y="556"/>
                    </a:lnTo>
                    <a:cubicBezTo>
                      <a:pt x="186" y="572"/>
                      <a:pt x="199" y="585"/>
                      <a:pt x="216" y="589"/>
                    </a:cubicBezTo>
                    <a:cubicBezTo>
                      <a:pt x="224" y="591"/>
                      <a:pt x="232" y="592"/>
                      <a:pt x="239" y="592"/>
                    </a:cubicBezTo>
                    <a:cubicBezTo>
                      <a:pt x="259" y="592"/>
                      <a:pt x="274" y="583"/>
                      <a:pt x="290" y="569"/>
                    </a:cubicBezTo>
                    <a:cubicBezTo>
                      <a:pt x="306" y="553"/>
                      <a:pt x="313" y="534"/>
                      <a:pt x="303" y="514"/>
                    </a:cubicBezTo>
                    <a:cubicBezTo>
                      <a:pt x="323" y="488"/>
                      <a:pt x="368" y="456"/>
                      <a:pt x="378" y="443"/>
                    </a:cubicBezTo>
                    <a:cubicBezTo>
                      <a:pt x="403" y="410"/>
                      <a:pt x="429" y="378"/>
                      <a:pt x="442" y="339"/>
                    </a:cubicBezTo>
                    <a:cubicBezTo>
                      <a:pt x="472" y="274"/>
                      <a:pt x="468" y="197"/>
                      <a:pt x="426" y="135"/>
                    </a:cubicBezTo>
                    <a:cubicBezTo>
                      <a:pt x="378" y="73"/>
                      <a:pt x="313" y="48"/>
                      <a:pt x="246" y="48"/>
                    </a:cubicBezTo>
                    <a:cubicBezTo>
                      <a:pt x="214" y="48"/>
                      <a:pt x="182" y="53"/>
                      <a:pt x="151" y="64"/>
                    </a:cubicBezTo>
                    <a:lnTo>
                      <a:pt x="151" y="48"/>
                    </a:lnTo>
                    <a:cubicBezTo>
                      <a:pt x="146" y="16"/>
                      <a:pt x="121" y="0"/>
                      <a:pt x="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6" name="Google Shape;346;p3"/>
              <p:cNvSpPr/>
              <p:nvPr/>
            </p:nvSpPr>
            <p:spPr>
              <a:xfrm>
                <a:off x="6156118" y="729345"/>
                <a:ext cx="55163" cy="8471"/>
              </a:xfrm>
              <a:custGeom>
                <a:avLst/>
                <a:gdLst/>
                <a:ahLst/>
                <a:cxnLst/>
                <a:rect l="l" t="t" r="r" b="b"/>
                <a:pathLst>
                  <a:path w="840" h="129" extrusionOk="0">
                    <a:moveTo>
                      <a:pt x="510" y="0"/>
                    </a:moveTo>
                    <a:cubicBezTo>
                      <a:pt x="361" y="0"/>
                      <a:pt x="209" y="10"/>
                      <a:pt x="65" y="27"/>
                    </a:cubicBezTo>
                    <a:cubicBezTo>
                      <a:pt x="7" y="33"/>
                      <a:pt x="0" y="124"/>
                      <a:pt x="65" y="124"/>
                    </a:cubicBezTo>
                    <a:cubicBezTo>
                      <a:pt x="251" y="124"/>
                      <a:pt x="438" y="128"/>
                      <a:pt x="623" y="128"/>
                    </a:cubicBezTo>
                    <a:cubicBezTo>
                      <a:pt x="669" y="128"/>
                      <a:pt x="715" y="128"/>
                      <a:pt x="761" y="127"/>
                    </a:cubicBezTo>
                    <a:cubicBezTo>
                      <a:pt x="839" y="127"/>
                      <a:pt x="839" y="17"/>
                      <a:pt x="761" y="11"/>
                    </a:cubicBezTo>
                    <a:cubicBezTo>
                      <a:pt x="679" y="3"/>
                      <a:pt x="595" y="0"/>
                      <a:pt x="5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7" name="Google Shape;347;p3"/>
              <p:cNvSpPr/>
              <p:nvPr/>
            </p:nvSpPr>
            <p:spPr>
              <a:xfrm>
                <a:off x="6169908" y="663349"/>
                <a:ext cx="46297" cy="50172"/>
              </a:xfrm>
              <a:custGeom>
                <a:avLst/>
                <a:gdLst/>
                <a:ahLst/>
                <a:cxnLst/>
                <a:rect l="l" t="t" r="r" b="b"/>
                <a:pathLst>
                  <a:path w="705" h="764" extrusionOk="0">
                    <a:moveTo>
                      <a:pt x="295" y="139"/>
                    </a:moveTo>
                    <a:cubicBezTo>
                      <a:pt x="367" y="139"/>
                      <a:pt x="393" y="178"/>
                      <a:pt x="370" y="257"/>
                    </a:cubicBezTo>
                    <a:cubicBezTo>
                      <a:pt x="367" y="287"/>
                      <a:pt x="357" y="309"/>
                      <a:pt x="351" y="338"/>
                    </a:cubicBezTo>
                    <a:cubicBezTo>
                      <a:pt x="331" y="403"/>
                      <a:pt x="305" y="468"/>
                      <a:pt x="266" y="520"/>
                    </a:cubicBezTo>
                    <a:cubicBezTo>
                      <a:pt x="208" y="449"/>
                      <a:pt x="172" y="355"/>
                      <a:pt x="176" y="287"/>
                    </a:cubicBezTo>
                    <a:cubicBezTo>
                      <a:pt x="179" y="245"/>
                      <a:pt x="192" y="173"/>
                      <a:pt x="227" y="147"/>
                    </a:cubicBezTo>
                    <a:cubicBezTo>
                      <a:pt x="253" y="142"/>
                      <a:pt x="276" y="139"/>
                      <a:pt x="295" y="139"/>
                    </a:cubicBezTo>
                    <a:close/>
                    <a:moveTo>
                      <a:pt x="294" y="1"/>
                    </a:moveTo>
                    <a:cubicBezTo>
                      <a:pt x="232" y="1"/>
                      <a:pt x="166" y="31"/>
                      <a:pt x="114" y="96"/>
                    </a:cubicBezTo>
                    <a:cubicBezTo>
                      <a:pt x="1" y="241"/>
                      <a:pt x="46" y="452"/>
                      <a:pt x="153" y="594"/>
                    </a:cubicBezTo>
                    <a:cubicBezTo>
                      <a:pt x="127" y="601"/>
                      <a:pt x="104" y="607"/>
                      <a:pt x="78" y="607"/>
                    </a:cubicBezTo>
                    <a:cubicBezTo>
                      <a:pt x="76" y="607"/>
                      <a:pt x="74" y="607"/>
                      <a:pt x="72" y="607"/>
                    </a:cubicBezTo>
                    <a:cubicBezTo>
                      <a:pt x="27" y="607"/>
                      <a:pt x="32" y="679"/>
                      <a:pt x="78" y="682"/>
                    </a:cubicBezTo>
                    <a:cubicBezTo>
                      <a:pt x="91" y="684"/>
                      <a:pt x="104" y="686"/>
                      <a:pt x="117" y="686"/>
                    </a:cubicBezTo>
                    <a:cubicBezTo>
                      <a:pt x="151" y="686"/>
                      <a:pt x="184" y="677"/>
                      <a:pt x="218" y="662"/>
                    </a:cubicBezTo>
                    <a:cubicBezTo>
                      <a:pt x="283" y="723"/>
                      <a:pt x="385" y="763"/>
                      <a:pt x="478" y="763"/>
                    </a:cubicBezTo>
                    <a:cubicBezTo>
                      <a:pt x="579" y="763"/>
                      <a:pt x="670" y="716"/>
                      <a:pt x="694" y="594"/>
                    </a:cubicBezTo>
                    <a:cubicBezTo>
                      <a:pt x="705" y="551"/>
                      <a:pt x="668" y="517"/>
                      <a:pt x="632" y="517"/>
                    </a:cubicBezTo>
                    <a:cubicBezTo>
                      <a:pt x="614" y="517"/>
                      <a:pt x="596" y="525"/>
                      <a:pt x="584" y="546"/>
                    </a:cubicBezTo>
                    <a:cubicBezTo>
                      <a:pt x="548" y="614"/>
                      <a:pt x="502" y="642"/>
                      <a:pt x="454" y="642"/>
                    </a:cubicBezTo>
                    <a:cubicBezTo>
                      <a:pt x="411" y="642"/>
                      <a:pt x="366" y="620"/>
                      <a:pt x="325" y="585"/>
                    </a:cubicBezTo>
                    <a:cubicBezTo>
                      <a:pt x="419" y="494"/>
                      <a:pt x="470" y="348"/>
                      <a:pt x="480" y="228"/>
                    </a:cubicBezTo>
                    <a:cubicBezTo>
                      <a:pt x="490" y="86"/>
                      <a:pt x="398" y="1"/>
                      <a:pt x="2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8" name="Google Shape;348;p3"/>
              <p:cNvSpPr/>
              <p:nvPr/>
            </p:nvSpPr>
            <p:spPr>
              <a:xfrm>
                <a:off x="6166493" y="742872"/>
                <a:ext cx="39665" cy="46757"/>
              </a:xfrm>
              <a:custGeom>
                <a:avLst/>
                <a:gdLst/>
                <a:ahLst/>
                <a:cxnLst/>
                <a:rect l="l" t="t" r="r" b="b"/>
                <a:pathLst>
                  <a:path w="604" h="712" extrusionOk="0">
                    <a:moveTo>
                      <a:pt x="385" y="0"/>
                    </a:moveTo>
                    <a:cubicBezTo>
                      <a:pt x="239" y="0"/>
                      <a:pt x="106" y="81"/>
                      <a:pt x="17" y="197"/>
                    </a:cubicBezTo>
                    <a:cubicBezTo>
                      <a:pt x="1" y="216"/>
                      <a:pt x="14" y="248"/>
                      <a:pt x="27" y="268"/>
                    </a:cubicBezTo>
                    <a:cubicBezTo>
                      <a:pt x="101" y="365"/>
                      <a:pt x="211" y="362"/>
                      <a:pt x="322" y="394"/>
                    </a:cubicBezTo>
                    <a:cubicBezTo>
                      <a:pt x="344" y="404"/>
                      <a:pt x="409" y="420"/>
                      <a:pt x="422" y="446"/>
                    </a:cubicBezTo>
                    <a:cubicBezTo>
                      <a:pt x="467" y="543"/>
                      <a:pt x="367" y="556"/>
                      <a:pt x="312" y="566"/>
                    </a:cubicBezTo>
                    <a:cubicBezTo>
                      <a:pt x="244" y="572"/>
                      <a:pt x="189" y="572"/>
                      <a:pt x="127" y="605"/>
                    </a:cubicBezTo>
                    <a:cubicBezTo>
                      <a:pt x="68" y="633"/>
                      <a:pt x="108" y="712"/>
                      <a:pt x="166" y="712"/>
                    </a:cubicBezTo>
                    <a:cubicBezTo>
                      <a:pt x="168" y="712"/>
                      <a:pt x="170" y="712"/>
                      <a:pt x="173" y="712"/>
                    </a:cubicBezTo>
                    <a:cubicBezTo>
                      <a:pt x="312" y="682"/>
                      <a:pt x="603" y="682"/>
                      <a:pt x="568" y="459"/>
                    </a:cubicBezTo>
                    <a:cubicBezTo>
                      <a:pt x="535" y="248"/>
                      <a:pt x="279" y="307"/>
                      <a:pt x="150" y="216"/>
                    </a:cubicBezTo>
                    <a:cubicBezTo>
                      <a:pt x="228" y="132"/>
                      <a:pt x="325" y="96"/>
                      <a:pt x="438" y="80"/>
                    </a:cubicBezTo>
                    <a:cubicBezTo>
                      <a:pt x="487" y="70"/>
                      <a:pt x="467" y="5"/>
                      <a:pt x="425" y="2"/>
                    </a:cubicBezTo>
                    <a:cubicBezTo>
                      <a:pt x="412" y="1"/>
                      <a:pt x="399" y="0"/>
                      <a:pt x="3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49" name="Google Shape;349;p3"/>
            <p:cNvGrpSpPr/>
            <p:nvPr/>
          </p:nvGrpSpPr>
          <p:grpSpPr>
            <a:xfrm rot="-1936651">
              <a:off x="97704" y="472639"/>
              <a:ext cx="1045682" cy="309432"/>
              <a:chOff x="5813594" y="2813041"/>
              <a:chExt cx="591605" cy="175073"/>
            </a:xfrm>
          </p:grpSpPr>
          <p:sp>
            <p:nvSpPr>
              <p:cNvPr id="350" name="Google Shape;350;p3"/>
              <p:cNvSpPr/>
              <p:nvPr/>
            </p:nvSpPr>
            <p:spPr>
              <a:xfrm>
                <a:off x="5813594" y="2829983"/>
                <a:ext cx="54112" cy="116367"/>
              </a:xfrm>
              <a:custGeom>
                <a:avLst/>
                <a:gdLst/>
                <a:ahLst/>
                <a:cxnLst/>
                <a:rect l="l" t="t" r="r" b="b"/>
                <a:pathLst>
                  <a:path w="824" h="1772" extrusionOk="0">
                    <a:moveTo>
                      <a:pt x="221" y="100"/>
                    </a:moveTo>
                    <a:cubicBezTo>
                      <a:pt x="467" y="100"/>
                      <a:pt x="684" y="268"/>
                      <a:pt x="697" y="534"/>
                    </a:cubicBezTo>
                    <a:cubicBezTo>
                      <a:pt x="707" y="793"/>
                      <a:pt x="438" y="825"/>
                      <a:pt x="214" y="825"/>
                    </a:cubicBezTo>
                    <a:cubicBezTo>
                      <a:pt x="208" y="586"/>
                      <a:pt x="208" y="343"/>
                      <a:pt x="221" y="100"/>
                    </a:cubicBezTo>
                    <a:close/>
                    <a:moveTo>
                      <a:pt x="163" y="0"/>
                    </a:moveTo>
                    <a:cubicBezTo>
                      <a:pt x="141" y="0"/>
                      <a:pt x="120" y="9"/>
                      <a:pt x="110" y="28"/>
                    </a:cubicBezTo>
                    <a:cubicBezTo>
                      <a:pt x="78" y="41"/>
                      <a:pt x="81" y="77"/>
                      <a:pt x="104" y="93"/>
                    </a:cubicBezTo>
                    <a:cubicBezTo>
                      <a:pt x="91" y="336"/>
                      <a:pt x="91" y="579"/>
                      <a:pt x="107" y="822"/>
                    </a:cubicBezTo>
                    <a:lnTo>
                      <a:pt x="81" y="822"/>
                    </a:lnTo>
                    <a:cubicBezTo>
                      <a:pt x="80" y="822"/>
                      <a:pt x="79" y="822"/>
                      <a:pt x="78" y="822"/>
                    </a:cubicBezTo>
                    <a:cubicBezTo>
                      <a:pt x="0" y="822"/>
                      <a:pt x="1" y="948"/>
                      <a:pt x="81" y="952"/>
                    </a:cubicBezTo>
                    <a:lnTo>
                      <a:pt x="114" y="952"/>
                    </a:lnTo>
                    <a:cubicBezTo>
                      <a:pt x="133" y="1217"/>
                      <a:pt x="166" y="1483"/>
                      <a:pt x="224" y="1745"/>
                    </a:cubicBezTo>
                    <a:cubicBezTo>
                      <a:pt x="228" y="1763"/>
                      <a:pt x="244" y="1771"/>
                      <a:pt x="260" y="1771"/>
                    </a:cubicBezTo>
                    <a:cubicBezTo>
                      <a:pt x="279" y="1771"/>
                      <a:pt x="297" y="1759"/>
                      <a:pt x="292" y="1736"/>
                    </a:cubicBezTo>
                    <a:cubicBezTo>
                      <a:pt x="260" y="1473"/>
                      <a:pt x="240" y="1214"/>
                      <a:pt x="227" y="952"/>
                    </a:cubicBezTo>
                    <a:cubicBezTo>
                      <a:pt x="379" y="952"/>
                      <a:pt x="548" y="939"/>
                      <a:pt x="671" y="874"/>
                    </a:cubicBezTo>
                    <a:cubicBezTo>
                      <a:pt x="791" y="803"/>
                      <a:pt x="823" y="641"/>
                      <a:pt x="810" y="501"/>
                    </a:cubicBezTo>
                    <a:cubicBezTo>
                      <a:pt x="780" y="210"/>
                      <a:pt x="533" y="9"/>
                      <a:pt x="260" y="9"/>
                    </a:cubicBezTo>
                    <a:cubicBezTo>
                      <a:pt x="241" y="9"/>
                      <a:pt x="223" y="10"/>
                      <a:pt x="204" y="12"/>
                    </a:cubicBezTo>
                    <a:cubicBezTo>
                      <a:pt x="193" y="4"/>
                      <a:pt x="178" y="0"/>
                      <a:pt x="1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1" name="Google Shape;351;p3"/>
              <p:cNvSpPr/>
              <p:nvPr/>
            </p:nvSpPr>
            <p:spPr>
              <a:xfrm>
                <a:off x="5863567" y="2897949"/>
                <a:ext cx="41963" cy="788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120" extrusionOk="0">
                    <a:moveTo>
                      <a:pt x="577" y="1"/>
                    </a:moveTo>
                    <a:cubicBezTo>
                      <a:pt x="576" y="1"/>
                      <a:pt x="575" y="1"/>
                      <a:pt x="574" y="1"/>
                    </a:cubicBezTo>
                    <a:cubicBezTo>
                      <a:pt x="402" y="11"/>
                      <a:pt x="227" y="17"/>
                      <a:pt x="59" y="33"/>
                    </a:cubicBezTo>
                    <a:cubicBezTo>
                      <a:pt x="7" y="36"/>
                      <a:pt x="1" y="117"/>
                      <a:pt x="59" y="117"/>
                    </a:cubicBezTo>
                    <a:cubicBezTo>
                      <a:pt x="98" y="119"/>
                      <a:pt x="138" y="120"/>
                      <a:pt x="177" y="120"/>
                    </a:cubicBezTo>
                    <a:cubicBezTo>
                      <a:pt x="309" y="120"/>
                      <a:pt x="442" y="113"/>
                      <a:pt x="574" y="108"/>
                    </a:cubicBezTo>
                    <a:cubicBezTo>
                      <a:pt x="638" y="101"/>
                      <a:pt x="639" y="1"/>
                      <a:pt x="5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2" name="Google Shape;352;p3"/>
              <p:cNvSpPr/>
              <p:nvPr/>
            </p:nvSpPr>
            <p:spPr>
              <a:xfrm>
                <a:off x="5863567" y="2884356"/>
                <a:ext cx="43277" cy="7224"/>
              </a:xfrm>
              <a:custGeom>
                <a:avLst/>
                <a:gdLst/>
                <a:ahLst/>
                <a:cxnLst/>
                <a:rect l="l" t="t" r="r" b="b"/>
                <a:pathLst>
                  <a:path w="659" h="110" extrusionOk="0">
                    <a:moveTo>
                      <a:pt x="593" y="1"/>
                    </a:moveTo>
                    <a:cubicBezTo>
                      <a:pt x="452" y="6"/>
                      <a:pt x="313" y="17"/>
                      <a:pt x="174" y="17"/>
                    </a:cubicBezTo>
                    <a:cubicBezTo>
                      <a:pt x="135" y="17"/>
                      <a:pt x="95" y="16"/>
                      <a:pt x="56" y="13"/>
                    </a:cubicBezTo>
                    <a:cubicBezTo>
                      <a:pt x="1" y="13"/>
                      <a:pt x="1" y="94"/>
                      <a:pt x="56" y="98"/>
                    </a:cubicBezTo>
                    <a:cubicBezTo>
                      <a:pt x="150" y="104"/>
                      <a:pt x="248" y="109"/>
                      <a:pt x="345" y="109"/>
                    </a:cubicBezTo>
                    <a:cubicBezTo>
                      <a:pt x="433" y="109"/>
                      <a:pt x="521" y="105"/>
                      <a:pt x="606" y="94"/>
                    </a:cubicBezTo>
                    <a:cubicBezTo>
                      <a:pt x="658" y="88"/>
                      <a:pt x="645" y="1"/>
                      <a:pt x="5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" name="Google Shape;353;p3"/>
              <p:cNvSpPr/>
              <p:nvPr/>
            </p:nvSpPr>
            <p:spPr>
              <a:xfrm>
                <a:off x="5923653" y="2878118"/>
                <a:ext cx="51682" cy="43145"/>
              </a:xfrm>
              <a:custGeom>
                <a:avLst/>
                <a:gdLst/>
                <a:ahLst/>
                <a:cxnLst/>
                <a:rect l="l" t="t" r="r" b="b"/>
                <a:pathLst>
                  <a:path w="787" h="657" extrusionOk="0">
                    <a:moveTo>
                      <a:pt x="62" y="1"/>
                    </a:moveTo>
                    <a:cubicBezTo>
                      <a:pt x="45" y="1"/>
                      <a:pt x="27" y="13"/>
                      <a:pt x="25" y="37"/>
                    </a:cubicBezTo>
                    <a:cubicBezTo>
                      <a:pt x="9" y="215"/>
                      <a:pt x="19" y="387"/>
                      <a:pt x="2" y="565"/>
                    </a:cubicBezTo>
                    <a:cubicBezTo>
                      <a:pt x="1" y="600"/>
                      <a:pt x="33" y="620"/>
                      <a:pt x="63" y="620"/>
                    </a:cubicBezTo>
                    <a:cubicBezTo>
                      <a:pt x="86" y="620"/>
                      <a:pt x="108" y="608"/>
                      <a:pt x="113" y="581"/>
                    </a:cubicBezTo>
                    <a:cubicBezTo>
                      <a:pt x="132" y="458"/>
                      <a:pt x="161" y="338"/>
                      <a:pt x="229" y="235"/>
                    </a:cubicBezTo>
                    <a:cubicBezTo>
                      <a:pt x="254" y="192"/>
                      <a:pt x="270" y="172"/>
                      <a:pt x="284" y="172"/>
                    </a:cubicBezTo>
                    <a:cubicBezTo>
                      <a:pt x="300" y="172"/>
                      <a:pt x="313" y="197"/>
                      <a:pt x="330" y="241"/>
                    </a:cubicBezTo>
                    <a:cubicBezTo>
                      <a:pt x="359" y="313"/>
                      <a:pt x="349" y="403"/>
                      <a:pt x="356" y="478"/>
                    </a:cubicBezTo>
                    <a:cubicBezTo>
                      <a:pt x="356" y="519"/>
                      <a:pt x="386" y="540"/>
                      <a:pt x="417" y="540"/>
                    </a:cubicBezTo>
                    <a:cubicBezTo>
                      <a:pt x="449" y="540"/>
                      <a:pt x="482" y="519"/>
                      <a:pt x="485" y="478"/>
                    </a:cubicBezTo>
                    <a:cubicBezTo>
                      <a:pt x="485" y="413"/>
                      <a:pt x="495" y="345"/>
                      <a:pt x="524" y="283"/>
                    </a:cubicBezTo>
                    <a:cubicBezTo>
                      <a:pt x="539" y="250"/>
                      <a:pt x="586" y="168"/>
                      <a:pt x="623" y="168"/>
                    </a:cubicBezTo>
                    <a:cubicBezTo>
                      <a:pt x="633" y="168"/>
                      <a:pt x="643" y="174"/>
                      <a:pt x="650" y="189"/>
                    </a:cubicBezTo>
                    <a:cubicBezTo>
                      <a:pt x="670" y="225"/>
                      <a:pt x="637" y="335"/>
                      <a:pt x="637" y="377"/>
                    </a:cubicBezTo>
                    <a:cubicBezTo>
                      <a:pt x="634" y="449"/>
                      <a:pt x="624" y="523"/>
                      <a:pt x="624" y="594"/>
                    </a:cubicBezTo>
                    <a:cubicBezTo>
                      <a:pt x="624" y="633"/>
                      <a:pt x="661" y="657"/>
                      <a:pt x="694" y="657"/>
                    </a:cubicBezTo>
                    <a:cubicBezTo>
                      <a:pt x="720" y="657"/>
                      <a:pt x="743" y="643"/>
                      <a:pt x="748" y="611"/>
                    </a:cubicBezTo>
                    <a:cubicBezTo>
                      <a:pt x="767" y="481"/>
                      <a:pt x="786" y="322"/>
                      <a:pt x="780" y="183"/>
                    </a:cubicBezTo>
                    <a:cubicBezTo>
                      <a:pt x="777" y="105"/>
                      <a:pt x="744" y="21"/>
                      <a:pt x="663" y="8"/>
                    </a:cubicBezTo>
                    <a:cubicBezTo>
                      <a:pt x="655" y="7"/>
                      <a:pt x="647" y="6"/>
                      <a:pt x="639" y="6"/>
                    </a:cubicBezTo>
                    <a:cubicBezTo>
                      <a:pt x="552" y="6"/>
                      <a:pt x="491" y="71"/>
                      <a:pt x="443" y="157"/>
                    </a:cubicBezTo>
                    <a:cubicBezTo>
                      <a:pt x="418" y="82"/>
                      <a:pt x="376" y="19"/>
                      <a:pt x="304" y="19"/>
                    </a:cubicBezTo>
                    <a:cubicBezTo>
                      <a:pt x="291" y="19"/>
                      <a:pt x="279" y="21"/>
                      <a:pt x="265" y="24"/>
                    </a:cubicBezTo>
                    <a:cubicBezTo>
                      <a:pt x="197" y="40"/>
                      <a:pt x="142" y="102"/>
                      <a:pt x="103" y="173"/>
                    </a:cubicBezTo>
                    <a:cubicBezTo>
                      <a:pt x="103" y="128"/>
                      <a:pt x="100" y="86"/>
                      <a:pt x="100" y="37"/>
                    </a:cubicBezTo>
                    <a:cubicBezTo>
                      <a:pt x="98" y="13"/>
                      <a:pt x="80" y="1"/>
                      <a:pt x="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" name="Google Shape;354;p3"/>
              <p:cNvSpPr/>
              <p:nvPr/>
            </p:nvSpPr>
            <p:spPr>
              <a:xfrm>
                <a:off x="5985250" y="2900510"/>
                <a:ext cx="8997" cy="8997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37" extrusionOk="0">
                    <a:moveTo>
                      <a:pt x="64" y="0"/>
                    </a:moveTo>
                    <a:cubicBezTo>
                      <a:pt x="41" y="0"/>
                      <a:pt x="19" y="13"/>
                      <a:pt x="10" y="43"/>
                    </a:cubicBezTo>
                    <a:cubicBezTo>
                      <a:pt x="1" y="75"/>
                      <a:pt x="7" y="95"/>
                      <a:pt x="27" y="121"/>
                    </a:cubicBezTo>
                    <a:cubicBezTo>
                      <a:pt x="36" y="130"/>
                      <a:pt x="52" y="136"/>
                      <a:pt x="67" y="136"/>
                    </a:cubicBezTo>
                    <a:cubicBezTo>
                      <a:pt x="78" y="136"/>
                      <a:pt x="89" y="134"/>
                      <a:pt x="98" y="127"/>
                    </a:cubicBezTo>
                    <a:cubicBezTo>
                      <a:pt x="121" y="108"/>
                      <a:pt x="137" y="91"/>
                      <a:pt x="134" y="59"/>
                    </a:cubicBezTo>
                    <a:cubicBezTo>
                      <a:pt x="126" y="22"/>
                      <a:pt x="94" y="0"/>
                      <a:pt x="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" name="Google Shape;355;p3"/>
              <p:cNvSpPr/>
              <p:nvPr/>
            </p:nvSpPr>
            <p:spPr>
              <a:xfrm>
                <a:off x="5992933" y="2835631"/>
                <a:ext cx="67049" cy="93120"/>
              </a:xfrm>
              <a:custGeom>
                <a:avLst/>
                <a:gdLst/>
                <a:ahLst/>
                <a:cxnLst/>
                <a:rect l="l" t="t" r="r" b="b"/>
                <a:pathLst>
                  <a:path w="1021" h="1418" extrusionOk="0">
                    <a:moveTo>
                      <a:pt x="952" y="1"/>
                    </a:moveTo>
                    <a:cubicBezTo>
                      <a:pt x="929" y="1"/>
                      <a:pt x="905" y="14"/>
                      <a:pt x="894" y="43"/>
                    </a:cubicBezTo>
                    <a:cubicBezTo>
                      <a:pt x="778" y="419"/>
                      <a:pt x="719" y="824"/>
                      <a:pt x="694" y="1222"/>
                    </a:cubicBezTo>
                    <a:cubicBezTo>
                      <a:pt x="431" y="940"/>
                      <a:pt x="379" y="516"/>
                      <a:pt x="94" y="250"/>
                    </a:cubicBezTo>
                    <a:cubicBezTo>
                      <a:pt x="85" y="241"/>
                      <a:pt x="74" y="238"/>
                      <a:pt x="64" y="238"/>
                    </a:cubicBezTo>
                    <a:cubicBezTo>
                      <a:pt x="30" y="238"/>
                      <a:pt x="0" y="282"/>
                      <a:pt x="33" y="312"/>
                    </a:cubicBezTo>
                    <a:cubicBezTo>
                      <a:pt x="347" y="616"/>
                      <a:pt x="370" y="1102"/>
                      <a:pt x="703" y="1400"/>
                    </a:cubicBezTo>
                    <a:cubicBezTo>
                      <a:pt x="717" y="1412"/>
                      <a:pt x="733" y="1417"/>
                      <a:pt x="747" y="1417"/>
                    </a:cubicBezTo>
                    <a:cubicBezTo>
                      <a:pt x="778" y="1417"/>
                      <a:pt x="806" y="1394"/>
                      <a:pt x="810" y="1355"/>
                    </a:cubicBezTo>
                    <a:cubicBezTo>
                      <a:pt x="843" y="917"/>
                      <a:pt x="930" y="506"/>
                      <a:pt x="1011" y="75"/>
                    </a:cubicBezTo>
                    <a:cubicBezTo>
                      <a:pt x="1021" y="29"/>
                      <a:pt x="987" y="1"/>
                      <a:pt x="9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" name="Google Shape;356;p3"/>
              <p:cNvSpPr/>
              <p:nvPr/>
            </p:nvSpPr>
            <p:spPr>
              <a:xfrm>
                <a:off x="6095178" y="2849158"/>
                <a:ext cx="53258" cy="63569"/>
              </a:xfrm>
              <a:custGeom>
                <a:avLst/>
                <a:gdLst/>
                <a:ahLst/>
                <a:cxnLst/>
                <a:rect l="l" t="t" r="r" b="b"/>
                <a:pathLst>
                  <a:path w="811" h="968" extrusionOk="0">
                    <a:moveTo>
                      <a:pt x="389" y="0"/>
                    </a:moveTo>
                    <a:cubicBezTo>
                      <a:pt x="377" y="0"/>
                      <a:pt x="367" y="7"/>
                      <a:pt x="364" y="25"/>
                    </a:cubicBezTo>
                    <a:cubicBezTo>
                      <a:pt x="361" y="44"/>
                      <a:pt x="361" y="60"/>
                      <a:pt x="358" y="80"/>
                    </a:cubicBezTo>
                    <a:cubicBezTo>
                      <a:pt x="248" y="106"/>
                      <a:pt x="144" y="138"/>
                      <a:pt x="40" y="170"/>
                    </a:cubicBezTo>
                    <a:cubicBezTo>
                      <a:pt x="0" y="180"/>
                      <a:pt x="16" y="239"/>
                      <a:pt x="57" y="239"/>
                    </a:cubicBezTo>
                    <a:cubicBezTo>
                      <a:pt x="59" y="239"/>
                      <a:pt x="61" y="239"/>
                      <a:pt x="63" y="238"/>
                    </a:cubicBezTo>
                    <a:cubicBezTo>
                      <a:pt x="154" y="219"/>
                      <a:pt x="251" y="203"/>
                      <a:pt x="345" y="190"/>
                    </a:cubicBezTo>
                    <a:lnTo>
                      <a:pt x="345" y="190"/>
                    </a:lnTo>
                    <a:cubicBezTo>
                      <a:pt x="326" y="430"/>
                      <a:pt x="332" y="676"/>
                      <a:pt x="342" y="909"/>
                    </a:cubicBezTo>
                    <a:cubicBezTo>
                      <a:pt x="343" y="948"/>
                      <a:pt x="375" y="967"/>
                      <a:pt x="405" y="967"/>
                    </a:cubicBezTo>
                    <a:cubicBezTo>
                      <a:pt x="436" y="967"/>
                      <a:pt x="465" y="948"/>
                      <a:pt x="462" y="909"/>
                    </a:cubicBezTo>
                    <a:cubicBezTo>
                      <a:pt x="445" y="666"/>
                      <a:pt x="445" y="420"/>
                      <a:pt x="436" y="174"/>
                    </a:cubicBezTo>
                    <a:cubicBezTo>
                      <a:pt x="543" y="157"/>
                      <a:pt x="653" y="145"/>
                      <a:pt x="760" y="125"/>
                    </a:cubicBezTo>
                    <a:cubicBezTo>
                      <a:pt x="810" y="116"/>
                      <a:pt x="799" y="31"/>
                      <a:pt x="749" y="31"/>
                    </a:cubicBezTo>
                    <a:cubicBezTo>
                      <a:pt x="749" y="31"/>
                      <a:pt x="748" y="31"/>
                      <a:pt x="747" y="31"/>
                    </a:cubicBezTo>
                    <a:cubicBezTo>
                      <a:pt x="646" y="31"/>
                      <a:pt x="543" y="44"/>
                      <a:pt x="442" y="64"/>
                    </a:cubicBezTo>
                    <a:cubicBezTo>
                      <a:pt x="439" y="57"/>
                      <a:pt x="436" y="44"/>
                      <a:pt x="426" y="25"/>
                    </a:cubicBezTo>
                    <a:cubicBezTo>
                      <a:pt x="419" y="10"/>
                      <a:pt x="403" y="0"/>
                      <a:pt x="3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" name="Google Shape;357;p3"/>
              <p:cNvSpPr/>
              <p:nvPr/>
            </p:nvSpPr>
            <p:spPr>
              <a:xfrm>
                <a:off x="6137993" y="2885341"/>
                <a:ext cx="33689" cy="8143"/>
              </a:xfrm>
              <a:custGeom>
                <a:avLst/>
                <a:gdLst/>
                <a:ahLst/>
                <a:cxnLst/>
                <a:rect l="l" t="t" r="r" b="b"/>
                <a:pathLst>
                  <a:path w="513" h="124" extrusionOk="0">
                    <a:moveTo>
                      <a:pt x="54" y="1"/>
                    </a:moveTo>
                    <a:cubicBezTo>
                      <a:pt x="15" y="1"/>
                      <a:pt x="0" y="61"/>
                      <a:pt x="43" y="73"/>
                    </a:cubicBezTo>
                    <a:cubicBezTo>
                      <a:pt x="154" y="101"/>
                      <a:pt x="279" y="124"/>
                      <a:pt x="396" y="124"/>
                    </a:cubicBezTo>
                    <a:cubicBezTo>
                      <a:pt x="415" y="124"/>
                      <a:pt x="435" y="123"/>
                      <a:pt x="454" y="122"/>
                    </a:cubicBezTo>
                    <a:cubicBezTo>
                      <a:pt x="513" y="122"/>
                      <a:pt x="513" y="34"/>
                      <a:pt x="454" y="34"/>
                    </a:cubicBezTo>
                    <a:cubicBezTo>
                      <a:pt x="321" y="34"/>
                      <a:pt x="195" y="34"/>
                      <a:pt x="62" y="2"/>
                    </a:cubicBezTo>
                    <a:cubicBezTo>
                      <a:pt x="59" y="1"/>
                      <a:pt x="56" y="1"/>
                      <a:pt x="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" name="Google Shape;358;p3"/>
              <p:cNvSpPr/>
              <p:nvPr/>
            </p:nvSpPr>
            <p:spPr>
              <a:xfrm>
                <a:off x="6142130" y="2872799"/>
                <a:ext cx="40190" cy="6961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06" extrusionOk="0">
                    <a:moveTo>
                      <a:pt x="394" y="1"/>
                    </a:moveTo>
                    <a:cubicBezTo>
                      <a:pt x="276" y="1"/>
                      <a:pt x="156" y="13"/>
                      <a:pt x="41" y="31"/>
                    </a:cubicBezTo>
                    <a:cubicBezTo>
                      <a:pt x="0" y="40"/>
                      <a:pt x="9" y="105"/>
                      <a:pt x="45" y="105"/>
                    </a:cubicBezTo>
                    <a:cubicBezTo>
                      <a:pt x="46" y="105"/>
                      <a:pt x="47" y="105"/>
                      <a:pt x="48" y="105"/>
                    </a:cubicBezTo>
                    <a:cubicBezTo>
                      <a:pt x="113" y="101"/>
                      <a:pt x="177" y="100"/>
                      <a:pt x="241" y="100"/>
                    </a:cubicBezTo>
                    <a:cubicBezTo>
                      <a:pt x="341" y="100"/>
                      <a:pt x="441" y="103"/>
                      <a:pt x="544" y="105"/>
                    </a:cubicBezTo>
                    <a:cubicBezTo>
                      <a:pt x="545" y="105"/>
                      <a:pt x="546" y="105"/>
                      <a:pt x="547" y="105"/>
                    </a:cubicBezTo>
                    <a:cubicBezTo>
                      <a:pt x="612" y="105"/>
                      <a:pt x="610" y="14"/>
                      <a:pt x="547" y="8"/>
                    </a:cubicBezTo>
                    <a:cubicBezTo>
                      <a:pt x="497" y="3"/>
                      <a:pt x="446" y="1"/>
                      <a:pt x="3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" name="Google Shape;359;p3"/>
              <p:cNvSpPr/>
              <p:nvPr/>
            </p:nvSpPr>
            <p:spPr>
              <a:xfrm>
                <a:off x="6174570" y="2848567"/>
                <a:ext cx="60745" cy="64160"/>
              </a:xfrm>
              <a:custGeom>
                <a:avLst/>
                <a:gdLst/>
                <a:ahLst/>
                <a:cxnLst/>
                <a:rect l="l" t="t" r="r" b="b"/>
                <a:pathLst>
                  <a:path w="925" h="977" extrusionOk="0">
                    <a:moveTo>
                      <a:pt x="412" y="1"/>
                    </a:moveTo>
                    <a:cubicBezTo>
                      <a:pt x="271" y="1"/>
                      <a:pt x="108" y="113"/>
                      <a:pt x="20" y="205"/>
                    </a:cubicBezTo>
                    <a:cubicBezTo>
                      <a:pt x="0" y="228"/>
                      <a:pt x="19" y="255"/>
                      <a:pt x="41" y="255"/>
                    </a:cubicBezTo>
                    <a:cubicBezTo>
                      <a:pt x="47" y="255"/>
                      <a:pt x="53" y="253"/>
                      <a:pt x="59" y="247"/>
                    </a:cubicBezTo>
                    <a:cubicBezTo>
                      <a:pt x="124" y="189"/>
                      <a:pt x="237" y="98"/>
                      <a:pt x="331" y="98"/>
                    </a:cubicBezTo>
                    <a:cubicBezTo>
                      <a:pt x="626" y="98"/>
                      <a:pt x="542" y="319"/>
                      <a:pt x="487" y="455"/>
                    </a:cubicBezTo>
                    <a:cubicBezTo>
                      <a:pt x="425" y="604"/>
                      <a:pt x="344" y="746"/>
                      <a:pt x="254" y="879"/>
                    </a:cubicBezTo>
                    <a:cubicBezTo>
                      <a:pt x="231" y="914"/>
                      <a:pt x="262" y="977"/>
                      <a:pt x="308" y="977"/>
                    </a:cubicBezTo>
                    <a:cubicBezTo>
                      <a:pt x="310" y="977"/>
                      <a:pt x="311" y="976"/>
                      <a:pt x="312" y="976"/>
                    </a:cubicBezTo>
                    <a:cubicBezTo>
                      <a:pt x="450" y="964"/>
                      <a:pt x="586" y="959"/>
                      <a:pt x="723" y="959"/>
                    </a:cubicBezTo>
                    <a:cubicBezTo>
                      <a:pt x="763" y="959"/>
                      <a:pt x="803" y="959"/>
                      <a:pt x="843" y="960"/>
                    </a:cubicBezTo>
                    <a:cubicBezTo>
                      <a:pt x="844" y="960"/>
                      <a:pt x="845" y="960"/>
                      <a:pt x="846" y="960"/>
                    </a:cubicBezTo>
                    <a:cubicBezTo>
                      <a:pt x="924" y="960"/>
                      <a:pt x="923" y="837"/>
                      <a:pt x="837" y="834"/>
                    </a:cubicBezTo>
                    <a:cubicBezTo>
                      <a:pt x="776" y="831"/>
                      <a:pt x="714" y="829"/>
                      <a:pt x="652" y="829"/>
                    </a:cubicBezTo>
                    <a:cubicBezTo>
                      <a:pt x="577" y="829"/>
                      <a:pt x="502" y="832"/>
                      <a:pt x="429" y="837"/>
                    </a:cubicBezTo>
                    <a:cubicBezTo>
                      <a:pt x="558" y="623"/>
                      <a:pt x="736" y="312"/>
                      <a:pt x="600" y="105"/>
                    </a:cubicBezTo>
                    <a:cubicBezTo>
                      <a:pt x="551" y="30"/>
                      <a:pt x="484" y="1"/>
                      <a:pt x="4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" name="Google Shape;360;p3"/>
              <p:cNvSpPr/>
              <p:nvPr/>
            </p:nvSpPr>
            <p:spPr>
              <a:xfrm>
                <a:off x="6236430" y="2854412"/>
                <a:ext cx="56870" cy="48924"/>
              </a:xfrm>
              <a:custGeom>
                <a:avLst/>
                <a:gdLst/>
                <a:ahLst/>
                <a:cxnLst/>
                <a:rect l="l" t="t" r="r" b="b"/>
                <a:pathLst>
                  <a:path w="866" h="745" extrusionOk="0">
                    <a:moveTo>
                      <a:pt x="277" y="0"/>
                    </a:moveTo>
                    <a:cubicBezTo>
                      <a:pt x="155" y="0"/>
                      <a:pt x="62" y="104"/>
                      <a:pt x="11" y="207"/>
                    </a:cubicBezTo>
                    <a:cubicBezTo>
                      <a:pt x="0" y="232"/>
                      <a:pt x="20" y="255"/>
                      <a:pt x="42" y="255"/>
                    </a:cubicBezTo>
                    <a:cubicBezTo>
                      <a:pt x="52" y="255"/>
                      <a:pt x="62" y="250"/>
                      <a:pt x="70" y="239"/>
                    </a:cubicBezTo>
                    <a:cubicBezTo>
                      <a:pt x="110" y="181"/>
                      <a:pt x="176" y="93"/>
                      <a:pt x="255" y="93"/>
                    </a:cubicBezTo>
                    <a:cubicBezTo>
                      <a:pt x="259" y="93"/>
                      <a:pt x="263" y="93"/>
                      <a:pt x="267" y="94"/>
                    </a:cubicBezTo>
                    <a:cubicBezTo>
                      <a:pt x="290" y="94"/>
                      <a:pt x="306" y="100"/>
                      <a:pt x="316" y="110"/>
                    </a:cubicBezTo>
                    <a:cubicBezTo>
                      <a:pt x="248" y="269"/>
                      <a:pt x="212" y="479"/>
                      <a:pt x="241" y="644"/>
                    </a:cubicBezTo>
                    <a:cubicBezTo>
                      <a:pt x="244" y="668"/>
                      <a:pt x="260" y="678"/>
                      <a:pt x="278" y="678"/>
                    </a:cubicBezTo>
                    <a:cubicBezTo>
                      <a:pt x="303" y="678"/>
                      <a:pt x="330" y="659"/>
                      <a:pt x="332" y="631"/>
                    </a:cubicBezTo>
                    <a:cubicBezTo>
                      <a:pt x="342" y="550"/>
                      <a:pt x="332" y="469"/>
                      <a:pt x="342" y="388"/>
                    </a:cubicBezTo>
                    <a:cubicBezTo>
                      <a:pt x="348" y="311"/>
                      <a:pt x="361" y="239"/>
                      <a:pt x="374" y="162"/>
                    </a:cubicBezTo>
                    <a:cubicBezTo>
                      <a:pt x="381" y="175"/>
                      <a:pt x="394" y="188"/>
                      <a:pt x="403" y="197"/>
                    </a:cubicBezTo>
                    <a:cubicBezTo>
                      <a:pt x="436" y="230"/>
                      <a:pt x="468" y="259"/>
                      <a:pt x="507" y="275"/>
                    </a:cubicBezTo>
                    <a:cubicBezTo>
                      <a:pt x="497" y="418"/>
                      <a:pt x="491" y="560"/>
                      <a:pt x="494" y="696"/>
                    </a:cubicBezTo>
                    <a:cubicBezTo>
                      <a:pt x="494" y="729"/>
                      <a:pt x="520" y="745"/>
                      <a:pt x="546" y="745"/>
                    </a:cubicBezTo>
                    <a:cubicBezTo>
                      <a:pt x="572" y="745"/>
                      <a:pt x="598" y="729"/>
                      <a:pt x="598" y="696"/>
                    </a:cubicBezTo>
                    <a:cubicBezTo>
                      <a:pt x="601" y="563"/>
                      <a:pt x="598" y="431"/>
                      <a:pt x="585" y="295"/>
                    </a:cubicBezTo>
                    <a:lnTo>
                      <a:pt x="585" y="295"/>
                    </a:lnTo>
                    <a:cubicBezTo>
                      <a:pt x="599" y="297"/>
                      <a:pt x="614" y="298"/>
                      <a:pt x="628" y="298"/>
                    </a:cubicBezTo>
                    <a:cubicBezTo>
                      <a:pt x="708" y="298"/>
                      <a:pt x="788" y="267"/>
                      <a:pt x="834" y="204"/>
                    </a:cubicBezTo>
                    <a:cubicBezTo>
                      <a:pt x="865" y="170"/>
                      <a:pt x="842" y="111"/>
                      <a:pt x="807" y="111"/>
                    </a:cubicBezTo>
                    <a:cubicBezTo>
                      <a:pt x="798" y="111"/>
                      <a:pt x="789" y="115"/>
                      <a:pt x="779" y="123"/>
                    </a:cubicBezTo>
                    <a:cubicBezTo>
                      <a:pt x="726" y="161"/>
                      <a:pt x="673" y="184"/>
                      <a:pt x="620" y="184"/>
                    </a:cubicBezTo>
                    <a:cubicBezTo>
                      <a:pt x="572" y="184"/>
                      <a:pt x="525" y="166"/>
                      <a:pt x="478" y="123"/>
                    </a:cubicBezTo>
                    <a:cubicBezTo>
                      <a:pt x="426" y="74"/>
                      <a:pt x="390" y="16"/>
                      <a:pt x="313" y="3"/>
                    </a:cubicBezTo>
                    <a:cubicBezTo>
                      <a:pt x="300" y="1"/>
                      <a:pt x="289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" name="Google Shape;361;p3"/>
              <p:cNvSpPr/>
              <p:nvPr/>
            </p:nvSpPr>
            <p:spPr>
              <a:xfrm>
                <a:off x="6288439" y="2813041"/>
                <a:ext cx="110654" cy="154784"/>
              </a:xfrm>
              <a:custGeom>
                <a:avLst/>
                <a:gdLst/>
                <a:ahLst/>
                <a:cxnLst/>
                <a:rect l="l" t="t" r="r" b="b"/>
                <a:pathLst>
                  <a:path w="1685" h="2357" extrusionOk="0">
                    <a:moveTo>
                      <a:pt x="566" y="1"/>
                    </a:moveTo>
                    <a:cubicBezTo>
                      <a:pt x="540" y="1"/>
                      <a:pt x="509" y="25"/>
                      <a:pt x="505" y="50"/>
                    </a:cubicBezTo>
                    <a:cubicBezTo>
                      <a:pt x="460" y="380"/>
                      <a:pt x="480" y="704"/>
                      <a:pt x="486" y="1031"/>
                    </a:cubicBezTo>
                    <a:cubicBezTo>
                      <a:pt x="486" y="1436"/>
                      <a:pt x="392" y="1773"/>
                      <a:pt x="230" y="2123"/>
                    </a:cubicBezTo>
                    <a:cubicBezTo>
                      <a:pt x="139" y="1822"/>
                      <a:pt x="107" y="1508"/>
                      <a:pt x="110" y="1190"/>
                    </a:cubicBezTo>
                    <a:cubicBezTo>
                      <a:pt x="110" y="1163"/>
                      <a:pt x="90" y="1149"/>
                      <a:pt x="69" y="1149"/>
                    </a:cubicBezTo>
                    <a:cubicBezTo>
                      <a:pt x="49" y="1149"/>
                      <a:pt x="28" y="1163"/>
                      <a:pt x="26" y="1190"/>
                    </a:cubicBezTo>
                    <a:cubicBezTo>
                      <a:pt x="0" y="1572"/>
                      <a:pt x="52" y="1942"/>
                      <a:pt x="156" y="2311"/>
                    </a:cubicBezTo>
                    <a:cubicBezTo>
                      <a:pt x="165" y="2339"/>
                      <a:pt x="194" y="2357"/>
                      <a:pt x="221" y="2357"/>
                    </a:cubicBezTo>
                    <a:cubicBezTo>
                      <a:pt x="241" y="2357"/>
                      <a:pt x="259" y="2348"/>
                      <a:pt x="269" y="2327"/>
                    </a:cubicBezTo>
                    <a:cubicBezTo>
                      <a:pt x="502" y="1880"/>
                      <a:pt x="619" y="1472"/>
                      <a:pt x="616" y="970"/>
                    </a:cubicBezTo>
                    <a:cubicBezTo>
                      <a:pt x="609" y="801"/>
                      <a:pt x="515" y="260"/>
                      <a:pt x="700" y="144"/>
                    </a:cubicBezTo>
                    <a:cubicBezTo>
                      <a:pt x="713" y="135"/>
                      <a:pt x="736" y="131"/>
                      <a:pt x="764" y="131"/>
                    </a:cubicBezTo>
                    <a:cubicBezTo>
                      <a:pt x="859" y="131"/>
                      <a:pt x="1017" y="171"/>
                      <a:pt x="1082" y="176"/>
                    </a:cubicBezTo>
                    <a:cubicBezTo>
                      <a:pt x="1254" y="192"/>
                      <a:pt x="1429" y="205"/>
                      <a:pt x="1597" y="222"/>
                    </a:cubicBezTo>
                    <a:cubicBezTo>
                      <a:pt x="1599" y="222"/>
                      <a:pt x="1601" y="222"/>
                      <a:pt x="1603" y="222"/>
                    </a:cubicBezTo>
                    <a:cubicBezTo>
                      <a:pt x="1684" y="222"/>
                      <a:pt x="1676" y="95"/>
                      <a:pt x="1597" y="89"/>
                    </a:cubicBezTo>
                    <a:cubicBezTo>
                      <a:pt x="1257" y="60"/>
                      <a:pt x="914" y="30"/>
                      <a:pt x="570" y="1"/>
                    </a:cubicBezTo>
                    <a:cubicBezTo>
                      <a:pt x="569" y="1"/>
                      <a:pt x="567" y="1"/>
                      <a:pt x="5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" name="Google Shape;362;p3"/>
              <p:cNvSpPr/>
              <p:nvPr/>
            </p:nvSpPr>
            <p:spPr>
              <a:xfrm>
                <a:off x="6335128" y="2885604"/>
                <a:ext cx="70070" cy="12609"/>
              </a:xfrm>
              <a:custGeom>
                <a:avLst/>
                <a:gdLst/>
                <a:ahLst/>
                <a:cxnLst/>
                <a:rect l="l" t="t" r="r" b="b"/>
                <a:pathLst>
                  <a:path w="1067" h="192" extrusionOk="0">
                    <a:moveTo>
                      <a:pt x="982" y="1"/>
                    </a:moveTo>
                    <a:cubicBezTo>
                      <a:pt x="975" y="1"/>
                      <a:pt x="968" y="2"/>
                      <a:pt x="961" y="4"/>
                    </a:cubicBezTo>
                    <a:cubicBezTo>
                      <a:pt x="767" y="51"/>
                      <a:pt x="581" y="68"/>
                      <a:pt x="393" y="68"/>
                    </a:cubicBezTo>
                    <a:cubicBezTo>
                      <a:pt x="283" y="68"/>
                      <a:pt x="171" y="62"/>
                      <a:pt x="57" y="53"/>
                    </a:cubicBezTo>
                    <a:cubicBezTo>
                      <a:pt x="55" y="53"/>
                      <a:pt x="53" y="52"/>
                      <a:pt x="51" y="52"/>
                    </a:cubicBezTo>
                    <a:cubicBezTo>
                      <a:pt x="8" y="52"/>
                      <a:pt x="0" y="121"/>
                      <a:pt x="44" y="134"/>
                    </a:cubicBezTo>
                    <a:cubicBezTo>
                      <a:pt x="184" y="174"/>
                      <a:pt x="331" y="191"/>
                      <a:pt x="478" y="191"/>
                    </a:cubicBezTo>
                    <a:cubicBezTo>
                      <a:pt x="653" y="191"/>
                      <a:pt x="829" y="166"/>
                      <a:pt x="996" y="124"/>
                    </a:cubicBezTo>
                    <a:cubicBezTo>
                      <a:pt x="1067" y="106"/>
                      <a:pt x="1047" y="1"/>
                      <a:pt x="9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" name="Google Shape;363;p3"/>
              <p:cNvSpPr/>
              <p:nvPr/>
            </p:nvSpPr>
            <p:spPr>
              <a:xfrm>
                <a:off x="6347343" y="2845350"/>
                <a:ext cx="48858" cy="40978"/>
              </a:xfrm>
              <a:custGeom>
                <a:avLst/>
                <a:gdLst/>
                <a:ahLst/>
                <a:cxnLst/>
                <a:rect l="l" t="t" r="r" b="b"/>
                <a:pathLst>
                  <a:path w="744" h="624" extrusionOk="0">
                    <a:moveTo>
                      <a:pt x="399" y="115"/>
                    </a:moveTo>
                    <a:cubicBezTo>
                      <a:pt x="425" y="115"/>
                      <a:pt x="457" y="118"/>
                      <a:pt x="486" y="125"/>
                    </a:cubicBezTo>
                    <a:cubicBezTo>
                      <a:pt x="486" y="180"/>
                      <a:pt x="467" y="206"/>
                      <a:pt x="422" y="219"/>
                    </a:cubicBezTo>
                    <a:cubicBezTo>
                      <a:pt x="344" y="267"/>
                      <a:pt x="247" y="280"/>
                      <a:pt x="156" y="284"/>
                    </a:cubicBezTo>
                    <a:cubicBezTo>
                      <a:pt x="159" y="248"/>
                      <a:pt x="179" y="215"/>
                      <a:pt x="214" y="186"/>
                    </a:cubicBezTo>
                    <a:cubicBezTo>
                      <a:pt x="263" y="141"/>
                      <a:pt x="334" y="118"/>
                      <a:pt x="399" y="115"/>
                    </a:cubicBezTo>
                    <a:close/>
                    <a:moveTo>
                      <a:pt x="432" y="1"/>
                    </a:moveTo>
                    <a:cubicBezTo>
                      <a:pt x="338" y="1"/>
                      <a:pt x="234" y="30"/>
                      <a:pt x="188" y="60"/>
                    </a:cubicBezTo>
                    <a:cubicBezTo>
                      <a:pt x="107" y="115"/>
                      <a:pt x="49" y="190"/>
                      <a:pt x="33" y="277"/>
                    </a:cubicBezTo>
                    <a:cubicBezTo>
                      <a:pt x="4" y="287"/>
                      <a:pt x="0" y="332"/>
                      <a:pt x="30" y="345"/>
                    </a:cubicBezTo>
                    <a:cubicBezTo>
                      <a:pt x="33" y="410"/>
                      <a:pt x="65" y="475"/>
                      <a:pt x="127" y="526"/>
                    </a:cubicBezTo>
                    <a:cubicBezTo>
                      <a:pt x="206" y="592"/>
                      <a:pt x="307" y="623"/>
                      <a:pt x="408" y="623"/>
                    </a:cubicBezTo>
                    <a:cubicBezTo>
                      <a:pt x="513" y="623"/>
                      <a:pt x="618" y="589"/>
                      <a:pt x="700" y="523"/>
                    </a:cubicBezTo>
                    <a:cubicBezTo>
                      <a:pt x="744" y="485"/>
                      <a:pt x="702" y="419"/>
                      <a:pt x="655" y="419"/>
                    </a:cubicBezTo>
                    <a:cubicBezTo>
                      <a:pt x="646" y="419"/>
                      <a:pt x="637" y="421"/>
                      <a:pt x="629" y="426"/>
                    </a:cubicBezTo>
                    <a:cubicBezTo>
                      <a:pt x="558" y="471"/>
                      <a:pt x="482" y="500"/>
                      <a:pt x="402" y="500"/>
                    </a:cubicBezTo>
                    <a:cubicBezTo>
                      <a:pt x="372" y="500"/>
                      <a:pt x="342" y="496"/>
                      <a:pt x="311" y="488"/>
                    </a:cubicBezTo>
                    <a:cubicBezTo>
                      <a:pt x="237" y="465"/>
                      <a:pt x="175" y="413"/>
                      <a:pt x="156" y="358"/>
                    </a:cubicBezTo>
                    <a:lnTo>
                      <a:pt x="156" y="358"/>
                    </a:lnTo>
                    <a:cubicBezTo>
                      <a:pt x="162" y="358"/>
                      <a:pt x="169" y="358"/>
                      <a:pt x="175" y="358"/>
                    </a:cubicBezTo>
                    <a:cubicBezTo>
                      <a:pt x="355" y="358"/>
                      <a:pt x="597" y="313"/>
                      <a:pt x="616" y="151"/>
                    </a:cubicBezTo>
                    <a:cubicBezTo>
                      <a:pt x="631" y="37"/>
                      <a:pt x="538" y="1"/>
                      <a:pt x="4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4" name="Google Shape;364;p3"/>
              <p:cNvSpPr/>
              <p:nvPr/>
            </p:nvSpPr>
            <p:spPr>
              <a:xfrm>
                <a:off x="6323768" y="2904122"/>
                <a:ext cx="60876" cy="83992"/>
              </a:xfrm>
              <a:custGeom>
                <a:avLst/>
                <a:gdLst/>
                <a:ahLst/>
                <a:cxnLst/>
                <a:rect l="l" t="t" r="r" b="b"/>
                <a:pathLst>
                  <a:path w="927" h="1279" extrusionOk="0">
                    <a:moveTo>
                      <a:pt x="497" y="271"/>
                    </a:moveTo>
                    <a:cubicBezTo>
                      <a:pt x="507" y="271"/>
                      <a:pt x="516" y="272"/>
                      <a:pt x="525" y="273"/>
                    </a:cubicBezTo>
                    <a:cubicBezTo>
                      <a:pt x="522" y="295"/>
                      <a:pt x="536" y="325"/>
                      <a:pt x="563" y="325"/>
                    </a:cubicBezTo>
                    <a:cubicBezTo>
                      <a:pt x="564" y="325"/>
                      <a:pt x="565" y="325"/>
                      <a:pt x="567" y="325"/>
                    </a:cubicBezTo>
                    <a:lnTo>
                      <a:pt x="570" y="325"/>
                    </a:lnTo>
                    <a:cubicBezTo>
                      <a:pt x="567" y="328"/>
                      <a:pt x="564" y="331"/>
                      <a:pt x="564" y="338"/>
                    </a:cubicBezTo>
                    <a:cubicBezTo>
                      <a:pt x="557" y="370"/>
                      <a:pt x="551" y="396"/>
                      <a:pt x="534" y="425"/>
                    </a:cubicBezTo>
                    <a:cubicBezTo>
                      <a:pt x="521" y="470"/>
                      <a:pt x="500" y="492"/>
                      <a:pt x="470" y="492"/>
                    </a:cubicBezTo>
                    <a:cubicBezTo>
                      <a:pt x="429" y="492"/>
                      <a:pt x="372" y="448"/>
                      <a:pt x="298" y="360"/>
                    </a:cubicBezTo>
                    <a:cubicBezTo>
                      <a:pt x="333" y="306"/>
                      <a:pt x="421" y="271"/>
                      <a:pt x="497" y="271"/>
                    </a:cubicBezTo>
                    <a:close/>
                    <a:moveTo>
                      <a:pt x="425" y="825"/>
                    </a:moveTo>
                    <a:cubicBezTo>
                      <a:pt x="447" y="825"/>
                      <a:pt x="471" y="827"/>
                      <a:pt x="496" y="830"/>
                    </a:cubicBezTo>
                    <a:cubicBezTo>
                      <a:pt x="486" y="843"/>
                      <a:pt x="470" y="859"/>
                      <a:pt x="457" y="879"/>
                    </a:cubicBezTo>
                    <a:cubicBezTo>
                      <a:pt x="411" y="953"/>
                      <a:pt x="450" y="1099"/>
                      <a:pt x="340" y="1135"/>
                    </a:cubicBezTo>
                    <a:cubicBezTo>
                      <a:pt x="332" y="1135"/>
                      <a:pt x="324" y="1135"/>
                      <a:pt x="316" y="1135"/>
                    </a:cubicBezTo>
                    <a:cubicBezTo>
                      <a:pt x="196" y="1135"/>
                      <a:pt x="161" y="1087"/>
                      <a:pt x="201" y="992"/>
                    </a:cubicBezTo>
                    <a:cubicBezTo>
                      <a:pt x="228" y="879"/>
                      <a:pt x="302" y="825"/>
                      <a:pt x="425" y="825"/>
                    </a:cubicBezTo>
                    <a:close/>
                    <a:moveTo>
                      <a:pt x="838" y="0"/>
                    </a:moveTo>
                    <a:cubicBezTo>
                      <a:pt x="814" y="0"/>
                      <a:pt x="792" y="13"/>
                      <a:pt x="784" y="36"/>
                    </a:cubicBezTo>
                    <a:cubicBezTo>
                      <a:pt x="777" y="56"/>
                      <a:pt x="777" y="79"/>
                      <a:pt x="787" y="95"/>
                    </a:cubicBezTo>
                    <a:cubicBezTo>
                      <a:pt x="768" y="127"/>
                      <a:pt x="732" y="153"/>
                      <a:pt x="703" y="176"/>
                    </a:cubicBezTo>
                    <a:cubicBezTo>
                      <a:pt x="677" y="195"/>
                      <a:pt x="648" y="208"/>
                      <a:pt x="619" y="218"/>
                    </a:cubicBezTo>
                    <a:cubicBezTo>
                      <a:pt x="580" y="177"/>
                      <a:pt x="528" y="160"/>
                      <a:pt x="473" y="160"/>
                    </a:cubicBezTo>
                    <a:cubicBezTo>
                      <a:pt x="301" y="160"/>
                      <a:pt x="97" y="334"/>
                      <a:pt x="159" y="506"/>
                    </a:cubicBezTo>
                    <a:cubicBezTo>
                      <a:pt x="190" y="601"/>
                      <a:pt x="293" y="665"/>
                      <a:pt x="390" y="665"/>
                    </a:cubicBezTo>
                    <a:cubicBezTo>
                      <a:pt x="403" y="665"/>
                      <a:pt x="415" y="664"/>
                      <a:pt x="427" y="662"/>
                    </a:cubicBezTo>
                    <a:cubicBezTo>
                      <a:pt x="466" y="652"/>
                      <a:pt x="502" y="639"/>
                      <a:pt x="531" y="620"/>
                    </a:cubicBezTo>
                    <a:lnTo>
                      <a:pt x="531" y="620"/>
                    </a:lnTo>
                    <a:cubicBezTo>
                      <a:pt x="521" y="652"/>
                      <a:pt x="515" y="684"/>
                      <a:pt x="502" y="717"/>
                    </a:cubicBezTo>
                    <a:cubicBezTo>
                      <a:pt x="476" y="710"/>
                      <a:pt x="450" y="707"/>
                      <a:pt x="425" y="707"/>
                    </a:cubicBezTo>
                    <a:cubicBezTo>
                      <a:pt x="208" y="707"/>
                      <a:pt x="0" y="936"/>
                      <a:pt x="87" y="1167"/>
                    </a:cubicBezTo>
                    <a:cubicBezTo>
                      <a:pt x="119" y="1243"/>
                      <a:pt x="184" y="1278"/>
                      <a:pt x="256" y="1278"/>
                    </a:cubicBezTo>
                    <a:cubicBezTo>
                      <a:pt x="280" y="1278"/>
                      <a:pt x="303" y="1275"/>
                      <a:pt x="327" y="1267"/>
                    </a:cubicBezTo>
                    <a:cubicBezTo>
                      <a:pt x="392" y="1248"/>
                      <a:pt x="450" y="1206"/>
                      <a:pt x="486" y="1154"/>
                    </a:cubicBezTo>
                    <a:cubicBezTo>
                      <a:pt x="517" y="1110"/>
                      <a:pt x="548" y="923"/>
                      <a:pt x="608" y="923"/>
                    </a:cubicBezTo>
                    <a:cubicBezTo>
                      <a:pt x="610" y="923"/>
                      <a:pt x="613" y="923"/>
                      <a:pt x="615" y="924"/>
                    </a:cubicBezTo>
                    <a:cubicBezTo>
                      <a:pt x="621" y="926"/>
                      <a:pt x="626" y="926"/>
                      <a:pt x="631" y="926"/>
                    </a:cubicBezTo>
                    <a:cubicBezTo>
                      <a:pt x="691" y="926"/>
                      <a:pt x="710" y="829"/>
                      <a:pt x="648" y="814"/>
                    </a:cubicBezTo>
                    <a:cubicBezTo>
                      <a:pt x="628" y="811"/>
                      <a:pt x="606" y="807"/>
                      <a:pt x="589" y="807"/>
                    </a:cubicBezTo>
                    <a:cubicBezTo>
                      <a:pt x="645" y="655"/>
                      <a:pt x="667" y="516"/>
                      <a:pt x="667" y="357"/>
                    </a:cubicBezTo>
                    <a:cubicBezTo>
                      <a:pt x="667" y="338"/>
                      <a:pt x="654" y="322"/>
                      <a:pt x="638" y="312"/>
                    </a:cubicBezTo>
                    <a:cubicBezTo>
                      <a:pt x="726" y="289"/>
                      <a:pt x="800" y="241"/>
                      <a:pt x="862" y="166"/>
                    </a:cubicBezTo>
                    <a:cubicBezTo>
                      <a:pt x="887" y="127"/>
                      <a:pt x="926" y="79"/>
                      <a:pt x="894" y="30"/>
                    </a:cubicBezTo>
                    <a:cubicBezTo>
                      <a:pt x="880" y="10"/>
                      <a:pt x="858" y="0"/>
                      <a:pt x="8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65" name="Google Shape;365;p3"/>
            <p:cNvGrpSpPr/>
            <p:nvPr/>
          </p:nvGrpSpPr>
          <p:grpSpPr>
            <a:xfrm rot="-2699656">
              <a:off x="-152299" y="2706264"/>
              <a:ext cx="979615" cy="216234"/>
              <a:chOff x="7968422" y="675563"/>
              <a:chExt cx="462304" cy="102049"/>
            </a:xfrm>
          </p:grpSpPr>
          <p:sp>
            <p:nvSpPr>
              <p:cNvPr id="366" name="Google Shape;366;p3"/>
              <p:cNvSpPr/>
              <p:nvPr/>
            </p:nvSpPr>
            <p:spPr>
              <a:xfrm>
                <a:off x="7968422" y="693884"/>
                <a:ext cx="58052" cy="61139"/>
              </a:xfrm>
              <a:custGeom>
                <a:avLst/>
                <a:gdLst/>
                <a:ahLst/>
                <a:cxnLst/>
                <a:rect l="l" t="t" r="r" b="b"/>
                <a:pathLst>
                  <a:path w="884" h="931" extrusionOk="0">
                    <a:moveTo>
                      <a:pt x="554" y="0"/>
                    </a:moveTo>
                    <a:cubicBezTo>
                      <a:pt x="537" y="0"/>
                      <a:pt x="521" y="1"/>
                      <a:pt x="505" y="3"/>
                    </a:cubicBezTo>
                    <a:cubicBezTo>
                      <a:pt x="305" y="32"/>
                      <a:pt x="107" y="165"/>
                      <a:pt x="49" y="366"/>
                    </a:cubicBezTo>
                    <a:cubicBezTo>
                      <a:pt x="0" y="534"/>
                      <a:pt x="49" y="732"/>
                      <a:pt x="188" y="842"/>
                    </a:cubicBezTo>
                    <a:cubicBezTo>
                      <a:pt x="269" y="906"/>
                      <a:pt x="365" y="930"/>
                      <a:pt x="464" y="930"/>
                    </a:cubicBezTo>
                    <a:cubicBezTo>
                      <a:pt x="586" y="930"/>
                      <a:pt x="712" y="893"/>
                      <a:pt x="820" y="849"/>
                    </a:cubicBezTo>
                    <a:cubicBezTo>
                      <a:pt x="883" y="825"/>
                      <a:pt x="867" y="724"/>
                      <a:pt x="804" y="724"/>
                    </a:cubicBezTo>
                    <a:cubicBezTo>
                      <a:pt x="797" y="724"/>
                      <a:pt x="789" y="726"/>
                      <a:pt x="781" y="729"/>
                    </a:cubicBezTo>
                    <a:cubicBezTo>
                      <a:pt x="689" y="764"/>
                      <a:pt x="574" y="792"/>
                      <a:pt x="467" y="792"/>
                    </a:cubicBezTo>
                    <a:cubicBezTo>
                      <a:pt x="306" y="792"/>
                      <a:pt x="165" y="727"/>
                      <a:pt x="156" y="518"/>
                    </a:cubicBezTo>
                    <a:cubicBezTo>
                      <a:pt x="146" y="376"/>
                      <a:pt x="227" y="259"/>
                      <a:pt x="343" y="184"/>
                    </a:cubicBezTo>
                    <a:cubicBezTo>
                      <a:pt x="391" y="156"/>
                      <a:pt x="509" y="110"/>
                      <a:pt x="605" y="110"/>
                    </a:cubicBezTo>
                    <a:cubicBezTo>
                      <a:pt x="674" y="110"/>
                      <a:pt x="731" y="134"/>
                      <a:pt x="742" y="204"/>
                    </a:cubicBezTo>
                    <a:cubicBezTo>
                      <a:pt x="745" y="231"/>
                      <a:pt x="765" y="245"/>
                      <a:pt x="784" y="245"/>
                    </a:cubicBezTo>
                    <a:cubicBezTo>
                      <a:pt x="803" y="245"/>
                      <a:pt x="821" y="231"/>
                      <a:pt x="823" y="204"/>
                    </a:cubicBezTo>
                    <a:cubicBezTo>
                      <a:pt x="840" y="56"/>
                      <a:pt x="681" y="0"/>
                      <a:pt x="5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" name="Google Shape;367;p3"/>
              <p:cNvSpPr/>
              <p:nvPr/>
            </p:nvSpPr>
            <p:spPr>
              <a:xfrm>
                <a:off x="8024765" y="724551"/>
                <a:ext cx="27581" cy="53061"/>
              </a:xfrm>
              <a:custGeom>
                <a:avLst/>
                <a:gdLst/>
                <a:ahLst/>
                <a:cxnLst/>
                <a:rect l="l" t="t" r="r" b="b"/>
                <a:pathLst>
                  <a:path w="420" h="808" extrusionOk="0">
                    <a:moveTo>
                      <a:pt x="353" y="0"/>
                    </a:moveTo>
                    <a:cubicBezTo>
                      <a:pt x="339" y="0"/>
                      <a:pt x="324" y="6"/>
                      <a:pt x="311" y="19"/>
                    </a:cubicBezTo>
                    <a:cubicBezTo>
                      <a:pt x="286" y="48"/>
                      <a:pt x="263" y="80"/>
                      <a:pt x="243" y="116"/>
                    </a:cubicBezTo>
                    <a:cubicBezTo>
                      <a:pt x="237" y="129"/>
                      <a:pt x="227" y="165"/>
                      <a:pt x="221" y="171"/>
                    </a:cubicBezTo>
                    <a:cubicBezTo>
                      <a:pt x="215" y="175"/>
                      <a:pt x="210" y="176"/>
                      <a:pt x="203" y="176"/>
                    </a:cubicBezTo>
                    <a:cubicBezTo>
                      <a:pt x="159" y="176"/>
                      <a:pt x="97" y="97"/>
                      <a:pt x="94" y="54"/>
                    </a:cubicBezTo>
                    <a:cubicBezTo>
                      <a:pt x="93" y="33"/>
                      <a:pt x="73" y="19"/>
                      <a:pt x="54" y="19"/>
                    </a:cubicBezTo>
                    <a:cubicBezTo>
                      <a:pt x="39" y="19"/>
                      <a:pt x="24" y="28"/>
                      <a:pt x="20" y="48"/>
                    </a:cubicBezTo>
                    <a:cubicBezTo>
                      <a:pt x="0" y="155"/>
                      <a:pt x="17" y="317"/>
                      <a:pt x="162" y="330"/>
                    </a:cubicBezTo>
                    <a:cubicBezTo>
                      <a:pt x="168" y="330"/>
                      <a:pt x="173" y="331"/>
                      <a:pt x="179" y="331"/>
                    </a:cubicBezTo>
                    <a:cubicBezTo>
                      <a:pt x="204" y="331"/>
                      <a:pt x="224" y="324"/>
                      <a:pt x="240" y="314"/>
                    </a:cubicBezTo>
                    <a:lnTo>
                      <a:pt x="240" y="314"/>
                    </a:lnTo>
                    <a:cubicBezTo>
                      <a:pt x="208" y="456"/>
                      <a:pt x="166" y="592"/>
                      <a:pt x="133" y="735"/>
                    </a:cubicBezTo>
                    <a:cubicBezTo>
                      <a:pt x="124" y="781"/>
                      <a:pt x="157" y="807"/>
                      <a:pt x="191" y="807"/>
                    </a:cubicBezTo>
                    <a:cubicBezTo>
                      <a:pt x="214" y="807"/>
                      <a:pt x="237" y="795"/>
                      <a:pt x="247" y="767"/>
                    </a:cubicBezTo>
                    <a:cubicBezTo>
                      <a:pt x="328" y="547"/>
                      <a:pt x="376" y="310"/>
                      <a:pt x="415" y="77"/>
                    </a:cubicBezTo>
                    <a:cubicBezTo>
                      <a:pt x="420" y="35"/>
                      <a:pt x="388" y="0"/>
                      <a:pt x="3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" name="Google Shape;368;p3"/>
              <p:cNvSpPr/>
              <p:nvPr/>
            </p:nvSpPr>
            <p:spPr>
              <a:xfrm>
                <a:off x="8060095" y="730330"/>
                <a:ext cx="35133" cy="7552"/>
              </a:xfrm>
              <a:custGeom>
                <a:avLst/>
                <a:gdLst/>
                <a:ahLst/>
                <a:cxnLst/>
                <a:rect l="l" t="t" r="r" b="b"/>
                <a:pathLst>
                  <a:path w="535" h="115" extrusionOk="0">
                    <a:moveTo>
                      <a:pt x="315" y="1"/>
                    </a:moveTo>
                    <a:cubicBezTo>
                      <a:pt x="226" y="1"/>
                      <a:pt x="136" y="7"/>
                      <a:pt x="55" y="15"/>
                    </a:cubicBezTo>
                    <a:cubicBezTo>
                      <a:pt x="0" y="18"/>
                      <a:pt x="0" y="96"/>
                      <a:pt x="55" y="99"/>
                    </a:cubicBezTo>
                    <a:cubicBezTo>
                      <a:pt x="147" y="106"/>
                      <a:pt x="247" y="115"/>
                      <a:pt x="345" y="115"/>
                    </a:cubicBezTo>
                    <a:cubicBezTo>
                      <a:pt x="395" y="115"/>
                      <a:pt x="445" y="112"/>
                      <a:pt x="493" y="106"/>
                    </a:cubicBezTo>
                    <a:cubicBezTo>
                      <a:pt x="535" y="93"/>
                      <a:pt x="535" y="15"/>
                      <a:pt x="493" y="12"/>
                    </a:cubicBezTo>
                    <a:cubicBezTo>
                      <a:pt x="436" y="4"/>
                      <a:pt x="376" y="1"/>
                      <a:pt x="3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" name="Google Shape;369;p3"/>
              <p:cNvSpPr/>
              <p:nvPr/>
            </p:nvSpPr>
            <p:spPr>
              <a:xfrm>
                <a:off x="8059898" y="717262"/>
                <a:ext cx="33360" cy="8865"/>
              </a:xfrm>
              <a:custGeom>
                <a:avLst/>
                <a:gdLst/>
                <a:ahLst/>
                <a:cxnLst/>
                <a:rect l="l" t="t" r="r" b="b"/>
                <a:pathLst>
                  <a:path w="508" h="135" extrusionOk="0">
                    <a:moveTo>
                      <a:pt x="256" y="0"/>
                    </a:moveTo>
                    <a:cubicBezTo>
                      <a:pt x="182" y="0"/>
                      <a:pt x="109" y="13"/>
                      <a:pt x="42" y="39"/>
                    </a:cubicBezTo>
                    <a:cubicBezTo>
                      <a:pt x="0" y="54"/>
                      <a:pt x="11" y="118"/>
                      <a:pt x="51" y="118"/>
                    </a:cubicBezTo>
                    <a:cubicBezTo>
                      <a:pt x="54" y="118"/>
                      <a:pt x="58" y="118"/>
                      <a:pt x="62" y="117"/>
                    </a:cubicBezTo>
                    <a:cubicBezTo>
                      <a:pt x="113" y="103"/>
                      <a:pt x="163" y="97"/>
                      <a:pt x="212" y="97"/>
                    </a:cubicBezTo>
                    <a:cubicBezTo>
                      <a:pt x="282" y="97"/>
                      <a:pt x="351" y="110"/>
                      <a:pt x="421" y="133"/>
                    </a:cubicBezTo>
                    <a:cubicBezTo>
                      <a:pt x="426" y="134"/>
                      <a:pt x="431" y="135"/>
                      <a:pt x="435" y="135"/>
                    </a:cubicBezTo>
                    <a:cubicBezTo>
                      <a:pt x="489" y="135"/>
                      <a:pt x="507" y="51"/>
                      <a:pt x="450" y="33"/>
                    </a:cubicBezTo>
                    <a:cubicBezTo>
                      <a:pt x="389" y="11"/>
                      <a:pt x="322" y="0"/>
                      <a:pt x="2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" name="Google Shape;370;p3"/>
              <p:cNvSpPr/>
              <p:nvPr/>
            </p:nvSpPr>
            <p:spPr>
              <a:xfrm>
                <a:off x="8102647" y="693687"/>
                <a:ext cx="50369" cy="60285"/>
              </a:xfrm>
              <a:custGeom>
                <a:avLst/>
                <a:gdLst/>
                <a:ahLst/>
                <a:cxnLst/>
                <a:rect l="l" t="t" r="r" b="b"/>
                <a:pathLst>
                  <a:path w="767" h="918" extrusionOk="0">
                    <a:moveTo>
                      <a:pt x="330" y="0"/>
                    </a:moveTo>
                    <a:cubicBezTo>
                      <a:pt x="306" y="0"/>
                      <a:pt x="281" y="6"/>
                      <a:pt x="256" y="19"/>
                    </a:cubicBezTo>
                    <a:cubicBezTo>
                      <a:pt x="123" y="90"/>
                      <a:pt x="33" y="294"/>
                      <a:pt x="16" y="440"/>
                    </a:cubicBezTo>
                    <a:cubicBezTo>
                      <a:pt x="0" y="589"/>
                      <a:pt x="55" y="754"/>
                      <a:pt x="182" y="848"/>
                    </a:cubicBezTo>
                    <a:cubicBezTo>
                      <a:pt x="252" y="898"/>
                      <a:pt x="332" y="918"/>
                      <a:pt x="413" y="918"/>
                    </a:cubicBezTo>
                    <a:cubicBezTo>
                      <a:pt x="510" y="918"/>
                      <a:pt x="608" y="890"/>
                      <a:pt x="697" y="855"/>
                    </a:cubicBezTo>
                    <a:cubicBezTo>
                      <a:pt x="767" y="823"/>
                      <a:pt x="755" y="728"/>
                      <a:pt x="693" y="728"/>
                    </a:cubicBezTo>
                    <a:cubicBezTo>
                      <a:pt x="687" y="728"/>
                      <a:pt x="679" y="729"/>
                      <a:pt x="671" y="732"/>
                    </a:cubicBezTo>
                    <a:cubicBezTo>
                      <a:pt x="589" y="756"/>
                      <a:pt x="496" y="780"/>
                      <a:pt x="410" y="780"/>
                    </a:cubicBezTo>
                    <a:cubicBezTo>
                      <a:pt x="299" y="780"/>
                      <a:pt x="200" y="739"/>
                      <a:pt x="152" y="602"/>
                    </a:cubicBezTo>
                    <a:cubicBezTo>
                      <a:pt x="123" y="521"/>
                      <a:pt x="130" y="437"/>
                      <a:pt x="152" y="359"/>
                    </a:cubicBezTo>
                    <a:cubicBezTo>
                      <a:pt x="162" y="311"/>
                      <a:pt x="188" y="259"/>
                      <a:pt x="217" y="213"/>
                    </a:cubicBezTo>
                    <a:cubicBezTo>
                      <a:pt x="222" y="204"/>
                      <a:pt x="302" y="82"/>
                      <a:pt x="351" y="82"/>
                    </a:cubicBezTo>
                    <a:cubicBezTo>
                      <a:pt x="367" y="82"/>
                      <a:pt x="379" y="94"/>
                      <a:pt x="386" y="126"/>
                    </a:cubicBezTo>
                    <a:cubicBezTo>
                      <a:pt x="390" y="143"/>
                      <a:pt x="404" y="151"/>
                      <a:pt x="418" y="151"/>
                    </a:cubicBezTo>
                    <a:cubicBezTo>
                      <a:pt x="435" y="151"/>
                      <a:pt x="452" y="139"/>
                      <a:pt x="450" y="119"/>
                    </a:cubicBezTo>
                    <a:cubicBezTo>
                      <a:pt x="448" y="46"/>
                      <a:pt x="395" y="0"/>
                      <a:pt x="3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1" name="Google Shape;371;p3"/>
              <p:cNvSpPr/>
              <p:nvPr/>
            </p:nvSpPr>
            <p:spPr>
              <a:xfrm>
                <a:off x="8139881" y="675563"/>
                <a:ext cx="47939" cy="36907"/>
              </a:xfrm>
              <a:custGeom>
                <a:avLst/>
                <a:gdLst/>
                <a:ahLst/>
                <a:cxnLst/>
                <a:rect l="l" t="t" r="r" b="b"/>
                <a:pathLst>
                  <a:path w="730" h="562" extrusionOk="0">
                    <a:moveTo>
                      <a:pt x="255" y="289"/>
                    </a:moveTo>
                    <a:cubicBezTo>
                      <a:pt x="303" y="289"/>
                      <a:pt x="361" y="313"/>
                      <a:pt x="418" y="344"/>
                    </a:cubicBezTo>
                    <a:cubicBezTo>
                      <a:pt x="399" y="376"/>
                      <a:pt x="373" y="405"/>
                      <a:pt x="340" y="425"/>
                    </a:cubicBezTo>
                    <a:cubicBezTo>
                      <a:pt x="323" y="435"/>
                      <a:pt x="291" y="442"/>
                      <a:pt x="257" y="442"/>
                    </a:cubicBezTo>
                    <a:cubicBezTo>
                      <a:pt x="189" y="442"/>
                      <a:pt x="117" y="413"/>
                      <a:pt x="172" y="331"/>
                    </a:cubicBezTo>
                    <a:cubicBezTo>
                      <a:pt x="192" y="301"/>
                      <a:pt x="221" y="289"/>
                      <a:pt x="255" y="289"/>
                    </a:cubicBezTo>
                    <a:close/>
                    <a:moveTo>
                      <a:pt x="578" y="1"/>
                    </a:moveTo>
                    <a:cubicBezTo>
                      <a:pt x="570" y="1"/>
                      <a:pt x="562" y="5"/>
                      <a:pt x="557" y="16"/>
                    </a:cubicBezTo>
                    <a:cubicBezTo>
                      <a:pt x="518" y="91"/>
                      <a:pt x="496" y="172"/>
                      <a:pt x="463" y="250"/>
                    </a:cubicBezTo>
                    <a:cubicBezTo>
                      <a:pt x="401" y="214"/>
                      <a:pt x="334" y="184"/>
                      <a:pt x="256" y="184"/>
                    </a:cubicBezTo>
                    <a:cubicBezTo>
                      <a:pt x="248" y="184"/>
                      <a:pt x="241" y="184"/>
                      <a:pt x="233" y="185"/>
                    </a:cubicBezTo>
                    <a:cubicBezTo>
                      <a:pt x="110" y="201"/>
                      <a:pt x="0" y="301"/>
                      <a:pt x="55" y="431"/>
                    </a:cubicBezTo>
                    <a:cubicBezTo>
                      <a:pt x="90" y="520"/>
                      <a:pt x="168" y="561"/>
                      <a:pt x="252" y="561"/>
                    </a:cubicBezTo>
                    <a:cubicBezTo>
                      <a:pt x="302" y="561"/>
                      <a:pt x="354" y="546"/>
                      <a:pt x="399" y="519"/>
                    </a:cubicBezTo>
                    <a:cubicBezTo>
                      <a:pt x="441" y="489"/>
                      <a:pt x="480" y="444"/>
                      <a:pt x="509" y="395"/>
                    </a:cubicBezTo>
                    <a:cubicBezTo>
                      <a:pt x="564" y="431"/>
                      <a:pt x="612" y="463"/>
                      <a:pt x="645" y="473"/>
                    </a:cubicBezTo>
                    <a:cubicBezTo>
                      <a:pt x="651" y="475"/>
                      <a:pt x="657" y="476"/>
                      <a:pt x="663" y="476"/>
                    </a:cubicBezTo>
                    <a:cubicBezTo>
                      <a:pt x="714" y="476"/>
                      <a:pt x="729" y="390"/>
                      <a:pt x="671" y="366"/>
                    </a:cubicBezTo>
                    <a:cubicBezTo>
                      <a:pt x="625" y="350"/>
                      <a:pt x="590" y="327"/>
                      <a:pt x="548" y="301"/>
                    </a:cubicBezTo>
                    <a:cubicBezTo>
                      <a:pt x="580" y="214"/>
                      <a:pt x="596" y="117"/>
                      <a:pt x="609" y="36"/>
                    </a:cubicBezTo>
                    <a:cubicBezTo>
                      <a:pt x="611" y="17"/>
                      <a:pt x="594" y="1"/>
                      <a:pt x="5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" name="Google Shape;372;p3"/>
              <p:cNvSpPr/>
              <p:nvPr/>
            </p:nvSpPr>
            <p:spPr>
              <a:xfrm>
                <a:off x="8144938" y="726061"/>
                <a:ext cx="31850" cy="46297"/>
              </a:xfrm>
              <a:custGeom>
                <a:avLst/>
                <a:gdLst/>
                <a:ahLst/>
                <a:cxnLst/>
                <a:rect l="l" t="t" r="r" b="b"/>
                <a:pathLst>
                  <a:path w="485" h="705" extrusionOk="0">
                    <a:moveTo>
                      <a:pt x="424" y="0"/>
                    </a:moveTo>
                    <a:cubicBezTo>
                      <a:pt x="404" y="0"/>
                      <a:pt x="384" y="9"/>
                      <a:pt x="373" y="28"/>
                    </a:cubicBezTo>
                    <a:cubicBezTo>
                      <a:pt x="354" y="64"/>
                      <a:pt x="338" y="106"/>
                      <a:pt x="309" y="132"/>
                    </a:cubicBezTo>
                    <a:cubicBezTo>
                      <a:pt x="285" y="157"/>
                      <a:pt x="223" y="188"/>
                      <a:pt x="175" y="188"/>
                    </a:cubicBezTo>
                    <a:cubicBezTo>
                      <a:pt x="131" y="188"/>
                      <a:pt x="99" y="163"/>
                      <a:pt x="114" y="90"/>
                    </a:cubicBezTo>
                    <a:cubicBezTo>
                      <a:pt x="120" y="59"/>
                      <a:pt x="101" y="42"/>
                      <a:pt x="80" y="42"/>
                    </a:cubicBezTo>
                    <a:cubicBezTo>
                      <a:pt x="66" y="42"/>
                      <a:pt x="51" y="50"/>
                      <a:pt x="43" y="67"/>
                    </a:cubicBezTo>
                    <a:cubicBezTo>
                      <a:pt x="1" y="171"/>
                      <a:pt x="85" y="271"/>
                      <a:pt x="189" y="287"/>
                    </a:cubicBezTo>
                    <a:cubicBezTo>
                      <a:pt x="196" y="288"/>
                      <a:pt x="203" y="289"/>
                      <a:pt x="210" y="289"/>
                    </a:cubicBezTo>
                    <a:cubicBezTo>
                      <a:pt x="256" y="289"/>
                      <a:pt x="298" y="271"/>
                      <a:pt x="338" y="245"/>
                    </a:cubicBezTo>
                    <a:lnTo>
                      <a:pt x="338" y="245"/>
                    </a:lnTo>
                    <a:cubicBezTo>
                      <a:pt x="318" y="385"/>
                      <a:pt x="292" y="521"/>
                      <a:pt x="296" y="657"/>
                    </a:cubicBezTo>
                    <a:cubicBezTo>
                      <a:pt x="296" y="687"/>
                      <a:pt x="322" y="704"/>
                      <a:pt x="347" y="704"/>
                    </a:cubicBezTo>
                    <a:cubicBezTo>
                      <a:pt x="368" y="704"/>
                      <a:pt x="388" y="693"/>
                      <a:pt x="393" y="666"/>
                    </a:cubicBezTo>
                    <a:cubicBezTo>
                      <a:pt x="448" y="472"/>
                      <a:pt x="454" y="255"/>
                      <a:pt x="480" y="51"/>
                    </a:cubicBezTo>
                    <a:cubicBezTo>
                      <a:pt x="484" y="20"/>
                      <a:pt x="454" y="0"/>
                      <a:pt x="4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" name="Google Shape;373;p3"/>
              <p:cNvSpPr/>
              <p:nvPr/>
            </p:nvSpPr>
            <p:spPr>
              <a:xfrm>
                <a:off x="8178560" y="686464"/>
                <a:ext cx="48070" cy="84452"/>
              </a:xfrm>
              <a:custGeom>
                <a:avLst/>
                <a:gdLst/>
                <a:ahLst/>
                <a:cxnLst/>
                <a:rect l="l" t="t" r="r" b="b"/>
                <a:pathLst>
                  <a:path w="732" h="1286" extrusionOk="0">
                    <a:moveTo>
                      <a:pt x="537" y="1"/>
                    </a:moveTo>
                    <a:cubicBezTo>
                      <a:pt x="532" y="1"/>
                      <a:pt x="525" y="2"/>
                      <a:pt x="519" y="6"/>
                    </a:cubicBezTo>
                    <a:cubicBezTo>
                      <a:pt x="23" y="265"/>
                      <a:pt x="1" y="1234"/>
                      <a:pt x="652" y="1286"/>
                    </a:cubicBezTo>
                    <a:cubicBezTo>
                      <a:pt x="654" y="1286"/>
                      <a:pt x="655" y="1286"/>
                      <a:pt x="657" y="1286"/>
                    </a:cubicBezTo>
                    <a:cubicBezTo>
                      <a:pt x="717" y="1286"/>
                      <a:pt x="731" y="1178"/>
                      <a:pt x="668" y="1169"/>
                    </a:cubicBezTo>
                    <a:cubicBezTo>
                      <a:pt x="108" y="1088"/>
                      <a:pt x="189" y="340"/>
                      <a:pt x="555" y="67"/>
                    </a:cubicBezTo>
                    <a:cubicBezTo>
                      <a:pt x="584" y="43"/>
                      <a:pt x="567" y="1"/>
                      <a:pt x="5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" name="Google Shape;374;p3"/>
              <p:cNvSpPr/>
              <p:nvPr/>
            </p:nvSpPr>
            <p:spPr>
              <a:xfrm>
                <a:off x="8206468" y="700582"/>
                <a:ext cx="51945" cy="42423"/>
              </a:xfrm>
              <a:custGeom>
                <a:avLst/>
                <a:gdLst/>
                <a:ahLst/>
                <a:cxnLst/>
                <a:rect l="l" t="t" r="r" b="b"/>
                <a:pathLst>
                  <a:path w="791" h="646" extrusionOk="0">
                    <a:moveTo>
                      <a:pt x="214" y="298"/>
                    </a:moveTo>
                    <a:cubicBezTo>
                      <a:pt x="261" y="298"/>
                      <a:pt x="307" y="343"/>
                      <a:pt x="347" y="377"/>
                    </a:cubicBezTo>
                    <a:cubicBezTo>
                      <a:pt x="304" y="441"/>
                      <a:pt x="238" y="510"/>
                      <a:pt x="183" y="510"/>
                    </a:cubicBezTo>
                    <a:cubicBezTo>
                      <a:pt x="163" y="510"/>
                      <a:pt x="145" y="501"/>
                      <a:pt x="130" y="478"/>
                    </a:cubicBezTo>
                    <a:cubicBezTo>
                      <a:pt x="104" y="439"/>
                      <a:pt x="146" y="322"/>
                      <a:pt x="182" y="306"/>
                    </a:cubicBezTo>
                    <a:cubicBezTo>
                      <a:pt x="192" y="301"/>
                      <a:pt x="203" y="298"/>
                      <a:pt x="214" y="298"/>
                    </a:cubicBezTo>
                    <a:close/>
                    <a:moveTo>
                      <a:pt x="590" y="0"/>
                    </a:moveTo>
                    <a:cubicBezTo>
                      <a:pt x="582" y="0"/>
                      <a:pt x="574" y="3"/>
                      <a:pt x="567" y="11"/>
                    </a:cubicBezTo>
                    <a:cubicBezTo>
                      <a:pt x="499" y="92"/>
                      <a:pt x="467" y="183"/>
                      <a:pt x="418" y="274"/>
                    </a:cubicBezTo>
                    <a:cubicBezTo>
                      <a:pt x="360" y="225"/>
                      <a:pt x="295" y="163"/>
                      <a:pt x="214" y="163"/>
                    </a:cubicBezTo>
                    <a:cubicBezTo>
                      <a:pt x="71" y="163"/>
                      <a:pt x="0" y="345"/>
                      <a:pt x="13" y="468"/>
                    </a:cubicBezTo>
                    <a:cubicBezTo>
                      <a:pt x="23" y="567"/>
                      <a:pt x="90" y="609"/>
                      <a:pt x="166" y="609"/>
                    </a:cubicBezTo>
                    <a:cubicBezTo>
                      <a:pt x="215" y="609"/>
                      <a:pt x="267" y="592"/>
                      <a:pt x="311" y="562"/>
                    </a:cubicBezTo>
                    <a:cubicBezTo>
                      <a:pt x="360" y="530"/>
                      <a:pt x="395" y="487"/>
                      <a:pt x="428" y="439"/>
                    </a:cubicBezTo>
                    <a:cubicBezTo>
                      <a:pt x="509" y="504"/>
                      <a:pt x="596" y="572"/>
                      <a:pt x="677" y="633"/>
                    </a:cubicBezTo>
                    <a:cubicBezTo>
                      <a:pt x="688" y="642"/>
                      <a:pt x="699" y="646"/>
                      <a:pt x="710" y="646"/>
                    </a:cubicBezTo>
                    <a:cubicBezTo>
                      <a:pt x="754" y="646"/>
                      <a:pt x="791" y="582"/>
                      <a:pt x="752" y="546"/>
                    </a:cubicBezTo>
                    <a:cubicBezTo>
                      <a:pt x="667" y="471"/>
                      <a:pt x="580" y="403"/>
                      <a:pt x="493" y="335"/>
                    </a:cubicBezTo>
                    <a:cubicBezTo>
                      <a:pt x="538" y="241"/>
                      <a:pt x="574" y="141"/>
                      <a:pt x="622" y="57"/>
                    </a:cubicBezTo>
                    <a:cubicBezTo>
                      <a:pt x="639" y="32"/>
                      <a:pt x="616" y="0"/>
                      <a:pt x="5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5" name="Google Shape;375;p3"/>
              <p:cNvSpPr/>
              <p:nvPr/>
            </p:nvSpPr>
            <p:spPr>
              <a:xfrm>
                <a:off x="8258806" y="712009"/>
                <a:ext cx="31916" cy="9391"/>
              </a:xfrm>
              <a:custGeom>
                <a:avLst/>
                <a:gdLst/>
                <a:ahLst/>
                <a:cxnLst/>
                <a:rect l="l" t="t" r="r" b="b"/>
                <a:pathLst>
                  <a:path w="486" h="143" extrusionOk="0">
                    <a:moveTo>
                      <a:pt x="56" y="1"/>
                    </a:moveTo>
                    <a:cubicBezTo>
                      <a:pt x="14" y="1"/>
                      <a:pt x="1" y="66"/>
                      <a:pt x="45" y="83"/>
                    </a:cubicBezTo>
                    <a:cubicBezTo>
                      <a:pt x="145" y="123"/>
                      <a:pt x="259" y="143"/>
                      <a:pt x="368" y="143"/>
                    </a:cubicBezTo>
                    <a:cubicBezTo>
                      <a:pt x="384" y="143"/>
                      <a:pt x="399" y="143"/>
                      <a:pt x="415" y="142"/>
                    </a:cubicBezTo>
                    <a:cubicBezTo>
                      <a:pt x="485" y="135"/>
                      <a:pt x="486" y="35"/>
                      <a:pt x="421" y="35"/>
                    </a:cubicBezTo>
                    <a:cubicBezTo>
                      <a:pt x="420" y="35"/>
                      <a:pt x="419" y="35"/>
                      <a:pt x="418" y="35"/>
                    </a:cubicBezTo>
                    <a:cubicBezTo>
                      <a:pt x="391" y="37"/>
                      <a:pt x="364" y="38"/>
                      <a:pt x="338" y="38"/>
                    </a:cubicBezTo>
                    <a:cubicBezTo>
                      <a:pt x="247" y="38"/>
                      <a:pt x="161" y="25"/>
                      <a:pt x="68" y="2"/>
                    </a:cubicBezTo>
                    <a:cubicBezTo>
                      <a:pt x="64" y="1"/>
                      <a:pt x="60" y="1"/>
                      <a:pt x="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" name="Google Shape;376;p3"/>
              <p:cNvSpPr/>
              <p:nvPr/>
            </p:nvSpPr>
            <p:spPr>
              <a:xfrm>
                <a:off x="8314295" y="694081"/>
                <a:ext cx="50369" cy="46100"/>
              </a:xfrm>
              <a:custGeom>
                <a:avLst/>
                <a:gdLst/>
                <a:ahLst/>
                <a:cxnLst/>
                <a:rect l="l" t="t" r="r" b="b"/>
                <a:pathLst>
                  <a:path w="767" h="702" extrusionOk="0">
                    <a:moveTo>
                      <a:pt x="170" y="245"/>
                    </a:moveTo>
                    <a:cubicBezTo>
                      <a:pt x="215" y="245"/>
                      <a:pt x="278" y="282"/>
                      <a:pt x="302" y="308"/>
                    </a:cubicBezTo>
                    <a:cubicBezTo>
                      <a:pt x="318" y="327"/>
                      <a:pt x="331" y="356"/>
                      <a:pt x="341" y="379"/>
                    </a:cubicBezTo>
                    <a:cubicBezTo>
                      <a:pt x="350" y="392"/>
                      <a:pt x="354" y="405"/>
                      <a:pt x="363" y="418"/>
                    </a:cubicBezTo>
                    <a:cubicBezTo>
                      <a:pt x="334" y="450"/>
                      <a:pt x="305" y="473"/>
                      <a:pt x="276" y="486"/>
                    </a:cubicBezTo>
                    <a:cubicBezTo>
                      <a:pt x="265" y="502"/>
                      <a:pt x="253" y="510"/>
                      <a:pt x="240" y="510"/>
                    </a:cubicBezTo>
                    <a:cubicBezTo>
                      <a:pt x="226" y="510"/>
                      <a:pt x="212" y="501"/>
                      <a:pt x="195" y="483"/>
                    </a:cubicBezTo>
                    <a:cubicBezTo>
                      <a:pt x="159" y="483"/>
                      <a:pt x="143" y="470"/>
                      <a:pt x="140" y="441"/>
                    </a:cubicBezTo>
                    <a:cubicBezTo>
                      <a:pt x="124" y="408"/>
                      <a:pt x="114" y="269"/>
                      <a:pt x="140" y="253"/>
                    </a:cubicBezTo>
                    <a:cubicBezTo>
                      <a:pt x="148" y="248"/>
                      <a:pt x="158" y="245"/>
                      <a:pt x="170" y="245"/>
                    </a:cubicBezTo>
                    <a:close/>
                    <a:moveTo>
                      <a:pt x="721" y="0"/>
                    </a:moveTo>
                    <a:cubicBezTo>
                      <a:pt x="711" y="0"/>
                      <a:pt x="700" y="5"/>
                      <a:pt x="691" y="16"/>
                    </a:cubicBezTo>
                    <a:cubicBezTo>
                      <a:pt x="613" y="123"/>
                      <a:pt x="542" y="227"/>
                      <a:pt x="451" y="324"/>
                    </a:cubicBezTo>
                    <a:cubicBezTo>
                      <a:pt x="406" y="237"/>
                      <a:pt x="363" y="146"/>
                      <a:pt x="269" y="107"/>
                    </a:cubicBezTo>
                    <a:cubicBezTo>
                      <a:pt x="241" y="94"/>
                      <a:pt x="215" y="88"/>
                      <a:pt x="192" y="88"/>
                    </a:cubicBezTo>
                    <a:cubicBezTo>
                      <a:pt x="57" y="88"/>
                      <a:pt x="0" y="280"/>
                      <a:pt x="17" y="402"/>
                    </a:cubicBezTo>
                    <a:cubicBezTo>
                      <a:pt x="36" y="521"/>
                      <a:pt x="94" y="637"/>
                      <a:pt x="195" y="637"/>
                    </a:cubicBezTo>
                    <a:cubicBezTo>
                      <a:pt x="228" y="637"/>
                      <a:pt x="266" y="625"/>
                      <a:pt x="308" y="596"/>
                    </a:cubicBezTo>
                    <a:cubicBezTo>
                      <a:pt x="347" y="570"/>
                      <a:pt x="383" y="544"/>
                      <a:pt x="415" y="512"/>
                    </a:cubicBezTo>
                    <a:cubicBezTo>
                      <a:pt x="422" y="522"/>
                      <a:pt x="425" y="531"/>
                      <a:pt x="435" y="541"/>
                    </a:cubicBezTo>
                    <a:cubicBezTo>
                      <a:pt x="493" y="619"/>
                      <a:pt x="564" y="680"/>
                      <a:pt x="661" y="700"/>
                    </a:cubicBezTo>
                    <a:cubicBezTo>
                      <a:pt x="666" y="701"/>
                      <a:pt x="671" y="701"/>
                      <a:pt x="676" y="701"/>
                    </a:cubicBezTo>
                    <a:cubicBezTo>
                      <a:pt x="743" y="701"/>
                      <a:pt x="767" y="598"/>
                      <a:pt x="694" y="583"/>
                    </a:cubicBezTo>
                    <a:cubicBezTo>
                      <a:pt x="600" y="564"/>
                      <a:pt x="548" y="499"/>
                      <a:pt x="503" y="424"/>
                    </a:cubicBezTo>
                    <a:cubicBezTo>
                      <a:pt x="603" y="311"/>
                      <a:pt x="694" y="178"/>
                      <a:pt x="749" y="55"/>
                    </a:cubicBezTo>
                    <a:cubicBezTo>
                      <a:pt x="762" y="24"/>
                      <a:pt x="743" y="0"/>
                      <a:pt x="7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" name="Google Shape;377;p3"/>
              <p:cNvSpPr/>
              <p:nvPr/>
            </p:nvSpPr>
            <p:spPr>
              <a:xfrm>
                <a:off x="8370310" y="732497"/>
                <a:ext cx="14250" cy="13265"/>
              </a:xfrm>
              <a:custGeom>
                <a:avLst/>
                <a:gdLst/>
                <a:ahLst/>
                <a:cxnLst/>
                <a:rect l="l" t="t" r="r" b="b"/>
                <a:pathLst>
                  <a:path w="217" h="202" extrusionOk="0">
                    <a:moveTo>
                      <a:pt x="149" y="0"/>
                    </a:moveTo>
                    <a:cubicBezTo>
                      <a:pt x="73" y="0"/>
                      <a:pt x="0" y="62"/>
                      <a:pt x="6" y="141"/>
                    </a:cubicBezTo>
                    <a:cubicBezTo>
                      <a:pt x="6" y="163"/>
                      <a:pt x="22" y="180"/>
                      <a:pt x="48" y="193"/>
                    </a:cubicBezTo>
                    <a:cubicBezTo>
                      <a:pt x="62" y="198"/>
                      <a:pt x="76" y="201"/>
                      <a:pt x="90" y="201"/>
                    </a:cubicBezTo>
                    <a:cubicBezTo>
                      <a:pt x="145" y="201"/>
                      <a:pt x="198" y="159"/>
                      <a:pt x="213" y="102"/>
                    </a:cubicBezTo>
                    <a:cubicBezTo>
                      <a:pt x="217" y="82"/>
                      <a:pt x="213" y="60"/>
                      <a:pt x="197" y="47"/>
                    </a:cubicBezTo>
                    <a:cubicBezTo>
                      <a:pt x="197" y="27"/>
                      <a:pt x="191" y="8"/>
                      <a:pt x="165" y="1"/>
                    </a:cubicBezTo>
                    <a:cubicBezTo>
                      <a:pt x="159" y="1"/>
                      <a:pt x="154" y="0"/>
                      <a:pt x="1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" name="Google Shape;378;p3"/>
              <p:cNvSpPr/>
              <p:nvPr/>
            </p:nvSpPr>
            <p:spPr>
              <a:xfrm>
                <a:off x="8396117" y="684100"/>
                <a:ext cx="34608" cy="77359"/>
              </a:xfrm>
              <a:custGeom>
                <a:avLst/>
                <a:gdLst/>
                <a:ahLst/>
                <a:cxnLst/>
                <a:rect l="l" t="t" r="r" b="b"/>
                <a:pathLst>
                  <a:path w="527" h="1178" extrusionOk="0">
                    <a:moveTo>
                      <a:pt x="46" y="1"/>
                    </a:moveTo>
                    <a:cubicBezTo>
                      <a:pt x="23" y="1"/>
                      <a:pt x="0" y="27"/>
                      <a:pt x="15" y="52"/>
                    </a:cubicBezTo>
                    <a:cubicBezTo>
                      <a:pt x="99" y="214"/>
                      <a:pt x="229" y="356"/>
                      <a:pt x="267" y="541"/>
                    </a:cubicBezTo>
                    <a:cubicBezTo>
                      <a:pt x="306" y="745"/>
                      <a:pt x="238" y="926"/>
                      <a:pt x="115" y="1085"/>
                    </a:cubicBezTo>
                    <a:cubicBezTo>
                      <a:pt x="86" y="1126"/>
                      <a:pt x="131" y="1178"/>
                      <a:pt x="173" y="1178"/>
                    </a:cubicBezTo>
                    <a:cubicBezTo>
                      <a:pt x="187" y="1178"/>
                      <a:pt x="202" y="1171"/>
                      <a:pt x="212" y="1156"/>
                    </a:cubicBezTo>
                    <a:cubicBezTo>
                      <a:pt x="527" y="787"/>
                      <a:pt x="381" y="330"/>
                      <a:pt x="67" y="10"/>
                    </a:cubicBezTo>
                    <a:cubicBezTo>
                      <a:pt x="60" y="3"/>
                      <a:pt x="53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9" name="Google Shape;379;p3"/>
            <p:cNvGrpSpPr/>
            <p:nvPr/>
          </p:nvGrpSpPr>
          <p:grpSpPr>
            <a:xfrm rot="-1872959">
              <a:off x="120836" y="5005094"/>
              <a:ext cx="677116" cy="330879"/>
              <a:chOff x="7053208" y="3451133"/>
              <a:chExt cx="306539" cy="149789"/>
            </a:xfrm>
          </p:grpSpPr>
          <p:sp>
            <p:nvSpPr>
              <p:cNvPr id="380" name="Google Shape;380;p3"/>
              <p:cNvSpPr/>
              <p:nvPr/>
            </p:nvSpPr>
            <p:spPr>
              <a:xfrm>
                <a:off x="7053208" y="3487841"/>
                <a:ext cx="57067" cy="94762"/>
              </a:xfrm>
              <a:custGeom>
                <a:avLst/>
                <a:gdLst/>
                <a:ahLst/>
                <a:cxnLst/>
                <a:rect l="l" t="t" r="r" b="b"/>
                <a:pathLst>
                  <a:path w="869" h="1443" extrusionOk="0">
                    <a:moveTo>
                      <a:pt x="267" y="0"/>
                    </a:moveTo>
                    <a:cubicBezTo>
                      <a:pt x="250" y="0"/>
                      <a:pt x="233" y="9"/>
                      <a:pt x="230" y="27"/>
                    </a:cubicBezTo>
                    <a:cubicBezTo>
                      <a:pt x="227" y="53"/>
                      <a:pt x="221" y="82"/>
                      <a:pt x="214" y="105"/>
                    </a:cubicBezTo>
                    <a:cubicBezTo>
                      <a:pt x="211" y="115"/>
                      <a:pt x="204" y="124"/>
                      <a:pt x="211" y="134"/>
                    </a:cubicBezTo>
                    <a:cubicBezTo>
                      <a:pt x="133" y="539"/>
                      <a:pt x="72" y="947"/>
                      <a:pt x="7" y="1355"/>
                    </a:cubicBezTo>
                    <a:cubicBezTo>
                      <a:pt x="1" y="1393"/>
                      <a:pt x="22" y="1443"/>
                      <a:pt x="67" y="1443"/>
                    </a:cubicBezTo>
                    <a:cubicBezTo>
                      <a:pt x="69" y="1443"/>
                      <a:pt x="70" y="1443"/>
                      <a:pt x="72" y="1443"/>
                    </a:cubicBezTo>
                    <a:cubicBezTo>
                      <a:pt x="282" y="1427"/>
                      <a:pt x="493" y="1401"/>
                      <a:pt x="697" y="1349"/>
                    </a:cubicBezTo>
                    <a:cubicBezTo>
                      <a:pt x="767" y="1330"/>
                      <a:pt x="742" y="1231"/>
                      <a:pt x="676" y="1231"/>
                    </a:cubicBezTo>
                    <a:cubicBezTo>
                      <a:pt x="673" y="1231"/>
                      <a:pt x="669" y="1231"/>
                      <a:pt x="664" y="1232"/>
                    </a:cubicBezTo>
                    <a:cubicBezTo>
                      <a:pt x="490" y="1255"/>
                      <a:pt x="318" y="1284"/>
                      <a:pt x="149" y="1300"/>
                    </a:cubicBezTo>
                    <a:cubicBezTo>
                      <a:pt x="172" y="1135"/>
                      <a:pt x="198" y="973"/>
                      <a:pt x="217" y="805"/>
                    </a:cubicBezTo>
                    <a:cubicBezTo>
                      <a:pt x="288" y="813"/>
                      <a:pt x="365" y="820"/>
                      <a:pt x="440" y="820"/>
                    </a:cubicBezTo>
                    <a:cubicBezTo>
                      <a:pt x="505" y="820"/>
                      <a:pt x="568" y="815"/>
                      <a:pt x="626" y="801"/>
                    </a:cubicBezTo>
                    <a:cubicBezTo>
                      <a:pt x="690" y="785"/>
                      <a:pt x="674" y="691"/>
                      <a:pt x="609" y="688"/>
                    </a:cubicBezTo>
                    <a:cubicBezTo>
                      <a:pt x="603" y="688"/>
                      <a:pt x="597" y="688"/>
                      <a:pt x="590" y="688"/>
                    </a:cubicBezTo>
                    <a:cubicBezTo>
                      <a:pt x="524" y="688"/>
                      <a:pt x="453" y="701"/>
                      <a:pt x="383" y="704"/>
                    </a:cubicBezTo>
                    <a:cubicBezTo>
                      <a:pt x="331" y="707"/>
                      <a:pt x="282" y="707"/>
                      <a:pt x="230" y="707"/>
                    </a:cubicBezTo>
                    <a:cubicBezTo>
                      <a:pt x="253" y="529"/>
                      <a:pt x="272" y="351"/>
                      <a:pt x="295" y="173"/>
                    </a:cubicBezTo>
                    <a:cubicBezTo>
                      <a:pt x="360" y="183"/>
                      <a:pt x="428" y="183"/>
                      <a:pt x="496" y="183"/>
                    </a:cubicBezTo>
                    <a:cubicBezTo>
                      <a:pt x="565" y="185"/>
                      <a:pt x="633" y="187"/>
                      <a:pt x="702" y="187"/>
                    </a:cubicBezTo>
                    <a:cubicBezTo>
                      <a:pt x="731" y="187"/>
                      <a:pt x="759" y="187"/>
                      <a:pt x="788" y="186"/>
                    </a:cubicBezTo>
                    <a:cubicBezTo>
                      <a:pt x="865" y="186"/>
                      <a:pt x="869" y="72"/>
                      <a:pt x="788" y="69"/>
                    </a:cubicBezTo>
                    <a:cubicBezTo>
                      <a:pt x="759" y="68"/>
                      <a:pt x="731" y="68"/>
                      <a:pt x="702" y="68"/>
                    </a:cubicBezTo>
                    <a:cubicBezTo>
                      <a:pt x="633" y="68"/>
                      <a:pt x="565" y="70"/>
                      <a:pt x="496" y="72"/>
                    </a:cubicBezTo>
                    <a:cubicBezTo>
                      <a:pt x="431" y="72"/>
                      <a:pt x="366" y="72"/>
                      <a:pt x="308" y="82"/>
                    </a:cubicBezTo>
                    <a:cubicBezTo>
                      <a:pt x="308" y="69"/>
                      <a:pt x="311" y="53"/>
                      <a:pt x="311" y="40"/>
                    </a:cubicBezTo>
                    <a:cubicBezTo>
                      <a:pt x="313" y="14"/>
                      <a:pt x="289" y="0"/>
                      <a:pt x="2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" name="Google Shape;381;p3"/>
              <p:cNvSpPr/>
              <p:nvPr/>
            </p:nvSpPr>
            <p:spPr>
              <a:xfrm>
                <a:off x="7119335" y="3550488"/>
                <a:ext cx="35396" cy="37892"/>
              </a:xfrm>
              <a:custGeom>
                <a:avLst/>
                <a:gdLst/>
                <a:ahLst/>
                <a:cxnLst/>
                <a:rect l="l" t="t" r="r" b="b"/>
                <a:pathLst>
                  <a:path w="539" h="577" extrusionOk="0">
                    <a:moveTo>
                      <a:pt x="81" y="1"/>
                    </a:moveTo>
                    <a:cubicBezTo>
                      <a:pt x="70" y="1"/>
                      <a:pt x="59" y="8"/>
                      <a:pt x="53" y="22"/>
                    </a:cubicBezTo>
                    <a:cubicBezTo>
                      <a:pt x="1" y="168"/>
                      <a:pt x="7" y="395"/>
                      <a:pt x="62" y="541"/>
                    </a:cubicBezTo>
                    <a:cubicBezTo>
                      <a:pt x="71" y="565"/>
                      <a:pt x="97" y="577"/>
                      <a:pt x="120" y="577"/>
                    </a:cubicBezTo>
                    <a:cubicBezTo>
                      <a:pt x="147" y="577"/>
                      <a:pt x="171" y="561"/>
                      <a:pt x="166" y="528"/>
                    </a:cubicBezTo>
                    <a:cubicBezTo>
                      <a:pt x="156" y="479"/>
                      <a:pt x="150" y="434"/>
                      <a:pt x="137" y="385"/>
                    </a:cubicBezTo>
                    <a:cubicBezTo>
                      <a:pt x="140" y="382"/>
                      <a:pt x="140" y="382"/>
                      <a:pt x="140" y="379"/>
                    </a:cubicBezTo>
                    <a:cubicBezTo>
                      <a:pt x="147" y="382"/>
                      <a:pt x="150" y="382"/>
                      <a:pt x="153" y="385"/>
                    </a:cubicBezTo>
                    <a:cubicBezTo>
                      <a:pt x="236" y="420"/>
                      <a:pt x="348" y="441"/>
                      <a:pt x="442" y="441"/>
                    </a:cubicBezTo>
                    <a:cubicBezTo>
                      <a:pt x="454" y="441"/>
                      <a:pt x="466" y="441"/>
                      <a:pt x="477" y="440"/>
                    </a:cubicBezTo>
                    <a:cubicBezTo>
                      <a:pt x="539" y="427"/>
                      <a:pt x="539" y="349"/>
                      <a:pt x="477" y="343"/>
                    </a:cubicBezTo>
                    <a:cubicBezTo>
                      <a:pt x="425" y="333"/>
                      <a:pt x="373" y="336"/>
                      <a:pt x="318" y="333"/>
                    </a:cubicBezTo>
                    <a:cubicBezTo>
                      <a:pt x="279" y="330"/>
                      <a:pt x="234" y="327"/>
                      <a:pt x="195" y="320"/>
                    </a:cubicBezTo>
                    <a:cubicBezTo>
                      <a:pt x="250" y="262"/>
                      <a:pt x="305" y="197"/>
                      <a:pt x="354" y="136"/>
                    </a:cubicBezTo>
                    <a:cubicBezTo>
                      <a:pt x="373" y="104"/>
                      <a:pt x="342" y="70"/>
                      <a:pt x="312" y="70"/>
                    </a:cubicBezTo>
                    <a:cubicBezTo>
                      <a:pt x="302" y="70"/>
                      <a:pt x="291" y="74"/>
                      <a:pt x="283" y="84"/>
                    </a:cubicBezTo>
                    <a:cubicBezTo>
                      <a:pt x="228" y="149"/>
                      <a:pt x="176" y="217"/>
                      <a:pt x="121" y="288"/>
                    </a:cubicBezTo>
                    <a:lnTo>
                      <a:pt x="121" y="281"/>
                    </a:lnTo>
                    <a:cubicBezTo>
                      <a:pt x="114" y="200"/>
                      <a:pt x="117" y="116"/>
                      <a:pt x="111" y="29"/>
                    </a:cubicBezTo>
                    <a:cubicBezTo>
                      <a:pt x="107" y="11"/>
                      <a:pt x="94" y="1"/>
                      <a:pt x="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" name="Google Shape;382;p3"/>
              <p:cNvSpPr/>
              <p:nvPr/>
            </p:nvSpPr>
            <p:spPr>
              <a:xfrm>
                <a:off x="7135555" y="3534005"/>
                <a:ext cx="45050" cy="820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25" extrusionOk="0">
                    <a:moveTo>
                      <a:pt x="612" y="0"/>
                    </a:moveTo>
                    <a:cubicBezTo>
                      <a:pt x="608" y="0"/>
                      <a:pt x="604" y="0"/>
                      <a:pt x="599" y="1"/>
                    </a:cubicBezTo>
                    <a:cubicBezTo>
                      <a:pt x="418" y="24"/>
                      <a:pt x="240" y="34"/>
                      <a:pt x="52" y="34"/>
                    </a:cubicBezTo>
                    <a:cubicBezTo>
                      <a:pt x="0" y="34"/>
                      <a:pt x="0" y="111"/>
                      <a:pt x="52" y="115"/>
                    </a:cubicBezTo>
                    <a:cubicBezTo>
                      <a:pt x="128" y="121"/>
                      <a:pt x="204" y="124"/>
                      <a:pt x="280" y="124"/>
                    </a:cubicBezTo>
                    <a:cubicBezTo>
                      <a:pt x="392" y="124"/>
                      <a:pt x="504" y="117"/>
                      <a:pt x="612" y="102"/>
                    </a:cubicBezTo>
                    <a:cubicBezTo>
                      <a:pt x="686" y="95"/>
                      <a:pt x="678" y="0"/>
                      <a:pt x="6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3" name="Google Shape;383;p3"/>
              <p:cNvSpPr/>
              <p:nvPr/>
            </p:nvSpPr>
            <p:spPr>
              <a:xfrm>
                <a:off x="7136803" y="3520477"/>
                <a:ext cx="47742" cy="7683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17" extrusionOk="0">
                    <a:moveTo>
                      <a:pt x="466" y="1"/>
                    </a:moveTo>
                    <a:cubicBezTo>
                      <a:pt x="329" y="1"/>
                      <a:pt x="189" y="12"/>
                      <a:pt x="56" y="22"/>
                    </a:cubicBezTo>
                    <a:cubicBezTo>
                      <a:pt x="1" y="26"/>
                      <a:pt x="1" y="97"/>
                      <a:pt x="56" y="97"/>
                    </a:cubicBezTo>
                    <a:cubicBezTo>
                      <a:pt x="192" y="106"/>
                      <a:pt x="339" y="117"/>
                      <a:pt x="482" y="117"/>
                    </a:cubicBezTo>
                    <a:cubicBezTo>
                      <a:pt x="543" y="117"/>
                      <a:pt x="603" y="115"/>
                      <a:pt x="661" y="110"/>
                    </a:cubicBezTo>
                    <a:cubicBezTo>
                      <a:pt x="726" y="103"/>
                      <a:pt x="726" y="13"/>
                      <a:pt x="661" y="10"/>
                    </a:cubicBezTo>
                    <a:cubicBezTo>
                      <a:pt x="598" y="3"/>
                      <a:pt x="533" y="1"/>
                      <a:pt x="4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4" name="Google Shape;384;p3"/>
              <p:cNvSpPr/>
              <p:nvPr/>
            </p:nvSpPr>
            <p:spPr>
              <a:xfrm>
                <a:off x="7203390" y="3535844"/>
                <a:ext cx="125364" cy="13791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210" extrusionOk="0">
                    <a:moveTo>
                      <a:pt x="356" y="1"/>
                    </a:moveTo>
                    <a:cubicBezTo>
                      <a:pt x="254" y="1"/>
                      <a:pt x="153" y="3"/>
                      <a:pt x="52" y="9"/>
                    </a:cubicBezTo>
                    <a:cubicBezTo>
                      <a:pt x="17" y="15"/>
                      <a:pt x="0" y="70"/>
                      <a:pt x="46" y="80"/>
                    </a:cubicBezTo>
                    <a:cubicBezTo>
                      <a:pt x="622" y="177"/>
                      <a:pt x="1238" y="177"/>
                      <a:pt x="1828" y="210"/>
                    </a:cubicBezTo>
                    <a:cubicBezTo>
                      <a:pt x="1830" y="210"/>
                      <a:pt x="1832" y="210"/>
                      <a:pt x="1833" y="210"/>
                    </a:cubicBezTo>
                    <a:cubicBezTo>
                      <a:pt x="1909" y="210"/>
                      <a:pt x="1907" y="86"/>
                      <a:pt x="1828" y="83"/>
                    </a:cubicBezTo>
                    <a:cubicBezTo>
                      <a:pt x="1345" y="56"/>
                      <a:pt x="844" y="1"/>
                      <a:pt x="3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5" name="Google Shape;385;p3"/>
              <p:cNvSpPr/>
              <p:nvPr/>
            </p:nvSpPr>
            <p:spPr>
              <a:xfrm>
                <a:off x="7210220" y="3487118"/>
                <a:ext cx="49384" cy="34280"/>
              </a:xfrm>
              <a:custGeom>
                <a:avLst/>
                <a:gdLst/>
                <a:ahLst/>
                <a:cxnLst/>
                <a:rect l="l" t="t" r="r" b="b"/>
                <a:pathLst>
                  <a:path w="752" h="522" extrusionOk="0">
                    <a:moveTo>
                      <a:pt x="565" y="0"/>
                    </a:moveTo>
                    <a:cubicBezTo>
                      <a:pt x="501" y="0"/>
                      <a:pt x="456" y="46"/>
                      <a:pt x="421" y="109"/>
                    </a:cubicBezTo>
                    <a:cubicBezTo>
                      <a:pt x="397" y="48"/>
                      <a:pt x="355" y="2"/>
                      <a:pt x="289" y="2"/>
                    </a:cubicBezTo>
                    <a:cubicBezTo>
                      <a:pt x="284" y="2"/>
                      <a:pt x="280" y="2"/>
                      <a:pt x="276" y="2"/>
                    </a:cubicBezTo>
                    <a:cubicBezTo>
                      <a:pt x="201" y="12"/>
                      <a:pt x="143" y="77"/>
                      <a:pt x="104" y="148"/>
                    </a:cubicBezTo>
                    <a:cubicBezTo>
                      <a:pt x="97" y="126"/>
                      <a:pt x="97" y="96"/>
                      <a:pt x="97" y="70"/>
                    </a:cubicBezTo>
                    <a:cubicBezTo>
                      <a:pt x="96" y="45"/>
                      <a:pt x="78" y="33"/>
                      <a:pt x="60" y="33"/>
                    </a:cubicBezTo>
                    <a:cubicBezTo>
                      <a:pt x="41" y="33"/>
                      <a:pt x="21" y="46"/>
                      <a:pt x="16" y="70"/>
                    </a:cubicBezTo>
                    <a:cubicBezTo>
                      <a:pt x="0" y="200"/>
                      <a:pt x="13" y="343"/>
                      <a:pt x="46" y="469"/>
                    </a:cubicBezTo>
                    <a:cubicBezTo>
                      <a:pt x="53" y="496"/>
                      <a:pt x="75" y="508"/>
                      <a:pt x="98" y="508"/>
                    </a:cubicBezTo>
                    <a:cubicBezTo>
                      <a:pt x="132" y="508"/>
                      <a:pt x="167" y="481"/>
                      <a:pt x="156" y="440"/>
                    </a:cubicBezTo>
                    <a:cubicBezTo>
                      <a:pt x="143" y="398"/>
                      <a:pt x="136" y="359"/>
                      <a:pt x="127" y="317"/>
                    </a:cubicBezTo>
                    <a:cubicBezTo>
                      <a:pt x="146" y="245"/>
                      <a:pt x="178" y="164"/>
                      <a:pt x="233" y="138"/>
                    </a:cubicBezTo>
                    <a:cubicBezTo>
                      <a:pt x="259" y="145"/>
                      <a:pt x="288" y="148"/>
                      <a:pt x="318" y="155"/>
                    </a:cubicBezTo>
                    <a:cubicBezTo>
                      <a:pt x="324" y="184"/>
                      <a:pt x="334" y="213"/>
                      <a:pt x="340" y="245"/>
                    </a:cubicBezTo>
                    <a:cubicBezTo>
                      <a:pt x="350" y="291"/>
                      <a:pt x="353" y="333"/>
                      <a:pt x="357" y="378"/>
                    </a:cubicBezTo>
                    <a:cubicBezTo>
                      <a:pt x="357" y="391"/>
                      <a:pt x="357" y="404"/>
                      <a:pt x="363" y="411"/>
                    </a:cubicBezTo>
                    <a:cubicBezTo>
                      <a:pt x="366" y="445"/>
                      <a:pt x="396" y="464"/>
                      <a:pt x="423" y="464"/>
                    </a:cubicBezTo>
                    <a:cubicBezTo>
                      <a:pt x="449" y="464"/>
                      <a:pt x="473" y="447"/>
                      <a:pt x="470" y="411"/>
                    </a:cubicBezTo>
                    <a:cubicBezTo>
                      <a:pt x="467" y="356"/>
                      <a:pt x="467" y="297"/>
                      <a:pt x="486" y="242"/>
                    </a:cubicBezTo>
                    <a:cubicBezTo>
                      <a:pt x="499" y="203"/>
                      <a:pt x="518" y="168"/>
                      <a:pt x="548" y="138"/>
                    </a:cubicBezTo>
                    <a:cubicBezTo>
                      <a:pt x="593" y="155"/>
                      <a:pt x="616" y="184"/>
                      <a:pt x="622" y="229"/>
                    </a:cubicBezTo>
                    <a:cubicBezTo>
                      <a:pt x="648" y="323"/>
                      <a:pt x="577" y="404"/>
                      <a:pt x="616" y="492"/>
                    </a:cubicBezTo>
                    <a:cubicBezTo>
                      <a:pt x="627" y="514"/>
                      <a:pt x="651" y="522"/>
                      <a:pt x="671" y="522"/>
                    </a:cubicBezTo>
                    <a:cubicBezTo>
                      <a:pt x="674" y="522"/>
                      <a:pt x="677" y="521"/>
                      <a:pt x="680" y="521"/>
                    </a:cubicBezTo>
                    <a:cubicBezTo>
                      <a:pt x="713" y="511"/>
                      <a:pt x="726" y="495"/>
                      <a:pt x="739" y="462"/>
                    </a:cubicBezTo>
                    <a:cubicBezTo>
                      <a:pt x="745" y="443"/>
                      <a:pt x="739" y="424"/>
                      <a:pt x="723" y="411"/>
                    </a:cubicBezTo>
                    <a:cubicBezTo>
                      <a:pt x="726" y="378"/>
                      <a:pt x="742" y="346"/>
                      <a:pt x="742" y="317"/>
                    </a:cubicBezTo>
                    <a:cubicBezTo>
                      <a:pt x="752" y="255"/>
                      <a:pt x="745" y="200"/>
                      <a:pt x="726" y="151"/>
                    </a:cubicBezTo>
                    <a:cubicBezTo>
                      <a:pt x="706" y="87"/>
                      <a:pt x="661" y="15"/>
                      <a:pt x="590" y="2"/>
                    </a:cubicBezTo>
                    <a:cubicBezTo>
                      <a:pt x="581" y="1"/>
                      <a:pt x="573" y="0"/>
                      <a:pt x="5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6" name="Google Shape;386;p3"/>
              <p:cNvSpPr/>
              <p:nvPr/>
            </p:nvSpPr>
            <p:spPr>
              <a:xfrm>
                <a:off x="7259602" y="3457765"/>
                <a:ext cx="59825" cy="72500"/>
              </a:xfrm>
              <a:custGeom>
                <a:avLst/>
                <a:gdLst/>
                <a:ahLst/>
                <a:cxnLst/>
                <a:rect l="l" t="t" r="r" b="b"/>
                <a:pathLst>
                  <a:path w="911" h="1104" extrusionOk="0">
                    <a:moveTo>
                      <a:pt x="820" y="1"/>
                    </a:moveTo>
                    <a:cubicBezTo>
                      <a:pt x="800" y="1"/>
                      <a:pt x="780" y="10"/>
                      <a:pt x="768" y="32"/>
                    </a:cubicBezTo>
                    <a:cubicBezTo>
                      <a:pt x="631" y="284"/>
                      <a:pt x="541" y="560"/>
                      <a:pt x="505" y="841"/>
                    </a:cubicBezTo>
                    <a:cubicBezTo>
                      <a:pt x="356" y="582"/>
                      <a:pt x="217" y="317"/>
                      <a:pt x="84" y="48"/>
                    </a:cubicBezTo>
                    <a:cubicBezTo>
                      <a:pt x="76" y="35"/>
                      <a:pt x="65" y="30"/>
                      <a:pt x="53" y="30"/>
                    </a:cubicBezTo>
                    <a:cubicBezTo>
                      <a:pt x="27" y="30"/>
                      <a:pt x="0" y="58"/>
                      <a:pt x="16" y="90"/>
                    </a:cubicBezTo>
                    <a:cubicBezTo>
                      <a:pt x="158" y="427"/>
                      <a:pt x="327" y="751"/>
                      <a:pt x="495" y="1075"/>
                    </a:cubicBezTo>
                    <a:cubicBezTo>
                      <a:pt x="506" y="1095"/>
                      <a:pt x="523" y="1103"/>
                      <a:pt x="542" y="1103"/>
                    </a:cubicBezTo>
                    <a:cubicBezTo>
                      <a:pt x="573" y="1103"/>
                      <a:pt x="607" y="1077"/>
                      <a:pt x="609" y="1042"/>
                    </a:cubicBezTo>
                    <a:cubicBezTo>
                      <a:pt x="638" y="705"/>
                      <a:pt x="722" y="398"/>
                      <a:pt x="881" y="96"/>
                    </a:cubicBezTo>
                    <a:cubicBezTo>
                      <a:pt x="910" y="47"/>
                      <a:pt x="865" y="1"/>
                      <a:pt x="8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7" name="Google Shape;387;p3"/>
              <p:cNvSpPr/>
              <p:nvPr/>
            </p:nvSpPr>
            <p:spPr>
              <a:xfrm>
                <a:off x="7323563" y="3451133"/>
                <a:ext cx="36184" cy="38745"/>
              </a:xfrm>
              <a:custGeom>
                <a:avLst/>
                <a:gdLst/>
                <a:ahLst/>
                <a:cxnLst/>
                <a:rect l="l" t="t" r="r" b="b"/>
                <a:pathLst>
                  <a:path w="551" h="590" extrusionOk="0">
                    <a:moveTo>
                      <a:pt x="163" y="0"/>
                    </a:moveTo>
                    <a:cubicBezTo>
                      <a:pt x="131" y="0"/>
                      <a:pt x="97" y="11"/>
                      <a:pt x="66" y="35"/>
                    </a:cubicBezTo>
                    <a:cubicBezTo>
                      <a:pt x="27" y="68"/>
                      <a:pt x="61" y="115"/>
                      <a:pt x="99" y="115"/>
                    </a:cubicBezTo>
                    <a:cubicBezTo>
                      <a:pt x="106" y="115"/>
                      <a:pt x="114" y="113"/>
                      <a:pt x="121" y="110"/>
                    </a:cubicBezTo>
                    <a:cubicBezTo>
                      <a:pt x="138" y="101"/>
                      <a:pt x="153" y="96"/>
                      <a:pt x="166" y="96"/>
                    </a:cubicBezTo>
                    <a:cubicBezTo>
                      <a:pt x="244" y="96"/>
                      <a:pt x="224" y="259"/>
                      <a:pt x="202" y="304"/>
                    </a:cubicBezTo>
                    <a:cubicBezTo>
                      <a:pt x="169" y="369"/>
                      <a:pt x="121" y="414"/>
                      <a:pt x="62" y="447"/>
                    </a:cubicBezTo>
                    <a:cubicBezTo>
                      <a:pt x="1" y="476"/>
                      <a:pt x="33" y="563"/>
                      <a:pt x="95" y="567"/>
                    </a:cubicBezTo>
                    <a:cubicBezTo>
                      <a:pt x="218" y="576"/>
                      <a:pt x="344" y="589"/>
                      <a:pt x="467" y="589"/>
                    </a:cubicBezTo>
                    <a:cubicBezTo>
                      <a:pt x="471" y="590"/>
                      <a:pt x="474" y="590"/>
                      <a:pt x="477" y="590"/>
                    </a:cubicBezTo>
                    <a:cubicBezTo>
                      <a:pt x="551" y="590"/>
                      <a:pt x="539" y="482"/>
                      <a:pt x="467" y="469"/>
                    </a:cubicBezTo>
                    <a:cubicBezTo>
                      <a:pt x="396" y="463"/>
                      <a:pt x="325" y="456"/>
                      <a:pt x="257" y="450"/>
                    </a:cubicBezTo>
                    <a:cubicBezTo>
                      <a:pt x="318" y="369"/>
                      <a:pt x="354" y="269"/>
                      <a:pt x="338" y="165"/>
                    </a:cubicBezTo>
                    <a:cubicBezTo>
                      <a:pt x="321" y="72"/>
                      <a:pt x="246" y="0"/>
                      <a:pt x="1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8" name="Google Shape;388;p3"/>
              <p:cNvSpPr/>
              <p:nvPr/>
            </p:nvSpPr>
            <p:spPr>
              <a:xfrm>
                <a:off x="7236159" y="3552326"/>
                <a:ext cx="67706" cy="48596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740" extrusionOk="0">
                    <a:moveTo>
                      <a:pt x="484" y="0"/>
                    </a:moveTo>
                    <a:cubicBezTo>
                      <a:pt x="312" y="0"/>
                      <a:pt x="0" y="133"/>
                      <a:pt x="185" y="253"/>
                    </a:cubicBezTo>
                    <a:cubicBezTo>
                      <a:pt x="191" y="257"/>
                      <a:pt x="197" y="259"/>
                      <a:pt x="203" y="259"/>
                    </a:cubicBezTo>
                    <a:cubicBezTo>
                      <a:pt x="234" y="259"/>
                      <a:pt x="263" y="216"/>
                      <a:pt x="234" y="189"/>
                    </a:cubicBezTo>
                    <a:cubicBezTo>
                      <a:pt x="204" y="163"/>
                      <a:pt x="412" y="104"/>
                      <a:pt x="438" y="104"/>
                    </a:cubicBezTo>
                    <a:cubicBezTo>
                      <a:pt x="609" y="127"/>
                      <a:pt x="577" y="273"/>
                      <a:pt x="525" y="370"/>
                    </a:cubicBezTo>
                    <a:cubicBezTo>
                      <a:pt x="477" y="464"/>
                      <a:pt x="409" y="551"/>
                      <a:pt x="347" y="642"/>
                    </a:cubicBezTo>
                    <a:cubicBezTo>
                      <a:pt x="318" y="681"/>
                      <a:pt x="357" y="739"/>
                      <a:pt x="405" y="739"/>
                    </a:cubicBezTo>
                    <a:cubicBezTo>
                      <a:pt x="587" y="736"/>
                      <a:pt x="768" y="739"/>
                      <a:pt x="946" y="723"/>
                    </a:cubicBezTo>
                    <a:cubicBezTo>
                      <a:pt x="1031" y="723"/>
                      <a:pt x="1031" y="610"/>
                      <a:pt x="950" y="607"/>
                    </a:cubicBezTo>
                    <a:cubicBezTo>
                      <a:pt x="907" y="605"/>
                      <a:pt x="865" y="604"/>
                      <a:pt x="822" y="604"/>
                    </a:cubicBezTo>
                    <a:cubicBezTo>
                      <a:pt x="726" y="604"/>
                      <a:pt x="629" y="608"/>
                      <a:pt x="535" y="610"/>
                    </a:cubicBezTo>
                    <a:cubicBezTo>
                      <a:pt x="658" y="415"/>
                      <a:pt x="820" y="121"/>
                      <a:pt x="551" y="10"/>
                    </a:cubicBezTo>
                    <a:cubicBezTo>
                      <a:pt x="534" y="3"/>
                      <a:pt x="510" y="0"/>
                      <a:pt x="4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89" name="Google Shape;389;p3"/>
            <p:cNvGrpSpPr/>
            <p:nvPr/>
          </p:nvGrpSpPr>
          <p:grpSpPr>
            <a:xfrm rot="-2390308">
              <a:off x="2213166" y="5175902"/>
              <a:ext cx="979632" cy="216236"/>
              <a:chOff x="7968422" y="675563"/>
              <a:chExt cx="462304" cy="102049"/>
            </a:xfrm>
          </p:grpSpPr>
          <p:sp>
            <p:nvSpPr>
              <p:cNvPr id="390" name="Google Shape;390;p3"/>
              <p:cNvSpPr/>
              <p:nvPr/>
            </p:nvSpPr>
            <p:spPr>
              <a:xfrm>
                <a:off x="7968422" y="693884"/>
                <a:ext cx="58052" cy="61139"/>
              </a:xfrm>
              <a:custGeom>
                <a:avLst/>
                <a:gdLst/>
                <a:ahLst/>
                <a:cxnLst/>
                <a:rect l="l" t="t" r="r" b="b"/>
                <a:pathLst>
                  <a:path w="884" h="931" extrusionOk="0">
                    <a:moveTo>
                      <a:pt x="554" y="0"/>
                    </a:moveTo>
                    <a:cubicBezTo>
                      <a:pt x="537" y="0"/>
                      <a:pt x="521" y="1"/>
                      <a:pt x="505" y="3"/>
                    </a:cubicBezTo>
                    <a:cubicBezTo>
                      <a:pt x="305" y="32"/>
                      <a:pt x="107" y="165"/>
                      <a:pt x="49" y="366"/>
                    </a:cubicBezTo>
                    <a:cubicBezTo>
                      <a:pt x="0" y="534"/>
                      <a:pt x="49" y="732"/>
                      <a:pt x="188" y="842"/>
                    </a:cubicBezTo>
                    <a:cubicBezTo>
                      <a:pt x="269" y="906"/>
                      <a:pt x="365" y="930"/>
                      <a:pt x="464" y="930"/>
                    </a:cubicBezTo>
                    <a:cubicBezTo>
                      <a:pt x="586" y="930"/>
                      <a:pt x="712" y="893"/>
                      <a:pt x="820" y="849"/>
                    </a:cubicBezTo>
                    <a:cubicBezTo>
                      <a:pt x="883" y="825"/>
                      <a:pt x="867" y="724"/>
                      <a:pt x="804" y="724"/>
                    </a:cubicBezTo>
                    <a:cubicBezTo>
                      <a:pt x="797" y="724"/>
                      <a:pt x="789" y="726"/>
                      <a:pt x="781" y="729"/>
                    </a:cubicBezTo>
                    <a:cubicBezTo>
                      <a:pt x="689" y="764"/>
                      <a:pt x="574" y="792"/>
                      <a:pt x="467" y="792"/>
                    </a:cubicBezTo>
                    <a:cubicBezTo>
                      <a:pt x="306" y="792"/>
                      <a:pt x="165" y="727"/>
                      <a:pt x="156" y="518"/>
                    </a:cubicBezTo>
                    <a:cubicBezTo>
                      <a:pt x="146" y="376"/>
                      <a:pt x="227" y="259"/>
                      <a:pt x="343" y="184"/>
                    </a:cubicBezTo>
                    <a:cubicBezTo>
                      <a:pt x="391" y="156"/>
                      <a:pt x="509" y="110"/>
                      <a:pt x="605" y="110"/>
                    </a:cubicBezTo>
                    <a:cubicBezTo>
                      <a:pt x="674" y="110"/>
                      <a:pt x="731" y="134"/>
                      <a:pt x="742" y="204"/>
                    </a:cubicBezTo>
                    <a:cubicBezTo>
                      <a:pt x="745" y="231"/>
                      <a:pt x="765" y="245"/>
                      <a:pt x="784" y="245"/>
                    </a:cubicBezTo>
                    <a:cubicBezTo>
                      <a:pt x="803" y="245"/>
                      <a:pt x="821" y="231"/>
                      <a:pt x="823" y="204"/>
                    </a:cubicBezTo>
                    <a:cubicBezTo>
                      <a:pt x="840" y="56"/>
                      <a:pt x="681" y="0"/>
                      <a:pt x="5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1" name="Google Shape;391;p3"/>
              <p:cNvSpPr/>
              <p:nvPr/>
            </p:nvSpPr>
            <p:spPr>
              <a:xfrm>
                <a:off x="8024765" y="724551"/>
                <a:ext cx="27581" cy="53061"/>
              </a:xfrm>
              <a:custGeom>
                <a:avLst/>
                <a:gdLst/>
                <a:ahLst/>
                <a:cxnLst/>
                <a:rect l="l" t="t" r="r" b="b"/>
                <a:pathLst>
                  <a:path w="420" h="808" extrusionOk="0">
                    <a:moveTo>
                      <a:pt x="353" y="0"/>
                    </a:moveTo>
                    <a:cubicBezTo>
                      <a:pt x="339" y="0"/>
                      <a:pt x="324" y="6"/>
                      <a:pt x="311" y="19"/>
                    </a:cubicBezTo>
                    <a:cubicBezTo>
                      <a:pt x="286" y="48"/>
                      <a:pt x="263" y="80"/>
                      <a:pt x="243" y="116"/>
                    </a:cubicBezTo>
                    <a:cubicBezTo>
                      <a:pt x="237" y="129"/>
                      <a:pt x="227" y="165"/>
                      <a:pt x="221" y="171"/>
                    </a:cubicBezTo>
                    <a:cubicBezTo>
                      <a:pt x="215" y="175"/>
                      <a:pt x="210" y="176"/>
                      <a:pt x="203" y="176"/>
                    </a:cubicBezTo>
                    <a:cubicBezTo>
                      <a:pt x="159" y="176"/>
                      <a:pt x="97" y="97"/>
                      <a:pt x="94" y="54"/>
                    </a:cubicBezTo>
                    <a:cubicBezTo>
                      <a:pt x="93" y="33"/>
                      <a:pt x="73" y="19"/>
                      <a:pt x="54" y="19"/>
                    </a:cubicBezTo>
                    <a:cubicBezTo>
                      <a:pt x="39" y="19"/>
                      <a:pt x="24" y="28"/>
                      <a:pt x="20" y="48"/>
                    </a:cubicBezTo>
                    <a:cubicBezTo>
                      <a:pt x="0" y="155"/>
                      <a:pt x="17" y="317"/>
                      <a:pt x="162" y="330"/>
                    </a:cubicBezTo>
                    <a:cubicBezTo>
                      <a:pt x="168" y="330"/>
                      <a:pt x="173" y="331"/>
                      <a:pt x="179" y="331"/>
                    </a:cubicBezTo>
                    <a:cubicBezTo>
                      <a:pt x="204" y="331"/>
                      <a:pt x="224" y="324"/>
                      <a:pt x="240" y="314"/>
                    </a:cubicBezTo>
                    <a:lnTo>
                      <a:pt x="240" y="314"/>
                    </a:lnTo>
                    <a:cubicBezTo>
                      <a:pt x="208" y="456"/>
                      <a:pt x="166" y="592"/>
                      <a:pt x="133" y="735"/>
                    </a:cubicBezTo>
                    <a:cubicBezTo>
                      <a:pt x="124" y="781"/>
                      <a:pt x="157" y="807"/>
                      <a:pt x="191" y="807"/>
                    </a:cubicBezTo>
                    <a:cubicBezTo>
                      <a:pt x="214" y="807"/>
                      <a:pt x="237" y="795"/>
                      <a:pt x="247" y="767"/>
                    </a:cubicBezTo>
                    <a:cubicBezTo>
                      <a:pt x="328" y="547"/>
                      <a:pt x="376" y="310"/>
                      <a:pt x="415" y="77"/>
                    </a:cubicBezTo>
                    <a:cubicBezTo>
                      <a:pt x="420" y="35"/>
                      <a:pt x="388" y="0"/>
                      <a:pt x="3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2" name="Google Shape;392;p3"/>
              <p:cNvSpPr/>
              <p:nvPr/>
            </p:nvSpPr>
            <p:spPr>
              <a:xfrm>
                <a:off x="8060095" y="730330"/>
                <a:ext cx="35133" cy="7552"/>
              </a:xfrm>
              <a:custGeom>
                <a:avLst/>
                <a:gdLst/>
                <a:ahLst/>
                <a:cxnLst/>
                <a:rect l="l" t="t" r="r" b="b"/>
                <a:pathLst>
                  <a:path w="535" h="115" extrusionOk="0">
                    <a:moveTo>
                      <a:pt x="315" y="1"/>
                    </a:moveTo>
                    <a:cubicBezTo>
                      <a:pt x="226" y="1"/>
                      <a:pt x="136" y="7"/>
                      <a:pt x="55" y="15"/>
                    </a:cubicBezTo>
                    <a:cubicBezTo>
                      <a:pt x="0" y="18"/>
                      <a:pt x="0" y="96"/>
                      <a:pt x="55" y="99"/>
                    </a:cubicBezTo>
                    <a:cubicBezTo>
                      <a:pt x="147" y="106"/>
                      <a:pt x="247" y="115"/>
                      <a:pt x="345" y="115"/>
                    </a:cubicBezTo>
                    <a:cubicBezTo>
                      <a:pt x="395" y="115"/>
                      <a:pt x="445" y="112"/>
                      <a:pt x="493" y="106"/>
                    </a:cubicBezTo>
                    <a:cubicBezTo>
                      <a:pt x="535" y="93"/>
                      <a:pt x="535" y="15"/>
                      <a:pt x="493" y="12"/>
                    </a:cubicBezTo>
                    <a:cubicBezTo>
                      <a:pt x="436" y="4"/>
                      <a:pt x="376" y="1"/>
                      <a:pt x="3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3" name="Google Shape;393;p3"/>
              <p:cNvSpPr/>
              <p:nvPr/>
            </p:nvSpPr>
            <p:spPr>
              <a:xfrm>
                <a:off x="8059898" y="717262"/>
                <a:ext cx="33360" cy="8865"/>
              </a:xfrm>
              <a:custGeom>
                <a:avLst/>
                <a:gdLst/>
                <a:ahLst/>
                <a:cxnLst/>
                <a:rect l="l" t="t" r="r" b="b"/>
                <a:pathLst>
                  <a:path w="508" h="135" extrusionOk="0">
                    <a:moveTo>
                      <a:pt x="256" y="0"/>
                    </a:moveTo>
                    <a:cubicBezTo>
                      <a:pt x="182" y="0"/>
                      <a:pt x="109" y="13"/>
                      <a:pt x="42" y="39"/>
                    </a:cubicBezTo>
                    <a:cubicBezTo>
                      <a:pt x="0" y="54"/>
                      <a:pt x="11" y="118"/>
                      <a:pt x="51" y="118"/>
                    </a:cubicBezTo>
                    <a:cubicBezTo>
                      <a:pt x="54" y="118"/>
                      <a:pt x="58" y="118"/>
                      <a:pt x="62" y="117"/>
                    </a:cubicBezTo>
                    <a:cubicBezTo>
                      <a:pt x="113" y="103"/>
                      <a:pt x="163" y="97"/>
                      <a:pt x="212" y="97"/>
                    </a:cubicBezTo>
                    <a:cubicBezTo>
                      <a:pt x="282" y="97"/>
                      <a:pt x="351" y="110"/>
                      <a:pt x="421" y="133"/>
                    </a:cubicBezTo>
                    <a:cubicBezTo>
                      <a:pt x="426" y="134"/>
                      <a:pt x="431" y="135"/>
                      <a:pt x="435" y="135"/>
                    </a:cubicBezTo>
                    <a:cubicBezTo>
                      <a:pt x="489" y="135"/>
                      <a:pt x="507" y="51"/>
                      <a:pt x="450" y="33"/>
                    </a:cubicBezTo>
                    <a:cubicBezTo>
                      <a:pt x="389" y="11"/>
                      <a:pt x="322" y="0"/>
                      <a:pt x="2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4" name="Google Shape;394;p3"/>
              <p:cNvSpPr/>
              <p:nvPr/>
            </p:nvSpPr>
            <p:spPr>
              <a:xfrm>
                <a:off x="8102647" y="693687"/>
                <a:ext cx="50369" cy="60285"/>
              </a:xfrm>
              <a:custGeom>
                <a:avLst/>
                <a:gdLst/>
                <a:ahLst/>
                <a:cxnLst/>
                <a:rect l="l" t="t" r="r" b="b"/>
                <a:pathLst>
                  <a:path w="767" h="918" extrusionOk="0">
                    <a:moveTo>
                      <a:pt x="330" y="0"/>
                    </a:moveTo>
                    <a:cubicBezTo>
                      <a:pt x="306" y="0"/>
                      <a:pt x="281" y="6"/>
                      <a:pt x="256" y="19"/>
                    </a:cubicBezTo>
                    <a:cubicBezTo>
                      <a:pt x="123" y="90"/>
                      <a:pt x="33" y="294"/>
                      <a:pt x="16" y="440"/>
                    </a:cubicBezTo>
                    <a:cubicBezTo>
                      <a:pt x="0" y="589"/>
                      <a:pt x="55" y="754"/>
                      <a:pt x="182" y="848"/>
                    </a:cubicBezTo>
                    <a:cubicBezTo>
                      <a:pt x="252" y="898"/>
                      <a:pt x="332" y="918"/>
                      <a:pt x="413" y="918"/>
                    </a:cubicBezTo>
                    <a:cubicBezTo>
                      <a:pt x="510" y="918"/>
                      <a:pt x="608" y="890"/>
                      <a:pt x="697" y="855"/>
                    </a:cubicBezTo>
                    <a:cubicBezTo>
                      <a:pt x="767" y="823"/>
                      <a:pt x="755" y="728"/>
                      <a:pt x="693" y="728"/>
                    </a:cubicBezTo>
                    <a:cubicBezTo>
                      <a:pt x="687" y="728"/>
                      <a:pt x="679" y="729"/>
                      <a:pt x="671" y="732"/>
                    </a:cubicBezTo>
                    <a:cubicBezTo>
                      <a:pt x="589" y="756"/>
                      <a:pt x="496" y="780"/>
                      <a:pt x="410" y="780"/>
                    </a:cubicBezTo>
                    <a:cubicBezTo>
                      <a:pt x="299" y="780"/>
                      <a:pt x="200" y="739"/>
                      <a:pt x="152" y="602"/>
                    </a:cubicBezTo>
                    <a:cubicBezTo>
                      <a:pt x="123" y="521"/>
                      <a:pt x="130" y="437"/>
                      <a:pt x="152" y="359"/>
                    </a:cubicBezTo>
                    <a:cubicBezTo>
                      <a:pt x="162" y="311"/>
                      <a:pt x="188" y="259"/>
                      <a:pt x="217" y="213"/>
                    </a:cubicBezTo>
                    <a:cubicBezTo>
                      <a:pt x="222" y="204"/>
                      <a:pt x="302" y="82"/>
                      <a:pt x="351" y="82"/>
                    </a:cubicBezTo>
                    <a:cubicBezTo>
                      <a:pt x="367" y="82"/>
                      <a:pt x="379" y="94"/>
                      <a:pt x="386" y="126"/>
                    </a:cubicBezTo>
                    <a:cubicBezTo>
                      <a:pt x="390" y="143"/>
                      <a:pt x="404" y="151"/>
                      <a:pt x="418" y="151"/>
                    </a:cubicBezTo>
                    <a:cubicBezTo>
                      <a:pt x="435" y="151"/>
                      <a:pt x="452" y="139"/>
                      <a:pt x="450" y="119"/>
                    </a:cubicBezTo>
                    <a:cubicBezTo>
                      <a:pt x="448" y="46"/>
                      <a:pt x="395" y="0"/>
                      <a:pt x="3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" name="Google Shape;395;p3"/>
              <p:cNvSpPr/>
              <p:nvPr/>
            </p:nvSpPr>
            <p:spPr>
              <a:xfrm>
                <a:off x="8139881" y="675563"/>
                <a:ext cx="47939" cy="36907"/>
              </a:xfrm>
              <a:custGeom>
                <a:avLst/>
                <a:gdLst/>
                <a:ahLst/>
                <a:cxnLst/>
                <a:rect l="l" t="t" r="r" b="b"/>
                <a:pathLst>
                  <a:path w="730" h="562" extrusionOk="0">
                    <a:moveTo>
                      <a:pt x="255" y="289"/>
                    </a:moveTo>
                    <a:cubicBezTo>
                      <a:pt x="303" y="289"/>
                      <a:pt x="361" y="313"/>
                      <a:pt x="418" y="344"/>
                    </a:cubicBezTo>
                    <a:cubicBezTo>
                      <a:pt x="399" y="376"/>
                      <a:pt x="373" y="405"/>
                      <a:pt x="340" y="425"/>
                    </a:cubicBezTo>
                    <a:cubicBezTo>
                      <a:pt x="323" y="435"/>
                      <a:pt x="291" y="442"/>
                      <a:pt x="257" y="442"/>
                    </a:cubicBezTo>
                    <a:cubicBezTo>
                      <a:pt x="189" y="442"/>
                      <a:pt x="117" y="413"/>
                      <a:pt x="172" y="331"/>
                    </a:cubicBezTo>
                    <a:cubicBezTo>
                      <a:pt x="192" y="301"/>
                      <a:pt x="221" y="289"/>
                      <a:pt x="255" y="289"/>
                    </a:cubicBezTo>
                    <a:close/>
                    <a:moveTo>
                      <a:pt x="578" y="1"/>
                    </a:moveTo>
                    <a:cubicBezTo>
                      <a:pt x="570" y="1"/>
                      <a:pt x="562" y="5"/>
                      <a:pt x="557" y="16"/>
                    </a:cubicBezTo>
                    <a:cubicBezTo>
                      <a:pt x="518" y="91"/>
                      <a:pt x="496" y="172"/>
                      <a:pt x="463" y="250"/>
                    </a:cubicBezTo>
                    <a:cubicBezTo>
                      <a:pt x="401" y="214"/>
                      <a:pt x="334" y="184"/>
                      <a:pt x="256" y="184"/>
                    </a:cubicBezTo>
                    <a:cubicBezTo>
                      <a:pt x="248" y="184"/>
                      <a:pt x="241" y="184"/>
                      <a:pt x="233" y="185"/>
                    </a:cubicBezTo>
                    <a:cubicBezTo>
                      <a:pt x="110" y="201"/>
                      <a:pt x="0" y="301"/>
                      <a:pt x="55" y="431"/>
                    </a:cubicBezTo>
                    <a:cubicBezTo>
                      <a:pt x="90" y="520"/>
                      <a:pt x="168" y="561"/>
                      <a:pt x="252" y="561"/>
                    </a:cubicBezTo>
                    <a:cubicBezTo>
                      <a:pt x="302" y="561"/>
                      <a:pt x="354" y="546"/>
                      <a:pt x="399" y="519"/>
                    </a:cubicBezTo>
                    <a:cubicBezTo>
                      <a:pt x="441" y="489"/>
                      <a:pt x="480" y="444"/>
                      <a:pt x="509" y="395"/>
                    </a:cubicBezTo>
                    <a:cubicBezTo>
                      <a:pt x="564" y="431"/>
                      <a:pt x="612" y="463"/>
                      <a:pt x="645" y="473"/>
                    </a:cubicBezTo>
                    <a:cubicBezTo>
                      <a:pt x="651" y="475"/>
                      <a:pt x="657" y="476"/>
                      <a:pt x="663" y="476"/>
                    </a:cubicBezTo>
                    <a:cubicBezTo>
                      <a:pt x="714" y="476"/>
                      <a:pt x="729" y="390"/>
                      <a:pt x="671" y="366"/>
                    </a:cubicBezTo>
                    <a:cubicBezTo>
                      <a:pt x="625" y="350"/>
                      <a:pt x="590" y="327"/>
                      <a:pt x="548" y="301"/>
                    </a:cubicBezTo>
                    <a:cubicBezTo>
                      <a:pt x="580" y="214"/>
                      <a:pt x="596" y="117"/>
                      <a:pt x="609" y="36"/>
                    </a:cubicBezTo>
                    <a:cubicBezTo>
                      <a:pt x="611" y="17"/>
                      <a:pt x="594" y="1"/>
                      <a:pt x="5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" name="Google Shape;396;p3"/>
              <p:cNvSpPr/>
              <p:nvPr/>
            </p:nvSpPr>
            <p:spPr>
              <a:xfrm>
                <a:off x="8144938" y="726061"/>
                <a:ext cx="31850" cy="46297"/>
              </a:xfrm>
              <a:custGeom>
                <a:avLst/>
                <a:gdLst/>
                <a:ahLst/>
                <a:cxnLst/>
                <a:rect l="l" t="t" r="r" b="b"/>
                <a:pathLst>
                  <a:path w="485" h="705" extrusionOk="0">
                    <a:moveTo>
                      <a:pt x="424" y="0"/>
                    </a:moveTo>
                    <a:cubicBezTo>
                      <a:pt x="404" y="0"/>
                      <a:pt x="384" y="9"/>
                      <a:pt x="373" y="28"/>
                    </a:cubicBezTo>
                    <a:cubicBezTo>
                      <a:pt x="354" y="64"/>
                      <a:pt x="338" y="106"/>
                      <a:pt x="309" y="132"/>
                    </a:cubicBezTo>
                    <a:cubicBezTo>
                      <a:pt x="285" y="157"/>
                      <a:pt x="223" y="188"/>
                      <a:pt x="175" y="188"/>
                    </a:cubicBezTo>
                    <a:cubicBezTo>
                      <a:pt x="131" y="188"/>
                      <a:pt x="99" y="163"/>
                      <a:pt x="114" y="90"/>
                    </a:cubicBezTo>
                    <a:cubicBezTo>
                      <a:pt x="120" y="59"/>
                      <a:pt x="101" y="42"/>
                      <a:pt x="80" y="42"/>
                    </a:cubicBezTo>
                    <a:cubicBezTo>
                      <a:pt x="66" y="42"/>
                      <a:pt x="51" y="50"/>
                      <a:pt x="43" y="67"/>
                    </a:cubicBezTo>
                    <a:cubicBezTo>
                      <a:pt x="1" y="171"/>
                      <a:pt x="85" y="271"/>
                      <a:pt x="189" y="287"/>
                    </a:cubicBezTo>
                    <a:cubicBezTo>
                      <a:pt x="196" y="288"/>
                      <a:pt x="203" y="289"/>
                      <a:pt x="210" y="289"/>
                    </a:cubicBezTo>
                    <a:cubicBezTo>
                      <a:pt x="256" y="289"/>
                      <a:pt x="298" y="271"/>
                      <a:pt x="338" y="245"/>
                    </a:cubicBezTo>
                    <a:lnTo>
                      <a:pt x="338" y="245"/>
                    </a:lnTo>
                    <a:cubicBezTo>
                      <a:pt x="318" y="385"/>
                      <a:pt x="292" y="521"/>
                      <a:pt x="296" y="657"/>
                    </a:cubicBezTo>
                    <a:cubicBezTo>
                      <a:pt x="296" y="687"/>
                      <a:pt x="322" y="704"/>
                      <a:pt x="347" y="704"/>
                    </a:cubicBezTo>
                    <a:cubicBezTo>
                      <a:pt x="368" y="704"/>
                      <a:pt x="388" y="693"/>
                      <a:pt x="393" y="666"/>
                    </a:cubicBezTo>
                    <a:cubicBezTo>
                      <a:pt x="448" y="472"/>
                      <a:pt x="454" y="255"/>
                      <a:pt x="480" y="51"/>
                    </a:cubicBezTo>
                    <a:cubicBezTo>
                      <a:pt x="484" y="20"/>
                      <a:pt x="454" y="0"/>
                      <a:pt x="4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" name="Google Shape;397;p3"/>
              <p:cNvSpPr/>
              <p:nvPr/>
            </p:nvSpPr>
            <p:spPr>
              <a:xfrm>
                <a:off x="8178560" y="686464"/>
                <a:ext cx="48070" cy="84452"/>
              </a:xfrm>
              <a:custGeom>
                <a:avLst/>
                <a:gdLst/>
                <a:ahLst/>
                <a:cxnLst/>
                <a:rect l="l" t="t" r="r" b="b"/>
                <a:pathLst>
                  <a:path w="732" h="1286" extrusionOk="0">
                    <a:moveTo>
                      <a:pt x="537" y="1"/>
                    </a:moveTo>
                    <a:cubicBezTo>
                      <a:pt x="532" y="1"/>
                      <a:pt x="525" y="2"/>
                      <a:pt x="519" y="6"/>
                    </a:cubicBezTo>
                    <a:cubicBezTo>
                      <a:pt x="23" y="265"/>
                      <a:pt x="1" y="1234"/>
                      <a:pt x="652" y="1286"/>
                    </a:cubicBezTo>
                    <a:cubicBezTo>
                      <a:pt x="654" y="1286"/>
                      <a:pt x="655" y="1286"/>
                      <a:pt x="657" y="1286"/>
                    </a:cubicBezTo>
                    <a:cubicBezTo>
                      <a:pt x="717" y="1286"/>
                      <a:pt x="731" y="1178"/>
                      <a:pt x="668" y="1169"/>
                    </a:cubicBezTo>
                    <a:cubicBezTo>
                      <a:pt x="108" y="1088"/>
                      <a:pt x="189" y="340"/>
                      <a:pt x="555" y="67"/>
                    </a:cubicBezTo>
                    <a:cubicBezTo>
                      <a:pt x="584" y="43"/>
                      <a:pt x="567" y="1"/>
                      <a:pt x="5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" name="Google Shape;398;p3"/>
              <p:cNvSpPr/>
              <p:nvPr/>
            </p:nvSpPr>
            <p:spPr>
              <a:xfrm>
                <a:off x="8206468" y="700582"/>
                <a:ext cx="51945" cy="42423"/>
              </a:xfrm>
              <a:custGeom>
                <a:avLst/>
                <a:gdLst/>
                <a:ahLst/>
                <a:cxnLst/>
                <a:rect l="l" t="t" r="r" b="b"/>
                <a:pathLst>
                  <a:path w="791" h="646" extrusionOk="0">
                    <a:moveTo>
                      <a:pt x="214" y="298"/>
                    </a:moveTo>
                    <a:cubicBezTo>
                      <a:pt x="261" y="298"/>
                      <a:pt x="307" y="343"/>
                      <a:pt x="347" y="377"/>
                    </a:cubicBezTo>
                    <a:cubicBezTo>
                      <a:pt x="304" y="441"/>
                      <a:pt x="238" y="510"/>
                      <a:pt x="183" y="510"/>
                    </a:cubicBezTo>
                    <a:cubicBezTo>
                      <a:pt x="163" y="510"/>
                      <a:pt x="145" y="501"/>
                      <a:pt x="130" y="478"/>
                    </a:cubicBezTo>
                    <a:cubicBezTo>
                      <a:pt x="104" y="439"/>
                      <a:pt x="146" y="322"/>
                      <a:pt x="182" y="306"/>
                    </a:cubicBezTo>
                    <a:cubicBezTo>
                      <a:pt x="192" y="301"/>
                      <a:pt x="203" y="298"/>
                      <a:pt x="214" y="298"/>
                    </a:cubicBezTo>
                    <a:close/>
                    <a:moveTo>
                      <a:pt x="590" y="0"/>
                    </a:moveTo>
                    <a:cubicBezTo>
                      <a:pt x="582" y="0"/>
                      <a:pt x="574" y="3"/>
                      <a:pt x="567" y="11"/>
                    </a:cubicBezTo>
                    <a:cubicBezTo>
                      <a:pt x="499" y="92"/>
                      <a:pt x="467" y="183"/>
                      <a:pt x="418" y="274"/>
                    </a:cubicBezTo>
                    <a:cubicBezTo>
                      <a:pt x="360" y="225"/>
                      <a:pt x="295" y="163"/>
                      <a:pt x="214" y="163"/>
                    </a:cubicBezTo>
                    <a:cubicBezTo>
                      <a:pt x="71" y="163"/>
                      <a:pt x="0" y="345"/>
                      <a:pt x="13" y="468"/>
                    </a:cubicBezTo>
                    <a:cubicBezTo>
                      <a:pt x="23" y="567"/>
                      <a:pt x="90" y="609"/>
                      <a:pt x="166" y="609"/>
                    </a:cubicBezTo>
                    <a:cubicBezTo>
                      <a:pt x="215" y="609"/>
                      <a:pt x="267" y="592"/>
                      <a:pt x="311" y="562"/>
                    </a:cubicBezTo>
                    <a:cubicBezTo>
                      <a:pt x="360" y="530"/>
                      <a:pt x="395" y="487"/>
                      <a:pt x="428" y="439"/>
                    </a:cubicBezTo>
                    <a:cubicBezTo>
                      <a:pt x="509" y="504"/>
                      <a:pt x="596" y="572"/>
                      <a:pt x="677" y="633"/>
                    </a:cubicBezTo>
                    <a:cubicBezTo>
                      <a:pt x="688" y="642"/>
                      <a:pt x="699" y="646"/>
                      <a:pt x="710" y="646"/>
                    </a:cubicBezTo>
                    <a:cubicBezTo>
                      <a:pt x="754" y="646"/>
                      <a:pt x="791" y="582"/>
                      <a:pt x="752" y="546"/>
                    </a:cubicBezTo>
                    <a:cubicBezTo>
                      <a:pt x="667" y="471"/>
                      <a:pt x="580" y="403"/>
                      <a:pt x="493" y="335"/>
                    </a:cubicBezTo>
                    <a:cubicBezTo>
                      <a:pt x="538" y="241"/>
                      <a:pt x="574" y="141"/>
                      <a:pt x="622" y="57"/>
                    </a:cubicBezTo>
                    <a:cubicBezTo>
                      <a:pt x="639" y="32"/>
                      <a:pt x="616" y="0"/>
                      <a:pt x="5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" name="Google Shape;399;p3"/>
              <p:cNvSpPr/>
              <p:nvPr/>
            </p:nvSpPr>
            <p:spPr>
              <a:xfrm>
                <a:off x="8258806" y="712009"/>
                <a:ext cx="31916" cy="9391"/>
              </a:xfrm>
              <a:custGeom>
                <a:avLst/>
                <a:gdLst/>
                <a:ahLst/>
                <a:cxnLst/>
                <a:rect l="l" t="t" r="r" b="b"/>
                <a:pathLst>
                  <a:path w="486" h="143" extrusionOk="0">
                    <a:moveTo>
                      <a:pt x="56" y="1"/>
                    </a:moveTo>
                    <a:cubicBezTo>
                      <a:pt x="14" y="1"/>
                      <a:pt x="1" y="66"/>
                      <a:pt x="45" y="83"/>
                    </a:cubicBezTo>
                    <a:cubicBezTo>
                      <a:pt x="145" y="123"/>
                      <a:pt x="259" y="143"/>
                      <a:pt x="368" y="143"/>
                    </a:cubicBezTo>
                    <a:cubicBezTo>
                      <a:pt x="384" y="143"/>
                      <a:pt x="399" y="143"/>
                      <a:pt x="415" y="142"/>
                    </a:cubicBezTo>
                    <a:cubicBezTo>
                      <a:pt x="485" y="135"/>
                      <a:pt x="486" y="35"/>
                      <a:pt x="421" y="35"/>
                    </a:cubicBezTo>
                    <a:cubicBezTo>
                      <a:pt x="420" y="35"/>
                      <a:pt x="419" y="35"/>
                      <a:pt x="418" y="35"/>
                    </a:cubicBezTo>
                    <a:cubicBezTo>
                      <a:pt x="391" y="37"/>
                      <a:pt x="364" y="38"/>
                      <a:pt x="338" y="38"/>
                    </a:cubicBezTo>
                    <a:cubicBezTo>
                      <a:pt x="247" y="38"/>
                      <a:pt x="161" y="25"/>
                      <a:pt x="68" y="2"/>
                    </a:cubicBezTo>
                    <a:cubicBezTo>
                      <a:pt x="64" y="1"/>
                      <a:pt x="60" y="1"/>
                      <a:pt x="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" name="Google Shape;400;p3"/>
              <p:cNvSpPr/>
              <p:nvPr/>
            </p:nvSpPr>
            <p:spPr>
              <a:xfrm>
                <a:off x="8314295" y="694081"/>
                <a:ext cx="50369" cy="46100"/>
              </a:xfrm>
              <a:custGeom>
                <a:avLst/>
                <a:gdLst/>
                <a:ahLst/>
                <a:cxnLst/>
                <a:rect l="l" t="t" r="r" b="b"/>
                <a:pathLst>
                  <a:path w="767" h="702" extrusionOk="0">
                    <a:moveTo>
                      <a:pt x="170" y="245"/>
                    </a:moveTo>
                    <a:cubicBezTo>
                      <a:pt x="215" y="245"/>
                      <a:pt x="278" y="282"/>
                      <a:pt x="302" y="308"/>
                    </a:cubicBezTo>
                    <a:cubicBezTo>
                      <a:pt x="318" y="327"/>
                      <a:pt x="331" y="356"/>
                      <a:pt x="341" y="379"/>
                    </a:cubicBezTo>
                    <a:cubicBezTo>
                      <a:pt x="350" y="392"/>
                      <a:pt x="354" y="405"/>
                      <a:pt x="363" y="418"/>
                    </a:cubicBezTo>
                    <a:cubicBezTo>
                      <a:pt x="334" y="450"/>
                      <a:pt x="305" y="473"/>
                      <a:pt x="276" y="486"/>
                    </a:cubicBezTo>
                    <a:cubicBezTo>
                      <a:pt x="265" y="502"/>
                      <a:pt x="253" y="510"/>
                      <a:pt x="240" y="510"/>
                    </a:cubicBezTo>
                    <a:cubicBezTo>
                      <a:pt x="226" y="510"/>
                      <a:pt x="212" y="501"/>
                      <a:pt x="195" y="483"/>
                    </a:cubicBezTo>
                    <a:cubicBezTo>
                      <a:pt x="159" y="483"/>
                      <a:pt x="143" y="470"/>
                      <a:pt x="140" y="441"/>
                    </a:cubicBezTo>
                    <a:cubicBezTo>
                      <a:pt x="124" y="408"/>
                      <a:pt x="114" y="269"/>
                      <a:pt x="140" y="253"/>
                    </a:cubicBezTo>
                    <a:cubicBezTo>
                      <a:pt x="148" y="248"/>
                      <a:pt x="158" y="245"/>
                      <a:pt x="170" y="245"/>
                    </a:cubicBezTo>
                    <a:close/>
                    <a:moveTo>
                      <a:pt x="721" y="0"/>
                    </a:moveTo>
                    <a:cubicBezTo>
                      <a:pt x="711" y="0"/>
                      <a:pt x="700" y="5"/>
                      <a:pt x="691" y="16"/>
                    </a:cubicBezTo>
                    <a:cubicBezTo>
                      <a:pt x="613" y="123"/>
                      <a:pt x="542" y="227"/>
                      <a:pt x="451" y="324"/>
                    </a:cubicBezTo>
                    <a:cubicBezTo>
                      <a:pt x="406" y="237"/>
                      <a:pt x="363" y="146"/>
                      <a:pt x="269" y="107"/>
                    </a:cubicBezTo>
                    <a:cubicBezTo>
                      <a:pt x="241" y="94"/>
                      <a:pt x="215" y="88"/>
                      <a:pt x="192" y="88"/>
                    </a:cubicBezTo>
                    <a:cubicBezTo>
                      <a:pt x="57" y="88"/>
                      <a:pt x="0" y="280"/>
                      <a:pt x="17" y="402"/>
                    </a:cubicBezTo>
                    <a:cubicBezTo>
                      <a:pt x="36" y="521"/>
                      <a:pt x="94" y="637"/>
                      <a:pt x="195" y="637"/>
                    </a:cubicBezTo>
                    <a:cubicBezTo>
                      <a:pt x="228" y="637"/>
                      <a:pt x="266" y="625"/>
                      <a:pt x="308" y="596"/>
                    </a:cubicBezTo>
                    <a:cubicBezTo>
                      <a:pt x="347" y="570"/>
                      <a:pt x="383" y="544"/>
                      <a:pt x="415" y="512"/>
                    </a:cubicBezTo>
                    <a:cubicBezTo>
                      <a:pt x="422" y="522"/>
                      <a:pt x="425" y="531"/>
                      <a:pt x="435" y="541"/>
                    </a:cubicBezTo>
                    <a:cubicBezTo>
                      <a:pt x="493" y="619"/>
                      <a:pt x="564" y="680"/>
                      <a:pt x="661" y="700"/>
                    </a:cubicBezTo>
                    <a:cubicBezTo>
                      <a:pt x="666" y="701"/>
                      <a:pt x="671" y="701"/>
                      <a:pt x="676" y="701"/>
                    </a:cubicBezTo>
                    <a:cubicBezTo>
                      <a:pt x="743" y="701"/>
                      <a:pt x="767" y="598"/>
                      <a:pt x="694" y="583"/>
                    </a:cubicBezTo>
                    <a:cubicBezTo>
                      <a:pt x="600" y="564"/>
                      <a:pt x="548" y="499"/>
                      <a:pt x="503" y="424"/>
                    </a:cubicBezTo>
                    <a:cubicBezTo>
                      <a:pt x="603" y="311"/>
                      <a:pt x="694" y="178"/>
                      <a:pt x="749" y="55"/>
                    </a:cubicBezTo>
                    <a:cubicBezTo>
                      <a:pt x="762" y="24"/>
                      <a:pt x="743" y="0"/>
                      <a:pt x="7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" name="Google Shape;401;p3"/>
              <p:cNvSpPr/>
              <p:nvPr/>
            </p:nvSpPr>
            <p:spPr>
              <a:xfrm>
                <a:off x="8370310" y="732497"/>
                <a:ext cx="14250" cy="13265"/>
              </a:xfrm>
              <a:custGeom>
                <a:avLst/>
                <a:gdLst/>
                <a:ahLst/>
                <a:cxnLst/>
                <a:rect l="l" t="t" r="r" b="b"/>
                <a:pathLst>
                  <a:path w="217" h="202" extrusionOk="0">
                    <a:moveTo>
                      <a:pt x="149" y="0"/>
                    </a:moveTo>
                    <a:cubicBezTo>
                      <a:pt x="73" y="0"/>
                      <a:pt x="0" y="62"/>
                      <a:pt x="6" y="141"/>
                    </a:cubicBezTo>
                    <a:cubicBezTo>
                      <a:pt x="6" y="163"/>
                      <a:pt x="22" y="180"/>
                      <a:pt x="48" y="193"/>
                    </a:cubicBezTo>
                    <a:cubicBezTo>
                      <a:pt x="62" y="198"/>
                      <a:pt x="76" y="201"/>
                      <a:pt x="90" y="201"/>
                    </a:cubicBezTo>
                    <a:cubicBezTo>
                      <a:pt x="145" y="201"/>
                      <a:pt x="198" y="159"/>
                      <a:pt x="213" y="102"/>
                    </a:cubicBezTo>
                    <a:cubicBezTo>
                      <a:pt x="217" y="82"/>
                      <a:pt x="213" y="60"/>
                      <a:pt x="197" y="47"/>
                    </a:cubicBezTo>
                    <a:cubicBezTo>
                      <a:pt x="197" y="27"/>
                      <a:pt x="191" y="8"/>
                      <a:pt x="165" y="1"/>
                    </a:cubicBezTo>
                    <a:cubicBezTo>
                      <a:pt x="159" y="1"/>
                      <a:pt x="154" y="0"/>
                      <a:pt x="1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" name="Google Shape;402;p3"/>
              <p:cNvSpPr/>
              <p:nvPr/>
            </p:nvSpPr>
            <p:spPr>
              <a:xfrm>
                <a:off x="8396117" y="684100"/>
                <a:ext cx="34608" cy="77359"/>
              </a:xfrm>
              <a:custGeom>
                <a:avLst/>
                <a:gdLst/>
                <a:ahLst/>
                <a:cxnLst/>
                <a:rect l="l" t="t" r="r" b="b"/>
                <a:pathLst>
                  <a:path w="527" h="1178" extrusionOk="0">
                    <a:moveTo>
                      <a:pt x="46" y="1"/>
                    </a:moveTo>
                    <a:cubicBezTo>
                      <a:pt x="23" y="1"/>
                      <a:pt x="0" y="27"/>
                      <a:pt x="15" y="52"/>
                    </a:cubicBezTo>
                    <a:cubicBezTo>
                      <a:pt x="99" y="214"/>
                      <a:pt x="229" y="356"/>
                      <a:pt x="267" y="541"/>
                    </a:cubicBezTo>
                    <a:cubicBezTo>
                      <a:pt x="306" y="745"/>
                      <a:pt x="238" y="926"/>
                      <a:pt x="115" y="1085"/>
                    </a:cubicBezTo>
                    <a:cubicBezTo>
                      <a:pt x="86" y="1126"/>
                      <a:pt x="131" y="1178"/>
                      <a:pt x="173" y="1178"/>
                    </a:cubicBezTo>
                    <a:cubicBezTo>
                      <a:pt x="187" y="1178"/>
                      <a:pt x="202" y="1171"/>
                      <a:pt x="212" y="1156"/>
                    </a:cubicBezTo>
                    <a:cubicBezTo>
                      <a:pt x="527" y="787"/>
                      <a:pt x="381" y="330"/>
                      <a:pt x="67" y="10"/>
                    </a:cubicBezTo>
                    <a:cubicBezTo>
                      <a:pt x="60" y="3"/>
                      <a:pt x="53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3" name="Google Shape;403;p3"/>
            <p:cNvGrpSpPr/>
            <p:nvPr/>
          </p:nvGrpSpPr>
          <p:grpSpPr>
            <a:xfrm rot="-1304552">
              <a:off x="8793039" y="727252"/>
              <a:ext cx="612594" cy="222495"/>
              <a:chOff x="3720033" y="657636"/>
              <a:chExt cx="380942" cy="138367"/>
            </a:xfrm>
          </p:grpSpPr>
          <p:sp>
            <p:nvSpPr>
              <p:cNvPr id="404" name="Google Shape;404;p3"/>
              <p:cNvSpPr/>
              <p:nvPr/>
            </p:nvSpPr>
            <p:spPr>
              <a:xfrm>
                <a:off x="3720033" y="657636"/>
                <a:ext cx="84977" cy="138367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2107" extrusionOk="0">
                    <a:moveTo>
                      <a:pt x="179" y="0"/>
                    </a:moveTo>
                    <a:cubicBezTo>
                      <a:pt x="136" y="0"/>
                      <a:pt x="94" y="6"/>
                      <a:pt x="69" y="33"/>
                    </a:cubicBezTo>
                    <a:cubicBezTo>
                      <a:pt x="1" y="98"/>
                      <a:pt x="43" y="299"/>
                      <a:pt x="43" y="374"/>
                    </a:cubicBezTo>
                    <a:lnTo>
                      <a:pt x="43" y="1093"/>
                    </a:lnTo>
                    <a:cubicBezTo>
                      <a:pt x="43" y="1333"/>
                      <a:pt x="36" y="1572"/>
                      <a:pt x="43" y="1815"/>
                    </a:cubicBezTo>
                    <a:cubicBezTo>
                      <a:pt x="43" y="1887"/>
                      <a:pt x="20" y="1997"/>
                      <a:pt x="82" y="2048"/>
                    </a:cubicBezTo>
                    <a:cubicBezTo>
                      <a:pt x="123" y="2088"/>
                      <a:pt x="205" y="2097"/>
                      <a:pt x="284" y="2097"/>
                    </a:cubicBezTo>
                    <a:cubicBezTo>
                      <a:pt x="349" y="2097"/>
                      <a:pt x="411" y="2091"/>
                      <a:pt x="448" y="2091"/>
                    </a:cubicBezTo>
                    <a:cubicBezTo>
                      <a:pt x="710" y="2097"/>
                      <a:pt x="969" y="2107"/>
                      <a:pt x="1232" y="2107"/>
                    </a:cubicBezTo>
                    <a:cubicBezTo>
                      <a:pt x="1293" y="2097"/>
                      <a:pt x="1290" y="2006"/>
                      <a:pt x="1228" y="2000"/>
                    </a:cubicBezTo>
                    <a:cubicBezTo>
                      <a:pt x="1054" y="1984"/>
                      <a:pt x="879" y="1977"/>
                      <a:pt x="700" y="1968"/>
                    </a:cubicBezTo>
                    <a:cubicBezTo>
                      <a:pt x="695" y="1967"/>
                      <a:pt x="690" y="1967"/>
                      <a:pt x="684" y="1967"/>
                    </a:cubicBezTo>
                    <a:cubicBezTo>
                      <a:pt x="623" y="1967"/>
                      <a:pt x="540" y="1976"/>
                      <a:pt x="464" y="1976"/>
                    </a:cubicBezTo>
                    <a:cubicBezTo>
                      <a:pt x="403" y="1976"/>
                      <a:pt x="347" y="1970"/>
                      <a:pt x="308" y="1951"/>
                    </a:cubicBezTo>
                    <a:cubicBezTo>
                      <a:pt x="59" y="1828"/>
                      <a:pt x="172" y="1313"/>
                      <a:pt x="172" y="1090"/>
                    </a:cubicBezTo>
                    <a:lnTo>
                      <a:pt x="172" y="1022"/>
                    </a:lnTo>
                    <a:cubicBezTo>
                      <a:pt x="179" y="1025"/>
                      <a:pt x="189" y="1028"/>
                      <a:pt x="195" y="1028"/>
                    </a:cubicBezTo>
                    <a:cubicBezTo>
                      <a:pt x="327" y="1042"/>
                      <a:pt x="463" y="1048"/>
                      <a:pt x="598" y="1048"/>
                    </a:cubicBezTo>
                    <a:cubicBezTo>
                      <a:pt x="712" y="1048"/>
                      <a:pt x="826" y="1044"/>
                      <a:pt x="937" y="1038"/>
                    </a:cubicBezTo>
                    <a:cubicBezTo>
                      <a:pt x="1018" y="1035"/>
                      <a:pt x="1018" y="915"/>
                      <a:pt x="937" y="911"/>
                    </a:cubicBezTo>
                    <a:cubicBezTo>
                      <a:pt x="832" y="906"/>
                      <a:pt x="725" y="903"/>
                      <a:pt x="618" y="903"/>
                    </a:cubicBezTo>
                    <a:cubicBezTo>
                      <a:pt x="476" y="903"/>
                      <a:pt x="333" y="908"/>
                      <a:pt x="195" y="921"/>
                    </a:cubicBezTo>
                    <a:cubicBezTo>
                      <a:pt x="189" y="921"/>
                      <a:pt x="179" y="924"/>
                      <a:pt x="172" y="928"/>
                    </a:cubicBezTo>
                    <a:lnTo>
                      <a:pt x="172" y="633"/>
                    </a:lnTo>
                    <a:cubicBezTo>
                      <a:pt x="172" y="526"/>
                      <a:pt x="130" y="328"/>
                      <a:pt x="172" y="241"/>
                    </a:cubicBezTo>
                    <a:cubicBezTo>
                      <a:pt x="218" y="146"/>
                      <a:pt x="367" y="120"/>
                      <a:pt x="532" y="120"/>
                    </a:cubicBezTo>
                    <a:cubicBezTo>
                      <a:pt x="730" y="120"/>
                      <a:pt x="952" y="158"/>
                      <a:pt x="1050" y="163"/>
                    </a:cubicBezTo>
                    <a:cubicBezTo>
                      <a:pt x="1051" y="163"/>
                      <a:pt x="1052" y="163"/>
                      <a:pt x="1053" y="163"/>
                    </a:cubicBezTo>
                    <a:cubicBezTo>
                      <a:pt x="1131" y="163"/>
                      <a:pt x="1130" y="40"/>
                      <a:pt x="1050" y="37"/>
                    </a:cubicBezTo>
                    <a:cubicBezTo>
                      <a:pt x="818" y="16"/>
                      <a:pt x="585" y="4"/>
                      <a:pt x="352" y="4"/>
                    </a:cubicBezTo>
                    <a:cubicBezTo>
                      <a:pt x="326" y="4"/>
                      <a:pt x="299" y="4"/>
                      <a:pt x="273" y="4"/>
                    </a:cubicBezTo>
                    <a:cubicBezTo>
                      <a:pt x="247" y="4"/>
                      <a:pt x="213" y="0"/>
                      <a:pt x="1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" name="Google Shape;405;p3"/>
              <p:cNvSpPr/>
              <p:nvPr/>
            </p:nvSpPr>
            <p:spPr>
              <a:xfrm>
                <a:off x="3821293" y="728688"/>
                <a:ext cx="57658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878" h="209" extrusionOk="0">
                    <a:moveTo>
                      <a:pt x="789" y="1"/>
                    </a:moveTo>
                    <a:cubicBezTo>
                      <a:pt x="783" y="1"/>
                      <a:pt x="776" y="2"/>
                      <a:pt x="769" y="4"/>
                    </a:cubicBezTo>
                    <a:cubicBezTo>
                      <a:pt x="535" y="69"/>
                      <a:pt x="305" y="98"/>
                      <a:pt x="66" y="105"/>
                    </a:cubicBezTo>
                    <a:cubicBezTo>
                      <a:pt x="1" y="108"/>
                      <a:pt x="1" y="202"/>
                      <a:pt x="66" y="205"/>
                    </a:cubicBezTo>
                    <a:cubicBezTo>
                      <a:pt x="103" y="207"/>
                      <a:pt x="139" y="208"/>
                      <a:pt x="176" y="208"/>
                    </a:cubicBezTo>
                    <a:cubicBezTo>
                      <a:pt x="388" y="208"/>
                      <a:pt x="597" y="178"/>
                      <a:pt x="804" y="131"/>
                    </a:cubicBezTo>
                    <a:cubicBezTo>
                      <a:pt x="878" y="110"/>
                      <a:pt x="855" y="1"/>
                      <a:pt x="7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" name="Google Shape;406;p3"/>
              <p:cNvSpPr/>
              <p:nvPr/>
            </p:nvSpPr>
            <p:spPr>
              <a:xfrm>
                <a:off x="3811312" y="715095"/>
                <a:ext cx="62189" cy="9062"/>
              </a:xfrm>
              <a:custGeom>
                <a:avLst/>
                <a:gdLst/>
                <a:ahLst/>
                <a:cxnLst/>
                <a:rect l="l" t="t" r="r" b="b"/>
                <a:pathLst>
                  <a:path w="947" h="138" extrusionOk="0">
                    <a:moveTo>
                      <a:pt x="875" y="1"/>
                    </a:moveTo>
                    <a:cubicBezTo>
                      <a:pt x="874" y="1"/>
                      <a:pt x="873" y="1"/>
                      <a:pt x="872" y="1"/>
                    </a:cubicBezTo>
                    <a:cubicBezTo>
                      <a:pt x="600" y="14"/>
                      <a:pt x="331" y="33"/>
                      <a:pt x="62" y="46"/>
                    </a:cubicBezTo>
                    <a:cubicBezTo>
                      <a:pt x="3" y="49"/>
                      <a:pt x="1" y="137"/>
                      <a:pt x="56" y="137"/>
                    </a:cubicBezTo>
                    <a:cubicBezTo>
                      <a:pt x="58" y="137"/>
                      <a:pt x="60" y="137"/>
                      <a:pt x="62" y="137"/>
                    </a:cubicBezTo>
                    <a:cubicBezTo>
                      <a:pt x="331" y="130"/>
                      <a:pt x="600" y="127"/>
                      <a:pt x="872" y="117"/>
                    </a:cubicBezTo>
                    <a:cubicBezTo>
                      <a:pt x="945" y="117"/>
                      <a:pt x="946" y="1"/>
                      <a:pt x="8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" name="Google Shape;407;p3"/>
              <p:cNvSpPr/>
              <p:nvPr/>
            </p:nvSpPr>
            <p:spPr>
              <a:xfrm>
                <a:off x="3909879" y="703340"/>
                <a:ext cx="88720" cy="49384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752" extrusionOk="0">
                    <a:moveTo>
                      <a:pt x="55" y="1"/>
                    </a:moveTo>
                    <a:cubicBezTo>
                      <a:pt x="27" y="1"/>
                      <a:pt x="1" y="18"/>
                      <a:pt x="6" y="50"/>
                    </a:cubicBezTo>
                    <a:cubicBezTo>
                      <a:pt x="35" y="274"/>
                      <a:pt x="90" y="488"/>
                      <a:pt x="174" y="698"/>
                    </a:cubicBezTo>
                    <a:cubicBezTo>
                      <a:pt x="186" y="726"/>
                      <a:pt x="218" y="743"/>
                      <a:pt x="247" y="743"/>
                    </a:cubicBezTo>
                    <a:cubicBezTo>
                      <a:pt x="272" y="743"/>
                      <a:pt x="295" y="730"/>
                      <a:pt x="301" y="698"/>
                    </a:cubicBezTo>
                    <a:cubicBezTo>
                      <a:pt x="314" y="614"/>
                      <a:pt x="330" y="526"/>
                      <a:pt x="343" y="442"/>
                    </a:cubicBezTo>
                    <a:cubicBezTo>
                      <a:pt x="362" y="344"/>
                      <a:pt x="334" y="280"/>
                      <a:pt x="448" y="280"/>
                    </a:cubicBezTo>
                    <a:cubicBezTo>
                      <a:pt x="450" y="280"/>
                      <a:pt x="453" y="280"/>
                      <a:pt x="456" y="280"/>
                    </a:cubicBezTo>
                    <a:cubicBezTo>
                      <a:pt x="608" y="290"/>
                      <a:pt x="618" y="517"/>
                      <a:pt x="638" y="646"/>
                    </a:cubicBezTo>
                    <a:cubicBezTo>
                      <a:pt x="644" y="679"/>
                      <a:pt x="667" y="693"/>
                      <a:pt x="693" y="693"/>
                    </a:cubicBezTo>
                    <a:cubicBezTo>
                      <a:pt x="724" y="693"/>
                      <a:pt x="757" y="674"/>
                      <a:pt x="767" y="646"/>
                    </a:cubicBezTo>
                    <a:cubicBezTo>
                      <a:pt x="800" y="552"/>
                      <a:pt x="884" y="339"/>
                      <a:pt x="978" y="296"/>
                    </a:cubicBezTo>
                    <a:cubicBezTo>
                      <a:pt x="1003" y="286"/>
                      <a:pt x="1025" y="281"/>
                      <a:pt x="1043" y="281"/>
                    </a:cubicBezTo>
                    <a:cubicBezTo>
                      <a:pt x="1183" y="281"/>
                      <a:pt x="1117" y="570"/>
                      <a:pt x="1088" y="679"/>
                    </a:cubicBezTo>
                    <a:cubicBezTo>
                      <a:pt x="1074" y="723"/>
                      <a:pt x="1108" y="751"/>
                      <a:pt x="1143" y="751"/>
                    </a:cubicBezTo>
                    <a:cubicBezTo>
                      <a:pt x="1168" y="751"/>
                      <a:pt x="1193" y="738"/>
                      <a:pt x="1205" y="708"/>
                    </a:cubicBezTo>
                    <a:cubicBezTo>
                      <a:pt x="1273" y="565"/>
                      <a:pt x="1350" y="154"/>
                      <a:pt x="1111" y="105"/>
                    </a:cubicBezTo>
                    <a:cubicBezTo>
                      <a:pt x="1096" y="102"/>
                      <a:pt x="1083" y="101"/>
                      <a:pt x="1069" y="101"/>
                    </a:cubicBezTo>
                    <a:cubicBezTo>
                      <a:pt x="929" y="101"/>
                      <a:pt x="811" y="259"/>
                      <a:pt x="732" y="410"/>
                    </a:cubicBezTo>
                    <a:cubicBezTo>
                      <a:pt x="689" y="258"/>
                      <a:pt x="612" y="96"/>
                      <a:pt x="459" y="66"/>
                    </a:cubicBezTo>
                    <a:cubicBezTo>
                      <a:pt x="448" y="64"/>
                      <a:pt x="437" y="63"/>
                      <a:pt x="426" y="63"/>
                    </a:cubicBezTo>
                    <a:cubicBezTo>
                      <a:pt x="286" y="63"/>
                      <a:pt x="231" y="238"/>
                      <a:pt x="203" y="407"/>
                    </a:cubicBezTo>
                    <a:cubicBezTo>
                      <a:pt x="165" y="283"/>
                      <a:pt x="132" y="164"/>
                      <a:pt x="106" y="37"/>
                    </a:cubicBezTo>
                    <a:cubicBezTo>
                      <a:pt x="100" y="12"/>
                      <a:pt x="78" y="1"/>
                      <a:pt x="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" name="Google Shape;408;p3"/>
              <p:cNvSpPr/>
              <p:nvPr/>
            </p:nvSpPr>
            <p:spPr>
              <a:xfrm>
                <a:off x="4004704" y="712009"/>
                <a:ext cx="46429" cy="43277"/>
              </a:xfrm>
              <a:custGeom>
                <a:avLst/>
                <a:gdLst/>
                <a:ahLst/>
                <a:cxnLst/>
                <a:rect l="l" t="t" r="r" b="b"/>
                <a:pathLst>
                  <a:path w="707" h="659" extrusionOk="0">
                    <a:moveTo>
                      <a:pt x="477" y="1"/>
                    </a:moveTo>
                    <a:cubicBezTo>
                      <a:pt x="441" y="1"/>
                      <a:pt x="404" y="8"/>
                      <a:pt x="373" y="19"/>
                    </a:cubicBezTo>
                    <a:cubicBezTo>
                      <a:pt x="237" y="64"/>
                      <a:pt x="104" y="148"/>
                      <a:pt x="65" y="294"/>
                    </a:cubicBezTo>
                    <a:cubicBezTo>
                      <a:pt x="0" y="527"/>
                      <a:pt x="214" y="658"/>
                      <a:pt x="421" y="658"/>
                    </a:cubicBezTo>
                    <a:cubicBezTo>
                      <a:pt x="505" y="658"/>
                      <a:pt x="588" y="637"/>
                      <a:pt x="651" y="592"/>
                    </a:cubicBezTo>
                    <a:cubicBezTo>
                      <a:pt x="706" y="557"/>
                      <a:pt x="673" y="480"/>
                      <a:pt x="617" y="480"/>
                    </a:cubicBezTo>
                    <a:cubicBezTo>
                      <a:pt x="606" y="480"/>
                      <a:pt x="595" y="482"/>
                      <a:pt x="583" y="488"/>
                    </a:cubicBezTo>
                    <a:cubicBezTo>
                      <a:pt x="533" y="514"/>
                      <a:pt x="460" y="533"/>
                      <a:pt x="390" y="533"/>
                    </a:cubicBezTo>
                    <a:cubicBezTo>
                      <a:pt x="293" y="533"/>
                      <a:pt x="200" y="497"/>
                      <a:pt x="182" y="391"/>
                    </a:cubicBezTo>
                    <a:cubicBezTo>
                      <a:pt x="165" y="307"/>
                      <a:pt x="230" y="229"/>
                      <a:pt x="295" y="184"/>
                    </a:cubicBezTo>
                    <a:cubicBezTo>
                      <a:pt x="317" y="169"/>
                      <a:pt x="431" y="109"/>
                      <a:pt x="490" y="109"/>
                    </a:cubicBezTo>
                    <a:cubicBezTo>
                      <a:pt x="510" y="109"/>
                      <a:pt x="524" y="116"/>
                      <a:pt x="525" y="135"/>
                    </a:cubicBezTo>
                    <a:cubicBezTo>
                      <a:pt x="527" y="166"/>
                      <a:pt x="550" y="181"/>
                      <a:pt x="574" y="181"/>
                    </a:cubicBezTo>
                    <a:cubicBezTo>
                      <a:pt x="597" y="181"/>
                      <a:pt x="621" y="166"/>
                      <a:pt x="622" y="135"/>
                    </a:cubicBezTo>
                    <a:cubicBezTo>
                      <a:pt x="629" y="35"/>
                      <a:pt x="556" y="1"/>
                      <a:pt x="4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" name="Google Shape;409;p3"/>
              <p:cNvSpPr/>
              <p:nvPr/>
            </p:nvSpPr>
            <p:spPr>
              <a:xfrm>
                <a:off x="4047388" y="673133"/>
                <a:ext cx="53587" cy="44721"/>
              </a:xfrm>
              <a:custGeom>
                <a:avLst/>
                <a:gdLst/>
                <a:ahLst/>
                <a:cxnLst/>
                <a:rect l="l" t="t" r="r" b="b"/>
                <a:pathLst>
                  <a:path w="816" h="681" extrusionOk="0">
                    <a:moveTo>
                      <a:pt x="333" y="0"/>
                    </a:moveTo>
                    <a:cubicBezTo>
                      <a:pt x="215" y="0"/>
                      <a:pt x="72" y="119"/>
                      <a:pt x="21" y="206"/>
                    </a:cubicBezTo>
                    <a:cubicBezTo>
                      <a:pt x="1" y="241"/>
                      <a:pt x="30" y="272"/>
                      <a:pt x="61" y="272"/>
                    </a:cubicBezTo>
                    <a:cubicBezTo>
                      <a:pt x="74" y="272"/>
                      <a:pt x="89" y="266"/>
                      <a:pt x="99" y="251"/>
                    </a:cubicBezTo>
                    <a:cubicBezTo>
                      <a:pt x="134" y="200"/>
                      <a:pt x="209" y="121"/>
                      <a:pt x="276" y="121"/>
                    </a:cubicBezTo>
                    <a:cubicBezTo>
                      <a:pt x="277" y="121"/>
                      <a:pt x="279" y="121"/>
                      <a:pt x="280" y="121"/>
                    </a:cubicBezTo>
                    <a:cubicBezTo>
                      <a:pt x="387" y="125"/>
                      <a:pt x="374" y="209"/>
                      <a:pt x="364" y="283"/>
                    </a:cubicBezTo>
                    <a:cubicBezTo>
                      <a:pt x="355" y="397"/>
                      <a:pt x="296" y="484"/>
                      <a:pt x="209" y="556"/>
                    </a:cubicBezTo>
                    <a:cubicBezTo>
                      <a:pt x="170" y="581"/>
                      <a:pt x="193" y="656"/>
                      <a:pt x="235" y="662"/>
                    </a:cubicBezTo>
                    <a:cubicBezTo>
                      <a:pt x="300" y="675"/>
                      <a:pt x="364" y="681"/>
                      <a:pt x="426" y="681"/>
                    </a:cubicBezTo>
                    <a:cubicBezTo>
                      <a:pt x="531" y="681"/>
                      <a:pt x="633" y="663"/>
                      <a:pt x="737" y="627"/>
                    </a:cubicBezTo>
                    <a:cubicBezTo>
                      <a:pt x="815" y="601"/>
                      <a:pt x="792" y="493"/>
                      <a:pt x="732" y="493"/>
                    </a:cubicBezTo>
                    <a:cubicBezTo>
                      <a:pt x="725" y="493"/>
                      <a:pt x="718" y="494"/>
                      <a:pt x="711" y="497"/>
                    </a:cubicBezTo>
                    <a:cubicBezTo>
                      <a:pt x="616" y="529"/>
                      <a:pt x="527" y="550"/>
                      <a:pt x="431" y="550"/>
                    </a:cubicBezTo>
                    <a:cubicBezTo>
                      <a:pt x="419" y="550"/>
                      <a:pt x="406" y="550"/>
                      <a:pt x="393" y="549"/>
                    </a:cubicBezTo>
                    <a:cubicBezTo>
                      <a:pt x="491" y="416"/>
                      <a:pt x="539" y="235"/>
                      <a:pt x="468" y="89"/>
                    </a:cubicBezTo>
                    <a:cubicBezTo>
                      <a:pt x="435" y="25"/>
                      <a:pt x="387" y="0"/>
                      <a:pt x="3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0" name="Google Shape;410;p3"/>
            <p:cNvGrpSpPr/>
            <p:nvPr/>
          </p:nvGrpSpPr>
          <p:grpSpPr>
            <a:xfrm rot="-1237466">
              <a:off x="8587787" y="4163404"/>
              <a:ext cx="714306" cy="332764"/>
              <a:chOff x="8025882" y="2821184"/>
              <a:chExt cx="340424" cy="158589"/>
            </a:xfrm>
          </p:grpSpPr>
          <p:sp>
            <p:nvSpPr>
              <p:cNvPr id="411" name="Google Shape;411;p3"/>
              <p:cNvSpPr/>
              <p:nvPr/>
            </p:nvSpPr>
            <p:spPr>
              <a:xfrm>
                <a:off x="8025882" y="2871420"/>
                <a:ext cx="56214" cy="78279"/>
              </a:xfrm>
              <a:custGeom>
                <a:avLst/>
                <a:gdLst/>
                <a:ahLst/>
                <a:cxnLst/>
                <a:rect l="l" t="t" r="r" b="b"/>
                <a:pathLst>
                  <a:path w="856" h="1192" extrusionOk="0">
                    <a:moveTo>
                      <a:pt x="799" y="0"/>
                    </a:moveTo>
                    <a:cubicBezTo>
                      <a:pt x="790" y="0"/>
                      <a:pt x="781" y="4"/>
                      <a:pt x="774" y="13"/>
                    </a:cubicBezTo>
                    <a:cubicBezTo>
                      <a:pt x="709" y="94"/>
                      <a:pt x="648" y="178"/>
                      <a:pt x="586" y="259"/>
                    </a:cubicBezTo>
                    <a:cubicBezTo>
                      <a:pt x="554" y="304"/>
                      <a:pt x="495" y="366"/>
                      <a:pt x="453" y="431"/>
                    </a:cubicBezTo>
                    <a:cubicBezTo>
                      <a:pt x="408" y="382"/>
                      <a:pt x="359" y="340"/>
                      <a:pt x="317" y="291"/>
                    </a:cubicBezTo>
                    <a:cubicBezTo>
                      <a:pt x="236" y="210"/>
                      <a:pt x="158" y="126"/>
                      <a:pt x="77" y="45"/>
                    </a:cubicBezTo>
                    <a:cubicBezTo>
                      <a:pt x="69" y="37"/>
                      <a:pt x="60" y="33"/>
                      <a:pt x="51" y="33"/>
                    </a:cubicBezTo>
                    <a:cubicBezTo>
                      <a:pt x="23" y="33"/>
                      <a:pt x="1" y="70"/>
                      <a:pt x="26" y="97"/>
                    </a:cubicBezTo>
                    <a:cubicBezTo>
                      <a:pt x="94" y="181"/>
                      <a:pt x="165" y="262"/>
                      <a:pt x="239" y="343"/>
                    </a:cubicBezTo>
                    <a:cubicBezTo>
                      <a:pt x="294" y="408"/>
                      <a:pt x="350" y="483"/>
                      <a:pt x="405" y="544"/>
                    </a:cubicBezTo>
                    <a:cubicBezTo>
                      <a:pt x="401" y="615"/>
                      <a:pt x="437" y="706"/>
                      <a:pt x="450" y="774"/>
                    </a:cubicBezTo>
                    <a:cubicBezTo>
                      <a:pt x="473" y="901"/>
                      <a:pt x="499" y="1024"/>
                      <a:pt x="531" y="1147"/>
                    </a:cubicBezTo>
                    <a:cubicBezTo>
                      <a:pt x="539" y="1178"/>
                      <a:pt x="561" y="1191"/>
                      <a:pt x="584" y="1191"/>
                    </a:cubicBezTo>
                    <a:cubicBezTo>
                      <a:pt x="619" y="1191"/>
                      <a:pt x="655" y="1161"/>
                      <a:pt x="648" y="1114"/>
                    </a:cubicBezTo>
                    <a:cubicBezTo>
                      <a:pt x="625" y="949"/>
                      <a:pt x="534" y="755"/>
                      <a:pt x="537" y="586"/>
                    </a:cubicBezTo>
                    <a:lnTo>
                      <a:pt x="537" y="564"/>
                    </a:lnTo>
                    <a:cubicBezTo>
                      <a:pt x="547" y="564"/>
                      <a:pt x="547" y="560"/>
                      <a:pt x="547" y="551"/>
                    </a:cubicBezTo>
                    <a:cubicBezTo>
                      <a:pt x="576" y="382"/>
                      <a:pt x="755" y="198"/>
                      <a:pt x="839" y="61"/>
                    </a:cubicBezTo>
                    <a:cubicBezTo>
                      <a:pt x="856" y="35"/>
                      <a:pt x="827" y="0"/>
                      <a:pt x="7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" name="Google Shape;412;p3"/>
              <p:cNvSpPr/>
              <p:nvPr/>
            </p:nvSpPr>
            <p:spPr>
              <a:xfrm>
                <a:off x="8072703" y="2920867"/>
                <a:ext cx="40190" cy="8997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37" extrusionOk="0">
                    <a:moveTo>
                      <a:pt x="52" y="0"/>
                    </a:moveTo>
                    <a:cubicBezTo>
                      <a:pt x="13" y="0"/>
                      <a:pt x="0" y="58"/>
                      <a:pt x="45" y="73"/>
                    </a:cubicBezTo>
                    <a:cubicBezTo>
                      <a:pt x="149" y="106"/>
                      <a:pt x="280" y="137"/>
                      <a:pt x="403" y="137"/>
                    </a:cubicBezTo>
                    <a:cubicBezTo>
                      <a:pt x="459" y="137"/>
                      <a:pt x="513" y="130"/>
                      <a:pt x="563" y="115"/>
                    </a:cubicBezTo>
                    <a:cubicBezTo>
                      <a:pt x="612" y="105"/>
                      <a:pt x="602" y="34"/>
                      <a:pt x="550" y="28"/>
                    </a:cubicBezTo>
                    <a:cubicBezTo>
                      <a:pt x="479" y="28"/>
                      <a:pt x="411" y="41"/>
                      <a:pt x="341" y="41"/>
                    </a:cubicBezTo>
                    <a:cubicBezTo>
                      <a:pt x="334" y="41"/>
                      <a:pt x="327" y="41"/>
                      <a:pt x="320" y="41"/>
                    </a:cubicBezTo>
                    <a:cubicBezTo>
                      <a:pt x="236" y="37"/>
                      <a:pt x="148" y="24"/>
                      <a:pt x="64" y="2"/>
                    </a:cubicBezTo>
                    <a:cubicBezTo>
                      <a:pt x="60" y="1"/>
                      <a:pt x="56" y="0"/>
                      <a:pt x="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" name="Google Shape;413;p3"/>
              <p:cNvSpPr/>
              <p:nvPr/>
            </p:nvSpPr>
            <p:spPr>
              <a:xfrm>
                <a:off x="8069354" y="2907077"/>
                <a:ext cx="45050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28" extrusionOk="0">
                    <a:moveTo>
                      <a:pt x="32" y="1"/>
                    </a:moveTo>
                    <a:cubicBezTo>
                      <a:pt x="2" y="1"/>
                      <a:pt x="0" y="53"/>
                      <a:pt x="31" y="59"/>
                    </a:cubicBezTo>
                    <a:cubicBezTo>
                      <a:pt x="186" y="100"/>
                      <a:pt x="364" y="127"/>
                      <a:pt x="528" y="127"/>
                    </a:cubicBezTo>
                    <a:cubicBezTo>
                      <a:pt x="559" y="127"/>
                      <a:pt x="590" y="126"/>
                      <a:pt x="621" y="124"/>
                    </a:cubicBezTo>
                    <a:cubicBezTo>
                      <a:pt x="685" y="118"/>
                      <a:pt x="685" y="24"/>
                      <a:pt x="621" y="24"/>
                    </a:cubicBezTo>
                    <a:cubicBezTo>
                      <a:pt x="426" y="17"/>
                      <a:pt x="232" y="17"/>
                      <a:pt x="37" y="1"/>
                    </a:cubicBezTo>
                    <a:cubicBezTo>
                      <a:pt x="36" y="1"/>
                      <a:pt x="34" y="1"/>
                      <a:pt x="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" name="Google Shape;414;p3"/>
              <p:cNvSpPr/>
              <p:nvPr/>
            </p:nvSpPr>
            <p:spPr>
              <a:xfrm>
                <a:off x="8122545" y="2887968"/>
                <a:ext cx="48793" cy="51617"/>
              </a:xfrm>
              <a:custGeom>
                <a:avLst/>
                <a:gdLst/>
                <a:ahLst/>
                <a:cxnLst/>
                <a:rect l="l" t="t" r="r" b="b"/>
                <a:pathLst>
                  <a:path w="743" h="786" extrusionOk="0">
                    <a:moveTo>
                      <a:pt x="427" y="0"/>
                    </a:moveTo>
                    <a:cubicBezTo>
                      <a:pt x="173" y="0"/>
                      <a:pt x="0" y="319"/>
                      <a:pt x="99" y="542"/>
                    </a:cubicBezTo>
                    <a:cubicBezTo>
                      <a:pt x="162" y="682"/>
                      <a:pt x="334" y="785"/>
                      <a:pt x="495" y="785"/>
                    </a:cubicBezTo>
                    <a:cubicBezTo>
                      <a:pt x="575" y="785"/>
                      <a:pt x="652" y="760"/>
                      <a:pt x="711" y="700"/>
                    </a:cubicBezTo>
                    <a:cubicBezTo>
                      <a:pt x="743" y="669"/>
                      <a:pt x="715" y="603"/>
                      <a:pt x="670" y="603"/>
                    </a:cubicBezTo>
                    <a:cubicBezTo>
                      <a:pt x="665" y="603"/>
                      <a:pt x="659" y="604"/>
                      <a:pt x="653" y="606"/>
                    </a:cubicBezTo>
                    <a:cubicBezTo>
                      <a:pt x="589" y="630"/>
                      <a:pt x="519" y="648"/>
                      <a:pt x="453" y="648"/>
                    </a:cubicBezTo>
                    <a:cubicBezTo>
                      <a:pt x="359" y="648"/>
                      <a:pt x="271" y="612"/>
                      <a:pt x="216" y="509"/>
                    </a:cubicBezTo>
                    <a:cubicBezTo>
                      <a:pt x="112" y="315"/>
                      <a:pt x="277" y="127"/>
                      <a:pt x="452" y="72"/>
                    </a:cubicBezTo>
                    <a:cubicBezTo>
                      <a:pt x="491" y="59"/>
                      <a:pt x="484" y="4"/>
                      <a:pt x="442" y="1"/>
                    </a:cubicBezTo>
                    <a:cubicBezTo>
                      <a:pt x="437" y="0"/>
                      <a:pt x="432" y="0"/>
                      <a:pt x="4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" name="Google Shape;415;p3"/>
              <p:cNvSpPr/>
              <p:nvPr/>
            </p:nvSpPr>
            <p:spPr>
              <a:xfrm>
                <a:off x="8170088" y="2914695"/>
                <a:ext cx="29814" cy="39468"/>
              </a:xfrm>
              <a:custGeom>
                <a:avLst/>
                <a:gdLst/>
                <a:ahLst/>
                <a:cxnLst/>
                <a:rect l="l" t="t" r="r" b="b"/>
                <a:pathLst>
                  <a:path w="454" h="601" extrusionOk="0">
                    <a:moveTo>
                      <a:pt x="309" y="0"/>
                    </a:moveTo>
                    <a:cubicBezTo>
                      <a:pt x="286" y="0"/>
                      <a:pt x="265" y="13"/>
                      <a:pt x="259" y="41"/>
                    </a:cubicBezTo>
                    <a:cubicBezTo>
                      <a:pt x="250" y="70"/>
                      <a:pt x="243" y="105"/>
                      <a:pt x="214" y="122"/>
                    </a:cubicBezTo>
                    <a:cubicBezTo>
                      <a:pt x="201" y="130"/>
                      <a:pt x="182" y="135"/>
                      <a:pt x="162" y="135"/>
                    </a:cubicBezTo>
                    <a:cubicBezTo>
                      <a:pt x="127" y="135"/>
                      <a:pt x="92" y="117"/>
                      <a:pt x="107" y="67"/>
                    </a:cubicBezTo>
                    <a:cubicBezTo>
                      <a:pt x="117" y="38"/>
                      <a:pt x="96" y="20"/>
                      <a:pt x="73" y="20"/>
                    </a:cubicBezTo>
                    <a:cubicBezTo>
                      <a:pt x="58" y="20"/>
                      <a:pt x="42" y="29"/>
                      <a:pt x="36" y="47"/>
                    </a:cubicBezTo>
                    <a:cubicBezTo>
                      <a:pt x="0" y="131"/>
                      <a:pt x="65" y="229"/>
                      <a:pt x="152" y="245"/>
                    </a:cubicBezTo>
                    <a:cubicBezTo>
                      <a:pt x="163" y="247"/>
                      <a:pt x="173" y="248"/>
                      <a:pt x="183" y="248"/>
                    </a:cubicBezTo>
                    <a:cubicBezTo>
                      <a:pt x="228" y="248"/>
                      <a:pt x="266" y="226"/>
                      <a:pt x="298" y="199"/>
                    </a:cubicBezTo>
                    <a:cubicBezTo>
                      <a:pt x="324" y="306"/>
                      <a:pt x="324" y="413"/>
                      <a:pt x="308" y="523"/>
                    </a:cubicBezTo>
                    <a:cubicBezTo>
                      <a:pt x="300" y="570"/>
                      <a:pt x="338" y="600"/>
                      <a:pt x="373" y="600"/>
                    </a:cubicBezTo>
                    <a:cubicBezTo>
                      <a:pt x="396" y="600"/>
                      <a:pt x="418" y="587"/>
                      <a:pt x="425" y="556"/>
                    </a:cubicBezTo>
                    <a:cubicBezTo>
                      <a:pt x="454" y="381"/>
                      <a:pt x="437" y="209"/>
                      <a:pt x="373" y="41"/>
                    </a:cubicBezTo>
                    <a:cubicBezTo>
                      <a:pt x="361" y="15"/>
                      <a:pt x="334" y="0"/>
                      <a:pt x="3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" name="Google Shape;416;p3"/>
              <p:cNvSpPr/>
              <p:nvPr/>
            </p:nvSpPr>
            <p:spPr>
              <a:xfrm>
                <a:off x="8207519" y="2885604"/>
                <a:ext cx="35987" cy="59103"/>
              </a:xfrm>
              <a:custGeom>
                <a:avLst/>
                <a:gdLst/>
                <a:ahLst/>
                <a:cxnLst/>
                <a:rect l="l" t="t" r="r" b="b"/>
                <a:pathLst>
                  <a:path w="548" h="900" extrusionOk="0">
                    <a:moveTo>
                      <a:pt x="272" y="153"/>
                    </a:moveTo>
                    <a:cubicBezTo>
                      <a:pt x="290" y="153"/>
                      <a:pt x="309" y="158"/>
                      <a:pt x="331" y="169"/>
                    </a:cubicBezTo>
                    <a:cubicBezTo>
                      <a:pt x="392" y="199"/>
                      <a:pt x="408" y="224"/>
                      <a:pt x="389" y="296"/>
                    </a:cubicBezTo>
                    <a:cubicBezTo>
                      <a:pt x="357" y="399"/>
                      <a:pt x="234" y="445"/>
                      <a:pt x="136" y="467"/>
                    </a:cubicBezTo>
                    <a:cubicBezTo>
                      <a:pt x="133" y="403"/>
                      <a:pt x="133" y="338"/>
                      <a:pt x="153" y="273"/>
                    </a:cubicBezTo>
                    <a:cubicBezTo>
                      <a:pt x="175" y="206"/>
                      <a:pt x="214" y="153"/>
                      <a:pt x="272" y="153"/>
                    </a:cubicBezTo>
                    <a:close/>
                    <a:moveTo>
                      <a:pt x="306" y="0"/>
                    </a:moveTo>
                    <a:cubicBezTo>
                      <a:pt x="215" y="0"/>
                      <a:pt x="127" y="57"/>
                      <a:pt x="72" y="134"/>
                    </a:cubicBezTo>
                    <a:cubicBezTo>
                      <a:pt x="63" y="121"/>
                      <a:pt x="49" y="115"/>
                      <a:pt x="36" y="115"/>
                    </a:cubicBezTo>
                    <a:cubicBezTo>
                      <a:pt x="18" y="115"/>
                      <a:pt x="0" y="127"/>
                      <a:pt x="0" y="153"/>
                    </a:cubicBezTo>
                    <a:cubicBezTo>
                      <a:pt x="0" y="383"/>
                      <a:pt x="7" y="610"/>
                      <a:pt x="13" y="840"/>
                    </a:cubicBezTo>
                    <a:cubicBezTo>
                      <a:pt x="13" y="880"/>
                      <a:pt x="41" y="899"/>
                      <a:pt x="70" y="899"/>
                    </a:cubicBezTo>
                    <a:cubicBezTo>
                      <a:pt x="95" y="899"/>
                      <a:pt x="121" y="885"/>
                      <a:pt x="130" y="856"/>
                    </a:cubicBezTo>
                    <a:cubicBezTo>
                      <a:pt x="162" y="772"/>
                      <a:pt x="159" y="685"/>
                      <a:pt x="149" y="597"/>
                    </a:cubicBezTo>
                    <a:cubicBezTo>
                      <a:pt x="298" y="561"/>
                      <a:pt x="467" y="493"/>
                      <a:pt x="515" y="331"/>
                    </a:cubicBezTo>
                    <a:cubicBezTo>
                      <a:pt x="548" y="218"/>
                      <a:pt x="509" y="79"/>
                      <a:pt x="402" y="24"/>
                    </a:cubicBezTo>
                    <a:cubicBezTo>
                      <a:pt x="371" y="7"/>
                      <a:pt x="338" y="0"/>
                      <a:pt x="3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" name="Google Shape;417;p3"/>
              <p:cNvSpPr/>
              <p:nvPr/>
            </p:nvSpPr>
            <p:spPr>
              <a:xfrm>
                <a:off x="8251123" y="2904582"/>
                <a:ext cx="60022" cy="13265"/>
              </a:xfrm>
              <a:custGeom>
                <a:avLst/>
                <a:gdLst/>
                <a:ahLst/>
                <a:cxnLst/>
                <a:rect l="l" t="t" r="r" b="b"/>
                <a:pathLst>
                  <a:path w="914" h="202" extrusionOk="0">
                    <a:moveTo>
                      <a:pt x="52" y="0"/>
                    </a:moveTo>
                    <a:cubicBezTo>
                      <a:pt x="7" y="0"/>
                      <a:pt x="0" y="72"/>
                      <a:pt x="39" y="78"/>
                    </a:cubicBezTo>
                    <a:cubicBezTo>
                      <a:pt x="295" y="143"/>
                      <a:pt x="574" y="162"/>
                      <a:pt x="833" y="201"/>
                    </a:cubicBezTo>
                    <a:cubicBezTo>
                      <a:pt x="836" y="202"/>
                      <a:pt x="839" y="202"/>
                      <a:pt x="842" y="202"/>
                    </a:cubicBezTo>
                    <a:cubicBezTo>
                      <a:pt x="914" y="202"/>
                      <a:pt x="911" y="87"/>
                      <a:pt x="839" y="78"/>
                    </a:cubicBezTo>
                    <a:cubicBezTo>
                      <a:pt x="577" y="49"/>
                      <a:pt x="311" y="0"/>
                      <a:pt x="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" name="Google Shape;418;p3"/>
              <p:cNvSpPr/>
              <p:nvPr/>
            </p:nvSpPr>
            <p:spPr>
              <a:xfrm>
                <a:off x="8254472" y="2839702"/>
                <a:ext cx="49909" cy="56542"/>
              </a:xfrm>
              <a:custGeom>
                <a:avLst/>
                <a:gdLst/>
                <a:ahLst/>
                <a:cxnLst/>
                <a:rect l="l" t="t" r="r" b="b"/>
                <a:pathLst>
                  <a:path w="760" h="861" extrusionOk="0">
                    <a:moveTo>
                      <a:pt x="691" y="0"/>
                    </a:moveTo>
                    <a:cubicBezTo>
                      <a:pt x="674" y="0"/>
                      <a:pt x="657" y="9"/>
                      <a:pt x="646" y="29"/>
                    </a:cubicBezTo>
                    <a:cubicBezTo>
                      <a:pt x="545" y="233"/>
                      <a:pt x="474" y="454"/>
                      <a:pt x="390" y="671"/>
                    </a:cubicBezTo>
                    <a:cubicBezTo>
                      <a:pt x="277" y="483"/>
                      <a:pt x="176" y="289"/>
                      <a:pt x="79" y="94"/>
                    </a:cubicBezTo>
                    <a:cubicBezTo>
                      <a:pt x="72" y="82"/>
                      <a:pt x="60" y="77"/>
                      <a:pt x="48" y="77"/>
                    </a:cubicBezTo>
                    <a:cubicBezTo>
                      <a:pt x="24" y="77"/>
                      <a:pt x="0" y="96"/>
                      <a:pt x="11" y="123"/>
                    </a:cubicBezTo>
                    <a:cubicBezTo>
                      <a:pt x="102" y="370"/>
                      <a:pt x="228" y="600"/>
                      <a:pt x="354" y="833"/>
                    </a:cubicBezTo>
                    <a:cubicBezTo>
                      <a:pt x="364" y="851"/>
                      <a:pt x="386" y="861"/>
                      <a:pt x="408" y="861"/>
                    </a:cubicBezTo>
                    <a:cubicBezTo>
                      <a:pt x="428" y="861"/>
                      <a:pt x="449" y="852"/>
                      <a:pt x="458" y="833"/>
                    </a:cubicBezTo>
                    <a:cubicBezTo>
                      <a:pt x="568" y="596"/>
                      <a:pt x="704" y="331"/>
                      <a:pt x="753" y="75"/>
                    </a:cubicBezTo>
                    <a:cubicBezTo>
                      <a:pt x="759" y="34"/>
                      <a:pt x="724" y="0"/>
                      <a:pt x="6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" name="Google Shape;419;p3"/>
              <p:cNvSpPr/>
              <p:nvPr/>
            </p:nvSpPr>
            <p:spPr>
              <a:xfrm>
                <a:off x="8305364" y="2821184"/>
                <a:ext cx="33032" cy="40781"/>
              </a:xfrm>
              <a:custGeom>
                <a:avLst/>
                <a:gdLst/>
                <a:ahLst/>
                <a:cxnLst/>
                <a:rect l="l" t="t" r="r" b="b"/>
                <a:pathLst>
                  <a:path w="503" h="621" extrusionOk="0">
                    <a:moveTo>
                      <a:pt x="185" y="1"/>
                    </a:moveTo>
                    <a:cubicBezTo>
                      <a:pt x="131" y="1"/>
                      <a:pt x="80" y="27"/>
                      <a:pt x="65" y="88"/>
                    </a:cubicBezTo>
                    <a:cubicBezTo>
                      <a:pt x="57" y="121"/>
                      <a:pt x="88" y="149"/>
                      <a:pt x="116" y="149"/>
                    </a:cubicBezTo>
                    <a:cubicBezTo>
                      <a:pt x="129" y="149"/>
                      <a:pt x="142" y="142"/>
                      <a:pt x="150" y="127"/>
                    </a:cubicBezTo>
                    <a:cubicBezTo>
                      <a:pt x="157" y="109"/>
                      <a:pt x="171" y="101"/>
                      <a:pt x="185" y="101"/>
                    </a:cubicBezTo>
                    <a:cubicBezTo>
                      <a:pt x="207" y="101"/>
                      <a:pt x="230" y="120"/>
                      <a:pt x="234" y="149"/>
                    </a:cubicBezTo>
                    <a:cubicBezTo>
                      <a:pt x="237" y="195"/>
                      <a:pt x="201" y="240"/>
                      <a:pt x="172" y="266"/>
                    </a:cubicBezTo>
                    <a:cubicBezTo>
                      <a:pt x="124" y="315"/>
                      <a:pt x="69" y="357"/>
                      <a:pt x="23" y="409"/>
                    </a:cubicBezTo>
                    <a:cubicBezTo>
                      <a:pt x="0" y="438"/>
                      <a:pt x="0" y="483"/>
                      <a:pt x="36" y="506"/>
                    </a:cubicBezTo>
                    <a:cubicBezTo>
                      <a:pt x="141" y="566"/>
                      <a:pt x="263" y="620"/>
                      <a:pt x="386" y="620"/>
                    </a:cubicBezTo>
                    <a:cubicBezTo>
                      <a:pt x="396" y="620"/>
                      <a:pt x="405" y="620"/>
                      <a:pt x="415" y="619"/>
                    </a:cubicBezTo>
                    <a:cubicBezTo>
                      <a:pt x="483" y="616"/>
                      <a:pt x="503" y="515"/>
                      <a:pt x="435" y="499"/>
                    </a:cubicBezTo>
                    <a:cubicBezTo>
                      <a:pt x="341" y="483"/>
                      <a:pt x="256" y="467"/>
                      <a:pt x="169" y="434"/>
                    </a:cubicBezTo>
                    <a:cubicBezTo>
                      <a:pt x="273" y="337"/>
                      <a:pt x="409" y="217"/>
                      <a:pt x="324" y="72"/>
                    </a:cubicBezTo>
                    <a:cubicBezTo>
                      <a:pt x="296" y="27"/>
                      <a:pt x="239" y="1"/>
                      <a:pt x="1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" name="Google Shape;420;p3"/>
              <p:cNvSpPr/>
              <p:nvPr/>
            </p:nvSpPr>
            <p:spPr>
              <a:xfrm>
                <a:off x="8256836" y="2927171"/>
                <a:ext cx="58840" cy="52602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01" extrusionOk="0">
                    <a:moveTo>
                      <a:pt x="237" y="1"/>
                    </a:moveTo>
                    <a:cubicBezTo>
                      <a:pt x="160" y="1"/>
                      <a:pt x="86" y="45"/>
                      <a:pt x="66" y="139"/>
                    </a:cubicBezTo>
                    <a:cubicBezTo>
                      <a:pt x="62" y="166"/>
                      <a:pt x="84" y="184"/>
                      <a:pt x="105" y="184"/>
                    </a:cubicBezTo>
                    <a:cubicBezTo>
                      <a:pt x="120" y="184"/>
                      <a:pt x="134" y="176"/>
                      <a:pt x="140" y="158"/>
                    </a:cubicBezTo>
                    <a:cubicBezTo>
                      <a:pt x="156" y="105"/>
                      <a:pt x="183" y="85"/>
                      <a:pt x="212" y="85"/>
                    </a:cubicBezTo>
                    <a:cubicBezTo>
                      <a:pt x="276" y="85"/>
                      <a:pt x="350" y="181"/>
                      <a:pt x="348" y="236"/>
                    </a:cubicBezTo>
                    <a:cubicBezTo>
                      <a:pt x="348" y="304"/>
                      <a:pt x="302" y="369"/>
                      <a:pt x="260" y="418"/>
                    </a:cubicBezTo>
                    <a:cubicBezTo>
                      <a:pt x="195" y="495"/>
                      <a:pt x="114" y="557"/>
                      <a:pt x="46" y="625"/>
                    </a:cubicBezTo>
                    <a:cubicBezTo>
                      <a:pt x="1" y="670"/>
                      <a:pt x="40" y="732"/>
                      <a:pt x="92" y="735"/>
                    </a:cubicBezTo>
                    <a:cubicBezTo>
                      <a:pt x="270" y="758"/>
                      <a:pt x="448" y="790"/>
                      <a:pt x="629" y="800"/>
                    </a:cubicBezTo>
                    <a:cubicBezTo>
                      <a:pt x="638" y="800"/>
                      <a:pt x="646" y="800"/>
                      <a:pt x="654" y="800"/>
                    </a:cubicBezTo>
                    <a:cubicBezTo>
                      <a:pt x="743" y="800"/>
                      <a:pt x="828" y="782"/>
                      <a:pt x="869" y="693"/>
                    </a:cubicBezTo>
                    <a:cubicBezTo>
                      <a:pt x="896" y="646"/>
                      <a:pt x="856" y="601"/>
                      <a:pt x="813" y="601"/>
                    </a:cubicBezTo>
                    <a:cubicBezTo>
                      <a:pt x="793" y="601"/>
                      <a:pt x="773" y="611"/>
                      <a:pt x="759" y="635"/>
                    </a:cubicBezTo>
                    <a:cubicBezTo>
                      <a:pt x="740" y="666"/>
                      <a:pt x="697" y="676"/>
                      <a:pt x="647" y="676"/>
                    </a:cubicBezTo>
                    <a:cubicBezTo>
                      <a:pt x="568" y="676"/>
                      <a:pt x="472" y="650"/>
                      <a:pt x="432" y="644"/>
                    </a:cubicBezTo>
                    <a:cubicBezTo>
                      <a:pt x="364" y="638"/>
                      <a:pt x="299" y="628"/>
                      <a:pt x="228" y="622"/>
                    </a:cubicBezTo>
                    <a:cubicBezTo>
                      <a:pt x="370" y="476"/>
                      <a:pt x="542" y="304"/>
                      <a:pt x="419" y="103"/>
                    </a:cubicBezTo>
                    <a:cubicBezTo>
                      <a:pt x="379" y="36"/>
                      <a:pt x="307" y="1"/>
                      <a:pt x="2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" name="Google Shape;421;p3"/>
              <p:cNvSpPr/>
              <p:nvPr/>
            </p:nvSpPr>
            <p:spPr>
              <a:xfrm>
                <a:off x="8313048" y="2875951"/>
                <a:ext cx="53258" cy="67968"/>
              </a:xfrm>
              <a:custGeom>
                <a:avLst/>
                <a:gdLst/>
                <a:ahLst/>
                <a:cxnLst/>
                <a:rect l="l" t="t" r="r" b="b"/>
                <a:pathLst>
                  <a:path w="811" h="1035" extrusionOk="0">
                    <a:moveTo>
                      <a:pt x="481" y="1"/>
                    </a:moveTo>
                    <a:cubicBezTo>
                      <a:pt x="364" y="1"/>
                      <a:pt x="250" y="33"/>
                      <a:pt x="156" y="106"/>
                    </a:cubicBezTo>
                    <a:cubicBezTo>
                      <a:pt x="78" y="161"/>
                      <a:pt x="0" y="252"/>
                      <a:pt x="65" y="349"/>
                    </a:cubicBezTo>
                    <a:cubicBezTo>
                      <a:pt x="149" y="478"/>
                      <a:pt x="369" y="440"/>
                      <a:pt x="496" y="485"/>
                    </a:cubicBezTo>
                    <a:cubicBezTo>
                      <a:pt x="593" y="524"/>
                      <a:pt x="645" y="566"/>
                      <a:pt x="635" y="676"/>
                    </a:cubicBezTo>
                    <a:cubicBezTo>
                      <a:pt x="629" y="776"/>
                      <a:pt x="577" y="838"/>
                      <a:pt x="473" y="864"/>
                    </a:cubicBezTo>
                    <a:cubicBezTo>
                      <a:pt x="376" y="887"/>
                      <a:pt x="305" y="864"/>
                      <a:pt x="214" y="912"/>
                    </a:cubicBezTo>
                    <a:cubicBezTo>
                      <a:pt x="153" y="946"/>
                      <a:pt x="191" y="1035"/>
                      <a:pt x="250" y="1035"/>
                    </a:cubicBezTo>
                    <a:cubicBezTo>
                      <a:pt x="260" y="1035"/>
                      <a:pt x="271" y="1032"/>
                      <a:pt x="282" y="1026"/>
                    </a:cubicBezTo>
                    <a:cubicBezTo>
                      <a:pt x="360" y="981"/>
                      <a:pt x="473" y="1003"/>
                      <a:pt x="557" y="971"/>
                    </a:cubicBezTo>
                    <a:cubicBezTo>
                      <a:pt x="616" y="951"/>
                      <a:pt x="667" y="916"/>
                      <a:pt x="710" y="870"/>
                    </a:cubicBezTo>
                    <a:cubicBezTo>
                      <a:pt x="778" y="789"/>
                      <a:pt x="810" y="679"/>
                      <a:pt x="771" y="576"/>
                    </a:cubicBezTo>
                    <a:cubicBezTo>
                      <a:pt x="726" y="459"/>
                      <a:pt x="612" y="388"/>
                      <a:pt x="499" y="355"/>
                    </a:cubicBezTo>
                    <a:cubicBezTo>
                      <a:pt x="454" y="346"/>
                      <a:pt x="405" y="336"/>
                      <a:pt x="356" y="333"/>
                    </a:cubicBezTo>
                    <a:cubicBezTo>
                      <a:pt x="269" y="320"/>
                      <a:pt x="240" y="349"/>
                      <a:pt x="246" y="239"/>
                    </a:cubicBezTo>
                    <a:cubicBezTo>
                      <a:pt x="253" y="141"/>
                      <a:pt x="295" y="125"/>
                      <a:pt x="389" y="96"/>
                    </a:cubicBezTo>
                    <a:cubicBezTo>
                      <a:pt x="437" y="82"/>
                      <a:pt x="487" y="78"/>
                      <a:pt x="536" y="78"/>
                    </a:cubicBezTo>
                    <a:cubicBezTo>
                      <a:pt x="556" y="78"/>
                      <a:pt x="576" y="79"/>
                      <a:pt x="596" y="80"/>
                    </a:cubicBezTo>
                    <a:cubicBezTo>
                      <a:pt x="597" y="80"/>
                      <a:pt x="598" y="80"/>
                      <a:pt x="599" y="80"/>
                    </a:cubicBezTo>
                    <a:cubicBezTo>
                      <a:pt x="636" y="80"/>
                      <a:pt x="644" y="15"/>
                      <a:pt x="603" y="12"/>
                    </a:cubicBezTo>
                    <a:cubicBezTo>
                      <a:pt x="562" y="4"/>
                      <a:pt x="521" y="1"/>
                      <a:pt x="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2" name="Google Shape;422;p3"/>
            <p:cNvGrpSpPr/>
            <p:nvPr/>
          </p:nvGrpSpPr>
          <p:grpSpPr>
            <a:xfrm rot="1967023">
              <a:off x="7308907" y="3114"/>
              <a:ext cx="1107620" cy="218172"/>
              <a:chOff x="4737493" y="4305992"/>
              <a:chExt cx="547410" cy="107830"/>
            </a:xfrm>
          </p:grpSpPr>
          <p:sp>
            <p:nvSpPr>
              <p:cNvPr id="423" name="Google Shape;423;p3"/>
              <p:cNvSpPr/>
              <p:nvPr/>
            </p:nvSpPr>
            <p:spPr>
              <a:xfrm>
                <a:off x="4737493" y="4313938"/>
                <a:ext cx="52470" cy="8615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1312" extrusionOk="0">
                    <a:moveTo>
                      <a:pt x="233" y="127"/>
                    </a:moveTo>
                    <a:cubicBezTo>
                      <a:pt x="302" y="127"/>
                      <a:pt x="435" y="167"/>
                      <a:pt x="468" y="195"/>
                    </a:cubicBezTo>
                    <a:cubicBezTo>
                      <a:pt x="578" y="412"/>
                      <a:pt x="569" y="519"/>
                      <a:pt x="432" y="535"/>
                    </a:cubicBezTo>
                    <a:cubicBezTo>
                      <a:pt x="364" y="551"/>
                      <a:pt x="296" y="561"/>
                      <a:pt x="225" y="567"/>
                    </a:cubicBezTo>
                    <a:cubicBezTo>
                      <a:pt x="215" y="567"/>
                      <a:pt x="202" y="577"/>
                      <a:pt x="196" y="580"/>
                    </a:cubicBezTo>
                    <a:cubicBezTo>
                      <a:pt x="189" y="548"/>
                      <a:pt x="186" y="515"/>
                      <a:pt x="180" y="483"/>
                    </a:cubicBezTo>
                    <a:cubicBezTo>
                      <a:pt x="170" y="412"/>
                      <a:pt x="164" y="340"/>
                      <a:pt x="154" y="269"/>
                    </a:cubicBezTo>
                    <a:cubicBezTo>
                      <a:pt x="141" y="169"/>
                      <a:pt x="118" y="156"/>
                      <a:pt x="206" y="130"/>
                    </a:cubicBezTo>
                    <a:cubicBezTo>
                      <a:pt x="213" y="128"/>
                      <a:pt x="222" y="127"/>
                      <a:pt x="233" y="127"/>
                    </a:cubicBezTo>
                    <a:close/>
                    <a:moveTo>
                      <a:pt x="180" y="0"/>
                    </a:moveTo>
                    <a:cubicBezTo>
                      <a:pt x="27" y="0"/>
                      <a:pt x="0" y="82"/>
                      <a:pt x="24" y="272"/>
                    </a:cubicBezTo>
                    <a:cubicBezTo>
                      <a:pt x="63" y="613"/>
                      <a:pt x="92" y="985"/>
                      <a:pt x="238" y="1296"/>
                    </a:cubicBezTo>
                    <a:cubicBezTo>
                      <a:pt x="243" y="1307"/>
                      <a:pt x="252" y="1312"/>
                      <a:pt x="262" y="1312"/>
                    </a:cubicBezTo>
                    <a:cubicBezTo>
                      <a:pt x="278" y="1312"/>
                      <a:pt x="296" y="1298"/>
                      <a:pt x="296" y="1280"/>
                    </a:cubicBezTo>
                    <a:cubicBezTo>
                      <a:pt x="290" y="1082"/>
                      <a:pt x="251" y="888"/>
                      <a:pt x="215" y="690"/>
                    </a:cubicBezTo>
                    <a:lnTo>
                      <a:pt x="225" y="690"/>
                    </a:lnTo>
                    <a:cubicBezTo>
                      <a:pt x="413" y="681"/>
                      <a:pt x="727" y="661"/>
                      <a:pt x="760" y="421"/>
                    </a:cubicBezTo>
                    <a:cubicBezTo>
                      <a:pt x="799" y="175"/>
                      <a:pt x="494" y="39"/>
                      <a:pt x="290" y="10"/>
                    </a:cubicBezTo>
                    <a:cubicBezTo>
                      <a:pt x="247" y="3"/>
                      <a:pt x="211" y="0"/>
                      <a:pt x="1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" name="Google Shape;424;p3"/>
              <p:cNvSpPr/>
              <p:nvPr/>
            </p:nvSpPr>
            <p:spPr>
              <a:xfrm>
                <a:off x="4790749" y="4371135"/>
                <a:ext cx="37498" cy="9128"/>
              </a:xfrm>
              <a:custGeom>
                <a:avLst/>
                <a:gdLst/>
                <a:ahLst/>
                <a:cxnLst/>
                <a:rect l="l" t="t" r="r" b="b"/>
                <a:pathLst>
                  <a:path w="571" h="139" extrusionOk="0">
                    <a:moveTo>
                      <a:pt x="496" y="1"/>
                    </a:moveTo>
                    <a:cubicBezTo>
                      <a:pt x="415" y="1"/>
                      <a:pt x="334" y="20"/>
                      <a:pt x="253" y="27"/>
                    </a:cubicBezTo>
                    <a:cubicBezTo>
                      <a:pt x="182" y="30"/>
                      <a:pt x="107" y="27"/>
                      <a:pt x="36" y="36"/>
                    </a:cubicBezTo>
                    <a:cubicBezTo>
                      <a:pt x="0" y="43"/>
                      <a:pt x="4" y="98"/>
                      <a:pt x="36" y="111"/>
                    </a:cubicBezTo>
                    <a:cubicBezTo>
                      <a:pt x="101" y="130"/>
                      <a:pt x="184" y="139"/>
                      <a:pt x="267" y="139"/>
                    </a:cubicBezTo>
                    <a:cubicBezTo>
                      <a:pt x="354" y="139"/>
                      <a:pt x="441" y="129"/>
                      <a:pt x="509" y="111"/>
                    </a:cubicBezTo>
                    <a:cubicBezTo>
                      <a:pt x="571" y="91"/>
                      <a:pt x="558" y="1"/>
                      <a:pt x="4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5" name="Google Shape;425;p3"/>
              <p:cNvSpPr/>
              <p:nvPr/>
            </p:nvSpPr>
            <p:spPr>
              <a:xfrm>
                <a:off x="4791406" y="4352419"/>
                <a:ext cx="4110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626" h="128" extrusionOk="0">
                    <a:moveTo>
                      <a:pt x="275" y="1"/>
                    </a:moveTo>
                    <a:cubicBezTo>
                      <a:pt x="203" y="1"/>
                      <a:pt x="131" y="3"/>
                      <a:pt x="59" y="7"/>
                    </a:cubicBezTo>
                    <a:cubicBezTo>
                      <a:pt x="0" y="10"/>
                      <a:pt x="0" y="95"/>
                      <a:pt x="59" y="95"/>
                    </a:cubicBezTo>
                    <a:cubicBezTo>
                      <a:pt x="224" y="95"/>
                      <a:pt x="386" y="108"/>
                      <a:pt x="551" y="127"/>
                    </a:cubicBezTo>
                    <a:cubicBezTo>
                      <a:pt x="554" y="127"/>
                      <a:pt x="557" y="128"/>
                      <a:pt x="560" y="128"/>
                    </a:cubicBezTo>
                    <a:cubicBezTo>
                      <a:pt x="625" y="128"/>
                      <a:pt x="622" y="23"/>
                      <a:pt x="551" y="14"/>
                    </a:cubicBezTo>
                    <a:cubicBezTo>
                      <a:pt x="460" y="5"/>
                      <a:pt x="367" y="1"/>
                      <a:pt x="2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" name="Google Shape;426;p3"/>
              <p:cNvSpPr/>
              <p:nvPr/>
            </p:nvSpPr>
            <p:spPr>
              <a:xfrm>
                <a:off x="4848209" y="4305992"/>
                <a:ext cx="50238" cy="82088"/>
              </a:xfrm>
              <a:custGeom>
                <a:avLst/>
                <a:gdLst/>
                <a:ahLst/>
                <a:cxnLst/>
                <a:rect l="l" t="t" r="r" b="b"/>
                <a:pathLst>
                  <a:path w="765" h="1250" extrusionOk="0">
                    <a:moveTo>
                      <a:pt x="353" y="142"/>
                    </a:moveTo>
                    <a:cubicBezTo>
                      <a:pt x="382" y="142"/>
                      <a:pt x="414" y="150"/>
                      <a:pt x="447" y="167"/>
                    </a:cubicBezTo>
                    <a:cubicBezTo>
                      <a:pt x="590" y="241"/>
                      <a:pt x="593" y="410"/>
                      <a:pt x="460" y="494"/>
                    </a:cubicBezTo>
                    <a:cubicBezTo>
                      <a:pt x="376" y="549"/>
                      <a:pt x="279" y="549"/>
                      <a:pt x="182" y="555"/>
                    </a:cubicBezTo>
                    <a:cubicBezTo>
                      <a:pt x="178" y="555"/>
                      <a:pt x="169" y="559"/>
                      <a:pt x="165" y="559"/>
                    </a:cubicBezTo>
                    <a:cubicBezTo>
                      <a:pt x="162" y="517"/>
                      <a:pt x="156" y="468"/>
                      <a:pt x="152" y="423"/>
                    </a:cubicBezTo>
                    <a:cubicBezTo>
                      <a:pt x="142" y="286"/>
                      <a:pt x="226" y="142"/>
                      <a:pt x="353" y="142"/>
                    </a:cubicBezTo>
                    <a:close/>
                    <a:moveTo>
                      <a:pt x="310" y="0"/>
                    </a:moveTo>
                    <a:cubicBezTo>
                      <a:pt x="182" y="0"/>
                      <a:pt x="71" y="68"/>
                      <a:pt x="33" y="209"/>
                    </a:cubicBezTo>
                    <a:cubicBezTo>
                      <a:pt x="0" y="329"/>
                      <a:pt x="33" y="471"/>
                      <a:pt x="42" y="591"/>
                    </a:cubicBezTo>
                    <a:cubicBezTo>
                      <a:pt x="65" y="795"/>
                      <a:pt x="84" y="996"/>
                      <a:pt x="114" y="1200"/>
                    </a:cubicBezTo>
                    <a:cubicBezTo>
                      <a:pt x="117" y="1233"/>
                      <a:pt x="146" y="1250"/>
                      <a:pt x="172" y="1250"/>
                    </a:cubicBezTo>
                    <a:cubicBezTo>
                      <a:pt x="198" y="1250"/>
                      <a:pt x="222" y="1234"/>
                      <a:pt x="217" y="1200"/>
                    </a:cubicBezTo>
                    <a:cubicBezTo>
                      <a:pt x="204" y="1025"/>
                      <a:pt x="188" y="857"/>
                      <a:pt x="172" y="682"/>
                    </a:cubicBezTo>
                    <a:lnTo>
                      <a:pt x="178" y="682"/>
                    </a:lnTo>
                    <a:cubicBezTo>
                      <a:pt x="376" y="679"/>
                      <a:pt x="638" y="640"/>
                      <a:pt x="703" y="416"/>
                    </a:cubicBezTo>
                    <a:cubicBezTo>
                      <a:pt x="765" y="225"/>
                      <a:pt x="590" y="63"/>
                      <a:pt x="415" y="14"/>
                    </a:cubicBezTo>
                    <a:cubicBezTo>
                      <a:pt x="379" y="5"/>
                      <a:pt x="344" y="0"/>
                      <a:pt x="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" name="Google Shape;427;p3"/>
              <p:cNvSpPr/>
              <p:nvPr/>
            </p:nvSpPr>
            <p:spPr>
              <a:xfrm>
                <a:off x="4888792" y="4369099"/>
                <a:ext cx="20752" cy="14382"/>
              </a:xfrm>
              <a:custGeom>
                <a:avLst/>
                <a:gdLst/>
                <a:ahLst/>
                <a:cxnLst/>
                <a:rect l="l" t="t" r="r" b="b"/>
                <a:pathLst>
                  <a:path w="316" h="219" extrusionOk="0">
                    <a:moveTo>
                      <a:pt x="189" y="0"/>
                    </a:moveTo>
                    <a:cubicBezTo>
                      <a:pt x="175" y="0"/>
                      <a:pt x="161" y="2"/>
                      <a:pt x="147" y="6"/>
                    </a:cubicBezTo>
                    <a:cubicBezTo>
                      <a:pt x="143" y="6"/>
                      <a:pt x="134" y="12"/>
                      <a:pt x="130" y="16"/>
                    </a:cubicBezTo>
                    <a:cubicBezTo>
                      <a:pt x="121" y="12"/>
                      <a:pt x="114" y="6"/>
                      <a:pt x="105" y="6"/>
                    </a:cubicBezTo>
                    <a:cubicBezTo>
                      <a:pt x="14" y="6"/>
                      <a:pt x="1" y="126"/>
                      <a:pt x="50" y="181"/>
                    </a:cubicBezTo>
                    <a:cubicBezTo>
                      <a:pt x="74" y="208"/>
                      <a:pt x="102" y="219"/>
                      <a:pt x="131" y="219"/>
                    </a:cubicBezTo>
                    <a:cubicBezTo>
                      <a:pt x="191" y="219"/>
                      <a:pt x="254" y="171"/>
                      <a:pt x="296" y="129"/>
                    </a:cubicBezTo>
                    <a:cubicBezTo>
                      <a:pt x="312" y="103"/>
                      <a:pt x="315" y="64"/>
                      <a:pt x="292" y="42"/>
                    </a:cubicBezTo>
                    <a:cubicBezTo>
                      <a:pt x="262" y="13"/>
                      <a:pt x="226" y="0"/>
                      <a:pt x="1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4922676" y="4350909"/>
                <a:ext cx="44065" cy="8603"/>
              </a:xfrm>
              <a:custGeom>
                <a:avLst/>
                <a:gdLst/>
                <a:ahLst/>
                <a:cxnLst/>
                <a:rect l="l" t="t" r="r" b="b"/>
                <a:pathLst>
                  <a:path w="671" h="131" extrusionOk="0">
                    <a:moveTo>
                      <a:pt x="298" y="0"/>
                    </a:moveTo>
                    <a:cubicBezTo>
                      <a:pt x="216" y="0"/>
                      <a:pt x="134" y="3"/>
                      <a:pt x="55" y="11"/>
                    </a:cubicBezTo>
                    <a:cubicBezTo>
                      <a:pt x="0" y="14"/>
                      <a:pt x="0" y="92"/>
                      <a:pt x="55" y="95"/>
                    </a:cubicBezTo>
                    <a:cubicBezTo>
                      <a:pt x="233" y="114"/>
                      <a:pt x="415" y="118"/>
                      <a:pt x="593" y="131"/>
                    </a:cubicBezTo>
                    <a:cubicBezTo>
                      <a:pt x="594" y="131"/>
                      <a:pt x="595" y="131"/>
                      <a:pt x="596" y="131"/>
                    </a:cubicBezTo>
                    <a:cubicBezTo>
                      <a:pt x="671" y="131"/>
                      <a:pt x="670" y="20"/>
                      <a:pt x="593" y="14"/>
                    </a:cubicBezTo>
                    <a:cubicBezTo>
                      <a:pt x="498" y="5"/>
                      <a:pt x="398" y="0"/>
                      <a:pt x="2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9" name="Google Shape;429;p3"/>
              <p:cNvSpPr/>
              <p:nvPr/>
            </p:nvSpPr>
            <p:spPr>
              <a:xfrm>
                <a:off x="4974357" y="4314923"/>
                <a:ext cx="33163" cy="82547"/>
              </a:xfrm>
              <a:custGeom>
                <a:avLst/>
                <a:gdLst/>
                <a:ahLst/>
                <a:cxnLst/>
                <a:rect l="l" t="t" r="r" b="b"/>
                <a:pathLst>
                  <a:path w="505" h="1257" extrusionOk="0">
                    <a:moveTo>
                      <a:pt x="394" y="1"/>
                    </a:moveTo>
                    <a:cubicBezTo>
                      <a:pt x="384" y="1"/>
                      <a:pt x="374" y="4"/>
                      <a:pt x="366" y="11"/>
                    </a:cubicBezTo>
                    <a:cubicBezTo>
                      <a:pt x="185" y="196"/>
                      <a:pt x="0" y="423"/>
                      <a:pt x="10" y="698"/>
                    </a:cubicBezTo>
                    <a:cubicBezTo>
                      <a:pt x="16" y="935"/>
                      <a:pt x="195" y="1148"/>
                      <a:pt x="402" y="1249"/>
                    </a:cubicBezTo>
                    <a:cubicBezTo>
                      <a:pt x="412" y="1254"/>
                      <a:pt x="422" y="1256"/>
                      <a:pt x="431" y="1256"/>
                    </a:cubicBezTo>
                    <a:cubicBezTo>
                      <a:pt x="475" y="1256"/>
                      <a:pt x="505" y="1205"/>
                      <a:pt x="470" y="1168"/>
                    </a:cubicBezTo>
                    <a:cubicBezTo>
                      <a:pt x="305" y="990"/>
                      <a:pt x="110" y="886"/>
                      <a:pt x="143" y="601"/>
                    </a:cubicBezTo>
                    <a:cubicBezTo>
                      <a:pt x="169" y="390"/>
                      <a:pt x="318" y="228"/>
                      <a:pt x="438" y="66"/>
                    </a:cubicBezTo>
                    <a:cubicBezTo>
                      <a:pt x="463" y="36"/>
                      <a:pt x="428" y="1"/>
                      <a:pt x="3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0" name="Google Shape;430;p3"/>
              <p:cNvSpPr/>
              <p:nvPr/>
            </p:nvSpPr>
            <p:spPr>
              <a:xfrm>
                <a:off x="5009686" y="4324576"/>
                <a:ext cx="42226" cy="65210"/>
              </a:xfrm>
              <a:custGeom>
                <a:avLst/>
                <a:gdLst/>
                <a:ahLst/>
                <a:cxnLst/>
                <a:rect l="l" t="t" r="r" b="b"/>
                <a:pathLst>
                  <a:path w="643" h="993" extrusionOk="0">
                    <a:moveTo>
                      <a:pt x="574" y="1"/>
                    </a:moveTo>
                    <a:cubicBezTo>
                      <a:pt x="550" y="1"/>
                      <a:pt x="526" y="14"/>
                      <a:pt x="515" y="46"/>
                    </a:cubicBezTo>
                    <a:cubicBezTo>
                      <a:pt x="476" y="185"/>
                      <a:pt x="441" y="321"/>
                      <a:pt x="402" y="464"/>
                    </a:cubicBezTo>
                    <a:cubicBezTo>
                      <a:pt x="386" y="532"/>
                      <a:pt x="350" y="788"/>
                      <a:pt x="288" y="872"/>
                    </a:cubicBezTo>
                    <a:cubicBezTo>
                      <a:pt x="217" y="723"/>
                      <a:pt x="152" y="567"/>
                      <a:pt x="91" y="415"/>
                    </a:cubicBezTo>
                    <a:cubicBezTo>
                      <a:pt x="83" y="395"/>
                      <a:pt x="66" y="387"/>
                      <a:pt x="49" y="387"/>
                    </a:cubicBezTo>
                    <a:cubicBezTo>
                      <a:pt x="24" y="387"/>
                      <a:pt x="0" y="405"/>
                      <a:pt x="10" y="434"/>
                    </a:cubicBezTo>
                    <a:cubicBezTo>
                      <a:pt x="75" y="616"/>
                      <a:pt x="152" y="791"/>
                      <a:pt x="230" y="969"/>
                    </a:cubicBezTo>
                    <a:cubicBezTo>
                      <a:pt x="235" y="983"/>
                      <a:pt x="252" y="992"/>
                      <a:pt x="267" y="992"/>
                    </a:cubicBezTo>
                    <a:cubicBezTo>
                      <a:pt x="272" y="992"/>
                      <a:pt x="277" y="991"/>
                      <a:pt x="282" y="988"/>
                    </a:cubicBezTo>
                    <a:cubicBezTo>
                      <a:pt x="408" y="956"/>
                      <a:pt x="424" y="823"/>
                      <a:pt x="450" y="713"/>
                    </a:cubicBezTo>
                    <a:cubicBezTo>
                      <a:pt x="512" y="502"/>
                      <a:pt x="577" y="289"/>
                      <a:pt x="625" y="75"/>
                    </a:cubicBezTo>
                    <a:cubicBezTo>
                      <a:pt x="643" y="30"/>
                      <a:pt x="609" y="1"/>
                      <a:pt x="5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1" name="Google Shape;431;p3"/>
              <p:cNvSpPr/>
              <p:nvPr/>
            </p:nvSpPr>
            <p:spPr>
              <a:xfrm>
                <a:off x="5056048" y="4358789"/>
                <a:ext cx="40453" cy="9259"/>
              </a:xfrm>
              <a:custGeom>
                <a:avLst/>
                <a:gdLst/>
                <a:ahLst/>
                <a:cxnLst/>
                <a:rect l="l" t="t" r="r" b="b"/>
                <a:pathLst>
                  <a:path w="616" h="141" extrusionOk="0">
                    <a:moveTo>
                      <a:pt x="68" y="1"/>
                    </a:moveTo>
                    <a:cubicBezTo>
                      <a:pt x="0" y="1"/>
                      <a:pt x="3" y="105"/>
                      <a:pt x="68" y="108"/>
                    </a:cubicBezTo>
                    <a:cubicBezTo>
                      <a:pt x="227" y="121"/>
                      <a:pt x="386" y="130"/>
                      <a:pt x="538" y="140"/>
                    </a:cubicBezTo>
                    <a:cubicBezTo>
                      <a:pt x="539" y="140"/>
                      <a:pt x="540" y="140"/>
                      <a:pt x="541" y="140"/>
                    </a:cubicBezTo>
                    <a:cubicBezTo>
                      <a:pt x="616" y="140"/>
                      <a:pt x="615" y="23"/>
                      <a:pt x="538" y="17"/>
                    </a:cubicBezTo>
                    <a:cubicBezTo>
                      <a:pt x="382" y="11"/>
                      <a:pt x="224" y="7"/>
                      <a:pt x="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5118235" y="4331209"/>
                <a:ext cx="17665" cy="76571"/>
              </a:xfrm>
              <a:custGeom>
                <a:avLst/>
                <a:gdLst/>
                <a:ahLst/>
                <a:cxnLst/>
                <a:rect l="l" t="t" r="r" b="b"/>
                <a:pathLst>
                  <a:path w="269" h="1166" extrusionOk="0">
                    <a:moveTo>
                      <a:pt x="202" y="1"/>
                    </a:moveTo>
                    <a:cubicBezTo>
                      <a:pt x="195" y="1"/>
                      <a:pt x="189" y="3"/>
                      <a:pt x="184" y="6"/>
                    </a:cubicBezTo>
                    <a:cubicBezTo>
                      <a:pt x="90" y="65"/>
                      <a:pt x="138" y="223"/>
                      <a:pt x="135" y="314"/>
                    </a:cubicBezTo>
                    <a:cubicBezTo>
                      <a:pt x="129" y="576"/>
                      <a:pt x="90" y="832"/>
                      <a:pt x="12" y="1082"/>
                    </a:cubicBezTo>
                    <a:cubicBezTo>
                      <a:pt x="0" y="1124"/>
                      <a:pt x="40" y="1165"/>
                      <a:pt x="80" y="1165"/>
                    </a:cubicBezTo>
                    <a:cubicBezTo>
                      <a:pt x="95" y="1165"/>
                      <a:pt x="110" y="1160"/>
                      <a:pt x="122" y="1147"/>
                    </a:cubicBezTo>
                    <a:lnTo>
                      <a:pt x="171" y="1085"/>
                    </a:lnTo>
                    <a:cubicBezTo>
                      <a:pt x="197" y="1059"/>
                      <a:pt x="187" y="1023"/>
                      <a:pt x="168" y="998"/>
                    </a:cubicBezTo>
                    <a:cubicBezTo>
                      <a:pt x="197" y="878"/>
                      <a:pt x="216" y="755"/>
                      <a:pt x="229" y="635"/>
                    </a:cubicBezTo>
                    <a:cubicBezTo>
                      <a:pt x="236" y="554"/>
                      <a:pt x="239" y="476"/>
                      <a:pt x="245" y="395"/>
                    </a:cubicBezTo>
                    <a:cubicBezTo>
                      <a:pt x="245" y="353"/>
                      <a:pt x="213" y="142"/>
                      <a:pt x="229" y="87"/>
                    </a:cubicBezTo>
                    <a:cubicBezTo>
                      <a:pt x="252" y="74"/>
                      <a:pt x="268" y="52"/>
                      <a:pt x="249" y="29"/>
                    </a:cubicBezTo>
                    <a:lnTo>
                      <a:pt x="239" y="22"/>
                    </a:lnTo>
                    <a:cubicBezTo>
                      <a:pt x="232" y="11"/>
                      <a:pt x="217" y="1"/>
                      <a:pt x="2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" name="Google Shape;433;p3"/>
              <p:cNvSpPr/>
              <p:nvPr/>
            </p:nvSpPr>
            <p:spPr>
              <a:xfrm>
                <a:off x="5142007" y="4340337"/>
                <a:ext cx="68559" cy="41503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632" extrusionOk="0">
                    <a:moveTo>
                      <a:pt x="207" y="191"/>
                    </a:moveTo>
                    <a:cubicBezTo>
                      <a:pt x="314" y="198"/>
                      <a:pt x="473" y="473"/>
                      <a:pt x="308" y="499"/>
                    </a:cubicBezTo>
                    <a:cubicBezTo>
                      <a:pt x="302" y="500"/>
                      <a:pt x="297" y="500"/>
                      <a:pt x="292" y="500"/>
                    </a:cubicBezTo>
                    <a:cubicBezTo>
                      <a:pt x="216" y="500"/>
                      <a:pt x="165" y="417"/>
                      <a:pt x="165" y="350"/>
                    </a:cubicBezTo>
                    <a:cubicBezTo>
                      <a:pt x="165" y="324"/>
                      <a:pt x="181" y="256"/>
                      <a:pt x="207" y="191"/>
                    </a:cubicBezTo>
                    <a:close/>
                    <a:moveTo>
                      <a:pt x="743" y="270"/>
                    </a:moveTo>
                    <a:cubicBezTo>
                      <a:pt x="755" y="270"/>
                      <a:pt x="768" y="272"/>
                      <a:pt x="781" y="275"/>
                    </a:cubicBezTo>
                    <a:cubicBezTo>
                      <a:pt x="858" y="295"/>
                      <a:pt x="897" y="366"/>
                      <a:pt x="878" y="437"/>
                    </a:cubicBezTo>
                    <a:cubicBezTo>
                      <a:pt x="867" y="486"/>
                      <a:pt x="834" y="507"/>
                      <a:pt x="797" y="507"/>
                    </a:cubicBezTo>
                    <a:cubicBezTo>
                      <a:pt x="767" y="507"/>
                      <a:pt x="734" y="493"/>
                      <a:pt x="709" y="467"/>
                    </a:cubicBezTo>
                    <a:cubicBezTo>
                      <a:pt x="654" y="411"/>
                      <a:pt x="658" y="343"/>
                      <a:pt x="680" y="279"/>
                    </a:cubicBezTo>
                    <a:cubicBezTo>
                      <a:pt x="701" y="275"/>
                      <a:pt x="721" y="270"/>
                      <a:pt x="743" y="270"/>
                    </a:cubicBezTo>
                    <a:close/>
                    <a:moveTo>
                      <a:pt x="276" y="0"/>
                    </a:moveTo>
                    <a:cubicBezTo>
                      <a:pt x="230" y="0"/>
                      <a:pt x="189" y="30"/>
                      <a:pt x="156" y="75"/>
                    </a:cubicBezTo>
                    <a:cubicBezTo>
                      <a:pt x="71" y="84"/>
                      <a:pt x="0" y="143"/>
                      <a:pt x="3" y="253"/>
                    </a:cubicBezTo>
                    <a:cubicBezTo>
                      <a:pt x="3" y="285"/>
                      <a:pt x="32" y="308"/>
                      <a:pt x="62" y="311"/>
                    </a:cubicBezTo>
                    <a:cubicBezTo>
                      <a:pt x="55" y="337"/>
                      <a:pt x="52" y="360"/>
                      <a:pt x="55" y="376"/>
                    </a:cubicBezTo>
                    <a:cubicBezTo>
                      <a:pt x="66" y="504"/>
                      <a:pt x="180" y="619"/>
                      <a:pt x="307" y="619"/>
                    </a:cubicBezTo>
                    <a:cubicBezTo>
                      <a:pt x="334" y="619"/>
                      <a:pt x="362" y="614"/>
                      <a:pt x="389" y="603"/>
                    </a:cubicBezTo>
                    <a:cubicBezTo>
                      <a:pt x="502" y="554"/>
                      <a:pt x="518" y="437"/>
                      <a:pt x="489" y="334"/>
                    </a:cubicBezTo>
                    <a:lnTo>
                      <a:pt x="489" y="334"/>
                    </a:lnTo>
                    <a:cubicBezTo>
                      <a:pt x="502" y="340"/>
                      <a:pt x="517" y="345"/>
                      <a:pt x="532" y="345"/>
                    </a:cubicBezTo>
                    <a:cubicBezTo>
                      <a:pt x="540" y="345"/>
                      <a:pt x="547" y="344"/>
                      <a:pt x="554" y="340"/>
                    </a:cubicBezTo>
                    <a:cubicBezTo>
                      <a:pt x="557" y="340"/>
                      <a:pt x="557" y="337"/>
                      <a:pt x="564" y="337"/>
                    </a:cubicBezTo>
                    <a:cubicBezTo>
                      <a:pt x="554" y="418"/>
                      <a:pt x="573" y="496"/>
                      <a:pt x="635" y="560"/>
                    </a:cubicBezTo>
                    <a:cubicBezTo>
                      <a:pt x="681" y="607"/>
                      <a:pt x="743" y="632"/>
                      <a:pt x="803" y="632"/>
                    </a:cubicBezTo>
                    <a:cubicBezTo>
                      <a:pt x="873" y="632"/>
                      <a:pt x="940" y="598"/>
                      <a:pt x="978" y="525"/>
                    </a:cubicBezTo>
                    <a:cubicBezTo>
                      <a:pt x="1043" y="415"/>
                      <a:pt x="1008" y="256"/>
                      <a:pt x="894" y="181"/>
                    </a:cubicBezTo>
                    <a:cubicBezTo>
                      <a:pt x="849" y="156"/>
                      <a:pt x="794" y="143"/>
                      <a:pt x="735" y="139"/>
                    </a:cubicBezTo>
                    <a:cubicBezTo>
                      <a:pt x="733" y="117"/>
                      <a:pt x="711" y="98"/>
                      <a:pt x="689" y="98"/>
                    </a:cubicBezTo>
                    <a:cubicBezTo>
                      <a:pt x="680" y="98"/>
                      <a:pt x="671" y="101"/>
                      <a:pt x="664" y="110"/>
                    </a:cubicBezTo>
                    <a:cubicBezTo>
                      <a:pt x="651" y="123"/>
                      <a:pt x="645" y="139"/>
                      <a:pt x="632" y="149"/>
                    </a:cubicBezTo>
                    <a:cubicBezTo>
                      <a:pt x="567" y="165"/>
                      <a:pt x="509" y="204"/>
                      <a:pt x="470" y="256"/>
                    </a:cubicBezTo>
                    <a:cubicBezTo>
                      <a:pt x="467" y="259"/>
                      <a:pt x="467" y="262"/>
                      <a:pt x="467" y="269"/>
                    </a:cubicBezTo>
                    <a:cubicBezTo>
                      <a:pt x="444" y="220"/>
                      <a:pt x="411" y="172"/>
                      <a:pt x="379" y="143"/>
                    </a:cubicBezTo>
                    <a:cubicBezTo>
                      <a:pt x="353" y="113"/>
                      <a:pt x="311" y="94"/>
                      <a:pt x="272" y="81"/>
                    </a:cubicBezTo>
                    <a:cubicBezTo>
                      <a:pt x="279" y="78"/>
                      <a:pt x="292" y="75"/>
                      <a:pt x="305" y="75"/>
                    </a:cubicBezTo>
                    <a:cubicBezTo>
                      <a:pt x="306" y="75"/>
                      <a:pt x="307" y="75"/>
                      <a:pt x="308" y="75"/>
                    </a:cubicBezTo>
                    <a:cubicBezTo>
                      <a:pt x="336" y="75"/>
                      <a:pt x="362" y="32"/>
                      <a:pt x="327" y="13"/>
                    </a:cubicBezTo>
                    <a:cubicBezTo>
                      <a:pt x="310" y="4"/>
                      <a:pt x="292" y="0"/>
                      <a:pt x="2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5197300" y="4316828"/>
                <a:ext cx="30077" cy="96995"/>
              </a:xfrm>
              <a:custGeom>
                <a:avLst/>
                <a:gdLst/>
                <a:ahLst/>
                <a:cxnLst/>
                <a:rect l="l" t="t" r="r" b="b"/>
                <a:pathLst>
                  <a:path w="458" h="1477" extrusionOk="0">
                    <a:moveTo>
                      <a:pt x="94" y="1"/>
                    </a:moveTo>
                    <a:cubicBezTo>
                      <a:pt x="77" y="1"/>
                      <a:pt x="60" y="5"/>
                      <a:pt x="42" y="15"/>
                    </a:cubicBezTo>
                    <a:cubicBezTo>
                      <a:pt x="8" y="32"/>
                      <a:pt x="27" y="88"/>
                      <a:pt x="62" y="88"/>
                    </a:cubicBezTo>
                    <a:cubicBezTo>
                      <a:pt x="66" y="88"/>
                      <a:pt x="70" y="88"/>
                      <a:pt x="75" y="86"/>
                    </a:cubicBezTo>
                    <a:cubicBezTo>
                      <a:pt x="82" y="84"/>
                      <a:pt x="88" y="83"/>
                      <a:pt x="94" y="83"/>
                    </a:cubicBezTo>
                    <a:cubicBezTo>
                      <a:pt x="252" y="83"/>
                      <a:pt x="285" y="724"/>
                      <a:pt x="269" y="802"/>
                    </a:cubicBezTo>
                    <a:cubicBezTo>
                      <a:pt x="243" y="980"/>
                      <a:pt x="166" y="1148"/>
                      <a:pt x="72" y="1301"/>
                    </a:cubicBezTo>
                    <a:cubicBezTo>
                      <a:pt x="68" y="1304"/>
                      <a:pt x="65" y="1310"/>
                      <a:pt x="59" y="1317"/>
                    </a:cubicBezTo>
                    <a:cubicBezTo>
                      <a:pt x="49" y="1340"/>
                      <a:pt x="39" y="1359"/>
                      <a:pt x="29" y="1379"/>
                    </a:cubicBezTo>
                    <a:cubicBezTo>
                      <a:pt x="1" y="1430"/>
                      <a:pt x="43" y="1476"/>
                      <a:pt x="87" y="1476"/>
                    </a:cubicBezTo>
                    <a:cubicBezTo>
                      <a:pt x="107" y="1476"/>
                      <a:pt x="126" y="1467"/>
                      <a:pt x="140" y="1443"/>
                    </a:cubicBezTo>
                    <a:cubicBezTo>
                      <a:pt x="324" y="1139"/>
                      <a:pt x="457" y="792"/>
                      <a:pt x="376" y="433"/>
                    </a:cubicBezTo>
                    <a:cubicBezTo>
                      <a:pt x="356" y="337"/>
                      <a:pt x="241" y="1"/>
                      <a:pt x="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" name="Google Shape;435;p3"/>
              <p:cNvSpPr/>
              <p:nvPr/>
            </p:nvSpPr>
            <p:spPr>
              <a:xfrm>
                <a:off x="5232366" y="4332062"/>
                <a:ext cx="52536" cy="66195"/>
              </a:xfrm>
              <a:custGeom>
                <a:avLst/>
                <a:gdLst/>
                <a:ahLst/>
                <a:cxnLst/>
                <a:rect l="l" t="t" r="r" b="b"/>
                <a:pathLst>
                  <a:path w="800" h="1008" extrusionOk="0">
                    <a:moveTo>
                      <a:pt x="166" y="1"/>
                    </a:moveTo>
                    <a:cubicBezTo>
                      <a:pt x="134" y="1"/>
                      <a:pt x="100" y="21"/>
                      <a:pt x="98" y="61"/>
                    </a:cubicBezTo>
                    <a:cubicBezTo>
                      <a:pt x="75" y="307"/>
                      <a:pt x="46" y="550"/>
                      <a:pt x="4" y="800"/>
                    </a:cubicBezTo>
                    <a:cubicBezTo>
                      <a:pt x="1" y="832"/>
                      <a:pt x="17" y="868"/>
                      <a:pt x="46" y="881"/>
                    </a:cubicBezTo>
                    <a:cubicBezTo>
                      <a:pt x="50" y="903"/>
                      <a:pt x="73" y="917"/>
                      <a:pt x="94" y="917"/>
                    </a:cubicBezTo>
                    <a:cubicBezTo>
                      <a:pt x="113" y="917"/>
                      <a:pt x="131" y="907"/>
                      <a:pt x="134" y="884"/>
                    </a:cubicBezTo>
                    <a:cubicBezTo>
                      <a:pt x="134" y="874"/>
                      <a:pt x="134" y="868"/>
                      <a:pt x="137" y="865"/>
                    </a:cubicBezTo>
                    <a:cubicBezTo>
                      <a:pt x="169" y="852"/>
                      <a:pt x="202" y="839"/>
                      <a:pt x="231" y="826"/>
                    </a:cubicBezTo>
                    <a:cubicBezTo>
                      <a:pt x="390" y="855"/>
                      <a:pt x="535" y="910"/>
                      <a:pt x="671" y="997"/>
                    </a:cubicBezTo>
                    <a:cubicBezTo>
                      <a:pt x="683" y="1005"/>
                      <a:pt x="694" y="1008"/>
                      <a:pt x="705" y="1008"/>
                    </a:cubicBezTo>
                    <a:cubicBezTo>
                      <a:pt x="763" y="1008"/>
                      <a:pt x="799" y="916"/>
                      <a:pt x="736" y="881"/>
                    </a:cubicBezTo>
                    <a:cubicBezTo>
                      <a:pt x="633" y="816"/>
                      <a:pt x="526" y="771"/>
                      <a:pt x="412" y="735"/>
                    </a:cubicBezTo>
                    <a:cubicBezTo>
                      <a:pt x="503" y="680"/>
                      <a:pt x="590" y="622"/>
                      <a:pt x="671" y="550"/>
                    </a:cubicBezTo>
                    <a:cubicBezTo>
                      <a:pt x="714" y="516"/>
                      <a:pt x="679" y="439"/>
                      <a:pt x="628" y="439"/>
                    </a:cubicBezTo>
                    <a:cubicBezTo>
                      <a:pt x="621" y="439"/>
                      <a:pt x="614" y="440"/>
                      <a:pt x="607" y="444"/>
                    </a:cubicBezTo>
                    <a:cubicBezTo>
                      <a:pt x="451" y="499"/>
                      <a:pt x="305" y="567"/>
                      <a:pt x="163" y="657"/>
                    </a:cubicBezTo>
                    <a:lnTo>
                      <a:pt x="163" y="644"/>
                    </a:lnTo>
                    <a:cubicBezTo>
                      <a:pt x="192" y="450"/>
                      <a:pt x="215" y="256"/>
                      <a:pt x="228" y="61"/>
                    </a:cubicBezTo>
                    <a:cubicBezTo>
                      <a:pt x="231" y="21"/>
                      <a:pt x="199" y="1"/>
                      <a:pt x="1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6" name="Google Shape;436;p3"/>
            <p:cNvGrpSpPr/>
            <p:nvPr/>
          </p:nvGrpSpPr>
          <p:grpSpPr>
            <a:xfrm rot="594971">
              <a:off x="7280270" y="4788387"/>
              <a:ext cx="979601" cy="216235"/>
              <a:chOff x="7968422" y="675563"/>
              <a:chExt cx="462304" cy="102049"/>
            </a:xfrm>
          </p:grpSpPr>
          <p:sp>
            <p:nvSpPr>
              <p:cNvPr id="437" name="Google Shape;437;p3"/>
              <p:cNvSpPr/>
              <p:nvPr/>
            </p:nvSpPr>
            <p:spPr>
              <a:xfrm>
                <a:off x="7968422" y="693884"/>
                <a:ext cx="58052" cy="61139"/>
              </a:xfrm>
              <a:custGeom>
                <a:avLst/>
                <a:gdLst/>
                <a:ahLst/>
                <a:cxnLst/>
                <a:rect l="l" t="t" r="r" b="b"/>
                <a:pathLst>
                  <a:path w="884" h="931" extrusionOk="0">
                    <a:moveTo>
                      <a:pt x="554" y="0"/>
                    </a:moveTo>
                    <a:cubicBezTo>
                      <a:pt x="537" y="0"/>
                      <a:pt x="521" y="1"/>
                      <a:pt x="505" y="3"/>
                    </a:cubicBezTo>
                    <a:cubicBezTo>
                      <a:pt x="305" y="32"/>
                      <a:pt x="107" y="165"/>
                      <a:pt x="49" y="366"/>
                    </a:cubicBezTo>
                    <a:cubicBezTo>
                      <a:pt x="0" y="534"/>
                      <a:pt x="49" y="732"/>
                      <a:pt x="188" y="842"/>
                    </a:cubicBezTo>
                    <a:cubicBezTo>
                      <a:pt x="269" y="906"/>
                      <a:pt x="365" y="930"/>
                      <a:pt x="464" y="930"/>
                    </a:cubicBezTo>
                    <a:cubicBezTo>
                      <a:pt x="586" y="930"/>
                      <a:pt x="712" y="893"/>
                      <a:pt x="820" y="849"/>
                    </a:cubicBezTo>
                    <a:cubicBezTo>
                      <a:pt x="883" y="825"/>
                      <a:pt x="867" y="724"/>
                      <a:pt x="804" y="724"/>
                    </a:cubicBezTo>
                    <a:cubicBezTo>
                      <a:pt x="797" y="724"/>
                      <a:pt x="789" y="726"/>
                      <a:pt x="781" y="729"/>
                    </a:cubicBezTo>
                    <a:cubicBezTo>
                      <a:pt x="689" y="764"/>
                      <a:pt x="574" y="792"/>
                      <a:pt x="467" y="792"/>
                    </a:cubicBezTo>
                    <a:cubicBezTo>
                      <a:pt x="306" y="792"/>
                      <a:pt x="165" y="727"/>
                      <a:pt x="156" y="518"/>
                    </a:cubicBezTo>
                    <a:cubicBezTo>
                      <a:pt x="146" y="376"/>
                      <a:pt x="227" y="259"/>
                      <a:pt x="343" y="184"/>
                    </a:cubicBezTo>
                    <a:cubicBezTo>
                      <a:pt x="391" y="156"/>
                      <a:pt x="509" y="110"/>
                      <a:pt x="605" y="110"/>
                    </a:cubicBezTo>
                    <a:cubicBezTo>
                      <a:pt x="674" y="110"/>
                      <a:pt x="731" y="134"/>
                      <a:pt x="742" y="204"/>
                    </a:cubicBezTo>
                    <a:cubicBezTo>
                      <a:pt x="745" y="231"/>
                      <a:pt x="765" y="245"/>
                      <a:pt x="784" y="245"/>
                    </a:cubicBezTo>
                    <a:cubicBezTo>
                      <a:pt x="803" y="245"/>
                      <a:pt x="821" y="231"/>
                      <a:pt x="823" y="204"/>
                    </a:cubicBezTo>
                    <a:cubicBezTo>
                      <a:pt x="840" y="56"/>
                      <a:pt x="681" y="0"/>
                      <a:pt x="5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8" name="Google Shape;438;p3"/>
              <p:cNvSpPr/>
              <p:nvPr/>
            </p:nvSpPr>
            <p:spPr>
              <a:xfrm>
                <a:off x="8024765" y="724551"/>
                <a:ext cx="27581" cy="53061"/>
              </a:xfrm>
              <a:custGeom>
                <a:avLst/>
                <a:gdLst/>
                <a:ahLst/>
                <a:cxnLst/>
                <a:rect l="l" t="t" r="r" b="b"/>
                <a:pathLst>
                  <a:path w="420" h="808" extrusionOk="0">
                    <a:moveTo>
                      <a:pt x="353" y="0"/>
                    </a:moveTo>
                    <a:cubicBezTo>
                      <a:pt x="339" y="0"/>
                      <a:pt x="324" y="6"/>
                      <a:pt x="311" y="19"/>
                    </a:cubicBezTo>
                    <a:cubicBezTo>
                      <a:pt x="286" y="48"/>
                      <a:pt x="263" y="80"/>
                      <a:pt x="243" y="116"/>
                    </a:cubicBezTo>
                    <a:cubicBezTo>
                      <a:pt x="237" y="129"/>
                      <a:pt x="227" y="165"/>
                      <a:pt x="221" y="171"/>
                    </a:cubicBezTo>
                    <a:cubicBezTo>
                      <a:pt x="215" y="175"/>
                      <a:pt x="210" y="176"/>
                      <a:pt x="203" y="176"/>
                    </a:cubicBezTo>
                    <a:cubicBezTo>
                      <a:pt x="159" y="176"/>
                      <a:pt x="97" y="97"/>
                      <a:pt x="94" y="54"/>
                    </a:cubicBezTo>
                    <a:cubicBezTo>
                      <a:pt x="93" y="33"/>
                      <a:pt x="73" y="19"/>
                      <a:pt x="54" y="19"/>
                    </a:cubicBezTo>
                    <a:cubicBezTo>
                      <a:pt x="39" y="19"/>
                      <a:pt x="24" y="28"/>
                      <a:pt x="20" y="48"/>
                    </a:cubicBezTo>
                    <a:cubicBezTo>
                      <a:pt x="0" y="155"/>
                      <a:pt x="17" y="317"/>
                      <a:pt x="162" y="330"/>
                    </a:cubicBezTo>
                    <a:cubicBezTo>
                      <a:pt x="168" y="330"/>
                      <a:pt x="173" y="331"/>
                      <a:pt x="179" y="331"/>
                    </a:cubicBezTo>
                    <a:cubicBezTo>
                      <a:pt x="204" y="331"/>
                      <a:pt x="224" y="324"/>
                      <a:pt x="240" y="314"/>
                    </a:cubicBezTo>
                    <a:lnTo>
                      <a:pt x="240" y="314"/>
                    </a:lnTo>
                    <a:cubicBezTo>
                      <a:pt x="208" y="456"/>
                      <a:pt x="166" y="592"/>
                      <a:pt x="133" y="735"/>
                    </a:cubicBezTo>
                    <a:cubicBezTo>
                      <a:pt x="124" y="781"/>
                      <a:pt x="157" y="807"/>
                      <a:pt x="191" y="807"/>
                    </a:cubicBezTo>
                    <a:cubicBezTo>
                      <a:pt x="214" y="807"/>
                      <a:pt x="237" y="795"/>
                      <a:pt x="247" y="767"/>
                    </a:cubicBezTo>
                    <a:cubicBezTo>
                      <a:pt x="328" y="547"/>
                      <a:pt x="376" y="310"/>
                      <a:pt x="415" y="77"/>
                    </a:cubicBezTo>
                    <a:cubicBezTo>
                      <a:pt x="420" y="35"/>
                      <a:pt x="388" y="0"/>
                      <a:pt x="3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9" name="Google Shape;439;p3"/>
              <p:cNvSpPr/>
              <p:nvPr/>
            </p:nvSpPr>
            <p:spPr>
              <a:xfrm>
                <a:off x="8060095" y="730330"/>
                <a:ext cx="35133" cy="7552"/>
              </a:xfrm>
              <a:custGeom>
                <a:avLst/>
                <a:gdLst/>
                <a:ahLst/>
                <a:cxnLst/>
                <a:rect l="l" t="t" r="r" b="b"/>
                <a:pathLst>
                  <a:path w="535" h="115" extrusionOk="0">
                    <a:moveTo>
                      <a:pt x="315" y="1"/>
                    </a:moveTo>
                    <a:cubicBezTo>
                      <a:pt x="226" y="1"/>
                      <a:pt x="136" y="7"/>
                      <a:pt x="55" y="15"/>
                    </a:cubicBezTo>
                    <a:cubicBezTo>
                      <a:pt x="0" y="18"/>
                      <a:pt x="0" y="96"/>
                      <a:pt x="55" y="99"/>
                    </a:cubicBezTo>
                    <a:cubicBezTo>
                      <a:pt x="147" y="106"/>
                      <a:pt x="247" y="115"/>
                      <a:pt x="345" y="115"/>
                    </a:cubicBezTo>
                    <a:cubicBezTo>
                      <a:pt x="395" y="115"/>
                      <a:pt x="445" y="112"/>
                      <a:pt x="493" y="106"/>
                    </a:cubicBezTo>
                    <a:cubicBezTo>
                      <a:pt x="535" y="93"/>
                      <a:pt x="535" y="15"/>
                      <a:pt x="493" y="12"/>
                    </a:cubicBezTo>
                    <a:cubicBezTo>
                      <a:pt x="436" y="4"/>
                      <a:pt x="376" y="1"/>
                      <a:pt x="3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0" name="Google Shape;440;p3"/>
              <p:cNvSpPr/>
              <p:nvPr/>
            </p:nvSpPr>
            <p:spPr>
              <a:xfrm>
                <a:off x="8059898" y="717262"/>
                <a:ext cx="33360" cy="8865"/>
              </a:xfrm>
              <a:custGeom>
                <a:avLst/>
                <a:gdLst/>
                <a:ahLst/>
                <a:cxnLst/>
                <a:rect l="l" t="t" r="r" b="b"/>
                <a:pathLst>
                  <a:path w="508" h="135" extrusionOk="0">
                    <a:moveTo>
                      <a:pt x="256" y="0"/>
                    </a:moveTo>
                    <a:cubicBezTo>
                      <a:pt x="182" y="0"/>
                      <a:pt x="109" y="13"/>
                      <a:pt x="42" y="39"/>
                    </a:cubicBezTo>
                    <a:cubicBezTo>
                      <a:pt x="0" y="54"/>
                      <a:pt x="11" y="118"/>
                      <a:pt x="51" y="118"/>
                    </a:cubicBezTo>
                    <a:cubicBezTo>
                      <a:pt x="54" y="118"/>
                      <a:pt x="58" y="118"/>
                      <a:pt x="62" y="117"/>
                    </a:cubicBezTo>
                    <a:cubicBezTo>
                      <a:pt x="113" y="103"/>
                      <a:pt x="163" y="97"/>
                      <a:pt x="212" y="97"/>
                    </a:cubicBezTo>
                    <a:cubicBezTo>
                      <a:pt x="282" y="97"/>
                      <a:pt x="351" y="110"/>
                      <a:pt x="421" y="133"/>
                    </a:cubicBezTo>
                    <a:cubicBezTo>
                      <a:pt x="426" y="134"/>
                      <a:pt x="431" y="135"/>
                      <a:pt x="435" y="135"/>
                    </a:cubicBezTo>
                    <a:cubicBezTo>
                      <a:pt x="489" y="135"/>
                      <a:pt x="507" y="51"/>
                      <a:pt x="450" y="33"/>
                    </a:cubicBezTo>
                    <a:cubicBezTo>
                      <a:pt x="389" y="11"/>
                      <a:pt x="322" y="0"/>
                      <a:pt x="2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1" name="Google Shape;441;p3"/>
              <p:cNvSpPr/>
              <p:nvPr/>
            </p:nvSpPr>
            <p:spPr>
              <a:xfrm>
                <a:off x="8102647" y="693687"/>
                <a:ext cx="50369" cy="60285"/>
              </a:xfrm>
              <a:custGeom>
                <a:avLst/>
                <a:gdLst/>
                <a:ahLst/>
                <a:cxnLst/>
                <a:rect l="l" t="t" r="r" b="b"/>
                <a:pathLst>
                  <a:path w="767" h="918" extrusionOk="0">
                    <a:moveTo>
                      <a:pt x="330" y="0"/>
                    </a:moveTo>
                    <a:cubicBezTo>
                      <a:pt x="306" y="0"/>
                      <a:pt x="281" y="6"/>
                      <a:pt x="256" y="19"/>
                    </a:cubicBezTo>
                    <a:cubicBezTo>
                      <a:pt x="123" y="90"/>
                      <a:pt x="33" y="294"/>
                      <a:pt x="16" y="440"/>
                    </a:cubicBezTo>
                    <a:cubicBezTo>
                      <a:pt x="0" y="589"/>
                      <a:pt x="55" y="754"/>
                      <a:pt x="182" y="848"/>
                    </a:cubicBezTo>
                    <a:cubicBezTo>
                      <a:pt x="252" y="898"/>
                      <a:pt x="332" y="918"/>
                      <a:pt x="413" y="918"/>
                    </a:cubicBezTo>
                    <a:cubicBezTo>
                      <a:pt x="510" y="918"/>
                      <a:pt x="608" y="890"/>
                      <a:pt x="697" y="855"/>
                    </a:cubicBezTo>
                    <a:cubicBezTo>
                      <a:pt x="767" y="823"/>
                      <a:pt x="755" y="728"/>
                      <a:pt x="693" y="728"/>
                    </a:cubicBezTo>
                    <a:cubicBezTo>
                      <a:pt x="687" y="728"/>
                      <a:pt x="679" y="729"/>
                      <a:pt x="671" y="732"/>
                    </a:cubicBezTo>
                    <a:cubicBezTo>
                      <a:pt x="589" y="756"/>
                      <a:pt x="496" y="780"/>
                      <a:pt x="410" y="780"/>
                    </a:cubicBezTo>
                    <a:cubicBezTo>
                      <a:pt x="299" y="780"/>
                      <a:pt x="200" y="739"/>
                      <a:pt x="152" y="602"/>
                    </a:cubicBezTo>
                    <a:cubicBezTo>
                      <a:pt x="123" y="521"/>
                      <a:pt x="130" y="437"/>
                      <a:pt x="152" y="359"/>
                    </a:cubicBezTo>
                    <a:cubicBezTo>
                      <a:pt x="162" y="311"/>
                      <a:pt x="188" y="259"/>
                      <a:pt x="217" y="213"/>
                    </a:cubicBezTo>
                    <a:cubicBezTo>
                      <a:pt x="222" y="204"/>
                      <a:pt x="302" y="82"/>
                      <a:pt x="351" y="82"/>
                    </a:cubicBezTo>
                    <a:cubicBezTo>
                      <a:pt x="367" y="82"/>
                      <a:pt x="379" y="94"/>
                      <a:pt x="386" y="126"/>
                    </a:cubicBezTo>
                    <a:cubicBezTo>
                      <a:pt x="390" y="143"/>
                      <a:pt x="404" y="151"/>
                      <a:pt x="418" y="151"/>
                    </a:cubicBezTo>
                    <a:cubicBezTo>
                      <a:pt x="435" y="151"/>
                      <a:pt x="452" y="139"/>
                      <a:pt x="450" y="119"/>
                    </a:cubicBezTo>
                    <a:cubicBezTo>
                      <a:pt x="448" y="46"/>
                      <a:pt x="395" y="0"/>
                      <a:pt x="3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" name="Google Shape;442;p3"/>
              <p:cNvSpPr/>
              <p:nvPr/>
            </p:nvSpPr>
            <p:spPr>
              <a:xfrm>
                <a:off x="8139881" y="675563"/>
                <a:ext cx="47939" cy="36907"/>
              </a:xfrm>
              <a:custGeom>
                <a:avLst/>
                <a:gdLst/>
                <a:ahLst/>
                <a:cxnLst/>
                <a:rect l="l" t="t" r="r" b="b"/>
                <a:pathLst>
                  <a:path w="730" h="562" extrusionOk="0">
                    <a:moveTo>
                      <a:pt x="255" y="289"/>
                    </a:moveTo>
                    <a:cubicBezTo>
                      <a:pt x="303" y="289"/>
                      <a:pt x="361" y="313"/>
                      <a:pt x="418" y="344"/>
                    </a:cubicBezTo>
                    <a:cubicBezTo>
                      <a:pt x="399" y="376"/>
                      <a:pt x="373" y="405"/>
                      <a:pt x="340" y="425"/>
                    </a:cubicBezTo>
                    <a:cubicBezTo>
                      <a:pt x="323" y="435"/>
                      <a:pt x="291" y="442"/>
                      <a:pt x="257" y="442"/>
                    </a:cubicBezTo>
                    <a:cubicBezTo>
                      <a:pt x="189" y="442"/>
                      <a:pt x="117" y="413"/>
                      <a:pt x="172" y="331"/>
                    </a:cubicBezTo>
                    <a:cubicBezTo>
                      <a:pt x="192" y="301"/>
                      <a:pt x="221" y="289"/>
                      <a:pt x="255" y="289"/>
                    </a:cubicBezTo>
                    <a:close/>
                    <a:moveTo>
                      <a:pt x="578" y="1"/>
                    </a:moveTo>
                    <a:cubicBezTo>
                      <a:pt x="570" y="1"/>
                      <a:pt x="562" y="5"/>
                      <a:pt x="557" y="16"/>
                    </a:cubicBezTo>
                    <a:cubicBezTo>
                      <a:pt x="518" y="91"/>
                      <a:pt x="496" y="172"/>
                      <a:pt x="463" y="250"/>
                    </a:cubicBezTo>
                    <a:cubicBezTo>
                      <a:pt x="401" y="214"/>
                      <a:pt x="334" y="184"/>
                      <a:pt x="256" y="184"/>
                    </a:cubicBezTo>
                    <a:cubicBezTo>
                      <a:pt x="248" y="184"/>
                      <a:pt x="241" y="184"/>
                      <a:pt x="233" y="185"/>
                    </a:cubicBezTo>
                    <a:cubicBezTo>
                      <a:pt x="110" y="201"/>
                      <a:pt x="0" y="301"/>
                      <a:pt x="55" y="431"/>
                    </a:cubicBezTo>
                    <a:cubicBezTo>
                      <a:pt x="90" y="520"/>
                      <a:pt x="168" y="561"/>
                      <a:pt x="252" y="561"/>
                    </a:cubicBezTo>
                    <a:cubicBezTo>
                      <a:pt x="302" y="561"/>
                      <a:pt x="354" y="546"/>
                      <a:pt x="399" y="519"/>
                    </a:cubicBezTo>
                    <a:cubicBezTo>
                      <a:pt x="441" y="489"/>
                      <a:pt x="480" y="444"/>
                      <a:pt x="509" y="395"/>
                    </a:cubicBezTo>
                    <a:cubicBezTo>
                      <a:pt x="564" y="431"/>
                      <a:pt x="612" y="463"/>
                      <a:pt x="645" y="473"/>
                    </a:cubicBezTo>
                    <a:cubicBezTo>
                      <a:pt x="651" y="475"/>
                      <a:pt x="657" y="476"/>
                      <a:pt x="663" y="476"/>
                    </a:cubicBezTo>
                    <a:cubicBezTo>
                      <a:pt x="714" y="476"/>
                      <a:pt x="729" y="390"/>
                      <a:pt x="671" y="366"/>
                    </a:cubicBezTo>
                    <a:cubicBezTo>
                      <a:pt x="625" y="350"/>
                      <a:pt x="590" y="327"/>
                      <a:pt x="548" y="301"/>
                    </a:cubicBezTo>
                    <a:cubicBezTo>
                      <a:pt x="580" y="214"/>
                      <a:pt x="596" y="117"/>
                      <a:pt x="609" y="36"/>
                    </a:cubicBezTo>
                    <a:cubicBezTo>
                      <a:pt x="611" y="17"/>
                      <a:pt x="594" y="1"/>
                      <a:pt x="5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" name="Google Shape;443;p3"/>
              <p:cNvSpPr/>
              <p:nvPr/>
            </p:nvSpPr>
            <p:spPr>
              <a:xfrm>
                <a:off x="8144938" y="726061"/>
                <a:ext cx="31850" cy="46297"/>
              </a:xfrm>
              <a:custGeom>
                <a:avLst/>
                <a:gdLst/>
                <a:ahLst/>
                <a:cxnLst/>
                <a:rect l="l" t="t" r="r" b="b"/>
                <a:pathLst>
                  <a:path w="485" h="705" extrusionOk="0">
                    <a:moveTo>
                      <a:pt x="424" y="0"/>
                    </a:moveTo>
                    <a:cubicBezTo>
                      <a:pt x="404" y="0"/>
                      <a:pt x="384" y="9"/>
                      <a:pt x="373" y="28"/>
                    </a:cubicBezTo>
                    <a:cubicBezTo>
                      <a:pt x="354" y="64"/>
                      <a:pt x="338" y="106"/>
                      <a:pt x="309" y="132"/>
                    </a:cubicBezTo>
                    <a:cubicBezTo>
                      <a:pt x="285" y="157"/>
                      <a:pt x="223" y="188"/>
                      <a:pt x="175" y="188"/>
                    </a:cubicBezTo>
                    <a:cubicBezTo>
                      <a:pt x="131" y="188"/>
                      <a:pt x="99" y="163"/>
                      <a:pt x="114" y="90"/>
                    </a:cubicBezTo>
                    <a:cubicBezTo>
                      <a:pt x="120" y="59"/>
                      <a:pt x="101" y="42"/>
                      <a:pt x="80" y="42"/>
                    </a:cubicBezTo>
                    <a:cubicBezTo>
                      <a:pt x="66" y="42"/>
                      <a:pt x="51" y="50"/>
                      <a:pt x="43" y="67"/>
                    </a:cubicBezTo>
                    <a:cubicBezTo>
                      <a:pt x="1" y="171"/>
                      <a:pt x="85" y="271"/>
                      <a:pt x="189" y="287"/>
                    </a:cubicBezTo>
                    <a:cubicBezTo>
                      <a:pt x="196" y="288"/>
                      <a:pt x="203" y="289"/>
                      <a:pt x="210" y="289"/>
                    </a:cubicBezTo>
                    <a:cubicBezTo>
                      <a:pt x="256" y="289"/>
                      <a:pt x="298" y="271"/>
                      <a:pt x="338" y="245"/>
                    </a:cubicBezTo>
                    <a:lnTo>
                      <a:pt x="338" y="245"/>
                    </a:lnTo>
                    <a:cubicBezTo>
                      <a:pt x="318" y="385"/>
                      <a:pt x="292" y="521"/>
                      <a:pt x="296" y="657"/>
                    </a:cubicBezTo>
                    <a:cubicBezTo>
                      <a:pt x="296" y="687"/>
                      <a:pt x="322" y="704"/>
                      <a:pt x="347" y="704"/>
                    </a:cubicBezTo>
                    <a:cubicBezTo>
                      <a:pt x="368" y="704"/>
                      <a:pt x="388" y="693"/>
                      <a:pt x="393" y="666"/>
                    </a:cubicBezTo>
                    <a:cubicBezTo>
                      <a:pt x="448" y="472"/>
                      <a:pt x="454" y="255"/>
                      <a:pt x="480" y="51"/>
                    </a:cubicBezTo>
                    <a:cubicBezTo>
                      <a:pt x="484" y="20"/>
                      <a:pt x="454" y="0"/>
                      <a:pt x="4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4" name="Google Shape;444;p3"/>
              <p:cNvSpPr/>
              <p:nvPr/>
            </p:nvSpPr>
            <p:spPr>
              <a:xfrm>
                <a:off x="8178560" y="686464"/>
                <a:ext cx="48070" cy="84452"/>
              </a:xfrm>
              <a:custGeom>
                <a:avLst/>
                <a:gdLst/>
                <a:ahLst/>
                <a:cxnLst/>
                <a:rect l="l" t="t" r="r" b="b"/>
                <a:pathLst>
                  <a:path w="732" h="1286" extrusionOk="0">
                    <a:moveTo>
                      <a:pt x="537" y="1"/>
                    </a:moveTo>
                    <a:cubicBezTo>
                      <a:pt x="532" y="1"/>
                      <a:pt x="525" y="2"/>
                      <a:pt x="519" y="6"/>
                    </a:cubicBezTo>
                    <a:cubicBezTo>
                      <a:pt x="23" y="265"/>
                      <a:pt x="1" y="1234"/>
                      <a:pt x="652" y="1286"/>
                    </a:cubicBezTo>
                    <a:cubicBezTo>
                      <a:pt x="654" y="1286"/>
                      <a:pt x="655" y="1286"/>
                      <a:pt x="657" y="1286"/>
                    </a:cubicBezTo>
                    <a:cubicBezTo>
                      <a:pt x="717" y="1286"/>
                      <a:pt x="731" y="1178"/>
                      <a:pt x="668" y="1169"/>
                    </a:cubicBezTo>
                    <a:cubicBezTo>
                      <a:pt x="108" y="1088"/>
                      <a:pt x="189" y="340"/>
                      <a:pt x="555" y="67"/>
                    </a:cubicBezTo>
                    <a:cubicBezTo>
                      <a:pt x="584" y="43"/>
                      <a:pt x="567" y="1"/>
                      <a:pt x="5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" name="Google Shape;445;p3"/>
              <p:cNvSpPr/>
              <p:nvPr/>
            </p:nvSpPr>
            <p:spPr>
              <a:xfrm>
                <a:off x="8206468" y="700582"/>
                <a:ext cx="51945" cy="42423"/>
              </a:xfrm>
              <a:custGeom>
                <a:avLst/>
                <a:gdLst/>
                <a:ahLst/>
                <a:cxnLst/>
                <a:rect l="l" t="t" r="r" b="b"/>
                <a:pathLst>
                  <a:path w="791" h="646" extrusionOk="0">
                    <a:moveTo>
                      <a:pt x="214" y="298"/>
                    </a:moveTo>
                    <a:cubicBezTo>
                      <a:pt x="261" y="298"/>
                      <a:pt x="307" y="343"/>
                      <a:pt x="347" y="377"/>
                    </a:cubicBezTo>
                    <a:cubicBezTo>
                      <a:pt x="304" y="441"/>
                      <a:pt x="238" y="510"/>
                      <a:pt x="183" y="510"/>
                    </a:cubicBezTo>
                    <a:cubicBezTo>
                      <a:pt x="163" y="510"/>
                      <a:pt x="145" y="501"/>
                      <a:pt x="130" y="478"/>
                    </a:cubicBezTo>
                    <a:cubicBezTo>
                      <a:pt x="104" y="439"/>
                      <a:pt x="146" y="322"/>
                      <a:pt x="182" y="306"/>
                    </a:cubicBezTo>
                    <a:cubicBezTo>
                      <a:pt x="192" y="301"/>
                      <a:pt x="203" y="298"/>
                      <a:pt x="214" y="298"/>
                    </a:cubicBezTo>
                    <a:close/>
                    <a:moveTo>
                      <a:pt x="590" y="0"/>
                    </a:moveTo>
                    <a:cubicBezTo>
                      <a:pt x="582" y="0"/>
                      <a:pt x="574" y="3"/>
                      <a:pt x="567" y="11"/>
                    </a:cubicBezTo>
                    <a:cubicBezTo>
                      <a:pt x="499" y="92"/>
                      <a:pt x="467" y="183"/>
                      <a:pt x="418" y="274"/>
                    </a:cubicBezTo>
                    <a:cubicBezTo>
                      <a:pt x="360" y="225"/>
                      <a:pt x="295" y="163"/>
                      <a:pt x="214" y="163"/>
                    </a:cubicBezTo>
                    <a:cubicBezTo>
                      <a:pt x="71" y="163"/>
                      <a:pt x="0" y="345"/>
                      <a:pt x="13" y="468"/>
                    </a:cubicBezTo>
                    <a:cubicBezTo>
                      <a:pt x="23" y="567"/>
                      <a:pt x="90" y="609"/>
                      <a:pt x="166" y="609"/>
                    </a:cubicBezTo>
                    <a:cubicBezTo>
                      <a:pt x="215" y="609"/>
                      <a:pt x="267" y="592"/>
                      <a:pt x="311" y="562"/>
                    </a:cubicBezTo>
                    <a:cubicBezTo>
                      <a:pt x="360" y="530"/>
                      <a:pt x="395" y="487"/>
                      <a:pt x="428" y="439"/>
                    </a:cubicBezTo>
                    <a:cubicBezTo>
                      <a:pt x="509" y="504"/>
                      <a:pt x="596" y="572"/>
                      <a:pt x="677" y="633"/>
                    </a:cubicBezTo>
                    <a:cubicBezTo>
                      <a:pt x="688" y="642"/>
                      <a:pt x="699" y="646"/>
                      <a:pt x="710" y="646"/>
                    </a:cubicBezTo>
                    <a:cubicBezTo>
                      <a:pt x="754" y="646"/>
                      <a:pt x="791" y="582"/>
                      <a:pt x="752" y="546"/>
                    </a:cubicBezTo>
                    <a:cubicBezTo>
                      <a:pt x="667" y="471"/>
                      <a:pt x="580" y="403"/>
                      <a:pt x="493" y="335"/>
                    </a:cubicBezTo>
                    <a:cubicBezTo>
                      <a:pt x="538" y="241"/>
                      <a:pt x="574" y="141"/>
                      <a:pt x="622" y="57"/>
                    </a:cubicBezTo>
                    <a:cubicBezTo>
                      <a:pt x="639" y="32"/>
                      <a:pt x="616" y="0"/>
                      <a:pt x="5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" name="Google Shape;446;p3"/>
              <p:cNvSpPr/>
              <p:nvPr/>
            </p:nvSpPr>
            <p:spPr>
              <a:xfrm>
                <a:off x="8258806" y="712009"/>
                <a:ext cx="31916" cy="9391"/>
              </a:xfrm>
              <a:custGeom>
                <a:avLst/>
                <a:gdLst/>
                <a:ahLst/>
                <a:cxnLst/>
                <a:rect l="l" t="t" r="r" b="b"/>
                <a:pathLst>
                  <a:path w="486" h="143" extrusionOk="0">
                    <a:moveTo>
                      <a:pt x="56" y="1"/>
                    </a:moveTo>
                    <a:cubicBezTo>
                      <a:pt x="14" y="1"/>
                      <a:pt x="1" y="66"/>
                      <a:pt x="45" y="83"/>
                    </a:cubicBezTo>
                    <a:cubicBezTo>
                      <a:pt x="145" y="123"/>
                      <a:pt x="259" y="143"/>
                      <a:pt x="368" y="143"/>
                    </a:cubicBezTo>
                    <a:cubicBezTo>
                      <a:pt x="384" y="143"/>
                      <a:pt x="399" y="143"/>
                      <a:pt x="415" y="142"/>
                    </a:cubicBezTo>
                    <a:cubicBezTo>
                      <a:pt x="485" y="135"/>
                      <a:pt x="486" y="35"/>
                      <a:pt x="421" y="35"/>
                    </a:cubicBezTo>
                    <a:cubicBezTo>
                      <a:pt x="420" y="35"/>
                      <a:pt x="419" y="35"/>
                      <a:pt x="418" y="35"/>
                    </a:cubicBezTo>
                    <a:cubicBezTo>
                      <a:pt x="391" y="37"/>
                      <a:pt x="364" y="38"/>
                      <a:pt x="338" y="38"/>
                    </a:cubicBezTo>
                    <a:cubicBezTo>
                      <a:pt x="247" y="38"/>
                      <a:pt x="161" y="25"/>
                      <a:pt x="68" y="2"/>
                    </a:cubicBezTo>
                    <a:cubicBezTo>
                      <a:pt x="64" y="1"/>
                      <a:pt x="60" y="1"/>
                      <a:pt x="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" name="Google Shape;447;p3"/>
              <p:cNvSpPr/>
              <p:nvPr/>
            </p:nvSpPr>
            <p:spPr>
              <a:xfrm>
                <a:off x="8314295" y="694081"/>
                <a:ext cx="50369" cy="46100"/>
              </a:xfrm>
              <a:custGeom>
                <a:avLst/>
                <a:gdLst/>
                <a:ahLst/>
                <a:cxnLst/>
                <a:rect l="l" t="t" r="r" b="b"/>
                <a:pathLst>
                  <a:path w="767" h="702" extrusionOk="0">
                    <a:moveTo>
                      <a:pt x="170" y="245"/>
                    </a:moveTo>
                    <a:cubicBezTo>
                      <a:pt x="215" y="245"/>
                      <a:pt x="278" y="282"/>
                      <a:pt x="302" y="308"/>
                    </a:cubicBezTo>
                    <a:cubicBezTo>
                      <a:pt x="318" y="327"/>
                      <a:pt x="331" y="356"/>
                      <a:pt x="341" y="379"/>
                    </a:cubicBezTo>
                    <a:cubicBezTo>
                      <a:pt x="350" y="392"/>
                      <a:pt x="354" y="405"/>
                      <a:pt x="363" y="418"/>
                    </a:cubicBezTo>
                    <a:cubicBezTo>
                      <a:pt x="334" y="450"/>
                      <a:pt x="305" y="473"/>
                      <a:pt x="276" y="486"/>
                    </a:cubicBezTo>
                    <a:cubicBezTo>
                      <a:pt x="265" y="502"/>
                      <a:pt x="253" y="510"/>
                      <a:pt x="240" y="510"/>
                    </a:cubicBezTo>
                    <a:cubicBezTo>
                      <a:pt x="226" y="510"/>
                      <a:pt x="212" y="501"/>
                      <a:pt x="195" y="483"/>
                    </a:cubicBezTo>
                    <a:cubicBezTo>
                      <a:pt x="159" y="483"/>
                      <a:pt x="143" y="470"/>
                      <a:pt x="140" y="441"/>
                    </a:cubicBezTo>
                    <a:cubicBezTo>
                      <a:pt x="124" y="408"/>
                      <a:pt x="114" y="269"/>
                      <a:pt x="140" y="253"/>
                    </a:cubicBezTo>
                    <a:cubicBezTo>
                      <a:pt x="148" y="248"/>
                      <a:pt x="158" y="245"/>
                      <a:pt x="170" y="245"/>
                    </a:cubicBezTo>
                    <a:close/>
                    <a:moveTo>
                      <a:pt x="721" y="0"/>
                    </a:moveTo>
                    <a:cubicBezTo>
                      <a:pt x="711" y="0"/>
                      <a:pt x="700" y="5"/>
                      <a:pt x="691" y="16"/>
                    </a:cubicBezTo>
                    <a:cubicBezTo>
                      <a:pt x="613" y="123"/>
                      <a:pt x="542" y="227"/>
                      <a:pt x="451" y="324"/>
                    </a:cubicBezTo>
                    <a:cubicBezTo>
                      <a:pt x="406" y="237"/>
                      <a:pt x="363" y="146"/>
                      <a:pt x="269" y="107"/>
                    </a:cubicBezTo>
                    <a:cubicBezTo>
                      <a:pt x="241" y="94"/>
                      <a:pt x="215" y="88"/>
                      <a:pt x="192" y="88"/>
                    </a:cubicBezTo>
                    <a:cubicBezTo>
                      <a:pt x="57" y="88"/>
                      <a:pt x="0" y="280"/>
                      <a:pt x="17" y="402"/>
                    </a:cubicBezTo>
                    <a:cubicBezTo>
                      <a:pt x="36" y="521"/>
                      <a:pt x="94" y="637"/>
                      <a:pt x="195" y="637"/>
                    </a:cubicBezTo>
                    <a:cubicBezTo>
                      <a:pt x="228" y="637"/>
                      <a:pt x="266" y="625"/>
                      <a:pt x="308" y="596"/>
                    </a:cubicBezTo>
                    <a:cubicBezTo>
                      <a:pt x="347" y="570"/>
                      <a:pt x="383" y="544"/>
                      <a:pt x="415" y="512"/>
                    </a:cubicBezTo>
                    <a:cubicBezTo>
                      <a:pt x="422" y="522"/>
                      <a:pt x="425" y="531"/>
                      <a:pt x="435" y="541"/>
                    </a:cubicBezTo>
                    <a:cubicBezTo>
                      <a:pt x="493" y="619"/>
                      <a:pt x="564" y="680"/>
                      <a:pt x="661" y="700"/>
                    </a:cubicBezTo>
                    <a:cubicBezTo>
                      <a:pt x="666" y="701"/>
                      <a:pt x="671" y="701"/>
                      <a:pt x="676" y="701"/>
                    </a:cubicBezTo>
                    <a:cubicBezTo>
                      <a:pt x="743" y="701"/>
                      <a:pt x="767" y="598"/>
                      <a:pt x="694" y="583"/>
                    </a:cubicBezTo>
                    <a:cubicBezTo>
                      <a:pt x="600" y="564"/>
                      <a:pt x="548" y="499"/>
                      <a:pt x="503" y="424"/>
                    </a:cubicBezTo>
                    <a:cubicBezTo>
                      <a:pt x="603" y="311"/>
                      <a:pt x="694" y="178"/>
                      <a:pt x="749" y="55"/>
                    </a:cubicBezTo>
                    <a:cubicBezTo>
                      <a:pt x="762" y="24"/>
                      <a:pt x="743" y="0"/>
                      <a:pt x="7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" name="Google Shape;448;p3"/>
              <p:cNvSpPr/>
              <p:nvPr/>
            </p:nvSpPr>
            <p:spPr>
              <a:xfrm>
                <a:off x="8370310" y="732497"/>
                <a:ext cx="14250" cy="13265"/>
              </a:xfrm>
              <a:custGeom>
                <a:avLst/>
                <a:gdLst/>
                <a:ahLst/>
                <a:cxnLst/>
                <a:rect l="l" t="t" r="r" b="b"/>
                <a:pathLst>
                  <a:path w="217" h="202" extrusionOk="0">
                    <a:moveTo>
                      <a:pt x="149" y="0"/>
                    </a:moveTo>
                    <a:cubicBezTo>
                      <a:pt x="73" y="0"/>
                      <a:pt x="0" y="62"/>
                      <a:pt x="6" y="141"/>
                    </a:cubicBezTo>
                    <a:cubicBezTo>
                      <a:pt x="6" y="163"/>
                      <a:pt x="22" y="180"/>
                      <a:pt x="48" y="193"/>
                    </a:cubicBezTo>
                    <a:cubicBezTo>
                      <a:pt x="62" y="198"/>
                      <a:pt x="76" y="201"/>
                      <a:pt x="90" y="201"/>
                    </a:cubicBezTo>
                    <a:cubicBezTo>
                      <a:pt x="145" y="201"/>
                      <a:pt x="198" y="159"/>
                      <a:pt x="213" y="102"/>
                    </a:cubicBezTo>
                    <a:cubicBezTo>
                      <a:pt x="217" y="82"/>
                      <a:pt x="213" y="60"/>
                      <a:pt x="197" y="47"/>
                    </a:cubicBezTo>
                    <a:cubicBezTo>
                      <a:pt x="197" y="27"/>
                      <a:pt x="191" y="8"/>
                      <a:pt x="165" y="1"/>
                    </a:cubicBezTo>
                    <a:cubicBezTo>
                      <a:pt x="159" y="1"/>
                      <a:pt x="154" y="0"/>
                      <a:pt x="1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9" name="Google Shape;449;p3"/>
              <p:cNvSpPr/>
              <p:nvPr/>
            </p:nvSpPr>
            <p:spPr>
              <a:xfrm>
                <a:off x="8396117" y="684100"/>
                <a:ext cx="34608" cy="77359"/>
              </a:xfrm>
              <a:custGeom>
                <a:avLst/>
                <a:gdLst/>
                <a:ahLst/>
                <a:cxnLst/>
                <a:rect l="l" t="t" r="r" b="b"/>
                <a:pathLst>
                  <a:path w="527" h="1178" extrusionOk="0">
                    <a:moveTo>
                      <a:pt x="46" y="1"/>
                    </a:moveTo>
                    <a:cubicBezTo>
                      <a:pt x="23" y="1"/>
                      <a:pt x="0" y="27"/>
                      <a:pt x="15" y="52"/>
                    </a:cubicBezTo>
                    <a:cubicBezTo>
                      <a:pt x="99" y="214"/>
                      <a:pt x="229" y="356"/>
                      <a:pt x="267" y="541"/>
                    </a:cubicBezTo>
                    <a:cubicBezTo>
                      <a:pt x="306" y="745"/>
                      <a:pt x="238" y="926"/>
                      <a:pt x="115" y="1085"/>
                    </a:cubicBezTo>
                    <a:cubicBezTo>
                      <a:pt x="86" y="1126"/>
                      <a:pt x="131" y="1178"/>
                      <a:pt x="173" y="1178"/>
                    </a:cubicBezTo>
                    <a:cubicBezTo>
                      <a:pt x="187" y="1178"/>
                      <a:pt x="202" y="1171"/>
                      <a:pt x="212" y="1156"/>
                    </a:cubicBezTo>
                    <a:cubicBezTo>
                      <a:pt x="527" y="787"/>
                      <a:pt x="381" y="330"/>
                      <a:pt x="67" y="10"/>
                    </a:cubicBezTo>
                    <a:cubicBezTo>
                      <a:pt x="60" y="3"/>
                      <a:pt x="53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450" name="Google Shape;450;p3"/>
          <p:cNvSpPr txBox="1">
            <a:spLocks noGrp="1"/>
          </p:cNvSpPr>
          <p:nvPr>
            <p:ph type="title"/>
          </p:nvPr>
        </p:nvSpPr>
        <p:spPr>
          <a:xfrm>
            <a:off x="4197800" y="2882500"/>
            <a:ext cx="6756800" cy="201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Font typeface="Vazirmatn"/>
              <a:buNone/>
              <a:defRPr sz="4800">
                <a:latin typeface="Vazirmatn"/>
                <a:ea typeface="Vazirmatn"/>
                <a:cs typeface="Vazirmatn"/>
                <a:sym typeface="Vazirmatn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Font typeface="Vazirmatn"/>
              <a:buNone/>
              <a:defRPr sz="4800">
                <a:latin typeface="Vazirmatn"/>
                <a:ea typeface="Vazirmatn"/>
                <a:cs typeface="Vazirmatn"/>
                <a:sym typeface="Vazirmatn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Font typeface="Vazirmatn"/>
              <a:buNone/>
              <a:defRPr sz="4800">
                <a:latin typeface="Vazirmatn"/>
                <a:ea typeface="Vazirmatn"/>
                <a:cs typeface="Vazirmatn"/>
                <a:sym typeface="Vazirmatn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Font typeface="Vazirmatn"/>
              <a:buNone/>
              <a:defRPr sz="4800">
                <a:latin typeface="Vazirmatn"/>
                <a:ea typeface="Vazirmatn"/>
                <a:cs typeface="Vazirmatn"/>
                <a:sym typeface="Vazirmatn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Font typeface="Vazirmatn"/>
              <a:buNone/>
              <a:defRPr sz="4800">
                <a:latin typeface="Vazirmatn"/>
                <a:ea typeface="Vazirmatn"/>
                <a:cs typeface="Vazirmatn"/>
                <a:sym typeface="Vazirmatn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Font typeface="Vazirmatn"/>
              <a:buNone/>
              <a:defRPr sz="4800">
                <a:latin typeface="Vazirmatn"/>
                <a:ea typeface="Vazirmatn"/>
                <a:cs typeface="Vazirmatn"/>
                <a:sym typeface="Vazirmatn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Font typeface="Vazirmatn"/>
              <a:buNone/>
              <a:defRPr sz="4800">
                <a:latin typeface="Vazirmatn"/>
                <a:ea typeface="Vazirmatn"/>
                <a:cs typeface="Vazirmatn"/>
                <a:sym typeface="Vazirmatn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Font typeface="Vazirmatn"/>
              <a:buNone/>
              <a:defRPr sz="4800">
                <a:latin typeface="Vazirmatn"/>
                <a:ea typeface="Vazirmatn"/>
                <a:cs typeface="Vazirmatn"/>
                <a:sym typeface="Vazirmatn"/>
              </a:defRPr>
            </a:lvl9pPr>
          </a:lstStyle>
          <a:p>
            <a:endParaRPr/>
          </a:p>
        </p:txBody>
      </p:sp>
      <p:sp>
        <p:nvSpPr>
          <p:cNvPr id="451" name="Google Shape;451;p3"/>
          <p:cNvSpPr txBox="1">
            <a:spLocks noGrp="1"/>
          </p:cNvSpPr>
          <p:nvPr>
            <p:ph type="title" idx="2" hasCustomPrompt="1"/>
          </p:nvPr>
        </p:nvSpPr>
        <p:spPr>
          <a:xfrm>
            <a:off x="8751800" y="1460300"/>
            <a:ext cx="2202800" cy="122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10666" i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Vazirmatn"/>
              <a:buNone/>
              <a:defRPr sz="8000">
                <a:solidFill>
                  <a:schemeClr val="lt1"/>
                </a:solidFill>
                <a:latin typeface="Vazirmatn"/>
                <a:ea typeface="Vazirmatn"/>
                <a:cs typeface="Vazirmatn"/>
                <a:sym typeface="Vazirmat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Vazirmatn"/>
              <a:buNone/>
              <a:defRPr sz="8000">
                <a:solidFill>
                  <a:schemeClr val="lt1"/>
                </a:solidFill>
                <a:latin typeface="Vazirmatn"/>
                <a:ea typeface="Vazirmatn"/>
                <a:cs typeface="Vazirmatn"/>
                <a:sym typeface="Vazirmat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Vazirmatn"/>
              <a:buNone/>
              <a:defRPr sz="8000">
                <a:solidFill>
                  <a:schemeClr val="lt1"/>
                </a:solidFill>
                <a:latin typeface="Vazirmatn"/>
                <a:ea typeface="Vazirmatn"/>
                <a:cs typeface="Vazirmatn"/>
                <a:sym typeface="Vazirmat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Vazirmatn"/>
              <a:buNone/>
              <a:defRPr sz="8000">
                <a:solidFill>
                  <a:schemeClr val="lt1"/>
                </a:solidFill>
                <a:latin typeface="Vazirmatn"/>
                <a:ea typeface="Vazirmatn"/>
                <a:cs typeface="Vazirmatn"/>
                <a:sym typeface="Vazirmat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Vazirmatn"/>
              <a:buNone/>
              <a:defRPr sz="8000">
                <a:solidFill>
                  <a:schemeClr val="lt1"/>
                </a:solidFill>
                <a:latin typeface="Vazirmatn"/>
                <a:ea typeface="Vazirmatn"/>
                <a:cs typeface="Vazirmatn"/>
                <a:sym typeface="Vazirmat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Vazirmatn"/>
              <a:buNone/>
              <a:defRPr sz="8000">
                <a:solidFill>
                  <a:schemeClr val="lt1"/>
                </a:solidFill>
                <a:latin typeface="Vazirmatn"/>
                <a:ea typeface="Vazirmatn"/>
                <a:cs typeface="Vazirmatn"/>
                <a:sym typeface="Vazirmat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Vazirmatn"/>
              <a:buNone/>
              <a:defRPr sz="8000">
                <a:solidFill>
                  <a:schemeClr val="lt1"/>
                </a:solidFill>
                <a:latin typeface="Vazirmatn"/>
                <a:ea typeface="Vazirmatn"/>
                <a:cs typeface="Vazirmatn"/>
                <a:sym typeface="Vazirmat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Vazirmatn"/>
              <a:buNone/>
              <a:defRPr sz="8000">
                <a:solidFill>
                  <a:schemeClr val="lt1"/>
                </a:solidFill>
                <a:latin typeface="Vazirmatn"/>
                <a:ea typeface="Vazirmatn"/>
                <a:cs typeface="Vazirmatn"/>
                <a:sym typeface="Vazirmatn"/>
              </a:defRPr>
            </a:lvl9pPr>
          </a:lstStyle>
          <a:p>
            <a:r>
              <a:t>xx%</a:t>
            </a:r>
          </a:p>
        </p:txBody>
      </p:sp>
      <p:sp>
        <p:nvSpPr>
          <p:cNvPr id="452" name="Google Shape;452;p3"/>
          <p:cNvSpPr txBox="1">
            <a:spLocks noGrp="1"/>
          </p:cNvSpPr>
          <p:nvPr>
            <p:ph type="subTitle" idx="1"/>
          </p:nvPr>
        </p:nvSpPr>
        <p:spPr>
          <a:xfrm>
            <a:off x="4197800" y="4897700"/>
            <a:ext cx="6756800" cy="5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5784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Google Shape;454;p4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5" name="Google Shape;455;p4"/>
          <p:cNvGrpSpPr/>
          <p:nvPr/>
        </p:nvGrpSpPr>
        <p:grpSpPr>
          <a:xfrm>
            <a:off x="-257322" y="1194564"/>
            <a:ext cx="12361227" cy="6066001"/>
            <a:chOff x="-192991" y="895922"/>
            <a:chExt cx="9270920" cy="4549501"/>
          </a:xfrm>
        </p:grpSpPr>
        <p:grpSp>
          <p:nvGrpSpPr>
            <p:cNvPr id="456" name="Google Shape;456;p4"/>
            <p:cNvGrpSpPr/>
            <p:nvPr/>
          </p:nvGrpSpPr>
          <p:grpSpPr>
            <a:xfrm rot="-1673359">
              <a:off x="-154890" y="2630014"/>
              <a:ext cx="485411" cy="283469"/>
              <a:chOff x="5999959" y="663349"/>
              <a:chExt cx="216246" cy="126280"/>
            </a:xfrm>
          </p:grpSpPr>
          <p:sp>
            <p:nvSpPr>
              <p:cNvPr id="457" name="Google Shape;457;p4"/>
              <p:cNvSpPr/>
              <p:nvPr/>
            </p:nvSpPr>
            <p:spPr>
              <a:xfrm>
                <a:off x="5999959" y="677073"/>
                <a:ext cx="49844" cy="108290"/>
              </a:xfrm>
              <a:custGeom>
                <a:avLst/>
                <a:gdLst/>
                <a:ahLst/>
                <a:cxnLst/>
                <a:rect l="l" t="t" r="r" b="b"/>
                <a:pathLst>
                  <a:path w="759" h="1649" extrusionOk="0">
                    <a:moveTo>
                      <a:pt x="201" y="137"/>
                    </a:moveTo>
                    <a:cubicBezTo>
                      <a:pt x="216" y="137"/>
                      <a:pt x="238" y="145"/>
                      <a:pt x="266" y="162"/>
                    </a:cubicBezTo>
                    <a:cubicBezTo>
                      <a:pt x="289" y="178"/>
                      <a:pt x="318" y="191"/>
                      <a:pt x="340" y="207"/>
                    </a:cubicBezTo>
                    <a:cubicBezTo>
                      <a:pt x="412" y="246"/>
                      <a:pt x="535" y="356"/>
                      <a:pt x="561" y="437"/>
                    </a:cubicBezTo>
                    <a:cubicBezTo>
                      <a:pt x="655" y="713"/>
                      <a:pt x="353" y="764"/>
                      <a:pt x="172" y="787"/>
                    </a:cubicBezTo>
                    <a:cubicBezTo>
                      <a:pt x="172" y="674"/>
                      <a:pt x="172" y="564"/>
                      <a:pt x="175" y="450"/>
                    </a:cubicBezTo>
                    <a:cubicBezTo>
                      <a:pt x="175" y="392"/>
                      <a:pt x="156" y="256"/>
                      <a:pt x="178" y="207"/>
                    </a:cubicBezTo>
                    <a:cubicBezTo>
                      <a:pt x="166" y="160"/>
                      <a:pt x="174" y="137"/>
                      <a:pt x="201" y="137"/>
                    </a:cubicBezTo>
                    <a:close/>
                    <a:moveTo>
                      <a:pt x="179" y="1"/>
                    </a:moveTo>
                    <a:cubicBezTo>
                      <a:pt x="121" y="1"/>
                      <a:pt x="78" y="35"/>
                      <a:pt x="55" y="126"/>
                    </a:cubicBezTo>
                    <a:cubicBezTo>
                      <a:pt x="0" y="321"/>
                      <a:pt x="49" y="615"/>
                      <a:pt x="49" y="820"/>
                    </a:cubicBezTo>
                    <a:cubicBezTo>
                      <a:pt x="49" y="1082"/>
                      <a:pt x="55" y="1344"/>
                      <a:pt x="71" y="1607"/>
                    </a:cubicBezTo>
                    <a:cubicBezTo>
                      <a:pt x="73" y="1634"/>
                      <a:pt x="93" y="1648"/>
                      <a:pt x="113" y="1648"/>
                    </a:cubicBezTo>
                    <a:cubicBezTo>
                      <a:pt x="133" y="1648"/>
                      <a:pt x="152" y="1634"/>
                      <a:pt x="152" y="1607"/>
                    </a:cubicBezTo>
                    <a:cubicBezTo>
                      <a:pt x="162" y="1406"/>
                      <a:pt x="169" y="1202"/>
                      <a:pt x="169" y="1001"/>
                    </a:cubicBezTo>
                    <a:cubicBezTo>
                      <a:pt x="305" y="1192"/>
                      <a:pt x="441" y="1380"/>
                      <a:pt x="580" y="1568"/>
                    </a:cubicBezTo>
                    <a:cubicBezTo>
                      <a:pt x="595" y="1586"/>
                      <a:pt x="614" y="1594"/>
                      <a:pt x="633" y="1594"/>
                    </a:cubicBezTo>
                    <a:cubicBezTo>
                      <a:pt x="679" y="1594"/>
                      <a:pt x="722" y="1551"/>
                      <a:pt x="690" y="1503"/>
                    </a:cubicBezTo>
                    <a:cubicBezTo>
                      <a:pt x="554" y="1299"/>
                      <a:pt x="408" y="1105"/>
                      <a:pt x="266" y="907"/>
                    </a:cubicBezTo>
                    <a:cubicBezTo>
                      <a:pt x="467" y="871"/>
                      <a:pt x="719" y="794"/>
                      <a:pt x="739" y="580"/>
                    </a:cubicBezTo>
                    <a:cubicBezTo>
                      <a:pt x="758" y="356"/>
                      <a:pt x="509" y="129"/>
                      <a:pt x="324" y="45"/>
                    </a:cubicBezTo>
                    <a:cubicBezTo>
                      <a:pt x="269" y="18"/>
                      <a:pt x="220" y="1"/>
                      <a:pt x="1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8" name="Google Shape;458;p4"/>
              <p:cNvSpPr/>
              <p:nvPr/>
            </p:nvSpPr>
            <p:spPr>
              <a:xfrm>
                <a:off x="6049538" y="743004"/>
                <a:ext cx="38548" cy="7486"/>
              </a:xfrm>
              <a:custGeom>
                <a:avLst/>
                <a:gdLst/>
                <a:ahLst/>
                <a:cxnLst/>
                <a:rect l="l" t="t" r="r" b="b"/>
                <a:pathLst>
                  <a:path w="587" h="114" extrusionOk="0">
                    <a:moveTo>
                      <a:pt x="52" y="0"/>
                    </a:moveTo>
                    <a:cubicBezTo>
                      <a:pt x="0" y="0"/>
                      <a:pt x="0" y="78"/>
                      <a:pt x="52" y="81"/>
                    </a:cubicBezTo>
                    <a:cubicBezTo>
                      <a:pt x="211" y="97"/>
                      <a:pt x="369" y="101"/>
                      <a:pt x="522" y="114"/>
                    </a:cubicBezTo>
                    <a:cubicBezTo>
                      <a:pt x="523" y="114"/>
                      <a:pt x="524" y="114"/>
                      <a:pt x="525" y="114"/>
                    </a:cubicBezTo>
                    <a:cubicBezTo>
                      <a:pt x="586" y="114"/>
                      <a:pt x="585" y="16"/>
                      <a:pt x="522" y="16"/>
                    </a:cubicBezTo>
                    <a:cubicBezTo>
                      <a:pt x="366" y="13"/>
                      <a:pt x="207" y="3"/>
                      <a:pt x="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9" name="Google Shape;459;p4"/>
              <p:cNvSpPr/>
              <p:nvPr/>
            </p:nvSpPr>
            <p:spPr>
              <a:xfrm>
                <a:off x="6053544" y="728819"/>
                <a:ext cx="40518" cy="6961"/>
              </a:xfrm>
              <a:custGeom>
                <a:avLst/>
                <a:gdLst/>
                <a:ahLst/>
                <a:cxnLst/>
                <a:rect l="l" t="t" r="r" b="b"/>
                <a:pathLst>
                  <a:path w="617" h="106" extrusionOk="0">
                    <a:moveTo>
                      <a:pt x="411" y="1"/>
                    </a:moveTo>
                    <a:cubicBezTo>
                      <a:pt x="292" y="1"/>
                      <a:pt x="171" y="9"/>
                      <a:pt x="56" y="9"/>
                    </a:cubicBezTo>
                    <a:cubicBezTo>
                      <a:pt x="1" y="9"/>
                      <a:pt x="1" y="96"/>
                      <a:pt x="56" y="96"/>
                    </a:cubicBezTo>
                    <a:cubicBezTo>
                      <a:pt x="166" y="98"/>
                      <a:pt x="280" y="105"/>
                      <a:pt x="393" y="105"/>
                    </a:cubicBezTo>
                    <a:cubicBezTo>
                      <a:pt x="446" y="105"/>
                      <a:pt x="499" y="104"/>
                      <a:pt x="551" y="100"/>
                    </a:cubicBezTo>
                    <a:cubicBezTo>
                      <a:pt x="616" y="100"/>
                      <a:pt x="616" y="9"/>
                      <a:pt x="551" y="6"/>
                    </a:cubicBezTo>
                    <a:cubicBezTo>
                      <a:pt x="505" y="2"/>
                      <a:pt x="458" y="1"/>
                      <a:pt x="4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0" name="Google Shape;460;p4"/>
              <p:cNvSpPr/>
              <p:nvPr/>
            </p:nvSpPr>
            <p:spPr>
              <a:xfrm>
                <a:off x="6115797" y="705639"/>
                <a:ext cx="30996" cy="68625"/>
              </a:xfrm>
              <a:custGeom>
                <a:avLst/>
                <a:gdLst/>
                <a:ahLst/>
                <a:cxnLst/>
                <a:rect l="l" t="t" r="r" b="b"/>
                <a:pathLst>
                  <a:path w="472" h="1045" extrusionOk="0">
                    <a:moveTo>
                      <a:pt x="221" y="133"/>
                    </a:moveTo>
                    <a:cubicBezTo>
                      <a:pt x="238" y="133"/>
                      <a:pt x="255" y="136"/>
                      <a:pt x="271" y="142"/>
                    </a:cubicBezTo>
                    <a:cubicBezTo>
                      <a:pt x="352" y="161"/>
                      <a:pt x="384" y="245"/>
                      <a:pt x="339" y="320"/>
                    </a:cubicBezTo>
                    <a:cubicBezTo>
                      <a:pt x="300" y="388"/>
                      <a:pt x="203" y="430"/>
                      <a:pt x="177" y="508"/>
                    </a:cubicBezTo>
                    <a:cubicBezTo>
                      <a:pt x="173" y="388"/>
                      <a:pt x="167" y="265"/>
                      <a:pt x="157" y="145"/>
                    </a:cubicBezTo>
                    <a:cubicBezTo>
                      <a:pt x="177" y="138"/>
                      <a:pt x="199" y="133"/>
                      <a:pt x="221" y="133"/>
                    </a:cubicBezTo>
                    <a:close/>
                    <a:moveTo>
                      <a:pt x="98" y="0"/>
                    </a:moveTo>
                    <a:cubicBezTo>
                      <a:pt x="75" y="0"/>
                      <a:pt x="54" y="16"/>
                      <a:pt x="54" y="48"/>
                    </a:cubicBezTo>
                    <a:lnTo>
                      <a:pt x="54" y="112"/>
                    </a:lnTo>
                    <a:cubicBezTo>
                      <a:pt x="44" y="119"/>
                      <a:pt x="31" y="125"/>
                      <a:pt x="24" y="132"/>
                    </a:cubicBezTo>
                    <a:cubicBezTo>
                      <a:pt x="0" y="150"/>
                      <a:pt x="21" y="191"/>
                      <a:pt x="48" y="191"/>
                    </a:cubicBezTo>
                    <a:cubicBezTo>
                      <a:pt x="50" y="191"/>
                      <a:pt x="52" y="191"/>
                      <a:pt x="54" y="190"/>
                    </a:cubicBezTo>
                    <a:cubicBezTo>
                      <a:pt x="60" y="453"/>
                      <a:pt x="63" y="718"/>
                      <a:pt x="54" y="984"/>
                    </a:cubicBezTo>
                    <a:cubicBezTo>
                      <a:pt x="50" y="1024"/>
                      <a:pt x="83" y="1045"/>
                      <a:pt x="116" y="1045"/>
                    </a:cubicBezTo>
                    <a:cubicBezTo>
                      <a:pt x="149" y="1045"/>
                      <a:pt x="183" y="1024"/>
                      <a:pt x="183" y="984"/>
                    </a:cubicBezTo>
                    <a:cubicBezTo>
                      <a:pt x="183" y="841"/>
                      <a:pt x="183" y="699"/>
                      <a:pt x="177" y="556"/>
                    </a:cubicBezTo>
                    <a:lnTo>
                      <a:pt x="177" y="556"/>
                    </a:lnTo>
                    <a:cubicBezTo>
                      <a:pt x="186" y="572"/>
                      <a:pt x="199" y="585"/>
                      <a:pt x="216" y="589"/>
                    </a:cubicBezTo>
                    <a:cubicBezTo>
                      <a:pt x="224" y="591"/>
                      <a:pt x="232" y="592"/>
                      <a:pt x="239" y="592"/>
                    </a:cubicBezTo>
                    <a:cubicBezTo>
                      <a:pt x="259" y="592"/>
                      <a:pt x="274" y="583"/>
                      <a:pt x="290" y="569"/>
                    </a:cubicBezTo>
                    <a:cubicBezTo>
                      <a:pt x="306" y="553"/>
                      <a:pt x="313" y="534"/>
                      <a:pt x="303" y="514"/>
                    </a:cubicBezTo>
                    <a:cubicBezTo>
                      <a:pt x="323" y="488"/>
                      <a:pt x="368" y="456"/>
                      <a:pt x="378" y="443"/>
                    </a:cubicBezTo>
                    <a:cubicBezTo>
                      <a:pt x="403" y="410"/>
                      <a:pt x="429" y="378"/>
                      <a:pt x="442" y="339"/>
                    </a:cubicBezTo>
                    <a:cubicBezTo>
                      <a:pt x="472" y="274"/>
                      <a:pt x="468" y="197"/>
                      <a:pt x="426" y="135"/>
                    </a:cubicBezTo>
                    <a:cubicBezTo>
                      <a:pt x="378" y="73"/>
                      <a:pt x="313" y="48"/>
                      <a:pt x="246" y="48"/>
                    </a:cubicBezTo>
                    <a:cubicBezTo>
                      <a:pt x="214" y="48"/>
                      <a:pt x="182" y="53"/>
                      <a:pt x="151" y="64"/>
                    </a:cubicBezTo>
                    <a:lnTo>
                      <a:pt x="151" y="48"/>
                    </a:lnTo>
                    <a:cubicBezTo>
                      <a:pt x="146" y="16"/>
                      <a:pt x="121" y="0"/>
                      <a:pt x="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1" name="Google Shape;461;p4"/>
              <p:cNvSpPr/>
              <p:nvPr/>
            </p:nvSpPr>
            <p:spPr>
              <a:xfrm>
                <a:off x="6156118" y="729345"/>
                <a:ext cx="55163" cy="8471"/>
              </a:xfrm>
              <a:custGeom>
                <a:avLst/>
                <a:gdLst/>
                <a:ahLst/>
                <a:cxnLst/>
                <a:rect l="l" t="t" r="r" b="b"/>
                <a:pathLst>
                  <a:path w="840" h="129" extrusionOk="0">
                    <a:moveTo>
                      <a:pt x="510" y="0"/>
                    </a:moveTo>
                    <a:cubicBezTo>
                      <a:pt x="361" y="0"/>
                      <a:pt x="209" y="10"/>
                      <a:pt x="65" y="27"/>
                    </a:cubicBezTo>
                    <a:cubicBezTo>
                      <a:pt x="7" y="33"/>
                      <a:pt x="0" y="124"/>
                      <a:pt x="65" y="124"/>
                    </a:cubicBezTo>
                    <a:cubicBezTo>
                      <a:pt x="251" y="124"/>
                      <a:pt x="438" y="128"/>
                      <a:pt x="623" y="128"/>
                    </a:cubicBezTo>
                    <a:cubicBezTo>
                      <a:pt x="669" y="128"/>
                      <a:pt x="715" y="128"/>
                      <a:pt x="761" y="127"/>
                    </a:cubicBezTo>
                    <a:cubicBezTo>
                      <a:pt x="839" y="127"/>
                      <a:pt x="839" y="17"/>
                      <a:pt x="761" y="11"/>
                    </a:cubicBezTo>
                    <a:cubicBezTo>
                      <a:pt x="679" y="3"/>
                      <a:pt x="595" y="0"/>
                      <a:pt x="5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2" name="Google Shape;462;p4"/>
              <p:cNvSpPr/>
              <p:nvPr/>
            </p:nvSpPr>
            <p:spPr>
              <a:xfrm>
                <a:off x="6169908" y="663349"/>
                <a:ext cx="46297" cy="50172"/>
              </a:xfrm>
              <a:custGeom>
                <a:avLst/>
                <a:gdLst/>
                <a:ahLst/>
                <a:cxnLst/>
                <a:rect l="l" t="t" r="r" b="b"/>
                <a:pathLst>
                  <a:path w="705" h="764" extrusionOk="0">
                    <a:moveTo>
                      <a:pt x="295" y="139"/>
                    </a:moveTo>
                    <a:cubicBezTo>
                      <a:pt x="367" y="139"/>
                      <a:pt x="393" y="178"/>
                      <a:pt x="370" y="257"/>
                    </a:cubicBezTo>
                    <a:cubicBezTo>
                      <a:pt x="367" y="287"/>
                      <a:pt x="357" y="309"/>
                      <a:pt x="351" y="338"/>
                    </a:cubicBezTo>
                    <a:cubicBezTo>
                      <a:pt x="331" y="403"/>
                      <a:pt x="305" y="468"/>
                      <a:pt x="266" y="520"/>
                    </a:cubicBezTo>
                    <a:cubicBezTo>
                      <a:pt x="208" y="449"/>
                      <a:pt x="172" y="355"/>
                      <a:pt x="176" y="287"/>
                    </a:cubicBezTo>
                    <a:cubicBezTo>
                      <a:pt x="179" y="245"/>
                      <a:pt x="192" y="173"/>
                      <a:pt x="227" y="147"/>
                    </a:cubicBezTo>
                    <a:cubicBezTo>
                      <a:pt x="253" y="142"/>
                      <a:pt x="276" y="139"/>
                      <a:pt x="295" y="139"/>
                    </a:cubicBezTo>
                    <a:close/>
                    <a:moveTo>
                      <a:pt x="294" y="1"/>
                    </a:moveTo>
                    <a:cubicBezTo>
                      <a:pt x="232" y="1"/>
                      <a:pt x="166" y="31"/>
                      <a:pt x="114" y="96"/>
                    </a:cubicBezTo>
                    <a:cubicBezTo>
                      <a:pt x="1" y="241"/>
                      <a:pt x="46" y="452"/>
                      <a:pt x="153" y="594"/>
                    </a:cubicBezTo>
                    <a:cubicBezTo>
                      <a:pt x="127" y="601"/>
                      <a:pt x="104" y="607"/>
                      <a:pt x="78" y="607"/>
                    </a:cubicBezTo>
                    <a:cubicBezTo>
                      <a:pt x="76" y="607"/>
                      <a:pt x="74" y="607"/>
                      <a:pt x="72" y="607"/>
                    </a:cubicBezTo>
                    <a:cubicBezTo>
                      <a:pt x="27" y="607"/>
                      <a:pt x="32" y="679"/>
                      <a:pt x="78" y="682"/>
                    </a:cubicBezTo>
                    <a:cubicBezTo>
                      <a:pt x="91" y="684"/>
                      <a:pt x="104" y="686"/>
                      <a:pt x="117" y="686"/>
                    </a:cubicBezTo>
                    <a:cubicBezTo>
                      <a:pt x="151" y="686"/>
                      <a:pt x="184" y="677"/>
                      <a:pt x="218" y="662"/>
                    </a:cubicBezTo>
                    <a:cubicBezTo>
                      <a:pt x="283" y="723"/>
                      <a:pt x="385" y="763"/>
                      <a:pt x="478" y="763"/>
                    </a:cubicBezTo>
                    <a:cubicBezTo>
                      <a:pt x="579" y="763"/>
                      <a:pt x="670" y="716"/>
                      <a:pt x="694" y="594"/>
                    </a:cubicBezTo>
                    <a:cubicBezTo>
                      <a:pt x="705" y="551"/>
                      <a:pt x="668" y="517"/>
                      <a:pt x="632" y="517"/>
                    </a:cubicBezTo>
                    <a:cubicBezTo>
                      <a:pt x="614" y="517"/>
                      <a:pt x="596" y="525"/>
                      <a:pt x="584" y="546"/>
                    </a:cubicBezTo>
                    <a:cubicBezTo>
                      <a:pt x="548" y="614"/>
                      <a:pt x="502" y="642"/>
                      <a:pt x="454" y="642"/>
                    </a:cubicBezTo>
                    <a:cubicBezTo>
                      <a:pt x="411" y="642"/>
                      <a:pt x="366" y="620"/>
                      <a:pt x="325" y="585"/>
                    </a:cubicBezTo>
                    <a:cubicBezTo>
                      <a:pt x="419" y="494"/>
                      <a:pt x="470" y="348"/>
                      <a:pt x="480" y="228"/>
                    </a:cubicBezTo>
                    <a:cubicBezTo>
                      <a:pt x="490" y="86"/>
                      <a:pt x="398" y="1"/>
                      <a:pt x="2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3" name="Google Shape;463;p4"/>
              <p:cNvSpPr/>
              <p:nvPr/>
            </p:nvSpPr>
            <p:spPr>
              <a:xfrm>
                <a:off x="6166493" y="742872"/>
                <a:ext cx="39665" cy="46757"/>
              </a:xfrm>
              <a:custGeom>
                <a:avLst/>
                <a:gdLst/>
                <a:ahLst/>
                <a:cxnLst/>
                <a:rect l="l" t="t" r="r" b="b"/>
                <a:pathLst>
                  <a:path w="604" h="712" extrusionOk="0">
                    <a:moveTo>
                      <a:pt x="385" y="0"/>
                    </a:moveTo>
                    <a:cubicBezTo>
                      <a:pt x="239" y="0"/>
                      <a:pt x="106" y="81"/>
                      <a:pt x="17" y="197"/>
                    </a:cubicBezTo>
                    <a:cubicBezTo>
                      <a:pt x="1" y="216"/>
                      <a:pt x="14" y="248"/>
                      <a:pt x="27" y="268"/>
                    </a:cubicBezTo>
                    <a:cubicBezTo>
                      <a:pt x="101" y="365"/>
                      <a:pt x="211" y="362"/>
                      <a:pt x="322" y="394"/>
                    </a:cubicBezTo>
                    <a:cubicBezTo>
                      <a:pt x="344" y="404"/>
                      <a:pt x="409" y="420"/>
                      <a:pt x="422" y="446"/>
                    </a:cubicBezTo>
                    <a:cubicBezTo>
                      <a:pt x="467" y="543"/>
                      <a:pt x="367" y="556"/>
                      <a:pt x="312" y="566"/>
                    </a:cubicBezTo>
                    <a:cubicBezTo>
                      <a:pt x="244" y="572"/>
                      <a:pt x="189" y="572"/>
                      <a:pt x="127" y="605"/>
                    </a:cubicBezTo>
                    <a:cubicBezTo>
                      <a:pt x="68" y="633"/>
                      <a:pt x="108" y="712"/>
                      <a:pt x="166" y="712"/>
                    </a:cubicBezTo>
                    <a:cubicBezTo>
                      <a:pt x="168" y="712"/>
                      <a:pt x="170" y="712"/>
                      <a:pt x="173" y="712"/>
                    </a:cubicBezTo>
                    <a:cubicBezTo>
                      <a:pt x="312" y="682"/>
                      <a:pt x="603" y="682"/>
                      <a:pt x="568" y="459"/>
                    </a:cubicBezTo>
                    <a:cubicBezTo>
                      <a:pt x="535" y="248"/>
                      <a:pt x="279" y="307"/>
                      <a:pt x="150" y="216"/>
                    </a:cubicBezTo>
                    <a:cubicBezTo>
                      <a:pt x="228" y="132"/>
                      <a:pt x="325" y="96"/>
                      <a:pt x="438" y="80"/>
                    </a:cubicBezTo>
                    <a:cubicBezTo>
                      <a:pt x="487" y="70"/>
                      <a:pt x="467" y="5"/>
                      <a:pt x="425" y="2"/>
                    </a:cubicBezTo>
                    <a:cubicBezTo>
                      <a:pt x="412" y="1"/>
                      <a:pt x="399" y="0"/>
                      <a:pt x="3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64" name="Google Shape;464;p4"/>
            <p:cNvGrpSpPr/>
            <p:nvPr/>
          </p:nvGrpSpPr>
          <p:grpSpPr>
            <a:xfrm rot="3805024">
              <a:off x="8423853" y="1203029"/>
              <a:ext cx="795279" cy="175551"/>
              <a:chOff x="7968422" y="675563"/>
              <a:chExt cx="462304" cy="102049"/>
            </a:xfrm>
          </p:grpSpPr>
          <p:sp>
            <p:nvSpPr>
              <p:cNvPr id="465" name="Google Shape;465;p4"/>
              <p:cNvSpPr/>
              <p:nvPr/>
            </p:nvSpPr>
            <p:spPr>
              <a:xfrm>
                <a:off x="7968422" y="693884"/>
                <a:ext cx="58052" cy="61139"/>
              </a:xfrm>
              <a:custGeom>
                <a:avLst/>
                <a:gdLst/>
                <a:ahLst/>
                <a:cxnLst/>
                <a:rect l="l" t="t" r="r" b="b"/>
                <a:pathLst>
                  <a:path w="884" h="931" extrusionOk="0">
                    <a:moveTo>
                      <a:pt x="554" y="0"/>
                    </a:moveTo>
                    <a:cubicBezTo>
                      <a:pt x="537" y="0"/>
                      <a:pt x="521" y="1"/>
                      <a:pt x="505" y="3"/>
                    </a:cubicBezTo>
                    <a:cubicBezTo>
                      <a:pt x="305" y="32"/>
                      <a:pt x="107" y="165"/>
                      <a:pt x="49" y="366"/>
                    </a:cubicBezTo>
                    <a:cubicBezTo>
                      <a:pt x="0" y="534"/>
                      <a:pt x="49" y="732"/>
                      <a:pt x="188" y="842"/>
                    </a:cubicBezTo>
                    <a:cubicBezTo>
                      <a:pt x="269" y="906"/>
                      <a:pt x="365" y="930"/>
                      <a:pt x="464" y="930"/>
                    </a:cubicBezTo>
                    <a:cubicBezTo>
                      <a:pt x="586" y="930"/>
                      <a:pt x="712" y="893"/>
                      <a:pt x="820" y="849"/>
                    </a:cubicBezTo>
                    <a:cubicBezTo>
                      <a:pt x="883" y="825"/>
                      <a:pt x="867" y="724"/>
                      <a:pt x="804" y="724"/>
                    </a:cubicBezTo>
                    <a:cubicBezTo>
                      <a:pt x="797" y="724"/>
                      <a:pt x="789" y="726"/>
                      <a:pt x="781" y="729"/>
                    </a:cubicBezTo>
                    <a:cubicBezTo>
                      <a:pt x="689" y="764"/>
                      <a:pt x="574" y="792"/>
                      <a:pt x="467" y="792"/>
                    </a:cubicBezTo>
                    <a:cubicBezTo>
                      <a:pt x="306" y="792"/>
                      <a:pt x="165" y="727"/>
                      <a:pt x="156" y="518"/>
                    </a:cubicBezTo>
                    <a:cubicBezTo>
                      <a:pt x="146" y="376"/>
                      <a:pt x="227" y="259"/>
                      <a:pt x="343" y="184"/>
                    </a:cubicBezTo>
                    <a:cubicBezTo>
                      <a:pt x="391" y="156"/>
                      <a:pt x="509" y="110"/>
                      <a:pt x="605" y="110"/>
                    </a:cubicBezTo>
                    <a:cubicBezTo>
                      <a:pt x="674" y="110"/>
                      <a:pt x="731" y="134"/>
                      <a:pt x="742" y="204"/>
                    </a:cubicBezTo>
                    <a:cubicBezTo>
                      <a:pt x="745" y="231"/>
                      <a:pt x="765" y="245"/>
                      <a:pt x="784" y="245"/>
                    </a:cubicBezTo>
                    <a:cubicBezTo>
                      <a:pt x="803" y="245"/>
                      <a:pt x="821" y="231"/>
                      <a:pt x="823" y="204"/>
                    </a:cubicBezTo>
                    <a:cubicBezTo>
                      <a:pt x="840" y="56"/>
                      <a:pt x="681" y="0"/>
                      <a:pt x="5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" name="Google Shape;466;p4"/>
              <p:cNvSpPr/>
              <p:nvPr/>
            </p:nvSpPr>
            <p:spPr>
              <a:xfrm>
                <a:off x="8024765" y="724551"/>
                <a:ext cx="27581" cy="53061"/>
              </a:xfrm>
              <a:custGeom>
                <a:avLst/>
                <a:gdLst/>
                <a:ahLst/>
                <a:cxnLst/>
                <a:rect l="l" t="t" r="r" b="b"/>
                <a:pathLst>
                  <a:path w="420" h="808" extrusionOk="0">
                    <a:moveTo>
                      <a:pt x="353" y="0"/>
                    </a:moveTo>
                    <a:cubicBezTo>
                      <a:pt x="339" y="0"/>
                      <a:pt x="324" y="6"/>
                      <a:pt x="311" y="19"/>
                    </a:cubicBezTo>
                    <a:cubicBezTo>
                      <a:pt x="286" y="48"/>
                      <a:pt x="263" y="80"/>
                      <a:pt x="243" y="116"/>
                    </a:cubicBezTo>
                    <a:cubicBezTo>
                      <a:pt x="237" y="129"/>
                      <a:pt x="227" y="165"/>
                      <a:pt x="221" y="171"/>
                    </a:cubicBezTo>
                    <a:cubicBezTo>
                      <a:pt x="215" y="175"/>
                      <a:pt x="210" y="176"/>
                      <a:pt x="203" y="176"/>
                    </a:cubicBezTo>
                    <a:cubicBezTo>
                      <a:pt x="159" y="176"/>
                      <a:pt x="97" y="97"/>
                      <a:pt x="94" y="54"/>
                    </a:cubicBezTo>
                    <a:cubicBezTo>
                      <a:pt x="93" y="33"/>
                      <a:pt x="73" y="19"/>
                      <a:pt x="54" y="19"/>
                    </a:cubicBezTo>
                    <a:cubicBezTo>
                      <a:pt x="39" y="19"/>
                      <a:pt x="24" y="28"/>
                      <a:pt x="20" y="48"/>
                    </a:cubicBezTo>
                    <a:cubicBezTo>
                      <a:pt x="0" y="155"/>
                      <a:pt x="17" y="317"/>
                      <a:pt x="162" y="330"/>
                    </a:cubicBezTo>
                    <a:cubicBezTo>
                      <a:pt x="168" y="330"/>
                      <a:pt x="173" y="331"/>
                      <a:pt x="179" y="331"/>
                    </a:cubicBezTo>
                    <a:cubicBezTo>
                      <a:pt x="204" y="331"/>
                      <a:pt x="224" y="324"/>
                      <a:pt x="240" y="314"/>
                    </a:cubicBezTo>
                    <a:lnTo>
                      <a:pt x="240" y="314"/>
                    </a:lnTo>
                    <a:cubicBezTo>
                      <a:pt x="208" y="456"/>
                      <a:pt x="166" y="592"/>
                      <a:pt x="133" y="735"/>
                    </a:cubicBezTo>
                    <a:cubicBezTo>
                      <a:pt x="124" y="781"/>
                      <a:pt x="157" y="807"/>
                      <a:pt x="191" y="807"/>
                    </a:cubicBezTo>
                    <a:cubicBezTo>
                      <a:pt x="214" y="807"/>
                      <a:pt x="237" y="795"/>
                      <a:pt x="247" y="767"/>
                    </a:cubicBezTo>
                    <a:cubicBezTo>
                      <a:pt x="328" y="547"/>
                      <a:pt x="376" y="310"/>
                      <a:pt x="415" y="77"/>
                    </a:cubicBezTo>
                    <a:cubicBezTo>
                      <a:pt x="420" y="35"/>
                      <a:pt x="388" y="0"/>
                      <a:pt x="3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" name="Google Shape;467;p4"/>
              <p:cNvSpPr/>
              <p:nvPr/>
            </p:nvSpPr>
            <p:spPr>
              <a:xfrm>
                <a:off x="8060095" y="730330"/>
                <a:ext cx="35133" cy="7552"/>
              </a:xfrm>
              <a:custGeom>
                <a:avLst/>
                <a:gdLst/>
                <a:ahLst/>
                <a:cxnLst/>
                <a:rect l="l" t="t" r="r" b="b"/>
                <a:pathLst>
                  <a:path w="535" h="115" extrusionOk="0">
                    <a:moveTo>
                      <a:pt x="315" y="1"/>
                    </a:moveTo>
                    <a:cubicBezTo>
                      <a:pt x="226" y="1"/>
                      <a:pt x="136" y="7"/>
                      <a:pt x="55" y="15"/>
                    </a:cubicBezTo>
                    <a:cubicBezTo>
                      <a:pt x="0" y="18"/>
                      <a:pt x="0" y="96"/>
                      <a:pt x="55" y="99"/>
                    </a:cubicBezTo>
                    <a:cubicBezTo>
                      <a:pt x="147" y="106"/>
                      <a:pt x="247" y="115"/>
                      <a:pt x="345" y="115"/>
                    </a:cubicBezTo>
                    <a:cubicBezTo>
                      <a:pt x="395" y="115"/>
                      <a:pt x="445" y="112"/>
                      <a:pt x="493" y="106"/>
                    </a:cubicBezTo>
                    <a:cubicBezTo>
                      <a:pt x="535" y="93"/>
                      <a:pt x="535" y="15"/>
                      <a:pt x="493" y="12"/>
                    </a:cubicBezTo>
                    <a:cubicBezTo>
                      <a:pt x="436" y="4"/>
                      <a:pt x="376" y="1"/>
                      <a:pt x="3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" name="Google Shape;468;p4"/>
              <p:cNvSpPr/>
              <p:nvPr/>
            </p:nvSpPr>
            <p:spPr>
              <a:xfrm>
                <a:off x="8059898" y="717262"/>
                <a:ext cx="33360" cy="8865"/>
              </a:xfrm>
              <a:custGeom>
                <a:avLst/>
                <a:gdLst/>
                <a:ahLst/>
                <a:cxnLst/>
                <a:rect l="l" t="t" r="r" b="b"/>
                <a:pathLst>
                  <a:path w="508" h="135" extrusionOk="0">
                    <a:moveTo>
                      <a:pt x="256" y="0"/>
                    </a:moveTo>
                    <a:cubicBezTo>
                      <a:pt x="182" y="0"/>
                      <a:pt x="109" y="13"/>
                      <a:pt x="42" y="39"/>
                    </a:cubicBezTo>
                    <a:cubicBezTo>
                      <a:pt x="0" y="54"/>
                      <a:pt x="11" y="118"/>
                      <a:pt x="51" y="118"/>
                    </a:cubicBezTo>
                    <a:cubicBezTo>
                      <a:pt x="54" y="118"/>
                      <a:pt x="58" y="118"/>
                      <a:pt x="62" y="117"/>
                    </a:cubicBezTo>
                    <a:cubicBezTo>
                      <a:pt x="113" y="103"/>
                      <a:pt x="163" y="97"/>
                      <a:pt x="212" y="97"/>
                    </a:cubicBezTo>
                    <a:cubicBezTo>
                      <a:pt x="282" y="97"/>
                      <a:pt x="351" y="110"/>
                      <a:pt x="421" y="133"/>
                    </a:cubicBezTo>
                    <a:cubicBezTo>
                      <a:pt x="426" y="134"/>
                      <a:pt x="431" y="135"/>
                      <a:pt x="435" y="135"/>
                    </a:cubicBezTo>
                    <a:cubicBezTo>
                      <a:pt x="489" y="135"/>
                      <a:pt x="507" y="51"/>
                      <a:pt x="450" y="33"/>
                    </a:cubicBezTo>
                    <a:cubicBezTo>
                      <a:pt x="389" y="11"/>
                      <a:pt x="322" y="0"/>
                      <a:pt x="2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" name="Google Shape;469;p4"/>
              <p:cNvSpPr/>
              <p:nvPr/>
            </p:nvSpPr>
            <p:spPr>
              <a:xfrm>
                <a:off x="8102647" y="693687"/>
                <a:ext cx="50369" cy="60285"/>
              </a:xfrm>
              <a:custGeom>
                <a:avLst/>
                <a:gdLst/>
                <a:ahLst/>
                <a:cxnLst/>
                <a:rect l="l" t="t" r="r" b="b"/>
                <a:pathLst>
                  <a:path w="767" h="918" extrusionOk="0">
                    <a:moveTo>
                      <a:pt x="330" y="0"/>
                    </a:moveTo>
                    <a:cubicBezTo>
                      <a:pt x="306" y="0"/>
                      <a:pt x="281" y="6"/>
                      <a:pt x="256" y="19"/>
                    </a:cubicBezTo>
                    <a:cubicBezTo>
                      <a:pt x="123" y="90"/>
                      <a:pt x="33" y="294"/>
                      <a:pt x="16" y="440"/>
                    </a:cubicBezTo>
                    <a:cubicBezTo>
                      <a:pt x="0" y="589"/>
                      <a:pt x="55" y="754"/>
                      <a:pt x="182" y="848"/>
                    </a:cubicBezTo>
                    <a:cubicBezTo>
                      <a:pt x="252" y="898"/>
                      <a:pt x="332" y="918"/>
                      <a:pt x="413" y="918"/>
                    </a:cubicBezTo>
                    <a:cubicBezTo>
                      <a:pt x="510" y="918"/>
                      <a:pt x="608" y="890"/>
                      <a:pt x="697" y="855"/>
                    </a:cubicBezTo>
                    <a:cubicBezTo>
                      <a:pt x="767" y="823"/>
                      <a:pt x="755" y="728"/>
                      <a:pt x="693" y="728"/>
                    </a:cubicBezTo>
                    <a:cubicBezTo>
                      <a:pt x="687" y="728"/>
                      <a:pt x="679" y="729"/>
                      <a:pt x="671" y="732"/>
                    </a:cubicBezTo>
                    <a:cubicBezTo>
                      <a:pt x="589" y="756"/>
                      <a:pt x="496" y="780"/>
                      <a:pt x="410" y="780"/>
                    </a:cubicBezTo>
                    <a:cubicBezTo>
                      <a:pt x="299" y="780"/>
                      <a:pt x="200" y="739"/>
                      <a:pt x="152" y="602"/>
                    </a:cubicBezTo>
                    <a:cubicBezTo>
                      <a:pt x="123" y="521"/>
                      <a:pt x="130" y="437"/>
                      <a:pt x="152" y="359"/>
                    </a:cubicBezTo>
                    <a:cubicBezTo>
                      <a:pt x="162" y="311"/>
                      <a:pt x="188" y="259"/>
                      <a:pt x="217" y="213"/>
                    </a:cubicBezTo>
                    <a:cubicBezTo>
                      <a:pt x="222" y="204"/>
                      <a:pt x="302" y="82"/>
                      <a:pt x="351" y="82"/>
                    </a:cubicBezTo>
                    <a:cubicBezTo>
                      <a:pt x="367" y="82"/>
                      <a:pt x="379" y="94"/>
                      <a:pt x="386" y="126"/>
                    </a:cubicBezTo>
                    <a:cubicBezTo>
                      <a:pt x="390" y="143"/>
                      <a:pt x="404" y="151"/>
                      <a:pt x="418" y="151"/>
                    </a:cubicBezTo>
                    <a:cubicBezTo>
                      <a:pt x="435" y="151"/>
                      <a:pt x="452" y="139"/>
                      <a:pt x="450" y="119"/>
                    </a:cubicBezTo>
                    <a:cubicBezTo>
                      <a:pt x="448" y="46"/>
                      <a:pt x="395" y="0"/>
                      <a:pt x="3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" name="Google Shape;470;p4"/>
              <p:cNvSpPr/>
              <p:nvPr/>
            </p:nvSpPr>
            <p:spPr>
              <a:xfrm>
                <a:off x="8139881" y="675563"/>
                <a:ext cx="47939" cy="36907"/>
              </a:xfrm>
              <a:custGeom>
                <a:avLst/>
                <a:gdLst/>
                <a:ahLst/>
                <a:cxnLst/>
                <a:rect l="l" t="t" r="r" b="b"/>
                <a:pathLst>
                  <a:path w="730" h="562" extrusionOk="0">
                    <a:moveTo>
                      <a:pt x="255" y="289"/>
                    </a:moveTo>
                    <a:cubicBezTo>
                      <a:pt x="303" y="289"/>
                      <a:pt x="361" y="313"/>
                      <a:pt x="418" y="344"/>
                    </a:cubicBezTo>
                    <a:cubicBezTo>
                      <a:pt x="399" y="376"/>
                      <a:pt x="373" y="405"/>
                      <a:pt x="340" y="425"/>
                    </a:cubicBezTo>
                    <a:cubicBezTo>
                      <a:pt x="323" y="435"/>
                      <a:pt x="291" y="442"/>
                      <a:pt x="257" y="442"/>
                    </a:cubicBezTo>
                    <a:cubicBezTo>
                      <a:pt x="189" y="442"/>
                      <a:pt x="117" y="413"/>
                      <a:pt x="172" y="331"/>
                    </a:cubicBezTo>
                    <a:cubicBezTo>
                      <a:pt x="192" y="301"/>
                      <a:pt x="221" y="289"/>
                      <a:pt x="255" y="289"/>
                    </a:cubicBezTo>
                    <a:close/>
                    <a:moveTo>
                      <a:pt x="578" y="1"/>
                    </a:moveTo>
                    <a:cubicBezTo>
                      <a:pt x="570" y="1"/>
                      <a:pt x="562" y="5"/>
                      <a:pt x="557" y="16"/>
                    </a:cubicBezTo>
                    <a:cubicBezTo>
                      <a:pt x="518" y="91"/>
                      <a:pt x="496" y="172"/>
                      <a:pt x="463" y="250"/>
                    </a:cubicBezTo>
                    <a:cubicBezTo>
                      <a:pt x="401" y="214"/>
                      <a:pt x="334" y="184"/>
                      <a:pt x="256" y="184"/>
                    </a:cubicBezTo>
                    <a:cubicBezTo>
                      <a:pt x="248" y="184"/>
                      <a:pt x="241" y="184"/>
                      <a:pt x="233" y="185"/>
                    </a:cubicBezTo>
                    <a:cubicBezTo>
                      <a:pt x="110" y="201"/>
                      <a:pt x="0" y="301"/>
                      <a:pt x="55" y="431"/>
                    </a:cubicBezTo>
                    <a:cubicBezTo>
                      <a:pt x="90" y="520"/>
                      <a:pt x="168" y="561"/>
                      <a:pt x="252" y="561"/>
                    </a:cubicBezTo>
                    <a:cubicBezTo>
                      <a:pt x="302" y="561"/>
                      <a:pt x="354" y="546"/>
                      <a:pt x="399" y="519"/>
                    </a:cubicBezTo>
                    <a:cubicBezTo>
                      <a:pt x="441" y="489"/>
                      <a:pt x="480" y="444"/>
                      <a:pt x="509" y="395"/>
                    </a:cubicBezTo>
                    <a:cubicBezTo>
                      <a:pt x="564" y="431"/>
                      <a:pt x="612" y="463"/>
                      <a:pt x="645" y="473"/>
                    </a:cubicBezTo>
                    <a:cubicBezTo>
                      <a:pt x="651" y="475"/>
                      <a:pt x="657" y="476"/>
                      <a:pt x="663" y="476"/>
                    </a:cubicBezTo>
                    <a:cubicBezTo>
                      <a:pt x="714" y="476"/>
                      <a:pt x="729" y="390"/>
                      <a:pt x="671" y="366"/>
                    </a:cubicBezTo>
                    <a:cubicBezTo>
                      <a:pt x="625" y="350"/>
                      <a:pt x="590" y="327"/>
                      <a:pt x="548" y="301"/>
                    </a:cubicBezTo>
                    <a:cubicBezTo>
                      <a:pt x="580" y="214"/>
                      <a:pt x="596" y="117"/>
                      <a:pt x="609" y="36"/>
                    </a:cubicBezTo>
                    <a:cubicBezTo>
                      <a:pt x="611" y="17"/>
                      <a:pt x="594" y="1"/>
                      <a:pt x="5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" name="Google Shape;471;p4"/>
              <p:cNvSpPr/>
              <p:nvPr/>
            </p:nvSpPr>
            <p:spPr>
              <a:xfrm>
                <a:off x="8144938" y="726061"/>
                <a:ext cx="31850" cy="46297"/>
              </a:xfrm>
              <a:custGeom>
                <a:avLst/>
                <a:gdLst/>
                <a:ahLst/>
                <a:cxnLst/>
                <a:rect l="l" t="t" r="r" b="b"/>
                <a:pathLst>
                  <a:path w="485" h="705" extrusionOk="0">
                    <a:moveTo>
                      <a:pt x="424" y="0"/>
                    </a:moveTo>
                    <a:cubicBezTo>
                      <a:pt x="404" y="0"/>
                      <a:pt x="384" y="9"/>
                      <a:pt x="373" y="28"/>
                    </a:cubicBezTo>
                    <a:cubicBezTo>
                      <a:pt x="354" y="64"/>
                      <a:pt x="338" y="106"/>
                      <a:pt x="309" y="132"/>
                    </a:cubicBezTo>
                    <a:cubicBezTo>
                      <a:pt x="285" y="157"/>
                      <a:pt x="223" y="188"/>
                      <a:pt x="175" y="188"/>
                    </a:cubicBezTo>
                    <a:cubicBezTo>
                      <a:pt x="131" y="188"/>
                      <a:pt x="99" y="163"/>
                      <a:pt x="114" y="90"/>
                    </a:cubicBezTo>
                    <a:cubicBezTo>
                      <a:pt x="120" y="59"/>
                      <a:pt x="101" y="42"/>
                      <a:pt x="80" y="42"/>
                    </a:cubicBezTo>
                    <a:cubicBezTo>
                      <a:pt x="66" y="42"/>
                      <a:pt x="51" y="50"/>
                      <a:pt x="43" y="67"/>
                    </a:cubicBezTo>
                    <a:cubicBezTo>
                      <a:pt x="1" y="171"/>
                      <a:pt x="85" y="271"/>
                      <a:pt x="189" y="287"/>
                    </a:cubicBezTo>
                    <a:cubicBezTo>
                      <a:pt x="196" y="288"/>
                      <a:pt x="203" y="289"/>
                      <a:pt x="210" y="289"/>
                    </a:cubicBezTo>
                    <a:cubicBezTo>
                      <a:pt x="256" y="289"/>
                      <a:pt x="298" y="271"/>
                      <a:pt x="338" y="245"/>
                    </a:cubicBezTo>
                    <a:lnTo>
                      <a:pt x="338" y="245"/>
                    </a:lnTo>
                    <a:cubicBezTo>
                      <a:pt x="318" y="385"/>
                      <a:pt x="292" y="521"/>
                      <a:pt x="296" y="657"/>
                    </a:cubicBezTo>
                    <a:cubicBezTo>
                      <a:pt x="296" y="687"/>
                      <a:pt x="322" y="704"/>
                      <a:pt x="347" y="704"/>
                    </a:cubicBezTo>
                    <a:cubicBezTo>
                      <a:pt x="368" y="704"/>
                      <a:pt x="388" y="693"/>
                      <a:pt x="393" y="666"/>
                    </a:cubicBezTo>
                    <a:cubicBezTo>
                      <a:pt x="448" y="472"/>
                      <a:pt x="454" y="255"/>
                      <a:pt x="480" y="51"/>
                    </a:cubicBezTo>
                    <a:cubicBezTo>
                      <a:pt x="484" y="20"/>
                      <a:pt x="454" y="0"/>
                      <a:pt x="4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" name="Google Shape;472;p4"/>
              <p:cNvSpPr/>
              <p:nvPr/>
            </p:nvSpPr>
            <p:spPr>
              <a:xfrm>
                <a:off x="8178560" y="686464"/>
                <a:ext cx="48070" cy="84452"/>
              </a:xfrm>
              <a:custGeom>
                <a:avLst/>
                <a:gdLst/>
                <a:ahLst/>
                <a:cxnLst/>
                <a:rect l="l" t="t" r="r" b="b"/>
                <a:pathLst>
                  <a:path w="732" h="1286" extrusionOk="0">
                    <a:moveTo>
                      <a:pt x="537" y="1"/>
                    </a:moveTo>
                    <a:cubicBezTo>
                      <a:pt x="532" y="1"/>
                      <a:pt x="525" y="2"/>
                      <a:pt x="519" y="6"/>
                    </a:cubicBezTo>
                    <a:cubicBezTo>
                      <a:pt x="23" y="265"/>
                      <a:pt x="1" y="1234"/>
                      <a:pt x="652" y="1286"/>
                    </a:cubicBezTo>
                    <a:cubicBezTo>
                      <a:pt x="654" y="1286"/>
                      <a:pt x="655" y="1286"/>
                      <a:pt x="657" y="1286"/>
                    </a:cubicBezTo>
                    <a:cubicBezTo>
                      <a:pt x="717" y="1286"/>
                      <a:pt x="731" y="1178"/>
                      <a:pt x="668" y="1169"/>
                    </a:cubicBezTo>
                    <a:cubicBezTo>
                      <a:pt x="108" y="1088"/>
                      <a:pt x="189" y="340"/>
                      <a:pt x="555" y="67"/>
                    </a:cubicBezTo>
                    <a:cubicBezTo>
                      <a:pt x="584" y="43"/>
                      <a:pt x="567" y="1"/>
                      <a:pt x="5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" name="Google Shape;473;p4"/>
              <p:cNvSpPr/>
              <p:nvPr/>
            </p:nvSpPr>
            <p:spPr>
              <a:xfrm>
                <a:off x="8206468" y="700582"/>
                <a:ext cx="51945" cy="42423"/>
              </a:xfrm>
              <a:custGeom>
                <a:avLst/>
                <a:gdLst/>
                <a:ahLst/>
                <a:cxnLst/>
                <a:rect l="l" t="t" r="r" b="b"/>
                <a:pathLst>
                  <a:path w="791" h="646" extrusionOk="0">
                    <a:moveTo>
                      <a:pt x="214" y="298"/>
                    </a:moveTo>
                    <a:cubicBezTo>
                      <a:pt x="261" y="298"/>
                      <a:pt x="307" y="343"/>
                      <a:pt x="347" y="377"/>
                    </a:cubicBezTo>
                    <a:cubicBezTo>
                      <a:pt x="304" y="441"/>
                      <a:pt x="238" y="510"/>
                      <a:pt x="183" y="510"/>
                    </a:cubicBezTo>
                    <a:cubicBezTo>
                      <a:pt x="163" y="510"/>
                      <a:pt x="145" y="501"/>
                      <a:pt x="130" y="478"/>
                    </a:cubicBezTo>
                    <a:cubicBezTo>
                      <a:pt x="104" y="439"/>
                      <a:pt x="146" y="322"/>
                      <a:pt x="182" y="306"/>
                    </a:cubicBezTo>
                    <a:cubicBezTo>
                      <a:pt x="192" y="301"/>
                      <a:pt x="203" y="298"/>
                      <a:pt x="214" y="298"/>
                    </a:cubicBezTo>
                    <a:close/>
                    <a:moveTo>
                      <a:pt x="590" y="0"/>
                    </a:moveTo>
                    <a:cubicBezTo>
                      <a:pt x="582" y="0"/>
                      <a:pt x="574" y="3"/>
                      <a:pt x="567" y="11"/>
                    </a:cubicBezTo>
                    <a:cubicBezTo>
                      <a:pt x="499" y="92"/>
                      <a:pt x="467" y="183"/>
                      <a:pt x="418" y="274"/>
                    </a:cubicBezTo>
                    <a:cubicBezTo>
                      <a:pt x="360" y="225"/>
                      <a:pt x="295" y="163"/>
                      <a:pt x="214" y="163"/>
                    </a:cubicBezTo>
                    <a:cubicBezTo>
                      <a:pt x="71" y="163"/>
                      <a:pt x="0" y="345"/>
                      <a:pt x="13" y="468"/>
                    </a:cubicBezTo>
                    <a:cubicBezTo>
                      <a:pt x="23" y="567"/>
                      <a:pt x="90" y="609"/>
                      <a:pt x="166" y="609"/>
                    </a:cubicBezTo>
                    <a:cubicBezTo>
                      <a:pt x="215" y="609"/>
                      <a:pt x="267" y="592"/>
                      <a:pt x="311" y="562"/>
                    </a:cubicBezTo>
                    <a:cubicBezTo>
                      <a:pt x="360" y="530"/>
                      <a:pt x="395" y="487"/>
                      <a:pt x="428" y="439"/>
                    </a:cubicBezTo>
                    <a:cubicBezTo>
                      <a:pt x="509" y="504"/>
                      <a:pt x="596" y="572"/>
                      <a:pt x="677" y="633"/>
                    </a:cubicBezTo>
                    <a:cubicBezTo>
                      <a:pt x="688" y="642"/>
                      <a:pt x="699" y="646"/>
                      <a:pt x="710" y="646"/>
                    </a:cubicBezTo>
                    <a:cubicBezTo>
                      <a:pt x="754" y="646"/>
                      <a:pt x="791" y="582"/>
                      <a:pt x="752" y="546"/>
                    </a:cubicBezTo>
                    <a:cubicBezTo>
                      <a:pt x="667" y="471"/>
                      <a:pt x="580" y="403"/>
                      <a:pt x="493" y="335"/>
                    </a:cubicBezTo>
                    <a:cubicBezTo>
                      <a:pt x="538" y="241"/>
                      <a:pt x="574" y="141"/>
                      <a:pt x="622" y="57"/>
                    </a:cubicBezTo>
                    <a:cubicBezTo>
                      <a:pt x="639" y="32"/>
                      <a:pt x="616" y="0"/>
                      <a:pt x="5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4" name="Google Shape;474;p4"/>
              <p:cNvSpPr/>
              <p:nvPr/>
            </p:nvSpPr>
            <p:spPr>
              <a:xfrm>
                <a:off x="8258806" y="712009"/>
                <a:ext cx="31916" cy="9391"/>
              </a:xfrm>
              <a:custGeom>
                <a:avLst/>
                <a:gdLst/>
                <a:ahLst/>
                <a:cxnLst/>
                <a:rect l="l" t="t" r="r" b="b"/>
                <a:pathLst>
                  <a:path w="486" h="143" extrusionOk="0">
                    <a:moveTo>
                      <a:pt x="56" y="1"/>
                    </a:moveTo>
                    <a:cubicBezTo>
                      <a:pt x="14" y="1"/>
                      <a:pt x="1" y="66"/>
                      <a:pt x="45" y="83"/>
                    </a:cubicBezTo>
                    <a:cubicBezTo>
                      <a:pt x="145" y="123"/>
                      <a:pt x="259" y="143"/>
                      <a:pt x="368" y="143"/>
                    </a:cubicBezTo>
                    <a:cubicBezTo>
                      <a:pt x="384" y="143"/>
                      <a:pt x="399" y="143"/>
                      <a:pt x="415" y="142"/>
                    </a:cubicBezTo>
                    <a:cubicBezTo>
                      <a:pt x="485" y="135"/>
                      <a:pt x="486" y="35"/>
                      <a:pt x="421" y="35"/>
                    </a:cubicBezTo>
                    <a:cubicBezTo>
                      <a:pt x="420" y="35"/>
                      <a:pt x="419" y="35"/>
                      <a:pt x="418" y="35"/>
                    </a:cubicBezTo>
                    <a:cubicBezTo>
                      <a:pt x="391" y="37"/>
                      <a:pt x="364" y="38"/>
                      <a:pt x="338" y="38"/>
                    </a:cubicBezTo>
                    <a:cubicBezTo>
                      <a:pt x="247" y="38"/>
                      <a:pt x="161" y="25"/>
                      <a:pt x="68" y="2"/>
                    </a:cubicBezTo>
                    <a:cubicBezTo>
                      <a:pt x="64" y="1"/>
                      <a:pt x="60" y="1"/>
                      <a:pt x="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5" name="Google Shape;475;p4"/>
              <p:cNvSpPr/>
              <p:nvPr/>
            </p:nvSpPr>
            <p:spPr>
              <a:xfrm>
                <a:off x="8314295" y="694081"/>
                <a:ext cx="50369" cy="46100"/>
              </a:xfrm>
              <a:custGeom>
                <a:avLst/>
                <a:gdLst/>
                <a:ahLst/>
                <a:cxnLst/>
                <a:rect l="l" t="t" r="r" b="b"/>
                <a:pathLst>
                  <a:path w="767" h="702" extrusionOk="0">
                    <a:moveTo>
                      <a:pt x="170" y="245"/>
                    </a:moveTo>
                    <a:cubicBezTo>
                      <a:pt x="215" y="245"/>
                      <a:pt x="278" y="282"/>
                      <a:pt x="302" y="308"/>
                    </a:cubicBezTo>
                    <a:cubicBezTo>
                      <a:pt x="318" y="327"/>
                      <a:pt x="331" y="356"/>
                      <a:pt x="341" y="379"/>
                    </a:cubicBezTo>
                    <a:cubicBezTo>
                      <a:pt x="350" y="392"/>
                      <a:pt x="354" y="405"/>
                      <a:pt x="363" y="418"/>
                    </a:cubicBezTo>
                    <a:cubicBezTo>
                      <a:pt x="334" y="450"/>
                      <a:pt x="305" y="473"/>
                      <a:pt x="276" y="486"/>
                    </a:cubicBezTo>
                    <a:cubicBezTo>
                      <a:pt x="265" y="502"/>
                      <a:pt x="253" y="510"/>
                      <a:pt x="240" y="510"/>
                    </a:cubicBezTo>
                    <a:cubicBezTo>
                      <a:pt x="226" y="510"/>
                      <a:pt x="212" y="501"/>
                      <a:pt x="195" y="483"/>
                    </a:cubicBezTo>
                    <a:cubicBezTo>
                      <a:pt x="159" y="483"/>
                      <a:pt x="143" y="470"/>
                      <a:pt x="140" y="441"/>
                    </a:cubicBezTo>
                    <a:cubicBezTo>
                      <a:pt x="124" y="408"/>
                      <a:pt x="114" y="269"/>
                      <a:pt x="140" y="253"/>
                    </a:cubicBezTo>
                    <a:cubicBezTo>
                      <a:pt x="148" y="248"/>
                      <a:pt x="158" y="245"/>
                      <a:pt x="170" y="245"/>
                    </a:cubicBezTo>
                    <a:close/>
                    <a:moveTo>
                      <a:pt x="721" y="0"/>
                    </a:moveTo>
                    <a:cubicBezTo>
                      <a:pt x="711" y="0"/>
                      <a:pt x="700" y="5"/>
                      <a:pt x="691" y="16"/>
                    </a:cubicBezTo>
                    <a:cubicBezTo>
                      <a:pt x="613" y="123"/>
                      <a:pt x="542" y="227"/>
                      <a:pt x="451" y="324"/>
                    </a:cubicBezTo>
                    <a:cubicBezTo>
                      <a:pt x="406" y="237"/>
                      <a:pt x="363" y="146"/>
                      <a:pt x="269" y="107"/>
                    </a:cubicBezTo>
                    <a:cubicBezTo>
                      <a:pt x="241" y="94"/>
                      <a:pt x="215" y="88"/>
                      <a:pt x="192" y="88"/>
                    </a:cubicBezTo>
                    <a:cubicBezTo>
                      <a:pt x="57" y="88"/>
                      <a:pt x="0" y="280"/>
                      <a:pt x="17" y="402"/>
                    </a:cubicBezTo>
                    <a:cubicBezTo>
                      <a:pt x="36" y="521"/>
                      <a:pt x="94" y="637"/>
                      <a:pt x="195" y="637"/>
                    </a:cubicBezTo>
                    <a:cubicBezTo>
                      <a:pt x="228" y="637"/>
                      <a:pt x="266" y="625"/>
                      <a:pt x="308" y="596"/>
                    </a:cubicBezTo>
                    <a:cubicBezTo>
                      <a:pt x="347" y="570"/>
                      <a:pt x="383" y="544"/>
                      <a:pt x="415" y="512"/>
                    </a:cubicBezTo>
                    <a:cubicBezTo>
                      <a:pt x="422" y="522"/>
                      <a:pt x="425" y="531"/>
                      <a:pt x="435" y="541"/>
                    </a:cubicBezTo>
                    <a:cubicBezTo>
                      <a:pt x="493" y="619"/>
                      <a:pt x="564" y="680"/>
                      <a:pt x="661" y="700"/>
                    </a:cubicBezTo>
                    <a:cubicBezTo>
                      <a:pt x="666" y="701"/>
                      <a:pt x="671" y="701"/>
                      <a:pt x="676" y="701"/>
                    </a:cubicBezTo>
                    <a:cubicBezTo>
                      <a:pt x="743" y="701"/>
                      <a:pt x="767" y="598"/>
                      <a:pt x="694" y="583"/>
                    </a:cubicBezTo>
                    <a:cubicBezTo>
                      <a:pt x="600" y="564"/>
                      <a:pt x="548" y="499"/>
                      <a:pt x="503" y="424"/>
                    </a:cubicBezTo>
                    <a:cubicBezTo>
                      <a:pt x="603" y="311"/>
                      <a:pt x="694" y="178"/>
                      <a:pt x="749" y="55"/>
                    </a:cubicBezTo>
                    <a:cubicBezTo>
                      <a:pt x="762" y="24"/>
                      <a:pt x="743" y="0"/>
                      <a:pt x="7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6" name="Google Shape;476;p4"/>
              <p:cNvSpPr/>
              <p:nvPr/>
            </p:nvSpPr>
            <p:spPr>
              <a:xfrm>
                <a:off x="8370310" y="732497"/>
                <a:ext cx="14250" cy="13265"/>
              </a:xfrm>
              <a:custGeom>
                <a:avLst/>
                <a:gdLst/>
                <a:ahLst/>
                <a:cxnLst/>
                <a:rect l="l" t="t" r="r" b="b"/>
                <a:pathLst>
                  <a:path w="217" h="202" extrusionOk="0">
                    <a:moveTo>
                      <a:pt x="149" y="0"/>
                    </a:moveTo>
                    <a:cubicBezTo>
                      <a:pt x="73" y="0"/>
                      <a:pt x="0" y="62"/>
                      <a:pt x="6" y="141"/>
                    </a:cubicBezTo>
                    <a:cubicBezTo>
                      <a:pt x="6" y="163"/>
                      <a:pt x="22" y="180"/>
                      <a:pt x="48" y="193"/>
                    </a:cubicBezTo>
                    <a:cubicBezTo>
                      <a:pt x="62" y="198"/>
                      <a:pt x="76" y="201"/>
                      <a:pt x="90" y="201"/>
                    </a:cubicBezTo>
                    <a:cubicBezTo>
                      <a:pt x="145" y="201"/>
                      <a:pt x="198" y="159"/>
                      <a:pt x="213" y="102"/>
                    </a:cubicBezTo>
                    <a:cubicBezTo>
                      <a:pt x="217" y="82"/>
                      <a:pt x="213" y="60"/>
                      <a:pt x="197" y="47"/>
                    </a:cubicBezTo>
                    <a:cubicBezTo>
                      <a:pt x="197" y="27"/>
                      <a:pt x="191" y="8"/>
                      <a:pt x="165" y="1"/>
                    </a:cubicBezTo>
                    <a:cubicBezTo>
                      <a:pt x="159" y="1"/>
                      <a:pt x="154" y="0"/>
                      <a:pt x="1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7" name="Google Shape;477;p4"/>
              <p:cNvSpPr/>
              <p:nvPr/>
            </p:nvSpPr>
            <p:spPr>
              <a:xfrm>
                <a:off x="8396117" y="684100"/>
                <a:ext cx="34608" cy="77359"/>
              </a:xfrm>
              <a:custGeom>
                <a:avLst/>
                <a:gdLst/>
                <a:ahLst/>
                <a:cxnLst/>
                <a:rect l="l" t="t" r="r" b="b"/>
                <a:pathLst>
                  <a:path w="527" h="1178" extrusionOk="0">
                    <a:moveTo>
                      <a:pt x="46" y="1"/>
                    </a:moveTo>
                    <a:cubicBezTo>
                      <a:pt x="23" y="1"/>
                      <a:pt x="0" y="27"/>
                      <a:pt x="15" y="52"/>
                    </a:cubicBezTo>
                    <a:cubicBezTo>
                      <a:pt x="99" y="214"/>
                      <a:pt x="229" y="356"/>
                      <a:pt x="267" y="541"/>
                    </a:cubicBezTo>
                    <a:cubicBezTo>
                      <a:pt x="306" y="745"/>
                      <a:pt x="238" y="926"/>
                      <a:pt x="115" y="1085"/>
                    </a:cubicBezTo>
                    <a:cubicBezTo>
                      <a:pt x="86" y="1126"/>
                      <a:pt x="131" y="1178"/>
                      <a:pt x="173" y="1178"/>
                    </a:cubicBezTo>
                    <a:cubicBezTo>
                      <a:pt x="187" y="1178"/>
                      <a:pt x="202" y="1171"/>
                      <a:pt x="212" y="1156"/>
                    </a:cubicBezTo>
                    <a:cubicBezTo>
                      <a:pt x="527" y="787"/>
                      <a:pt x="381" y="330"/>
                      <a:pt x="67" y="10"/>
                    </a:cubicBezTo>
                    <a:cubicBezTo>
                      <a:pt x="60" y="3"/>
                      <a:pt x="53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8" name="Google Shape;478;p4"/>
            <p:cNvGrpSpPr/>
            <p:nvPr/>
          </p:nvGrpSpPr>
          <p:grpSpPr>
            <a:xfrm rot="-2418407">
              <a:off x="7846020" y="4875901"/>
              <a:ext cx="668803" cy="400774"/>
              <a:chOff x="5983345" y="4283994"/>
              <a:chExt cx="253151" cy="151694"/>
            </a:xfrm>
          </p:grpSpPr>
          <p:sp>
            <p:nvSpPr>
              <p:cNvPr id="479" name="Google Shape;479;p4"/>
              <p:cNvSpPr/>
              <p:nvPr/>
            </p:nvSpPr>
            <p:spPr>
              <a:xfrm>
                <a:off x="5983345" y="4330552"/>
                <a:ext cx="43014" cy="81693"/>
              </a:xfrm>
              <a:custGeom>
                <a:avLst/>
                <a:gdLst/>
                <a:ahLst/>
                <a:cxnLst/>
                <a:rect l="l" t="t" r="r" b="b"/>
                <a:pathLst>
                  <a:path w="655" h="1244" extrusionOk="0">
                    <a:moveTo>
                      <a:pt x="138" y="1"/>
                    </a:moveTo>
                    <a:cubicBezTo>
                      <a:pt x="123" y="1"/>
                      <a:pt x="107" y="11"/>
                      <a:pt x="104" y="32"/>
                    </a:cubicBezTo>
                    <a:lnTo>
                      <a:pt x="94" y="32"/>
                    </a:lnTo>
                    <a:cubicBezTo>
                      <a:pt x="30" y="32"/>
                      <a:pt x="30" y="130"/>
                      <a:pt x="94" y="133"/>
                    </a:cubicBezTo>
                    <a:lnTo>
                      <a:pt x="101" y="133"/>
                    </a:lnTo>
                    <a:cubicBezTo>
                      <a:pt x="94" y="292"/>
                      <a:pt x="88" y="447"/>
                      <a:pt x="78" y="606"/>
                    </a:cubicBezTo>
                    <a:cubicBezTo>
                      <a:pt x="65" y="732"/>
                      <a:pt x="49" y="862"/>
                      <a:pt x="30" y="988"/>
                    </a:cubicBezTo>
                    <a:cubicBezTo>
                      <a:pt x="20" y="1027"/>
                      <a:pt x="1" y="1082"/>
                      <a:pt x="4" y="1121"/>
                    </a:cubicBezTo>
                    <a:cubicBezTo>
                      <a:pt x="17" y="1219"/>
                      <a:pt x="127" y="1244"/>
                      <a:pt x="245" y="1244"/>
                    </a:cubicBezTo>
                    <a:cubicBezTo>
                      <a:pt x="353" y="1244"/>
                      <a:pt x="468" y="1223"/>
                      <a:pt x="522" y="1218"/>
                    </a:cubicBezTo>
                    <a:cubicBezTo>
                      <a:pt x="600" y="1215"/>
                      <a:pt x="600" y="1101"/>
                      <a:pt x="522" y="1098"/>
                    </a:cubicBezTo>
                    <a:cubicBezTo>
                      <a:pt x="507" y="1097"/>
                      <a:pt x="492" y="1096"/>
                      <a:pt x="475" y="1096"/>
                    </a:cubicBezTo>
                    <a:cubicBezTo>
                      <a:pt x="420" y="1096"/>
                      <a:pt x="359" y="1103"/>
                      <a:pt x="302" y="1103"/>
                    </a:cubicBezTo>
                    <a:cubicBezTo>
                      <a:pt x="266" y="1103"/>
                      <a:pt x="232" y="1100"/>
                      <a:pt x="201" y="1092"/>
                    </a:cubicBezTo>
                    <a:cubicBezTo>
                      <a:pt x="111" y="1069"/>
                      <a:pt x="150" y="1098"/>
                      <a:pt x="143" y="1004"/>
                    </a:cubicBezTo>
                    <a:cubicBezTo>
                      <a:pt x="133" y="936"/>
                      <a:pt x="159" y="855"/>
                      <a:pt x="166" y="784"/>
                    </a:cubicBezTo>
                    <a:cubicBezTo>
                      <a:pt x="169" y="761"/>
                      <a:pt x="169" y="732"/>
                      <a:pt x="169" y="709"/>
                    </a:cubicBezTo>
                    <a:cubicBezTo>
                      <a:pt x="226" y="713"/>
                      <a:pt x="283" y="716"/>
                      <a:pt x="339" y="716"/>
                    </a:cubicBezTo>
                    <a:cubicBezTo>
                      <a:pt x="385" y="716"/>
                      <a:pt x="431" y="714"/>
                      <a:pt x="477" y="709"/>
                    </a:cubicBezTo>
                    <a:cubicBezTo>
                      <a:pt x="538" y="700"/>
                      <a:pt x="542" y="612"/>
                      <a:pt x="477" y="612"/>
                    </a:cubicBezTo>
                    <a:cubicBezTo>
                      <a:pt x="376" y="616"/>
                      <a:pt x="276" y="622"/>
                      <a:pt x="179" y="622"/>
                    </a:cubicBezTo>
                    <a:cubicBezTo>
                      <a:pt x="185" y="460"/>
                      <a:pt x="188" y="305"/>
                      <a:pt x="182" y="143"/>
                    </a:cubicBezTo>
                    <a:lnTo>
                      <a:pt x="182" y="143"/>
                    </a:lnTo>
                    <a:cubicBezTo>
                      <a:pt x="318" y="152"/>
                      <a:pt x="454" y="162"/>
                      <a:pt x="590" y="165"/>
                    </a:cubicBezTo>
                    <a:cubicBezTo>
                      <a:pt x="655" y="165"/>
                      <a:pt x="652" y="55"/>
                      <a:pt x="584" y="49"/>
                    </a:cubicBezTo>
                    <a:cubicBezTo>
                      <a:pt x="444" y="36"/>
                      <a:pt x="308" y="36"/>
                      <a:pt x="169" y="32"/>
                    </a:cubicBezTo>
                    <a:cubicBezTo>
                      <a:pt x="167" y="11"/>
                      <a:pt x="153" y="1"/>
                      <a:pt x="1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0" name="Google Shape;480;p4"/>
              <p:cNvSpPr/>
              <p:nvPr/>
            </p:nvSpPr>
            <p:spPr>
              <a:xfrm>
                <a:off x="6036733" y="4378752"/>
                <a:ext cx="34936" cy="31916"/>
              </a:xfrm>
              <a:custGeom>
                <a:avLst/>
                <a:gdLst/>
                <a:ahLst/>
                <a:cxnLst/>
                <a:rect l="l" t="t" r="r" b="b"/>
                <a:pathLst>
                  <a:path w="532" h="486" extrusionOk="0">
                    <a:moveTo>
                      <a:pt x="36" y="1"/>
                    </a:moveTo>
                    <a:cubicBezTo>
                      <a:pt x="18" y="1"/>
                      <a:pt x="1" y="12"/>
                      <a:pt x="1" y="37"/>
                    </a:cubicBezTo>
                    <a:cubicBezTo>
                      <a:pt x="1" y="160"/>
                      <a:pt x="17" y="277"/>
                      <a:pt x="33" y="400"/>
                    </a:cubicBezTo>
                    <a:cubicBezTo>
                      <a:pt x="33" y="413"/>
                      <a:pt x="36" y="419"/>
                      <a:pt x="36" y="432"/>
                    </a:cubicBezTo>
                    <a:cubicBezTo>
                      <a:pt x="41" y="459"/>
                      <a:pt x="62" y="471"/>
                      <a:pt x="84" y="471"/>
                    </a:cubicBezTo>
                    <a:cubicBezTo>
                      <a:pt x="113" y="471"/>
                      <a:pt x="143" y="452"/>
                      <a:pt x="143" y="419"/>
                    </a:cubicBezTo>
                    <a:cubicBezTo>
                      <a:pt x="137" y="335"/>
                      <a:pt x="159" y="160"/>
                      <a:pt x="273" y="141"/>
                    </a:cubicBezTo>
                    <a:cubicBezTo>
                      <a:pt x="280" y="139"/>
                      <a:pt x="286" y="138"/>
                      <a:pt x="292" y="138"/>
                    </a:cubicBezTo>
                    <a:cubicBezTo>
                      <a:pt x="379" y="138"/>
                      <a:pt x="396" y="280"/>
                      <a:pt x="396" y="371"/>
                    </a:cubicBezTo>
                    <a:cubicBezTo>
                      <a:pt x="386" y="384"/>
                      <a:pt x="376" y="403"/>
                      <a:pt x="380" y="426"/>
                    </a:cubicBezTo>
                    <a:cubicBezTo>
                      <a:pt x="386" y="442"/>
                      <a:pt x="393" y="455"/>
                      <a:pt x="406" y="468"/>
                    </a:cubicBezTo>
                    <a:cubicBezTo>
                      <a:pt x="418" y="480"/>
                      <a:pt x="433" y="485"/>
                      <a:pt x="448" y="485"/>
                    </a:cubicBezTo>
                    <a:cubicBezTo>
                      <a:pt x="452" y="485"/>
                      <a:pt x="456" y="485"/>
                      <a:pt x="461" y="484"/>
                    </a:cubicBezTo>
                    <a:cubicBezTo>
                      <a:pt x="467" y="484"/>
                      <a:pt x="467" y="484"/>
                      <a:pt x="470" y="481"/>
                    </a:cubicBezTo>
                    <a:cubicBezTo>
                      <a:pt x="490" y="478"/>
                      <a:pt x="509" y="461"/>
                      <a:pt x="509" y="439"/>
                    </a:cubicBezTo>
                    <a:cubicBezTo>
                      <a:pt x="532" y="279"/>
                      <a:pt x="481" y="14"/>
                      <a:pt x="280" y="14"/>
                    </a:cubicBezTo>
                    <a:cubicBezTo>
                      <a:pt x="278" y="14"/>
                      <a:pt x="275" y="14"/>
                      <a:pt x="273" y="14"/>
                    </a:cubicBezTo>
                    <a:cubicBezTo>
                      <a:pt x="189" y="18"/>
                      <a:pt x="127" y="73"/>
                      <a:pt x="85" y="141"/>
                    </a:cubicBezTo>
                    <a:cubicBezTo>
                      <a:pt x="82" y="108"/>
                      <a:pt x="78" y="76"/>
                      <a:pt x="78" y="37"/>
                    </a:cubicBezTo>
                    <a:cubicBezTo>
                      <a:pt x="77" y="14"/>
                      <a:pt x="56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1" name="Google Shape;481;p4"/>
              <p:cNvSpPr/>
              <p:nvPr/>
            </p:nvSpPr>
            <p:spPr>
              <a:xfrm>
                <a:off x="6060177" y="4360628"/>
                <a:ext cx="35462" cy="11033"/>
              </a:xfrm>
              <a:custGeom>
                <a:avLst/>
                <a:gdLst/>
                <a:ahLst/>
                <a:cxnLst/>
                <a:rect l="l" t="t" r="r" b="b"/>
                <a:pathLst>
                  <a:path w="540" h="168" extrusionOk="0">
                    <a:moveTo>
                      <a:pt x="444" y="0"/>
                    </a:moveTo>
                    <a:cubicBezTo>
                      <a:pt x="439" y="0"/>
                      <a:pt x="433" y="1"/>
                      <a:pt x="428" y="2"/>
                    </a:cubicBezTo>
                    <a:cubicBezTo>
                      <a:pt x="408" y="9"/>
                      <a:pt x="402" y="25"/>
                      <a:pt x="398" y="41"/>
                    </a:cubicBezTo>
                    <a:cubicBezTo>
                      <a:pt x="392" y="41"/>
                      <a:pt x="392" y="41"/>
                      <a:pt x="389" y="44"/>
                    </a:cubicBezTo>
                    <a:cubicBezTo>
                      <a:pt x="369" y="47"/>
                      <a:pt x="347" y="47"/>
                      <a:pt x="327" y="51"/>
                    </a:cubicBezTo>
                    <a:cubicBezTo>
                      <a:pt x="298" y="54"/>
                      <a:pt x="266" y="60"/>
                      <a:pt x="240" y="60"/>
                    </a:cubicBezTo>
                    <a:cubicBezTo>
                      <a:pt x="175" y="67"/>
                      <a:pt x="113" y="70"/>
                      <a:pt x="49" y="83"/>
                    </a:cubicBezTo>
                    <a:cubicBezTo>
                      <a:pt x="0" y="93"/>
                      <a:pt x="13" y="167"/>
                      <a:pt x="62" y="167"/>
                    </a:cubicBezTo>
                    <a:cubicBezTo>
                      <a:pt x="143" y="164"/>
                      <a:pt x="217" y="158"/>
                      <a:pt x="298" y="151"/>
                    </a:cubicBezTo>
                    <a:cubicBezTo>
                      <a:pt x="309" y="150"/>
                      <a:pt x="321" y="150"/>
                      <a:pt x="332" y="150"/>
                    </a:cubicBezTo>
                    <a:cubicBezTo>
                      <a:pt x="340" y="150"/>
                      <a:pt x="348" y="150"/>
                      <a:pt x="356" y="150"/>
                    </a:cubicBezTo>
                    <a:cubicBezTo>
                      <a:pt x="396" y="150"/>
                      <a:pt x="437" y="149"/>
                      <a:pt x="470" y="132"/>
                    </a:cubicBezTo>
                    <a:cubicBezTo>
                      <a:pt x="539" y="95"/>
                      <a:pt x="513" y="0"/>
                      <a:pt x="4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2" name="Google Shape;482;p4"/>
              <p:cNvSpPr/>
              <p:nvPr/>
            </p:nvSpPr>
            <p:spPr>
              <a:xfrm>
                <a:off x="6047568" y="4348545"/>
                <a:ext cx="44787" cy="8603"/>
              </a:xfrm>
              <a:custGeom>
                <a:avLst/>
                <a:gdLst/>
                <a:ahLst/>
                <a:cxnLst/>
                <a:rect l="l" t="t" r="r" b="b"/>
                <a:pathLst>
                  <a:path w="682" h="131" extrusionOk="0">
                    <a:moveTo>
                      <a:pt x="161" y="0"/>
                    </a:moveTo>
                    <a:cubicBezTo>
                      <a:pt x="124" y="0"/>
                      <a:pt x="87" y="1"/>
                      <a:pt x="49" y="1"/>
                    </a:cubicBezTo>
                    <a:cubicBezTo>
                      <a:pt x="1" y="1"/>
                      <a:pt x="1" y="73"/>
                      <a:pt x="49" y="76"/>
                    </a:cubicBezTo>
                    <a:cubicBezTo>
                      <a:pt x="237" y="92"/>
                      <a:pt x="422" y="118"/>
                      <a:pt x="610" y="131"/>
                    </a:cubicBezTo>
                    <a:cubicBezTo>
                      <a:pt x="671" y="131"/>
                      <a:pt x="681" y="37"/>
                      <a:pt x="626" y="31"/>
                    </a:cubicBezTo>
                    <a:cubicBezTo>
                      <a:pt x="475" y="7"/>
                      <a:pt x="317" y="0"/>
                      <a:pt x="1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3" name="Google Shape;483;p4"/>
              <p:cNvSpPr/>
              <p:nvPr/>
            </p:nvSpPr>
            <p:spPr>
              <a:xfrm>
                <a:off x="6106341" y="4364502"/>
                <a:ext cx="123591" cy="9719"/>
              </a:xfrm>
              <a:custGeom>
                <a:avLst/>
                <a:gdLst/>
                <a:ahLst/>
                <a:cxnLst/>
                <a:rect l="l" t="t" r="r" b="b"/>
                <a:pathLst>
                  <a:path w="1882" h="148" extrusionOk="0">
                    <a:moveTo>
                      <a:pt x="1719" y="1"/>
                    </a:moveTo>
                    <a:cubicBezTo>
                      <a:pt x="1701" y="1"/>
                      <a:pt x="1686" y="7"/>
                      <a:pt x="1675" y="18"/>
                    </a:cubicBezTo>
                    <a:cubicBezTo>
                      <a:pt x="1363" y="12"/>
                      <a:pt x="1050" y="6"/>
                      <a:pt x="738" y="6"/>
                    </a:cubicBezTo>
                    <a:cubicBezTo>
                      <a:pt x="510" y="6"/>
                      <a:pt x="282" y="9"/>
                      <a:pt x="55" y="18"/>
                    </a:cubicBezTo>
                    <a:cubicBezTo>
                      <a:pt x="0" y="18"/>
                      <a:pt x="0" y="102"/>
                      <a:pt x="55" y="102"/>
                    </a:cubicBezTo>
                    <a:cubicBezTo>
                      <a:pt x="632" y="105"/>
                      <a:pt x="1215" y="105"/>
                      <a:pt x="1795" y="147"/>
                    </a:cubicBezTo>
                    <a:cubicBezTo>
                      <a:pt x="1796" y="147"/>
                      <a:pt x="1797" y="147"/>
                      <a:pt x="1798" y="147"/>
                    </a:cubicBezTo>
                    <a:cubicBezTo>
                      <a:pt x="1870" y="147"/>
                      <a:pt x="1881" y="37"/>
                      <a:pt x="1811" y="21"/>
                    </a:cubicBezTo>
                    <a:cubicBezTo>
                      <a:pt x="1782" y="14"/>
                      <a:pt x="1756" y="8"/>
                      <a:pt x="1730" y="1"/>
                    </a:cubicBezTo>
                    <a:cubicBezTo>
                      <a:pt x="1726" y="1"/>
                      <a:pt x="1722" y="1"/>
                      <a:pt x="17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4" name="Google Shape;484;p4"/>
              <p:cNvSpPr/>
              <p:nvPr/>
            </p:nvSpPr>
            <p:spPr>
              <a:xfrm>
                <a:off x="6125910" y="4289116"/>
                <a:ext cx="40978" cy="69413"/>
              </a:xfrm>
              <a:custGeom>
                <a:avLst/>
                <a:gdLst/>
                <a:ahLst/>
                <a:cxnLst/>
                <a:rect l="l" t="t" r="r" b="b"/>
                <a:pathLst>
                  <a:path w="624" h="1057" extrusionOk="0">
                    <a:moveTo>
                      <a:pt x="182" y="1"/>
                    </a:moveTo>
                    <a:cubicBezTo>
                      <a:pt x="159" y="1"/>
                      <a:pt x="138" y="15"/>
                      <a:pt x="130" y="45"/>
                    </a:cubicBezTo>
                    <a:cubicBezTo>
                      <a:pt x="52" y="362"/>
                      <a:pt x="0" y="693"/>
                      <a:pt x="7" y="1020"/>
                    </a:cubicBezTo>
                    <a:cubicBezTo>
                      <a:pt x="7" y="1044"/>
                      <a:pt x="25" y="1056"/>
                      <a:pt x="44" y="1056"/>
                    </a:cubicBezTo>
                    <a:cubicBezTo>
                      <a:pt x="63" y="1056"/>
                      <a:pt x="83" y="1044"/>
                      <a:pt x="84" y="1020"/>
                    </a:cubicBezTo>
                    <a:cubicBezTo>
                      <a:pt x="88" y="958"/>
                      <a:pt x="97" y="893"/>
                      <a:pt x="104" y="832"/>
                    </a:cubicBezTo>
                    <a:cubicBezTo>
                      <a:pt x="107" y="833"/>
                      <a:pt x="109" y="833"/>
                      <a:pt x="112" y="833"/>
                    </a:cubicBezTo>
                    <a:cubicBezTo>
                      <a:pt x="141" y="833"/>
                      <a:pt x="166" y="791"/>
                      <a:pt x="136" y="767"/>
                    </a:cubicBezTo>
                    <a:cubicBezTo>
                      <a:pt x="126" y="757"/>
                      <a:pt x="130" y="735"/>
                      <a:pt x="149" y="715"/>
                    </a:cubicBezTo>
                    <a:cubicBezTo>
                      <a:pt x="275" y="790"/>
                      <a:pt x="392" y="864"/>
                      <a:pt x="505" y="955"/>
                    </a:cubicBezTo>
                    <a:cubicBezTo>
                      <a:pt x="520" y="966"/>
                      <a:pt x="534" y="970"/>
                      <a:pt x="547" y="970"/>
                    </a:cubicBezTo>
                    <a:cubicBezTo>
                      <a:pt x="593" y="970"/>
                      <a:pt x="623" y="913"/>
                      <a:pt x="580" y="877"/>
                    </a:cubicBezTo>
                    <a:cubicBezTo>
                      <a:pt x="467" y="796"/>
                      <a:pt x="343" y="725"/>
                      <a:pt x="217" y="663"/>
                    </a:cubicBezTo>
                    <a:cubicBezTo>
                      <a:pt x="262" y="631"/>
                      <a:pt x="311" y="599"/>
                      <a:pt x="324" y="589"/>
                    </a:cubicBezTo>
                    <a:cubicBezTo>
                      <a:pt x="395" y="537"/>
                      <a:pt x="473" y="492"/>
                      <a:pt x="535" y="433"/>
                    </a:cubicBezTo>
                    <a:cubicBezTo>
                      <a:pt x="567" y="398"/>
                      <a:pt x="536" y="350"/>
                      <a:pt x="497" y="350"/>
                    </a:cubicBezTo>
                    <a:cubicBezTo>
                      <a:pt x="489" y="350"/>
                      <a:pt x="481" y="351"/>
                      <a:pt x="473" y="356"/>
                    </a:cubicBezTo>
                    <a:cubicBezTo>
                      <a:pt x="405" y="391"/>
                      <a:pt x="343" y="450"/>
                      <a:pt x="279" y="492"/>
                    </a:cubicBezTo>
                    <a:cubicBezTo>
                      <a:pt x="233" y="531"/>
                      <a:pt x="181" y="563"/>
                      <a:pt x="136" y="602"/>
                    </a:cubicBezTo>
                    <a:cubicBezTo>
                      <a:pt x="162" y="450"/>
                      <a:pt x="188" y="297"/>
                      <a:pt x="227" y="148"/>
                    </a:cubicBezTo>
                    <a:cubicBezTo>
                      <a:pt x="249" y="142"/>
                      <a:pt x="269" y="116"/>
                      <a:pt x="259" y="84"/>
                    </a:cubicBezTo>
                    <a:cubicBezTo>
                      <a:pt x="256" y="71"/>
                      <a:pt x="249" y="61"/>
                      <a:pt x="243" y="45"/>
                    </a:cubicBezTo>
                    <a:cubicBezTo>
                      <a:pt x="231" y="16"/>
                      <a:pt x="206" y="1"/>
                      <a:pt x="1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5" name="Google Shape;485;p4"/>
              <p:cNvSpPr/>
              <p:nvPr/>
            </p:nvSpPr>
            <p:spPr>
              <a:xfrm>
                <a:off x="6164917" y="4320242"/>
                <a:ext cx="41372" cy="27647"/>
              </a:xfrm>
              <a:custGeom>
                <a:avLst/>
                <a:gdLst/>
                <a:ahLst/>
                <a:cxnLst/>
                <a:rect l="l" t="t" r="r" b="b"/>
                <a:pathLst>
                  <a:path w="630" h="421" extrusionOk="0">
                    <a:moveTo>
                      <a:pt x="201" y="1"/>
                    </a:moveTo>
                    <a:cubicBezTo>
                      <a:pt x="172" y="1"/>
                      <a:pt x="143" y="37"/>
                      <a:pt x="158" y="66"/>
                    </a:cubicBezTo>
                    <a:cubicBezTo>
                      <a:pt x="184" y="115"/>
                      <a:pt x="209" y="160"/>
                      <a:pt x="239" y="209"/>
                    </a:cubicBezTo>
                    <a:cubicBezTo>
                      <a:pt x="180" y="244"/>
                      <a:pt x="119" y="277"/>
                      <a:pt x="47" y="303"/>
                    </a:cubicBezTo>
                    <a:cubicBezTo>
                      <a:pt x="0" y="320"/>
                      <a:pt x="15" y="389"/>
                      <a:pt x="59" y="389"/>
                    </a:cubicBezTo>
                    <a:cubicBezTo>
                      <a:pt x="64" y="389"/>
                      <a:pt x="68" y="388"/>
                      <a:pt x="73" y="387"/>
                    </a:cubicBezTo>
                    <a:cubicBezTo>
                      <a:pt x="145" y="361"/>
                      <a:pt x="222" y="329"/>
                      <a:pt x="297" y="293"/>
                    </a:cubicBezTo>
                    <a:cubicBezTo>
                      <a:pt x="303" y="306"/>
                      <a:pt x="307" y="313"/>
                      <a:pt x="313" y="322"/>
                    </a:cubicBezTo>
                    <a:cubicBezTo>
                      <a:pt x="303" y="335"/>
                      <a:pt x="300" y="351"/>
                      <a:pt x="303" y="368"/>
                    </a:cubicBezTo>
                    <a:cubicBezTo>
                      <a:pt x="311" y="405"/>
                      <a:pt x="336" y="421"/>
                      <a:pt x="362" y="421"/>
                    </a:cubicBezTo>
                    <a:cubicBezTo>
                      <a:pt x="402" y="421"/>
                      <a:pt x="443" y="384"/>
                      <a:pt x="430" y="329"/>
                    </a:cubicBezTo>
                    <a:cubicBezTo>
                      <a:pt x="420" y="303"/>
                      <a:pt x="404" y="274"/>
                      <a:pt x="384" y="244"/>
                    </a:cubicBezTo>
                    <a:cubicBezTo>
                      <a:pt x="459" y="199"/>
                      <a:pt x="530" y="151"/>
                      <a:pt x="592" y="95"/>
                    </a:cubicBezTo>
                    <a:cubicBezTo>
                      <a:pt x="629" y="63"/>
                      <a:pt x="596" y="7"/>
                      <a:pt x="555" y="7"/>
                    </a:cubicBezTo>
                    <a:cubicBezTo>
                      <a:pt x="547" y="7"/>
                      <a:pt x="538" y="9"/>
                      <a:pt x="530" y="14"/>
                    </a:cubicBezTo>
                    <a:cubicBezTo>
                      <a:pt x="462" y="63"/>
                      <a:pt x="394" y="112"/>
                      <a:pt x="326" y="157"/>
                    </a:cubicBezTo>
                    <a:cubicBezTo>
                      <a:pt x="294" y="108"/>
                      <a:pt x="261" y="60"/>
                      <a:pt x="229" y="14"/>
                    </a:cubicBezTo>
                    <a:cubicBezTo>
                      <a:pt x="221" y="5"/>
                      <a:pt x="211" y="1"/>
                      <a:pt x="2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6" name="Google Shape;486;p4"/>
              <p:cNvSpPr/>
              <p:nvPr/>
            </p:nvSpPr>
            <p:spPr>
              <a:xfrm>
                <a:off x="6193089" y="4283994"/>
                <a:ext cx="43408" cy="33623"/>
              </a:xfrm>
              <a:custGeom>
                <a:avLst/>
                <a:gdLst/>
                <a:ahLst/>
                <a:cxnLst/>
                <a:rect l="l" t="t" r="r" b="b"/>
                <a:pathLst>
                  <a:path w="661" h="512" extrusionOk="0">
                    <a:moveTo>
                      <a:pt x="133" y="0"/>
                    </a:moveTo>
                    <a:cubicBezTo>
                      <a:pt x="64" y="0"/>
                      <a:pt x="1" y="44"/>
                      <a:pt x="10" y="132"/>
                    </a:cubicBezTo>
                    <a:cubicBezTo>
                      <a:pt x="12" y="157"/>
                      <a:pt x="32" y="171"/>
                      <a:pt x="51" y="171"/>
                    </a:cubicBezTo>
                    <a:cubicBezTo>
                      <a:pt x="68" y="171"/>
                      <a:pt x="85" y="159"/>
                      <a:pt x="85" y="132"/>
                    </a:cubicBezTo>
                    <a:cubicBezTo>
                      <a:pt x="109" y="115"/>
                      <a:pt x="130" y="106"/>
                      <a:pt x="146" y="106"/>
                    </a:cubicBezTo>
                    <a:cubicBezTo>
                      <a:pt x="168" y="106"/>
                      <a:pt x="183" y="124"/>
                      <a:pt x="189" y="162"/>
                    </a:cubicBezTo>
                    <a:cubicBezTo>
                      <a:pt x="192" y="194"/>
                      <a:pt x="192" y="226"/>
                      <a:pt x="182" y="259"/>
                    </a:cubicBezTo>
                    <a:cubicBezTo>
                      <a:pt x="179" y="288"/>
                      <a:pt x="172" y="311"/>
                      <a:pt x="166" y="340"/>
                    </a:cubicBezTo>
                    <a:cubicBezTo>
                      <a:pt x="163" y="388"/>
                      <a:pt x="166" y="437"/>
                      <a:pt x="208" y="469"/>
                    </a:cubicBezTo>
                    <a:cubicBezTo>
                      <a:pt x="243" y="500"/>
                      <a:pt x="293" y="511"/>
                      <a:pt x="347" y="511"/>
                    </a:cubicBezTo>
                    <a:cubicBezTo>
                      <a:pt x="430" y="511"/>
                      <a:pt x="522" y="486"/>
                      <a:pt x="581" y="466"/>
                    </a:cubicBezTo>
                    <a:cubicBezTo>
                      <a:pt x="661" y="442"/>
                      <a:pt x="638" y="340"/>
                      <a:pt x="574" y="340"/>
                    </a:cubicBezTo>
                    <a:cubicBezTo>
                      <a:pt x="568" y="340"/>
                      <a:pt x="561" y="341"/>
                      <a:pt x="555" y="343"/>
                    </a:cubicBezTo>
                    <a:cubicBezTo>
                      <a:pt x="501" y="364"/>
                      <a:pt x="441" y="382"/>
                      <a:pt x="381" y="382"/>
                    </a:cubicBezTo>
                    <a:cubicBezTo>
                      <a:pt x="376" y="382"/>
                      <a:pt x="372" y="382"/>
                      <a:pt x="367" y="382"/>
                    </a:cubicBezTo>
                    <a:cubicBezTo>
                      <a:pt x="279" y="375"/>
                      <a:pt x="292" y="356"/>
                      <a:pt x="302" y="278"/>
                    </a:cubicBezTo>
                    <a:cubicBezTo>
                      <a:pt x="309" y="204"/>
                      <a:pt x="309" y="123"/>
                      <a:pt x="257" y="58"/>
                    </a:cubicBezTo>
                    <a:cubicBezTo>
                      <a:pt x="226" y="19"/>
                      <a:pt x="178" y="0"/>
                      <a:pt x="1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7" name="Google Shape;487;p4"/>
              <p:cNvSpPr/>
              <p:nvPr/>
            </p:nvSpPr>
            <p:spPr>
              <a:xfrm>
                <a:off x="6153491" y="4377964"/>
                <a:ext cx="72434" cy="57724"/>
              </a:xfrm>
              <a:custGeom>
                <a:avLst/>
                <a:gdLst/>
                <a:ahLst/>
                <a:cxnLst/>
                <a:rect l="l" t="t" r="r" b="b"/>
                <a:pathLst>
                  <a:path w="1103" h="879" extrusionOk="0">
                    <a:moveTo>
                      <a:pt x="405" y="1"/>
                    </a:moveTo>
                    <a:cubicBezTo>
                      <a:pt x="268" y="1"/>
                      <a:pt x="103" y="144"/>
                      <a:pt x="30" y="224"/>
                    </a:cubicBezTo>
                    <a:cubicBezTo>
                      <a:pt x="0" y="257"/>
                      <a:pt x="28" y="297"/>
                      <a:pt x="61" y="297"/>
                    </a:cubicBezTo>
                    <a:cubicBezTo>
                      <a:pt x="70" y="297"/>
                      <a:pt x="80" y="294"/>
                      <a:pt x="89" y="286"/>
                    </a:cubicBezTo>
                    <a:cubicBezTo>
                      <a:pt x="134" y="240"/>
                      <a:pt x="199" y="159"/>
                      <a:pt x="264" y="143"/>
                    </a:cubicBezTo>
                    <a:cubicBezTo>
                      <a:pt x="298" y="136"/>
                      <a:pt x="326" y="133"/>
                      <a:pt x="349" y="133"/>
                    </a:cubicBezTo>
                    <a:cubicBezTo>
                      <a:pt x="515" y="133"/>
                      <a:pt x="420" y="292"/>
                      <a:pt x="380" y="383"/>
                    </a:cubicBezTo>
                    <a:cubicBezTo>
                      <a:pt x="325" y="525"/>
                      <a:pt x="247" y="655"/>
                      <a:pt x="160" y="781"/>
                    </a:cubicBezTo>
                    <a:cubicBezTo>
                      <a:pt x="132" y="819"/>
                      <a:pt x="165" y="878"/>
                      <a:pt x="211" y="878"/>
                    </a:cubicBezTo>
                    <a:cubicBezTo>
                      <a:pt x="213" y="878"/>
                      <a:pt x="214" y="878"/>
                      <a:pt x="215" y="878"/>
                    </a:cubicBezTo>
                    <a:cubicBezTo>
                      <a:pt x="487" y="852"/>
                      <a:pt x="750" y="862"/>
                      <a:pt x="1022" y="856"/>
                    </a:cubicBezTo>
                    <a:cubicBezTo>
                      <a:pt x="1103" y="852"/>
                      <a:pt x="1099" y="742"/>
                      <a:pt x="1022" y="736"/>
                    </a:cubicBezTo>
                    <a:cubicBezTo>
                      <a:pt x="925" y="723"/>
                      <a:pt x="827" y="718"/>
                      <a:pt x="729" y="718"/>
                    </a:cubicBezTo>
                    <a:cubicBezTo>
                      <a:pt x="600" y="718"/>
                      <a:pt x="470" y="727"/>
                      <a:pt x="341" y="736"/>
                    </a:cubicBezTo>
                    <a:cubicBezTo>
                      <a:pt x="403" y="635"/>
                      <a:pt x="455" y="532"/>
                      <a:pt x="500" y="425"/>
                    </a:cubicBezTo>
                    <a:cubicBezTo>
                      <a:pt x="532" y="334"/>
                      <a:pt x="607" y="192"/>
                      <a:pt x="555" y="94"/>
                    </a:cubicBezTo>
                    <a:cubicBezTo>
                      <a:pt x="517" y="27"/>
                      <a:pt x="464" y="1"/>
                      <a:pt x="4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488" name="Google Shape;488;p4"/>
          <p:cNvGrpSpPr/>
          <p:nvPr/>
        </p:nvGrpSpPr>
        <p:grpSpPr>
          <a:xfrm>
            <a:off x="-372626" y="80150"/>
            <a:ext cx="13509887" cy="6730413"/>
            <a:chOff x="-279470" y="60112"/>
            <a:chExt cx="10132415" cy="5047810"/>
          </a:xfrm>
        </p:grpSpPr>
        <p:grpSp>
          <p:nvGrpSpPr>
            <p:cNvPr id="489" name="Google Shape;489;p4"/>
            <p:cNvGrpSpPr/>
            <p:nvPr/>
          </p:nvGrpSpPr>
          <p:grpSpPr>
            <a:xfrm rot="-1557759">
              <a:off x="8472385" y="4060797"/>
              <a:ext cx="1265942" cy="811397"/>
              <a:chOff x="6925286" y="2716904"/>
              <a:chExt cx="562593" cy="366373"/>
            </a:xfrm>
          </p:grpSpPr>
          <p:sp>
            <p:nvSpPr>
              <p:cNvPr id="490" name="Google Shape;490;p4"/>
              <p:cNvSpPr/>
              <p:nvPr/>
            </p:nvSpPr>
            <p:spPr>
              <a:xfrm>
                <a:off x="6974472" y="2716904"/>
                <a:ext cx="513408" cy="366373"/>
              </a:xfrm>
              <a:custGeom>
                <a:avLst/>
                <a:gdLst/>
                <a:ahLst/>
                <a:cxnLst/>
                <a:rect l="l" t="t" r="r" b="b"/>
                <a:pathLst>
                  <a:path w="7818" h="5579" extrusionOk="0">
                    <a:moveTo>
                      <a:pt x="3859" y="1235"/>
                    </a:moveTo>
                    <a:cubicBezTo>
                      <a:pt x="4180" y="1618"/>
                      <a:pt x="4478" y="2010"/>
                      <a:pt x="4769" y="2411"/>
                    </a:cubicBezTo>
                    <a:cubicBezTo>
                      <a:pt x="4656" y="2512"/>
                      <a:pt x="4539" y="2609"/>
                      <a:pt x="4426" y="2709"/>
                    </a:cubicBezTo>
                    <a:lnTo>
                      <a:pt x="4108" y="2453"/>
                    </a:lnTo>
                    <a:cubicBezTo>
                      <a:pt x="3888" y="2282"/>
                      <a:pt x="3652" y="2120"/>
                      <a:pt x="3422" y="1951"/>
                    </a:cubicBezTo>
                    <a:cubicBezTo>
                      <a:pt x="3564" y="1718"/>
                      <a:pt x="3710" y="1475"/>
                      <a:pt x="3859" y="1235"/>
                    </a:cubicBezTo>
                    <a:close/>
                    <a:moveTo>
                      <a:pt x="4847" y="2515"/>
                    </a:moveTo>
                    <a:cubicBezTo>
                      <a:pt x="5106" y="2871"/>
                      <a:pt x="5356" y="3231"/>
                      <a:pt x="5612" y="3587"/>
                    </a:cubicBezTo>
                    <a:lnTo>
                      <a:pt x="5378" y="3587"/>
                    </a:lnTo>
                    <a:cubicBezTo>
                      <a:pt x="5106" y="3309"/>
                      <a:pt x="4818" y="3046"/>
                      <a:pt x="4523" y="2790"/>
                    </a:cubicBezTo>
                    <a:cubicBezTo>
                      <a:pt x="4633" y="2696"/>
                      <a:pt x="4737" y="2606"/>
                      <a:pt x="4847" y="2515"/>
                    </a:cubicBezTo>
                    <a:close/>
                    <a:moveTo>
                      <a:pt x="7604" y="182"/>
                    </a:moveTo>
                    <a:lnTo>
                      <a:pt x="7604" y="182"/>
                    </a:lnTo>
                    <a:cubicBezTo>
                      <a:pt x="7585" y="762"/>
                      <a:pt x="7572" y="1345"/>
                      <a:pt x="7581" y="1925"/>
                    </a:cubicBezTo>
                    <a:cubicBezTo>
                      <a:pt x="7588" y="2470"/>
                      <a:pt x="7555" y="3062"/>
                      <a:pt x="7666" y="3600"/>
                    </a:cubicBezTo>
                    <a:cubicBezTo>
                      <a:pt x="7037" y="3600"/>
                      <a:pt x="6405" y="3594"/>
                      <a:pt x="5774" y="3594"/>
                    </a:cubicBezTo>
                    <a:cubicBezTo>
                      <a:pt x="5498" y="3208"/>
                      <a:pt x="5226" y="2819"/>
                      <a:pt x="4948" y="2434"/>
                    </a:cubicBezTo>
                    <a:cubicBezTo>
                      <a:pt x="5832" y="1682"/>
                      <a:pt x="6713" y="924"/>
                      <a:pt x="7604" y="182"/>
                    </a:cubicBezTo>
                    <a:close/>
                    <a:moveTo>
                      <a:pt x="4423" y="2884"/>
                    </a:moveTo>
                    <a:cubicBezTo>
                      <a:pt x="4688" y="3108"/>
                      <a:pt x="4944" y="3344"/>
                      <a:pt x="5191" y="3594"/>
                    </a:cubicBezTo>
                    <a:cubicBezTo>
                      <a:pt x="4633" y="3597"/>
                      <a:pt x="4073" y="3613"/>
                      <a:pt x="3519" y="3652"/>
                    </a:cubicBezTo>
                    <a:cubicBezTo>
                      <a:pt x="3823" y="3399"/>
                      <a:pt x="4121" y="3143"/>
                      <a:pt x="4423" y="2884"/>
                    </a:cubicBezTo>
                    <a:close/>
                    <a:moveTo>
                      <a:pt x="2262" y="1183"/>
                    </a:moveTo>
                    <a:cubicBezTo>
                      <a:pt x="2560" y="1491"/>
                      <a:pt x="2900" y="1747"/>
                      <a:pt x="3244" y="1993"/>
                    </a:cubicBezTo>
                    <a:cubicBezTo>
                      <a:pt x="2822" y="2703"/>
                      <a:pt x="2414" y="3415"/>
                      <a:pt x="2025" y="4138"/>
                    </a:cubicBezTo>
                    <a:cubicBezTo>
                      <a:pt x="1847" y="4137"/>
                      <a:pt x="1669" y="4136"/>
                      <a:pt x="1490" y="4136"/>
                    </a:cubicBezTo>
                    <a:cubicBezTo>
                      <a:pt x="1053" y="4136"/>
                      <a:pt x="616" y="4140"/>
                      <a:pt x="179" y="4154"/>
                    </a:cubicBezTo>
                    <a:cubicBezTo>
                      <a:pt x="940" y="3221"/>
                      <a:pt x="1582" y="2175"/>
                      <a:pt x="2262" y="1183"/>
                    </a:cubicBezTo>
                    <a:close/>
                    <a:moveTo>
                      <a:pt x="3354" y="2071"/>
                    </a:moveTo>
                    <a:cubicBezTo>
                      <a:pt x="3548" y="2207"/>
                      <a:pt x="3746" y="2346"/>
                      <a:pt x="3937" y="2492"/>
                    </a:cubicBezTo>
                    <a:cubicBezTo>
                      <a:pt x="4070" y="2593"/>
                      <a:pt x="4199" y="2696"/>
                      <a:pt x="4329" y="2803"/>
                    </a:cubicBezTo>
                    <a:cubicBezTo>
                      <a:pt x="4008" y="3085"/>
                      <a:pt x="3687" y="3373"/>
                      <a:pt x="3373" y="3665"/>
                    </a:cubicBezTo>
                    <a:cubicBezTo>
                      <a:pt x="3344" y="3675"/>
                      <a:pt x="3341" y="3710"/>
                      <a:pt x="3363" y="3726"/>
                    </a:cubicBezTo>
                    <a:cubicBezTo>
                      <a:pt x="3371" y="3736"/>
                      <a:pt x="3385" y="3742"/>
                      <a:pt x="3398" y="3742"/>
                    </a:cubicBezTo>
                    <a:cubicBezTo>
                      <a:pt x="3408" y="3742"/>
                      <a:pt x="3417" y="3740"/>
                      <a:pt x="3425" y="3733"/>
                    </a:cubicBezTo>
                    <a:cubicBezTo>
                      <a:pt x="3957" y="3768"/>
                      <a:pt x="4492" y="3776"/>
                      <a:pt x="5029" y="3776"/>
                    </a:cubicBezTo>
                    <a:cubicBezTo>
                      <a:pt x="5142" y="3776"/>
                      <a:pt x="5255" y="3776"/>
                      <a:pt x="5369" y="3775"/>
                    </a:cubicBezTo>
                    <a:cubicBezTo>
                      <a:pt x="5492" y="3901"/>
                      <a:pt x="5612" y="4031"/>
                      <a:pt x="5725" y="4164"/>
                    </a:cubicBezTo>
                    <a:cubicBezTo>
                      <a:pt x="5285" y="4152"/>
                      <a:pt x="4844" y="4149"/>
                      <a:pt x="4404" y="4149"/>
                    </a:cubicBezTo>
                    <a:cubicBezTo>
                      <a:pt x="3995" y="4149"/>
                      <a:pt x="3587" y="4151"/>
                      <a:pt x="3179" y="4151"/>
                    </a:cubicBezTo>
                    <a:cubicBezTo>
                      <a:pt x="3086" y="4151"/>
                      <a:pt x="2993" y="4151"/>
                      <a:pt x="2900" y="4151"/>
                    </a:cubicBezTo>
                    <a:cubicBezTo>
                      <a:pt x="2651" y="4151"/>
                      <a:pt x="2408" y="4148"/>
                      <a:pt x="2162" y="4148"/>
                    </a:cubicBezTo>
                    <a:cubicBezTo>
                      <a:pt x="2547" y="3448"/>
                      <a:pt x="2942" y="2755"/>
                      <a:pt x="3354" y="2071"/>
                    </a:cubicBezTo>
                    <a:close/>
                    <a:moveTo>
                      <a:pt x="5738" y="3762"/>
                    </a:moveTo>
                    <a:cubicBezTo>
                      <a:pt x="6127" y="4310"/>
                      <a:pt x="6519" y="4844"/>
                      <a:pt x="6950" y="5359"/>
                    </a:cubicBezTo>
                    <a:cubicBezTo>
                      <a:pt x="5997" y="5401"/>
                      <a:pt x="5041" y="5430"/>
                      <a:pt x="4089" y="5443"/>
                    </a:cubicBezTo>
                    <a:cubicBezTo>
                      <a:pt x="3623" y="5450"/>
                      <a:pt x="3159" y="5450"/>
                      <a:pt x="2693" y="5450"/>
                    </a:cubicBezTo>
                    <a:cubicBezTo>
                      <a:pt x="2453" y="5450"/>
                      <a:pt x="2207" y="5438"/>
                      <a:pt x="1963" y="5438"/>
                    </a:cubicBezTo>
                    <a:cubicBezTo>
                      <a:pt x="1785" y="5438"/>
                      <a:pt x="1607" y="5444"/>
                      <a:pt x="1433" y="5466"/>
                    </a:cubicBezTo>
                    <a:cubicBezTo>
                      <a:pt x="1646" y="5071"/>
                      <a:pt x="1867" y="4672"/>
                      <a:pt x="2084" y="4277"/>
                    </a:cubicBezTo>
                    <a:lnTo>
                      <a:pt x="2900" y="4277"/>
                    </a:lnTo>
                    <a:cubicBezTo>
                      <a:pt x="3574" y="4280"/>
                      <a:pt x="4250" y="4290"/>
                      <a:pt x="4924" y="4290"/>
                    </a:cubicBezTo>
                    <a:cubicBezTo>
                      <a:pt x="5196" y="4290"/>
                      <a:pt x="5467" y="4288"/>
                      <a:pt x="5738" y="4284"/>
                    </a:cubicBezTo>
                    <a:cubicBezTo>
                      <a:pt x="5787" y="4284"/>
                      <a:pt x="5806" y="4235"/>
                      <a:pt x="5793" y="4199"/>
                    </a:cubicBezTo>
                    <a:cubicBezTo>
                      <a:pt x="5842" y="4196"/>
                      <a:pt x="5881" y="4131"/>
                      <a:pt x="5838" y="4086"/>
                    </a:cubicBezTo>
                    <a:cubicBezTo>
                      <a:pt x="5741" y="3976"/>
                      <a:pt x="5644" y="3872"/>
                      <a:pt x="5547" y="3765"/>
                    </a:cubicBezTo>
                    <a:cubicBezTo>
                      <a:pt x="5612" y="3765"/>
                      <a:pt x="5673" y="3765"/>
                      <a:pt x="5738" y="3762"/>
                    </a:cubicBezTo>
                    <a:close/>
                    <a:moveTo>
                      <a:pt x="7678" y="0"/>
                    </a:moveTo>
                    <a:cubicBezTo>
                      <a:pt x="7667" y="0"/>
                      <a:pt x="7656" y="3"/>
                      <a:pt x="7646" y="7"/>
                    </a:cubicBezTo>
                    <a:cubicBezTo>
                      <a:pt x="7639" y="5"/>
                      <a:pt x="7632" y="4"/>
                      <a:pt x="7625" y="4"/>
                    </a:cubicBezTo>
                    <a:cubicBezTo>
                      <a:pt x="7609" y="4"/>
                      <a:pt x="7595" y="9"/>
                      <a:pt x="7581" y="20"/>
                    </a:cubicBezTo>
                    <a:cubicBezTo>
                      <a:pt x="6668" y="778"/>
                      <a:pt x="5761" y="1540"/>
                      <a:pt x="4867" y="2317"/>
                    </a:cubicBezTo>
                    <a:cubicBezTo>
                      <a:pt x="4556" y="1893"/>
                      <a:pt x="4235" y="1472"/>
                      <a:pt x="3895" y="1070"/>
                    </a:cubicBezTo>
                    <a:cubicBezTo>
                      <a:pt x="3883" y="1057"/>
                      <a:pt x="3867" y="1051"/>
                      <a:pt x="3851" y="1051"/>
                    </a:cubicBezTo>
                    <a:cubicBezTo>
                      <a:pt x="3827" y="1051"/>
                      <a:pt x="3803" y="1064"/>
                      <a:pt x="3791" y="1083"/>
                    </a:cubicBezTo>
                    <a:cubicBezTo>
                      <a:pt x="3629" y="1345"/>
                      <a:pt x="3470" y="1608"/>
                      <a:pt x="3312" y="1870"/>
                    </a:cubicBezTo>
                    <a:cubicBezTo>
                      <a:pt x="2955" y="1618"/>
                      <a:pt x="2602" y="1349"/>
                      <a:pt x="2301" y="1025"/>
                    </a:cubicBezTo>
                    <a:cubicBezTo>
                      <a:pt x="2288" y="1012"/>
                      <a:pt x="2272" y="1006"/>
                      <a:pt x="2256" y="1006"/>
                    </a:cubicBezTo>
                    <a:cubicBezTo>
                      <a:pt x="2233" y="1006"/>
                      <a:pt x="2209" y="1018"/>
                      <a:pt x="2194" y="1038"/>
                    </a:cubicBezTo>
                    <a:cubicBezTo>
                      <a:pt x="1484" y="2074"/>
                      <a:pt x="798" y="3134"/>
                      <a:pt x="59" y="4151"/>
                    </a:cubicBezTo>
                    <a:lnTo>
                      <a:pt x="53" y="4151"/>
                    </a:lnTo>
                    <a:cubicBezTo>
                      <a:pt x="1" y="4154"/>
                      <a:pt x="1" y="4229"/>
                      <a:pt x="53" y="4232"/>
                    </a:cubicBezTo>
                    <a:lnTo>
                      <a:pt x="88" y="4232"/>
                    </a:lnTo>
                    <a:cubicBezTo>
                      <a:pt x="707" y="4261"/>
                      <a:pt x="1329" y="4264"/>
                      <a:pt x="1944" y="4264"/>
                    </a:cubicBezTo>
                    <a:cubicBezTo>
                      <a:pt x="1724" y="4672"/>
                      <a:pt x="1510" y="5087"/>
                      <a:pt x="1303" y="5508"/>
                    </a:cubicBezTo>
                    <a:cubicBezTo>
                      <a:pt x="1287" y="5539"/>
                      <a:pt x="1315" y="5567"/>
                      <a:pt x="1340" y="5567"/>
                    </a:cubicBezTo>
                    <a:cubicBezTo>
                      <a:pt x="1352" y="5567"/>
                      <a:pt x="1364" y="5561"/>
                      <a:pt x="1371" y="5547"/>
                    </a:cubicBezTo>
                    <a:cubicBezTo>
                      <a:pt x="1378" y="5541"/>
                      <a:pt x="1381" y="5531"/>
                      <a:pt x="1384" y="5528"/>
                    </a:cubicBezTo>
                    <a:cubicBezTo>
                      <a:pt x="1620" y="5569"/>
                      <a:pt x="1866" y="5579"/>
                      <a:pt x="2111" y="5579"/>
                    </a:cubicBezTo>
                    <a:cubicBezTo>
                      <a:pt x="2303" y="5579"/>
                      <a:pt x="2495" y="5573"/>
                      <a:pt x="2683" y="5573"/>
                    </a:cubicBezTo>
                    <a:cubicBezTo>
                      <a:pt x="2800" y="5574"/>
                      <a:pt x="2916" y="5574"/>
                      <a:pt x="3033" y="5574"/>
                    </a:cubicBezTo>
                    <a:cubicBezTo>
                      <a:pt x="3383" y="5574"/>
                      <a:pt x="3733" y="5571"/>
                      <a:pt x="4083" y="5563"/>
                    </a:cubicBezTo>
                    <a:cubicBezTo>
                      <a:pt x="5035" y="5554"/>
                      <a:pt x="5987" y="5524"/>
                      <a:pt x="6940" y="5479"/>
                    </a:cubicBezTo>
                    <a:cubicBezTo>
                      <a:pt x="6979" y="5479"/>
                      <a:pt x="7001" y="5447"/>
                      <a:pt x="7005" y="5414"/>
                    </a:cubicBezTo>
                    <a:cubicBezTo>
                      <a:pt x="7012" y="5418"/>
                      <a:pt x="7019" y="5419"/>
                      <a:pt x="7026" y="5419"/>
                    </a:cubicBezTo>
                    <a:cubicBezTo>
                      <a:pt x="7072" y="5419"/>
                      <a:pt x="7115" y="5352"/>
                      <a:pt x="7076" y="5301"/>
                    </a:cubicBezTo>
                    <a:cubicBezTo>
                      <a:pt x="6655" y="4802"/>
                      <a:pt x="6273" y="4277"/>
                      <a:pt x="5890" y="3746"/>
                    </a:cubicBezTo>
                    <a:cubicBezTo>
                      <a:pt x="6506" y="3733"/>
                      <a:pt x="7118" y="3717"/>
                      <a:pt x="7724" y="3714"/>
                    </a:cubicBezTo>
                    <a:cubicBezTo>
                      <a:pt x="7729" y="3714"/>
                      <a:pt x="7735" y="3715"/>
                      <a:pt x="7739" y="3715"/>
                    </a:cubicBezTo>
                    <a:cubicBezTo>
                      <a:pt x="7818" y="3715"/>
                      <a:pt x="7813" y="3600"/>
                      <a:pt x="7734" y="3597"/>
                    </a:cubicBezTo>
                    <a:cubicBezTo>
                      <a:pt x="7792" y="3027"/>
                      <a:pt x="7714" y="2424"/>
                      <a:pt x="7711" y="1851"/>
                    </a:cubicBezTo>
                    <a:cubicBezTo>
                      <a:pt x="7704" y="1255"/>
                      <a:pt x="7717" y="662"/>
                      <a:pt x="7743" y="66"/>
                    </a:cubicBezTo>
                    <a:cubicBezTo>
                      <a:pt x="7746" y="22"/>
                      <a:pt x="7712" y="0"/>
                      <a:pt x="76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1" name="Google Shape;491;p4"/>
              <p:cNvSpPr/>
              <p:nvPr/>
            </p:nvSpPr>
            <p:spPr>
              <a:xfrm>
                <a:off x="6925286" y="2954095"/>
                <a:ext cx="32375" cy="47020"/>
              </a:xfrm>
              <a:custGeom>
                <a:avLst/>
                <a:gdLst/>
                <a:ahLst/>
                <a:cxnLst/>
                <a:rect l="l" t="t" r="r" b="b"/>
                <a:pathLst>
                  <a:path w="493" h="716" extrusionOk="0">
                    <a:moveTo>
                      <a:pt x="209" y="215"/>
                    </a:moveTo>
                    <a:lnTo>
                      <a:pt x="270" y="348"/>
                    </a:lnTo>
                    <a:cubicBezTo>
                      <a:pt x="273" y="361"/>
                      <a:pt x="283" y="380"/>
                      <a:pt x="296" y="406"/>
                    </a:cubicBezTo>
                    <a:cubicBezTo>
                      <a:pt x="248" y="406"/>
                      <a:pt x="199" y="409"/>
                      <a:pt x="150" y="419"/>
                    </a:cubicBezTo>
                    <a:cubicBezTo>
                      <a:pt x="167" y="348"/>
                      <a:pt x="186" y="280"/>
                      <a:pt x="209" y="215"/>
                    </a:cubicBezTo>
                    <a:close/>
                    <a:moveTo>
                      <a:pt x="204" y="1"/>
                    </a:moveTo>
                    <a:cubicBezTo>
                      <a:pt x="177" y="1"/>
                      <a:pt x="150" y="18"/>
                      <a:pt x="141" y="46"/>
                    </a:cubicBezTo>
                    <a:cubicBezTo>
                      <a:pt x="95" y="176"/>
                      <a:pt x="56" y="309"/>
                      <a:pt x="31" y="442"/>
                    </a:cubicBezTo>
                    <a:cubicBezTo>
                      <a:pt x="14" y="458"/>
                      <a:pt x="14" y="484"/>
                      <a:pt x="24" y="500"/>
                    </a:cubicBezTo>
                    <a:cubicBezTo>
                      <a:pt x="14" y="555"/>
                      <a:pt x="8" y="617"/>
                      <a:pt x="5" y="672"/>
                    </a:cubicBezTo>
                    <a:cubicBezTo>
                      <a:pt x="1" y="699"/>
                      <a:pt x="25" y="715"/>
                      <a:pt x="49" y="715"/>
                    </a:cubicBezTo>
                    <a:cubicBezTo>
                      <a:pt x="68" y="715"/>
                      <a:pt x="86" y="706"/>
                      <a:pt x="92" y="685"/>
                    </a:cubicBezTo>
                    <a:cubicBezTo>
                      <a:pt x="105" y="630"/>
                      <a:pt x="112" y="575"/>
                      <a:pt x="124" y="519"/>
                    </a:cubicBezTo>
                    <a:cubicBezTo>
                      <a:pt x="193" y="516"/>
                      <a:pt x="267" y="510"/>
                      <a:pt x="335" y="506"/>
                    </a:cubicBezTo>
                    <a:cubicBezTo>
                      <a:pt x="338" y="523"/>
                      <a:pt x="345" y="539"/>
                      <a:pt x="348" y="552"/>
                    </a:cubicBezTo>
                    <a:cubicBezTo>
                      <a:pt x="335" y="565"/>
                      <a:pt x="329" y="575"/>
                      <a:pt x="329" y="591"/>
                    </a:cubicBezTo>
                    <a:lnTo>
                      <a:pt x="329" y="604"/>
                    </a:lnTo>
                    <a:cubicBezTo>
                      <a:pt x="329" y="623"/>
                      <a:pt x="338" y="646"/>
                      <a:pt x="354" y="655"/>
                    </a:cubicBezTo>
                    <a:lnTo>
                      <a:pt x="364" y="662"/>
                    </a:lnTo>
                    <a:cubicBezTo>
                      <a:pt x="374" y="667"/>
                      <a:pt x="384" y="669"/>
                      <a:pt x="393" y="669"/>
                    </a:cubicBezTo>
                    <a:cubicBezTo>
                      <a:pt x="414" y="669"/>
                      <a:pt x="433" y="657"/>
                      <a:pt x="448" y="639"/>
                    </a:cubicBezTo>
                    <a:cubicBezTo>
                      <a:pt x="481" y="600"/>
                      <a:pt x="471" y="542"/>
                      <a:pt x="452" y="487"/>
                    </a:cubicBezTo>
                    <a:cubicBezTo>
                      <a:pt x="493" y="462"/>
                      <a:pt x="484" y="393"/>
                      <a:pt x="430" y="393"/>
                    </a:cubicBezTo>
                    <a:cubicBezTo>
                      <a:pt x="428" y="393"/>
                      <a:pt x="427" y="393"/>
                      <a:pt x="426" y="393"/>
                    </a:cubicBezTo>
                    <a:lnTo>
                      <a:pt x="419" y="393"/>
                    </a:lnTo>
                    <a:cubicBezTo>
                      <a:pt x="416" y="387"/>
                      <a:pt x="416" y="380"/>
                      <a:pt x="413" y="374"/>
                    </a:cubicBezTo>
                    <a:cubicBezTo>
                      <a:pt x="371" y="257"/>
                      <a:pt x="316" y="137"/>
                      <a:pt x="254" y="30"/>
                    </a:cubicBezTo>
                    <a:cubicBezTo>
                      <a:pt x="242" y="10"/>
                      <a:pt x="223" y="1"/>
                      <a:pt x="2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2" name="Google Shape;492;p4"/>
              <p:cNvSpPr/>
              <p:nvPr/>
            </p:nvSpPr>
            <p:spPr>
              <a:xfrm>
                <a:off x="7221712" y="3023243"/>
                <a:ext cx="34083" cy="42357"/>
              </a:xfrm>
              <a:custGeom>
                <a:avLst/>
                <a:gdLst/>
                <a:ahLst/>
                <a:cxnLst/>
                <a:rect l="l" t="t" r="r" b="b"/>
                <a:pathLst>
                  <a:path w="519" h="645" extrusionOk="0">
                    <a:moveTo>
                      <a:pt x="185" y="75"/>
                    </a:moveTo>
                    <a:cubicBezTo>
                      <a:pt x="207" y="75"/>
                      <a:pt x="229" y="83"/>
                      <a:pt x="246" y="101"/>
                    </a:cubicBezTo>
                    <a:cubicBezTo>
                      <a:pt x="292" y="150"/>
                      <a:pt x="269" y="231"/>
                      <a:pt x="204" y="250"/>
                    </a:cubicBezTo>
                    <a:cubicBezTo>
                      <a:pt x="150" y="266"/>
                      <a:pt x="155" y="357"/>
                      <a:pt x="211" y="357"/>
                    </a:cubicBezTo>
                    <a:cubicBezTo>
                      <a:pt x="212" y="357"/>
                      <a:pt x="213" y="357"/>
                      <a:pt x="214" y="357"/>
                    </a:cubicBezTo>
                    <a:cubicBezTo>
                      <a:pt x="217" y="357"/>
                      <a:pt x="224" y="357"/>
                      <a:pt x="227" y="354"/>
                    </a:cubicBezTo>
                    <a:cubicBezTo>
                      <a:pt x="250" y="349"/>
                      <a:pt x="273" y="345"/>
                      <a:pt x="296" y="345"/>
                    </a:cubicBezTo>
                    <a:cubicBezTo>
                      <a:pt x="305" y="345"/>
                      <a:pt x="315" y="346"/>
                      <a:pt x="324" y="348"/>
                    </a:cubicBezTo>
                    <a:cubicBezTo>
                      <a:pt x="356" y="357"/>
                      <a:pt x="402" y="374"/>
                      <a:pt x="392" y="412"/>
                    </a:cubicBezTo>
                    <a:cubicBezTo>
                      <a:pt x="386" y="442"/>
                      <a:pt x="327" y="461"/>
                      <a:pt x="308" y="467"/>
                    </a:cubicBezTo>
                    <a:cubicBezTo>
                      <a:pt x="256" y="484"/>
                      <a:pt x="204" y="484"/>
                      <a:pt x="156" y="493"/>
                    </a:cubicBezTo>
                    <a:cubicBezTo>
                      <a:pt x="149" y="487"/>
                      <a:pt x="146" y="484"/>
                      <a:pt x="139" y="477"/>
                    </a:cubicBezTo>
                    <a:cubicBezTo>
                      <a:pt x="139" y="364"/>
                      <a:pt x="117" y="247"/>
                      <a:pt x="78" y="143"/>
                    </a:cubicBezTo>
                    <a:lnTo>
                      <a:pt x="81" y="137"/>
                    </a:lnTo>
                    <a:cubicBezTo>
                      <a:pt x="100" y="101"/>
                      <a:pt x="143" y="75"/>
                      <a:pt x="185" y="75"/>
                    </a:cubicBezTo>
                    <a:close/>
                    <a:moveTo>
                      <a:pt x="206" y="0"/>
                    </a:moveTo>
                    <a:cubicBezTo>
                      <a:pt x="138" y="0"/>
                      <a:pt x="69" y="39"/>
                      <a:pt x="36" y="101"/>
                    </a:cubicBezTo>
                    <a:cubicBezTo>
                      <a:pt x="16" y="105"/>
                      <a:pt x="0" y="118"/>
                      <a:pt x="0" y="137"/>
                    </a:cubicBezTo>
                    <a:cubicBezTo>
                      <a:pt x="16" y="267"/>
                      <a:pt x="29" y="390"/>
                      <a:pt x="26" y="519"/>
                    </a:cubicBezTo>
                    <a:cubicBezTo>
                      <a:pt x="26" y="526"/>
                      <a:pt x="26" y="535"/>
                      <a:pt x="29" y="542"/>
                    </a:cubicBezTo>
                    <a:cubicBezTo>
                      <a:pt x="26" y="552"/>
                      <a:pt x="26" y="555"/>
                      <a:pt x="20" y="565"/>
                    </a:cubicBezTo>
                    <a:cubicBezTo>
                      <a:pt x="7" y="606"/>
                      <a:pt x="45" y="645"/>
                      <a:pt x="84" y="645"/>
                    </a:cubicBezTo>
                    <a:cubicBezTo>
                      <a:pt x="94" y="645"/>
                      <a:pt x="104" y="642"/>
                      <a:pt x="113" y="636"/>
                    </a:cubicBezTo>
                    <a:cubicBezTo>
                      <a:pt x="230" y="558"/>
                      <a:pt x="505" y="613"/>
                      <a:pt x="509" y="396"/>
                    </a:cubicBezTo>
                    <a:cubicBezTo>
                      <a:pt x="518" y="296"/>
                      <a:pt x="437" y="250"/>
                      <a:pt x="353" y="244"/>
                    </a:cubicBezTo>
                    <a:cubicBezTo>
                      <a:pt x="382" y="182"/>
                      <a:pt x="376" y="114"/>
                      <a:pt x="327" y="56"/>
                    </a:cubicBezTo>
                    <a:cubicBezTo>
                      <a:pt x="295" y="17"/>
                      <a:pt x="251" y="0"/>
                      <a:pt x="2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3" name="Google Shape;493;p4"/>
              <p:cNvSpPr/>
              <p:nvPr/>
            </p:nvSpPr>
            <p:spPr>
              <a:xfrm>
                <a:off x="7422721" y="2861438"/>
                <a:ext cx="45115" cy="39402"/>
              </a:xfrm>
              <a:custGeom>
                <a:avLst/>
                <a:gdLst/>
                <a:ahLst/>
                <a:cxnLst/>
                <a:rect l="l" t="t" r="r" b="b"/>
                <a:pathLst>
                  <a:path w="687" h="600" extrusionOk="0">
                    <a:moveTo>
                      <a:pt x="485" y="1"/>
                    </a:moveTo>
                    <a:cubicBezTo>
                      <a:pt x="376" y="1"/>
                      <a:pt x="266" y="50"/>
                      <a:pt x="182" y="120"/>
                    </a:cubicBezTo>
                    <a:cubicBezTo>
                      <a:pt x="98" y="188"/>
                      <a:pt x="1" y="311"/>
                      <a:pt x="59" y="427"/>
                    </a:cubicBezTo>
                    <a:cubicBezTo>
                      <a:pt x="115" y="537"/>
                      <a:pt x="257" y="599"/>
                      <a:pt x="394" y="599"/>
                    </a:cubicBezTo>
                    <a:cubicBezTo>
                      <a:pt x="502" y="599"/>
                      <a:pt x="607" y="560"/>
                      <a:pt x="661" y="476"/>
                    </a:cubicBezTo>
                    <a:cubicBezTo>
                      <a:pt x="687" y="442"/>
                      <a:pt x="655" y="388"/>
                      <a:pt x="615" y="388"/>
                    </a:cubicBezTo>
                    <a:cubicBezTo>
                      <a:pt x="609" y="388"/>
                      <a:pt x="603" y="389"/>
                      <a:pt x="597" y="392"/>
                    </a:cubicBezTo>
                    <a:cubicBezTo>
                      <a:pt x="532" y="414"/>
                      <a:pt x="483" y="460"/>
                      <a:pt x="409" y="463"/>
                    </a:cubicBezTo>
                    <a:cubicBezTo>
                      <a:pt x="398" y="464"/>
                      <a:pt x="386" y="465"/>
                      <a:pt x="373" y="465"/>
                    </a:cubicBezTo>
                    <a:cubicBezTo>
                      <a:pt x="307" y="465"/>
                      <a:pt x="224" y="443"/>
                      <a:pt x="188" y="392"/>
                    </a:cubicBezTo>
                    <a:cubicBezTo>
                      <a:pt x="127" y="307"/>
                      <a:pt x="253" y="210"/>
                      <a:pt x="311" y="168"/>
                    </a:cubicBezTo>
                    <a:cubicBezTo>
                      <a:pt x="383" y="123"/>
                      <a:pt x="454" y="107"/>
                      <a:pt x="535" y="97"/>
                    </a:cubicBezTo>
                    <a:cubicBezTo>
                      <a:pt x="593" y="87"/>
                      <a:pt x="571" y="6"/>
                      <a:pt x="522" y="3"/>
                    </a:cubicBezTo>
                    <a:cubicBezTo>
                      <a:pt x="510" y="2"/>
                      <a:pt x="497" y="1"/>
                      <a:pt x="4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94" name="Google Shape;494;p4"/>
            <p:cNvGrpSpPr/>
            <p:nvPr/>
          </p:nvGrpSpPr>
          <p:grpSpPr>
            <a:xfrm rot="-1781495">
              <a:off x="8744587" y="178666"/>
              <a:ext cx="721537" cy="916184"/>
              <a:chOff x="7996659" y="1819688"/>
              <a:chExt cx="419434" cy="532584"/>
            </a:xfrm>
          </p:grpSpPr>
          <p:sp>
            <p:nvSpPr>
              <p:cNvPr id="495" name="Google Shape;495;p4"/>
              <p:cNvSpPr/>
              <p:nvPr/>
            </p:nvSpPr>
            <p:spPr>
              <a:xfrm>
                <a:off x="7996659" y="1819688"/>
                <a:ext cx="419434" cy="532584"/>
              </a:xfrm>
              <a:custGeom>
                <a:avLst/>
                <a:gdLst/>
                <a:ahLst/>
                <a:cxnLst/>
                <a:rect l="l" t="t" r="r" b="b"/>
                <a:pathLst>
                  <a:path w="6387" h="8110" extrusionOk="0">
                    <a:moveTo>
                      <a:pt x="3158" y="136"/>
                    </a:moveTo>
                    <a:cubicBezTo>
                      <a:pt x="3547" y="136"/>
                      <a:pt x="3936" y="167"/>
                      <a:pt x="4316" y="246"/>
                    </a:cubicBezTo>
                    <a:cubicBezTo>
                      <a:pt x="4750" y="336"/>
                      <a:pt x="5366" y="485"/>
                      <a:pt x="5647" y="855"/>
                    </a:cubicBezTo>
                    <a:cubicBezTo>
                      <a:pt x="6386" y="1817"/>
                      <a:pt x="3548" y="1992"/>
                      <a:pt x="3078" y="1995"/>
                    </a:cubicBezTo>
                    <a:cubicBezTo>
                      <a:pt x="3044" y="1996"/>
                      <a:pt x="3009" y="1996"/>
                      <a:pt x="2974" y="1996"/>
                    </a:cubicBezTo>
                    <a:cubicBezTo>
                      <a:pt x="2484" y="1996"/>
                      <a:pt x="1994" y="1953"/>
                      <a:pt x="1511" y="1866"/>
                    </a:cubicBezTo>
                    <a:cubicBezTo>
                      <a:pt x="1313" y="1830"/>
                      <a:pt x="769" y="1713"/>
                      <a:pt x="458" y="1493"/>
                    </a:cubicBezTo>
                    <a:cubicBezTo>
                      <a:pt x="399" y="1418"/>
                      <a:pt x="335" y="1344"/>
                      <a:pt x="263" y="1276"/>
                    </a:cubicBezTo>
                    <a:cubicBezTo>
                      <a:pt x="231" y="1208"/>
                      <a:pt x="221" y="1133"/>
                      <a:pt x="247" y="1059"/>
                    </a:cubicBezTo>
                    <a:cubicBezTo>
                      <a:pt x="250" y="1052"/>
                      <a:pt x="254" y="1049"/>
                      <a:pt x="260" y="1039"/>
                    </a:cubicBezTo>
                    <a:cubicBezTo>
                      <a:pt x="684" y="174"/>
                      <a:pt x="2013" y="174"/>
                      <a:pt x="2845" y="142"/>
                    </a:cubicBezTo>
                    <a:cubicBezTo>
                      <a:pt x="2950" y="138"/>
                      <a:pt x="3054" y="136"/>
                      <a:pt x="3158" y="136"/>
                    </a:cubicBezTo>
                    <a:close/>
                    <a:moveTo>
                      <a:pt x="5453" y="1739"/>
                    </a:moveTo>
                    <a:lnTo>
                      <a:pt x="5453" y="1739"/>
                    </a:lnTo>
                    <a:cubicBezTo>
                      <a:pt x="4896" y="2445"/>
                      <a:pt x="4698" y="3349"/>
                      <a:pt x="4701" y="4266"/>
                    </a:cubicBezTo>
                    <a:cubicBezTo>
                      <a:pt x="4685" y="4266"/>
                      <a:pt x="4666" y="4273"/>
                      <a:pt x="4653" y="4289"/>
                    </a:cubicBezTo>
                    <a:cubicBezTo>
                      <a:pt x="4372" y="4750"/>
                      <a:pt x="3818" y="4855"/>
                      <a:pt x="3305" y="4855"/>
                    </a:cubicBezTo>
                    <a:cubicBezTo>
                      <a:pt x="3256" y="4855"/>
                      <a:pt x="3207" y="4854"/>
                      <a:pt x="3159" y="4852"/>
                    </a:cubicBezTo>
                    <a:cubicBezTo>
                      <a:pt x="2631" y="4833"/>
                      <a:pt x="2009" y="4703"/>
                      <a:pt x="1643" y="4292"/>
                    </a:cubicBezTo>
                    <a:cubicBezTo>
                      <a:pt x="1702" y="3813"/>
                      <a:pt x="1559" y="3365"/>
                      <a:pt x="1329" y="2922"/>
                    </a:cubicBezTo>
                    <a:cubicBezTo>
                      <a:pt x="1125" y="2523"/>
                      <a:pt x="918" y="2112"/>
                      <a:pt x="655" y="1742"/>
                    </a:cubicBezTo>
                    <a:lnTo>
                      <a:pt x="655" y="1742"/>
                    </a:lnTo>
                    <a:cubicBezTo>
                      <a:pt x="931" y="1885"/>
                      <a:pt x="1251" y="1950"/>
                      <a:pt x="1543" y="2002"/>
                    </a:cubicBezTo>
                    <a:cubicBezTo>
                      <a:pt x="2039" y="2087"/>
                      <a:pt x="2549" y="2133"/>
                      <a:pt x="3060" y="2133"/>
                    </a:cubicBezTo>
                    <a:cubicBezTo>
                      <a:pt x="3658" y="2133"/>
                      <a:pt x="4256" y="2070"/>
                      <a:pt x="4831" y="1934"/>
                    </a:cubicBezTo>
                    <a:cubicBezTo>
                      <a:pt x="5022" y="1888"/>
                      <a:pt x="5252" y="1830"/>
                      <a:pt x="5453" y="1739"/>
                    </a:cubicBezTo>
                    <a:close/>
                    <a:moveTo>
                      <a:pt x="1627" y="4431"/>
                    </a:moveTo>
                    <a:cubicBezTo>
                      <a:pt x="1983" y="4882"/>
                      <a:pt x="2758" y="4985"/>
                      <a:pt x="3279" y="4985"/>
                    </a:cubicBezTo>
                    <a:cubicBezTo>
                      <a:pt x="3736" y="4985"/>
                      <a:pt x="4462" y="4907"/>
                      <a:pt x="4705" y="4451"/>
                    </a:cubicBezTo>
                    <a:cubicBezTo>
                      <a:pt x="4724" y="4982"/>
                      <a:pt x="4967" y="5432"/>
                      <a:pt x="5252" y="5870"/>
                    </a:cubicBezTo>
                    <a:cubicBezTo>
                      <a:pt x="5408" y="6113"/>
                      <a:pt x="5586" y="6349"/>
                      <a:pt x="5712" y="6615"/>
                    </a:cubicBezTo>
                    <a:cubicBezTo>
                      <a:pt x="5997" y="7191"/>
                      <a:pt x="5615" y="7499"/>
                      <a:pt x="5106" y="7677"/>
                    </a:cubicBezTo>
                    <a:cubicBezTo>
                      <a:pt x="4455" y="7904"/>
                      <a:pt x="3762" y="7975"/>
                      <a:pt x="3072" y="7979"/>
                    </a:cubicBezTo>
                    <a:cubicBezTo>
                      <a:pt x="2992" y="7979"/>
                      <a:pt x="2912" y="7979"/>
                      <a:pt x="2831" y="7979"/>
                    </a:cubicBezTo>
                    <a:cubicBezTo>
                      <a:pt x="2247" y="7979"/>
                      <a:pt x="1634" y="7961"/>
                      <a:pt x="1073" y="7813"/>
                    </a:cubicBezTo>
                    <a:cubicBezTo>
                      <a:pt x="707" y="7716"/>
                      <a:pt x="150" y="7525"/>
                      <a:pt x="241" y="7046"/>
                    </a:cubicBezTo>
                    <a:cubicBezTo>
                      <a:pt x="305" y="6728"/>
                      <a:pt x="548" y="6407"/>
                      <a:pt x="733" y="6145"/>
                    </a:cubicBezTo>
                    <a:cubicBezTo>
                      <a:pt x="1060" y="5662"/>
                      <a:pt x="1417" y="5193"/>
                      <a:pt x="1582" y="4626"/>
                    </a:cubicBezTo>
                    <a:cubicBezTo>
                      <a:pt x="1601" y="4561"/>
                      <a:pt x="1614" y="4496"/>
                      <a:pt x="1627" y="4431"/>
                    </a:cubicBezTo>
                    <a:close/>
                    <a:moveTo>
                      <a:pt x="3211" y="1"/>
                    </a:moveTo>
                    <a:cubicBezTo>
                      <a:pt x="3107" y="1"/>
                      <a:pt x="3005" y="3"/>
                      <a:pt x="2907" y="6"/>
                    </a:cubicBezTo>
                    <a:cubicBezTo>
                      <a:pt x="2356" y="22"/>
                      <a:pt x="1776" y="74"/>
                      <a:pt x="1238" y="200"/>
                    </a:cubicBezTo>
                    <a:cubicBezTo>
                      <a:pt x="782" y="307"/>
                      <a:pt x="357" y="531"/>
                      <a:pt x="156" y="978"/>
                    </a:cubicBezTo>
                    <a:cubicBezTo>
                      <a:pt x="150" y="997"/>
                      <a:pt x="153" y="1017"/>
                      <a:pt x="160" y="1033"/>
                    </a:cubicBezTo>
                    <a:cubicBezTo>
                      <a:pt x="143" y="1085"/>
                      <a:pt x="143" y="1143"/>
                      <a:pt x="156" y="1195"/>
                    </a:cubicBezTo>
                    <a:cubicBezTo>
                      <a:pt x="134" y="1205"/>
                      <a:pt x="114" y="1237"/>
                      <a:pt x="137" y="1263"/>
                    </a:cubicBezTo>
                    <a:lnTo>
                      <a:pt x="234" y="1386"/>
                    </a:lnTo>
                    <a:cubicBezTo>
                      <a:pt x="263" y="1431"/>
                      <a:pt x="296" y="1470"/>
                      <a:pt x="331" y="1506"/>
                    </a:cubicBezTo>
                    <a:cubicBezTo>
                      <a:pt x="704" y="1998"/>
                      <a:pt x="999" y="2536"/>
                      <a:pt x="1271" y="3090"/>
                    </a:cubicBezTo>
                    <a:cubicBezTo>
                      <a:pt x="1653" y="3868"/>
                      <a:pt x="1566" y="4577"/>
                      <a:pt x="1135" y="5309"/>
                    </a:cubicBezTo>
                    <a:cubicBezTo>
                      <a:pt x="820" y="5837"/>
                      <a:pt x="341" y="6326"/>
                      <a:pt x="150" y="6913"/>
                    </a:cubicBezTo>
                    <a:cubicBezTo>
                      <a:pt x="1" y="7376"/>
                      <a:pt x="260" y="7629"/>
                      <a:pt x="665" y="7807"/>
                    </a:cubicBezTo>
                    <a:cubicBezTo>
                      <a:pt x="1242" y="8060"/>
                      <a:pt x="1903" y="8076"/>
                      <a:pt x="2521" y="8098"/>
                    </a:cubicBezTo>
                    <a:cubicBezTo>
                      <a:pt x="2696" y="8105"/>
                      <a:pt x="2871" y="8109"/>
                      <a:pt x="3046" y="8109"/>
                    </a:cubicBezTo>
                    <a:cubicBezTo>
                      <a:pt x="3554" y="8109"/>
                      <a:pt x="4063" y="8075"/>
                      <a:pt x="4559" y="7969"/>
                    </a:cubicBezTo>
                    <a:cubicBezTo>
                      <a:pt x="5000" y="7878"/>
                      <a:pt x="5758" y="7726"/>
                      <a:pt x="5936" y="7230"/>
                    </a:cubicBezTo>
                    <a:cubicBezTo>
                      <a:pt x="6098" y="6761"/>
                      <a:pt x="5664" y="6252"/>
                      <a:pt x="5430" y="5892"/>
                    </a:cubicBezTo>
                    <a:cubicBezTo>
                      <a:pt x="5226" y="5581"/>
                      <a:pt x="5016" y="5261"/>
                      <a:pt x="4912" y="4901"/>
                    </a:cubicBezTo>
                    <a:cubicBezTo>
                      <a:pt x="4802" y="4525"/>
                      <a:pt x="4844" y="4127"/>
                      <a:pt x="4870" y="3738"/>
                    </a:cubicBezTo>
                    <a:cubicBezTo>
                      <a:pt x="4941" y="2873"/>
                      <a:pt x="5200" y="2115"/>
                      <a:pt x="5842" y="1506"/>
                    </a:cubicBezTo>
                    <a:cubicBezTo>
                      <a:pt x="5874" y="1480"/>
                      <a:pt x="5868" y="1438"/>
                      <a:pt x="5842" y="1415"/>
                    </a:cubicBezTo>
                    <a:cubicBezTo>
                      <a:pt x="6014" y="1127"/>
                      <a:pt x="5852" y="819"/>
                      <a:pt x="5612" y="625"/>
                    </a:cubicBezTo>
                    <a:cubicBezTo>
                      <a:pt x="4988" y="119"/>
                      <a:pt x="4026" y="1"/>
                      <a:pt x="32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6" name="Google Shape;496;p4"/>
              <p:cNvSpPr/>
              <p:nvPr/>
            </p:nvSpPr>
            <p:spPr>
              <a:xfrm>
                <a:off x="8107507" y="2077631"/>
                <a:ext cx="23510" cy="12346"/>
              </a:xfrm>
              <a:custGeom>
                <a:avLst/>
                <a:gdLst/>
                <a:ahLst/>
                <a:cxnLst/>
                <a:rect l="l" t="t" r="r" b="b"/>
                <a:pathLst>
                  <a:path w="358" h="188" extrusionOk="0">
                    <a:moveTo>
                      <a:pt x="290" y="1"/>
                    </a:moveTo>
                    <a:cubicBezTo>
                      <a:pt x="285" y="1"/>
                      <a:pt x="279" y="2"/>
                      <a:pt x="273" y="4"/>
                    </a:cubicBezTo>
                    <a:cubicBezTo>
                      <a:pt x="192" y="40"/>
                      <a:pt x="104" y="82"/>
                      <a:pt x="30" y="121"/>
                    </a:cubicBezTo>
                    <a:cubicBezTo>
                      <a:pt x="1" y="141"/>
                      <a:pt x="13" y="188"/>
                      <a:pt x="44" y="188"/>
                    </a:cubicBezTo>
                    <a:cubicBezTo>
                      <a:pt x="48" y="188"/>
                      <a:pt x="52" y="187"/>
                      <a:pt x="56" y="186"/>
                    </a:cubicBezTo>
                    <a:cubicBezTo>
                      <a:pt x="146" y="153"/>
                      <a:pt x="231" y="118"/>
                      <a:pt x="315" y="79"/>
                    </a:cubicBezTo>
                    <a:cubicBezTo>
                      <a:pt x="358" y="56"/>
                      <a:pt x="330" y="1"/>
                      <a:pt x="2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7" name="Google Shape;497;p4"/>
              <p:cNvSpPr/>
              <p:nvPr/>
            </p:nvSpPr>
            <p:spPr>
              <a:xfrm>
                <a:off x="8140472" y="2069947"/>
                <a:ext cx="31981" cy="10113"/>
              </a:xfrm>
              <a:custGeom>
                <a:avLst/>
                <a:gdLst/>
                <a:ahLst/>
                <a:cxnLst/>
                <a:rect l="l" t="t" r="r" b="b"/>
                <a:pathLst>
                  <a:path w="487" h="154" extrusionOk="0">
                    <a:moveTo>
                      <a:pt x="419" y="1"/>
                    </a:moveTo>
                    <a:cubicBezTo>
                      <a:pt x="415" y="1"/>
                      <a:pt x="412" y="1"/>
                      <a:pt x="409" y="2"/>
                    </a:cubicBezTo>
                    <a:cubicBezTo>
                      <a:pt x="283" y="18"/>
                      <a:pt x="153" y="50"/>
                      <a:pt x="33" y="89"/>
                    </a:cubicBezTo>
                    <a:cubicBezTo>
                      <a:pt x="2" y="102"/>
                      <a:pt x="1" y="154"/>
                      <a:pt x="36" y="154"/>
                    </a:cubicBezTo>
                    <a:cubicBezTo>
                      <a:pt x="38" y="154"/>
                      <a:pt x="39" y="154"/>
                      <a:pt x="40" y="154"/>
                    </a:cubicBezTo>
                    <a:cubicBezTo>
                      <a:pt x="169" y="144"/>
                      <a:pt x="309" y="121"/>
                      <a:pt x="435" y="86"/>
                    </a:cubicBezTo>
                    <a:cubicBezTo>
                      <a:pt x="487" y="74"/>
                      <a:pt x="470" y="1"/>
                      <a:pt x="4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8" name="Google Shape;498;p4"/>
              <p:cNvSpPr/>
              <p:nvPr/>
            </p:nvSpPr>
            <p:spPr>
              <a:xfrm>
                <a:off x="8189854" y="2068306"/>
                <a:ext cx="32638" cy="6304"/>
              </a:xfrm>
              <a:custGeom>
                <a:avLst/>
                <a:gdLst/>
                <a:ahLst/>
                <a:cxnLst/>
                <a:rect l="l" t="t" r="r" b="b"/>
                <a:pathLst>
                  <a:path w="497" h="96" extrusionOk="0">
                    <a:moveTo>
                      <a:pt x="431" y="1"/>
                    </a:moveTo>
                    <a:cubicBezTo>
                      <a:pt x="305" y="1"/>
                      <a:pt x="175" y="4"/>
                      <a:pt x="49" y="10"/>
                    </a:cubicBezTo>
                    <a:cubicBezTo>
                      <a:pt x="0" y="10"/>
                      <a:pt x="0" y="85"/>
                      <a:pt x="49" y="85"/>
                    </a:cubicBezTo>
                    <a:cubicBezTo>
                      <a:pt x="152" y="90"/>
                      <a:pt x="257" y="95"/>
                      <a:pt x="361" y="95"/>
                    </a:cubicBezTo>
                    <a:cubicBezTo>
                      <a:pt x="385" y="95"/>
                      <a:pt x="408" y="95"/>
                      <a:pt x="431" y="95"/>
                    </a:cubicBezTo>
                    <a:cubicBezTo>
                      <a:pt x="432" y="95"/>
                      <a:pt x="433" y="95"/>
                      <a:pt x="435" y="95"/>
                    </a:cubicBezTo>
                    <a:cubicBezTo>
                      <a:pt x="496" y="95"/>
                      <a:pt x="495" y="4"/>
                      <a:pt x="4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9" name="Google Shape;499;p4"/>
              <p:cNvSpPr/>
              <p:nvPr/>
            </p:nvSpPr>
            <p:spPr>
              <a:xfrm>
                <a:off x="8236544" y="2072114"/>
                <a:ext cx="29092" cy="11624"/>
              </a:xfrm>
              <a:custGeom>
                <a:avLst/>
                <a:gdLst/>
                <a:ahLst/>
                <a:cxnLst/>
                <a:rect l="l" t="t" r="r" b="b"/>
                <a:pathLst>
                  <a:path w="443" h="177" extrusionOk="0">
                    <a:moveTo>
                      <a:pt x="52" y="1"/>
                    </a:moveTo>
                    <a:cubicBezTo>
                      <a:pt x="11" y="1"/>
                      <a:pt x="1" y="73"/>
                      <a:pt x="44" y="82"/>
                    </a:cubicBezTo>
                    <a:cubicBezTo>
                      <a:pt x="154" y="101"/>
                      <a:pt x="255" y="134"/>
                      <a:pt x="355" y="173"/>
                    </a:cubicBezTo>
                    <a:cubicBezTo>
                      <a:pt x="363" y="176"/>
                      <a:pt x="370" y="177"/>
                      <a:pt x="377" y="177"/>
                    </a:cubicBezTo>
                    <a:cubicBezTo>
                      <a:pt x="428" y="177"/>
                      <a:pt x="442" y="95"/>
                      <a:pt x="388" y="72"/>
                    </a:cubicBezTo>
                    <a:cubicBezTo>
                      <a:pt x="284" y="27"/>
                      <a:pt x="171" y="7"/>
                      <a:pt x="57" y="1"/>
                    </a:cubicBezTo>
                    <a:cubicBezTo>
                      <a:pt x="55" y="1"/>
                      <a:pt x="54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0" name="Google Shape;500;p4"/>
              <p:cNvSpPr/>
              <p:nvPr/>
            </p:nvSpPr>
            <p:spPr>
              <a:xfrm>
                <a:off x="8273450" y="2083869"/>
                <a:ext cx="26662" cy="19110"/>
              </a:xfrm>
              <a:custGeom>
                <a:avLst/>
                <a:gdLst/>
                <a:ahLst/>
                <a:cxnLst/>
                <a:rect l="l" t="t" r="r" b="b"/>
                <a:pathLst>
                  <a:path w="406" h="291" extrusionOk="0">
                    <a:moveTo>
                      <a:pt x="56" y="0"/>
                    </a:moveTo>
                    <a:cubicBezTo>
                      <a:pt x="1" y="0"/>
                      <a:pt x="1" y="84"/>
                      <a:pt x="56" y="88"/>
                    </a:cubicBezTo>
                    <a:cubicBezTo>
                      <a:pt x="169" y="101"/>
                      <a:pt x="234" y="172"/>
                      <a:pt x="292" y="266"/>
                    </a:cubicBezTo>
                    <a:cubicBezTo>
                      <a:pt x="302" y="283"/>
                      <a:pt x="319" y="291"/>
                      <a:pt x="336" y="291"/>
                    </a:cubicBezTo>
                    <a:cubicBezTo>
                      <a:pt x="370" y="291"/>
                      <a:pt x="405" y="261"/>
                      <a:pt x="393" y="220"/>
                    </a:cubicBezTo>
                    <a:cubicBezTo>
                      <a:pt x="347" y="84"/>
                      <a:pt x="195" y="0"/>
                      <a:pt x="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1" name="Google Shape;501;p4"/>
              <p:cNvSpPr/>
              <p:nvPr/>
            </p:nvSpPr>
            <p:spPr>
              <a:xfrm>
                <a:off x="8016425" y="2252832"/>
                <a:ext cx="29157" cy="21474"/>
              </a:xfrm>
              <a:custGeom>
                <a:avLst/>
                <a:gdLst/>
                <a:ahLst/>
                <a:cxnLst/>
                <a:rect l="l" t="t" r="r" b="b"/>
                <a:pathLst>
                  <a:path w="444" h="327" extrusionOk="0">
                    <a:moveTo>
                      <a:pt x="376" y="0"/>
                    </a:moveTo>
                    <a:cubicBezTo>
                      <a:pt x="369" y="0"/>
                      <a:pt x="362" y="2"/>
                      <a:pt x="354" y="6"/>
                    </a:cubicBezTo>
                    <a:cubicBezTo>
                      <a:pt x="225" y="67"/>
                      <a:pt x="111" y="165"/>
                      <a:pt x="17" y="271"/>
                    </a:cubicBezTo>
                    <a:cubicBezTo>
                      <a:pt x="0" y="296"/>
                      <a:pt x="17" y="327"/>
                      <a:pt x="40" y="327"/>
                    </a:cubicBezTo>
                    <a:cubicBezTo>
                      <a:pt x="47" y="327"/>
                      <a:pt x="55" y="324"/>
                      <a:pt x="63" y="317"/>
                    </a:cubicBezTo>
                    <a:cubicBezTo>
                      <a:pt x="170" y="223"/>
                      <a:pt x="277" y="152"/>
                      <a:pt x="400" y="84"/>
                    </a:cubicBezTo>
                    <a:cubicBezTo>
                      <a:pt x="444" y="59"/>
                      <a:pt x="417" y="0"/>
                      <a:pt x="3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" name="Google Shape;502;p4"/>
              <p:cNvSpPr/>
              <p:nvPr/>
            </p:nvSpPr>
            <p:spPr>
              <a:xfrm>
                <a:off x="8061342" y="2237597"/>
                <a:ext cx="38811" cy="13594"/>
              </a:xfrm>
              <a:custGeom>
                <a:avLst/>
                <a:gdLst/>
                <a:ahLst/>
                <a:cxnLst/>
                <a:rect l="l" t="t" r="r" b="b"/>
                <a:pathLst>
                  <a:path w="591" h="207" extrusionOk="0">
                    <a:moveTo>
                      <a:pt x="522" y="0"/>
                    </a:moveTo>
                    <a:cubicBezTo>
                      <a:pt x="519" y="0"/>
                      <a:pt x="516" y="1"/>
                      <a:pt x="513" y="1"/>
                    </a:cubicBezTo>
                    <a:cubicBezTo>
                      <a:pt x="354" y="40"/>
                      <a:pt x="202" y="86"/>
                      <a:pt x="46" y="131"/>
                    </a:cubicBezTo>
                    <a:cubicBezTo>
                      <a:pt x="1" y="143"/>
                      <a:pt x="18" y="206"/>
                      <a:pt x="60" y="206"/>
                    </a:cubicBezTo>
                    <a:cubicBezTo>
                      <a:pt x="63" y="206"/>
                      <a:pt x="66" y="206"/>
                      <a:pt x="69" y="205"/>
                    </a:cubicBezTo>
                    <a:cubicBezTo>
                      <a:pt x="224" y="166"/>
                      <a:pt x="383" y="134"/>
                      <a:pt x="538" y="92"/>
                    </a:cubicBezTo>
                    <a:cubicBezTo>
                      <a:pt x="591" y="77"/>
                      <a:pt x="573" y="0"/>
                      <a:pt x="5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" name="Google Shape;503;p4"/>
              <p:cNvSpPr/>
              <p:nvPr/>
            </p:nvSpPr>
            <p:spPr>
              <a:xfrm>
                <a:off x="8124974" y="2231884"/>
                <a:ext cx="36907" cy="7552"/>
              </a:xfrm>
              <a:custGeom>
                <a:avLst/>
                <a:gdLst/>
                <a:ahLst/>
                <a:cxnLst/>
                <a:rect l="l" t="t" r="r" b="b"/>
                <a:pathLst>
                  <a:path w="562" h="115" extrusionOk="0">
                    <a:moveTo>
                      <a:pt x="507" y="0"/>
                    </a:moveTo>
                    <a:cubicBezTo>
                      <a:pt x="504" y="0"/>
                      <a:pt x="502" y="0"/>
                      <a:pt x="499" y="1"/>
                    </a:cubicBezTo>
                    <a:cubicBezTo>
                      <a:pt x="350" y="17"/>
                      <a:pt x="204" y="36"/>
                      <a:pt x="49" y="36"/>
                    </a:cubicBezTo>
                    <a:cubicBezTo>
                      <a:pt x="0" y="36"/>
                      <a:pt x="0" y="104"/>
                      <a:pt x="49" y="111"/>
                    </a:cubicBezTo>
                    <a:cubicBezTo>
                      <a:pt x="103" y="113"/>
                      <a:pt x="157" y="115"/>
                      <a:pt x="211" y="115"/>
                    </a:cubicBezTo>
                    <a:cubicBezTo>
                      <a:pt x="311" y="115"/>
                      <a:pt x="411" y="110"/>
                      <a:pt x="512" y="95"/>
                    </a:cubicBezTo>
                    <a:cubicBezTo>
                      <a:pt x="561" y="86"/>
                      <a:pt x="552" y="0"/>
                      <a:pt x="5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4" name="Google Shape;504;p4"/>
              <p:cNvSpPr/>
              <p:nvPr/>
            </p:nvSpPr>
            <p:spPr>
              <a:xfrm>
                <a:off x="8183485" y="2230439"/>
                <a:ext cx="40321" cy="7946"/>
              </a:xfrm>
              <a:custGeom>
                <a:avLst/>
                <a:gdLst/>
                <a:ahLst/>
                <a:cxnLst/>
                <a:rect l="l" t="t" r="r" b="b"/>
                <a:pathLst>
                  <a:path w="614" h="121" extrusionOk="0">
                    <a:moveTo>
                      <a:pt x="238" y="1"/>
                    </a:moveTo>
                    <a:cubicBezTo>
                      <a:pt x="178" y="1"/>
                      <a:pt x="118" y="3"/>
                      <a:pt x="59" y="7"/>
                    </a:cubicBezTo>
                    <a:cubicBezTo>
                      <a:pt x="1" y="10"/>
                      <a:pt x="0" y="91"/>
                      <a:pt x="55" y="91"/>
                    </a:cubicBezTo>
                    <a:cubicBezTo>
                      <a:pt x="56" y="91"/>
                      <a:pt x="57" y="91"/>
                      <a:pt x="59" y="91"/>
                    </a:cubicBezTo>
                    <a:cubicBezTo>
                      <a:pt x="71" y="91"/>
                      <a:pt x="83" y="90"/>
                      <a:pt x="96" y="90"/>
                    </a:cubicBezTo>
                    <a:cubicBezTo>
                      <a:pt x="248" y="90"/>
                      <a:pt x="398" y="108"/>
                      <a:pt x="551" y="120"/>
                    </a:cubicBezTo>
                    <a:cubicBezTo>
                      <a:pt x="553" y="120"/>
                      <a:pt x="555" y="120"/>
                      <a:pt x="557" y="120"/>
                    </a:cubicBezTo>
                    <a:cubicBezTo>
                      <a:pt x="607" y="120"/>
                      <a:pt x="614" y="42"/>
                      <a:pt x="564" y="29"/>
                    </a:cubicBezTo>
                    <a:cubicBezTo>
                      <a:pt x="457" y="8"/>
                      <a:pt x="348" y="1"/>
                      <a:pt x="2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5" name="Google Shape;505;p4"/>
              <p:cNvSpPr/>
              <p:nvPr/>
            </p:nvSpPr>
            <p:spPr>
              <a:xfrm>
                <a:off x="8245738" y="2233591"/>
                <a:ext cx="37629" cy="12215"/>
              </a:xfrm>
              <a:custGeom>
                <a:avLst/>
                <a:gdLst/>
                <a:ahLst/>
                <a:cxnLst/>
                <a:rect l="l" t="t" r="r" b="b"/>
                <a:pathLst>
                  <a:path w="573" h="186" extrusionOk="0">
                    <a:moveTo>
                      <a:pt x="60" y="0"/>
                    </a:moveTo>
                    <a:cubicBezTo>
                      <a:pt x="16" y="0"/>
                      <a:pt x="0" y="63"/>
                      <a:pt x="47" y="78"/>
                    </a:cubicBezTo>
                    <a:cubicBezTo>
                      <a:pt x="193" y="117"/>
                      <a:pt x="342" y="159"/>
                      <a:pt x="491" y="185"/>
                    </a:cubicBezTo>
                    <a:cubicBezTo>
                      <a:pt x="493" y="186"/>
                      <a:pt x="495" y="186"/>
                      <a:pt x="497" y="186"/>
                    </a:cubicBezTo>
                    <a:cubicBezTo>
                      <a:pt x="551" y="186"/>
                      <a:pt x="573" y="107"/>
                      <a:pt x="517" y="91"/>
                    </a:cubicBezTo>
                    <a:cubicBezTo>
                      <a:pt x="371" y="53"/>
                      <a:pt x="215" y="30"/>
                      <a:pt x="66" y="1"/>
                    </a:cubicBezTo>
                    <a:cubicBezTo>
                      <a:pt x="64" y="0"/>
                      <a:pt x="62" y="0"/>
                      <a:pt x="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6" name="Google Shape;506;p4"/>
              <p:cNvSpPr/>
              <p:nvPr/>
            </p:nvSpPr>
            <p:spPr>
              <a:xfrm>
                <a:off x="8302409" y="2246593"/>
                <a:ext cx="29814" cy="13331"/>
              </a:xfrm>
              <a:custGeom>
                <a:avLst/>
                <a:gdLst/>
                <a:ahLst/>
                <a:cxnLst/>
                <a:rect l="l" t="t" r="r" b="b"/>
                <a:pathLst>
                  <a:path w="454" h="203" extrusionOk="0">
                    <a:moveTo>
                      <a:pt x="56" y="0"/>
                    </a:moveTo>
                    <a:cubicBezTo>
                      <a:pt x="0" y="0"/>
                      <a:pt x="2" y="88"/>
                      <a:pt x="62" y="98"/>
                    </a:cubicBezTo>
                    <a:cubicBezTo>
                      <a:pt x="165" y="104"/>
                      <a:pt x="256" y="140"/>
                      <a:pt x="344" y="195"/>
                    </a:cubicBezTo>
                    <a:cubicBezTo>
                      <a:pt x="354" y="200"/>
                      <a:pt x="363" y="203"/>
                      <a:pt x="373" y="203"/>
                    </a:cubicBezTo>
                    <a:cubicBezTo>
                      <a:pt x="423" y="203"/>
                      <a:pt x="454" y="131"/>
                      <a:pt x="402" y="101"/>
                    </a:cubicBezTo>
                    <a:cubicBezTo>
                      <a:pt x="301" y="36"/>
                      <a:pt x="182" y="7"/>
                      <a:pt x="62" y="0"/>
                    </a:cubicBezTo>
                    <a:cubicBezTo>
                      <a:pt x="60" y="0"/>
                      <a:pt x="58" y="0"/>
                      <a:pt x="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7" name="Google Shape;507;p4"/>
              <p:cNvSpPr/>
              <p:nvPr/>
            </p:nvSpPr>
            <p:spPr>
              <a:xfrm>
                <a:off x="8339774" y="2264455"/>
                <a:ext cx="32966" cy="21540"/>
              </a:xfrm>
              <a:custGeom>
                <a:avLst/>
                <a:gdLst/>
                <a:ahLst/>
                <a:cxnLst/>
                <a:rect l="l" t="t" r="r" b="b"/>
                <a:pathLst>
                  <a:path w="502" h="328" extrusionOk="0">
                    <a:moveTo>
                      <a:pt x="55" y="0"/>
                    </a:moveTo>
                    <a:cubicBezTo>
                      <a:pt x="11" y="0"/>
                      <a:pt x="1" y="74"/>
                      <a:pt x="47" y="91"/>
                    </a:cubicBezTo>
                    <a:cubicBezTo>
                      <a:pt x="179" y="143"/>
                      <a:pt x="273" y="221"/>
                      <a:pt x="380" y="311"/>
                    </a:cubicBezTo>
                    <a:cubicBezTo>
                      <a:pt x="392" y="323"/>
                      <a:pt x="405" y="327"/>
                      <a:pt x="418" y="327"/>
                    </a:cubicBezTo>
                    <a:cubicBezTo>
                      <a:pt x="462" y="327"/>
                      <a:pt x="501" y="273"/>
                      <a:pt x="461" y="230"/>
                    </a:cubicBezTo>
                    <a:cubicBezTo>
                      <a:pt x="358" y="124"/>
                      <a:pt x="209" y="49"/>
                      <a:pt x="73" y="4"/>
                    </a:cubicBezTo>
                    <a:cubicBezTo>
                      <a:pt x="66" y="1"/>
                      <a:pt x="60" y="0"/>
                      <a:pt x="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08" name="Google Shape;508;p4"/>
            <p:cNvGrpSpPr/>
            <p:nvPr/>
          </p:nvGrpSpPr>
          <p:grpSpPr>
            <a:xfrm rot="1256611">
              <a:off x="-181208" y="3234243"/>
              <a:ext cx="572778" cy="655670"/>
              <a:chOff x="4838621" y="3330436"/>
              <a:chExt cx="342600" cy="392181"/>
            </a:xfrm>
          </p:grpSpPr>
          <p:sp>
            <p:nvSpPr>
              <p:cNvPr id="509" name="Google Shape;509;p4"/>
              <p:cNvSpPr/>
              <p:nvPr/>
            </p:nvSpPr>
            <p:spPr>
              <a:xfrm>
                <a:off x="4838621" y="3330436"/>
                <a:ext cx="342600" cy="392181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5972" extrusionOk="0">
                    <a:moveTo>
                      <a:pt x="2444" y="129"/>
                    </a:moveTo>
                    <a:cubicBezTo>
                      <a:pt x="2956" y="129"/>
                      <a:pt x="3632" y="198"/>
                      <a:pt x="3697" y="762"/>
                    </a:cubicBezTo>
                    <a:cubicBezTo>
                      <a:pt x="3762" y="1323"/>
                      <a:pt x="2803" y="1468"/>
                      <a:pt x="2288" y="1507"/>
                    </a:cubicBezTo>
                    <a:lnTo>
                      <a:pt x="2262" y="1446"/>
                    </a:lnTo>
                    <a:cubicBezTo>
                      <a:pt x="2259" y="1439"/>
                      <a:pt x="2255" y="1437"/>
                      <a:pt x="2250" y="1437"/>
                    </a:cubicBezTo>
                    <a:cubicBezTo>
                      <a:pt x="2240" y="1437"/>
                      <a:pt x="2227" y="1448"/>
                      <a:pt x="2229" y="1459"/>
                    </a:cubicBezTo>
                    <a:cubicBezTo>
                      <a:pt x="2236" y="1475"/>
                      <a:pt x="2239" y="1491"/>
                      <a:pt x="2239" y="1507"/>
                    </a:cubicBezTo>
                    <a:cubicBezTo>
                      <a:pt x="2197" y="1511"/>
                      <a:pt x="2158" y="1511"/>
                      <a:pt x="2126" y="1511"/>
                    </a:cubicBezTo>
                    <a:cubicBezTo>
                      <a:pt x="2085" y="1512"/>
                      <a:pt x="2038" y="1513"/>
                      <a:pt x="1985" y="1513"/>
                    </a:cubicBezTo>
                    <a:cubicBezTo>
                      <a:pt x="1470" y="1513"/>
                      <a:pt x="454" y="1423"/>
                      <a:pt x="389" y="879"/>
                    </a:cubicBezTo>
                    <a:cubicBezTo>
                      <a:pt x="409" y="879"/>
                      <a:pt x="425" y="866"/>
                      <a:pt x="431" y="843"/>
                    </a:cubicBezTo>
                    <a:cubicBezTo>
                      <a:pt x="635" y="234"/>
                      <a:pt x="1630" y="147"/>
                      <a:pt x="2161" y="134"/>
                    </a:cubicBezTo>
                    <a:cubicBezTo>
                      <a:pt x="2245" y="132"/>
                      <a:pt x="2341" y="129"/>
                      <a:pt x="2444" y="129"/>
                    </a:cubicBezTo>
                    <a:close/>
                    <a:moveTo>
                      <a:pt x="3839" y="850"/>
                    </a:moveTo>
                    <a:cubicBezTo>
                      <a:pt x="4066" y="1280"/>
                      <a:pt x="4218" y="1750"/>
                      <a:pt x="4384" y="2207"/>
                    </a:cubicBezTo>
                    <a:cubicBezTo>
                      <a:pt x="4571" y="2712"/>
                      <a:pt x="4785" y="3218"/>
                      <a:pt x="4934" y="3736"/>
                    </a:cubicBezTo>
                    <a:cubicBezTo>
                      <a:pt x="4999" y="3953"/>
                      <a:pt x="5048" y="4180"/>
                      <a:pt x="5028" y="4400"/>
                    </a:cubicBezTo>
                    <a:cubicBezTo>
                      <a:pt x="5025" y="4397"/>
                      <a:pt x="5018" y="4397"/>
                      <a:pt x="5015" y="4394"/>
                    </a:cubicBezTo>
                    <a:cubicBezTo>
                      <a:pt x="5011" y="4392"/>
                      <a:pt x="5007" y="4391"/>
                      <a:pt x="5004" y="4391"/>
                    </a:cubicBezTo>
                    <a:cubicBezTo>
                      <a:pt x="4975" y="4391"/>
                      <a:pt x="4961" y="4440"/>
                      <a:pt x="4996" y="4449"/>
                    </a:cubicBezTo>
                    <a:cubicBezTo>
                      <a:pt x="5006" y="4455"/>
                      <a:pt x="5015" y="4455"/>
                      <a:pt x="5025" y="4459"/>
                    </a:cubicBezTo>
                    <a:cubicBezTo>
                      <a:pt x="5012" y="4530"/>
                      <a:pt x="4993" y="4608"/>
                      <a:pt x="4963" y="4682"/>
                    </a:cubicBezTo>
                    <a:cubicBezTo>
                      <a:pt x="4847" y="4964"/>
                      <a:pt x="4594" y="5136"/>
                      <a:pt x="4335" y="5281"/>
                    </a:cubicBezTo>
                    <a:cubicBezTo>
                      <a:pt x="3859" y="5557"/>
                      <a:pt x="3324" y="5728"/>
                      <a:pt x="2777" y="5803"/>
                    </a:cubicBezTo>
                    <a:cubicBezTo>
                      <a:pt x="2589" y="5827"/>
                      <a:pt x="2401" y="5840"/>
                      <a:pt x="2212" y="5840"/>
                    </a:cubicBezTo>
                    <a:cubicBezTo>
                      <a:pt x="1849" y="5840"/>
                      <a:pt x="1486" y="5794"/>
                      <a:pt x="1134" y="5702"/>
                    </a:cubicBezTo>
                    <a:cubicBezTo>
                      <a:pt x="894" y="5638"/>
                      <a:pt x="622" y="5563"/>
                      <a:pt x="438" y="5395"/>
                    </a:cubicBezTo>
                    <a:cubicBezTo>
                      <a:pt x="392" y="5353"/>
                      <a:pt x="357" y="5307"/>
                      <a:pt x="328" y="5265"/>
                    </a:cubicBezTo>
                    <a:cubicBezTo>
                      <a:pt x="331" y="5265"/>
                      <a:pt x="331" y="5268"/>
                      <a:pt x="334" y="5268"/>
                    </a:cubicBezTo>
                    <a:cubicBezTo>
                      <a:pt x="365" y="5270"/>
                      <a:pt x="396" y="5271"/>
                      <a:pt x="427" y="5271"/>
                    </a:cubicBezTo>
                    <a:cubicBezTo>
                      <a:pt x="517" y="5271"/>
                      <a:pt x="608" y="5264"/>
                      <a:pt x="697" y="5252"/>
                    </a:cubicBezTo>
                    <a:cubicBezTo>
                      <a:pt x="748" y="5249"/>
                      <a:pt x="749" y="5171"/>
                      <a:pt x="700" y="5171"/>
                    </a:cubicBezTo>
                    <a:cubicBezTo>
                      <a:pt x="699" y="5171"/>
                      <a:pt x="698" y="5171"/>
                      <a:pt x="697" y="5171"/>
                    </a:cubicBezTo>
                    <a:cubicBezTo>
                      <a:pt x="574" y="5174"/>
                      <a:pt x="447" y="5184"/>
                      <a:pt x="328" y="5207"/>
                    </a:cubicBezTo>
                    <a:cubicBezTo>
                      <a:pt x="311" y="5210"/>
                      <a:pt x="308" y="5220"/>
                      <a:pt x="308" y="5233"/>
                    </a:cubicBezTo>
                    <a:cubicBezTo>
                      <a:pt x="169" y="4980"/>
                      <a:pt x="217" y="4659"/>
                      <a:pt x="230" y="4378"/>
                    </a:cubicBezTo>
                    <a:cubicBezTo>
                      <a:pt x="282" y="3305"/>
                      <a:pt x="347" y="2226"/>
                      <a:pt x="376" y="1151"/>
                    </a:cubicBezTo>
                    <a:cubicBezTo>
                      <a:pt x="652" y="1588"/>
                      <a:pt x="1597" y="1647"/>
                      <a:pt x="2009" y="1647"/>
                    </a:cubicBezTo>
                    <a:cubicBezTo>
                      <a:pt x="2090" y="1647"/>
                      <a:pt x="2171" y="1643"/>
                      <a:pt x="2252" y="1640"/>
                    </a:cubicBezTo>
                    <a:cubicBezTo>
                      <a:pt x="2255" y="1676"/>
                      <a:pt x="2255" y="1711"/>
                      <a:pt x="2255" y="1750"/>
                    </a:cubicBezTo>
                    <a:cubicBezTo>
                      <a:pt x="2255" y="1768"/>
                      <a:pt x="2271" y="1779"/>
                      <a:pt x="2287" y="1779"/>
                    </a:cubicBezTo>
                    <a:cubicBezTo>
                      <a:pt x="2300" y="1779"/>
                      <a:pt x="2312" y="1772"/>
                      <a:pt x="2317" y="1757"/>
                    </a:cubicBezTo>
                    <a:cubicBezTo>
                      <a:pt x="2323" y="1718"/>
                      <a:pt x="2323" y="1676"/>
                      <a:pt x="2320" y="1637"/>
                    </a:cubicBezTo>
                    <a:cubicBezTo>
                      <a:pt x="2683" y="1608"/>
                      <a:pt x="3049" y="1527"/>
                      <a:pt x="3379" y="1387"/>
                    </a:cubicBezTo>
                    <a:cubicBezTo>
                      <a:pt x="3616" y="1290"/>
                      <a:pt x="3817" y="1154"/>
                      <a:pt x="3839" y="879"/>
                    </a:cubicBezTo>
                    <a:lnTo>
                      <a:pt x="3839" y="850"/>
                    </a:lnTo>
                    <a:close/>
                    <a:moveTo>
                      <a:pt x="2336" y="1"/>
                    </a:moveTo>
                    <a:cubicBezTo>
                      <a:pt x="1724" y="1"/>
                      <a:pt x="554" y="69"/>
                      <a:pt x="318" y="782"/>
                    </a:cubicBezTo>
                    <a:cubicBezTo>
                      <a:pt x="311" y="788"/>
                      <a:pt x="302" y="798"/>
                      <a:pt x="298" y="811"/>
                    </a:cubicBezTo>
                    <a:lnTo>
                      <a:pt x="298" y="830"/>
                    </a:lnTo>
                    <a:cubicBezTo>
                      <a:pt x="295" y="837"/>
                      <a:pt x="292" y="843"/>
                      <a:pt x="292" y="853"/>
                    </a:cubicBezTo>
                    <a:cubicBezTo>
                      <a:pt x="201" y="2003"/>
                      <a:pt x="153" y="3159"/>
                      <a:pt x="98" y="4313"/>
                    </a:cubicBezTo>
                    <a:cubicBezTo>
                      <a:pt x="75" y="4701"/>
                      <a:pt x="0" y="5152"/>
                      <a:pt x="302" y="5453"/>
                    </a:cubicBezTo>
                    <a:cubicBezTo>
                      <a:pt x="574" y="5722"/>
                      <a:pt x="1005" y="5822"/>
                      <a:pt x="1364" y="5890"/>
                    </a:cubicBezTo>
                    <a:cubicBezTo>
                      <a:pt x="1643" y="5945"/>
                      <a:pt x="1927" y="5972"/>
                      <a:pt x="2211" y="5972"/>
                    </a:cubicBezTo>
                    <a:cubicBezTo>
                      <a:pt x="2823" y="5972"/>
                      <a:pt x="3435" y="5846"/>
                      <a:pt x="3995" y="5596"/>
                    </a:cubicBezTo>
                    <a:cubicBezTo>
                      <a:pt x="4345" y="5443"/>
                      <a:pt x="4750" y="5242"/>
                      <a:pt x="4976" y="4925"/>
                    </a:cubicBezTo>
                    <a:cubicBezTo>
                      <a:pt x="5216" y="4595"/>
                      <a:pt x="5193" y="4186"/>
                      <a:pt x="5096" y="3814"/>
                    </a:cubicBezTo>
                    <a:cubicBezTo>
                      <a:pt x="4944" y="3215"/>
                      <a:pt x="4685" y="2631"/>
                      <a:pt x="4471" y="2048"/>
                    </a:cubicBezTo>
                    <a:cubicBezTo>
                      <a:pt x="4277" y="1523"/>
                      <a:pt x="4102" y="982"/>
                      <a:pt x="3797" y="509"/>
                    </a:cubicBezTo>
                    <a:cubicBezTo>
                      <a:pt x="3784" y="493"/>
                      <a:pt x="3774" y="487"/>
                      <a:pt x="3758" y="480"/>
                    </a:cubicBezTo>
                    <a:cubicBezTo>
                      <a:pt x="3515" y="53"/>
                      <a:pt x="2786" y="1"/>
                      <a:pt x="23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0" name="Google Shape;510;p4"/>
              <p:cNvSpPr/>
              <p:nvPr/>
            </p:nvSpPr>
            <p:spPr>
              <a:xfrm>
                <a:off x="4856286" y="3644523"/>
                <a:ext cx="29157" cy="20949"/>
              </a:xfrm>
              <a:custGeom>
                <a:avLst/>
                <a:gdLst/>
                <a:ahLst/>
                <a:cxnLst/>
                <a:rect l="l" t="t" r="r" b="b"/>
                <a:pathLst>
                  <a:path w="444" h="319" extrusionOk="0">
                    <a:moveTo>
                      <a:pt x="384" y="0"/>
                    </a:moveTo>
                    <a:cubicBezTo>
                      <a:pt x="377" y="0"/>
                      <a:pt x="370" y="2"/>
                      <a:pt x="363" y="6"/>
                    </a:cubicBezTo>
                    <a:cubicBezTo>
                      <a:pt x="237" y="71"/>
                      <a:pt x="120" y="161"/>
                      <a:pt x="23" y="262"/>
                    </a:cubicBezTo>
                    <a:cubicBezTo>
                      <a:pt x="0" y="287"/>
                      <a:pt x="23" y="319"/>
                      <a:pt x="49" y="319"/>
                    </a:cubicBezTo>
                    <a:cubicBezTo>
                      <a:pt x="57" y="319"/>
                      <a:pt x="64" y="316"/>
                      <a:pt x="72" y="310"/>
                    </a:cubicBezTo>
                    <a:cubicBezTo>
                      <a:pt x="175" y="223"/>
                      <a:pt x="289" y="152"/>
                      <a:pt x="405" y="80"/>
                    </a:cubicBezTo>
                    <a:cubicBezTo>
                      <a:pt x="444" y="56"/>
                      <a:pt x="421" y="0"/>
                      <a:pt x="3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1" name="Google Shape;511;p4"/>
              <p:cNvSpPr/>
              <p:nvPr/>
            </p:nvSpPr>
            <p:spPr>
              <a:xfrm>
                <a:off x="4900021" y="3626005"/>
                <a:ext cx="32835" cy="14053"/>
              </a:xfrm>
              <a:custGeom>
                <a:avLst/>
                <a:gdLst/>
                <a:ahLst/>
                <a:cxnLst/>
                <a:rect l="l" t="t" r="r" b="b"/>
                <a:pathLst>
                  <a:path w="500" h="214" extrusionOk="0">
                    <a:moveTo>
                      <a:pt x="427" y="1"/>
                    </a:moveTo>
                    <a:cubicBezTo>
                      <a:pt x="419" y="1"/>
                      <a:pt x="411" y="2"/>
                      <a:pt x="403" y="6"/>
                    </a:cubicBezTo>
                    <a:cubicBezTo>
                      <a:pt x="287" y="58"/>
                      <a:pt x="167" y="103"/>
                      <a:pt x="44" y="139"/>
                    </a:cubicBezTo>
                    <a:cubicBezTo>
                      <a:pt x="1" y="154"/>
                      <a:pt x="13" y="214"/>
                      <a:pt x="56" y="214"/>
                    </a:cubicBezTo>
                    <a:cubicBezTo>
                      <a:pt x="59" y="214"/>
                      <a:pt x="61" y="214"/>
                      <a:pt x="63" y="213"/>
                    </a:cubicBezTo>
                    <a:cubicBezTo>
                      <a:pt x="199" y="184"/>
                      <a:pt x="329" y="142"/>
                      <a:pt x="452" y="87"/>
                    </a:cubicBezTo>
                    <a:cubicBezTo>
                      <a:pt x="499" y="62"/>
                      <a:pt x="472" y="1"/>
                      <a:pt x="4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2" name="Google Shape;512;p4"/>
              <p:cNvSpPr/>
              <p:nvPr/>
            </p:nvSpPr>
            <p:spPr>
              <a:xfrm>
                <a:off x="4950388" y="3614448"/>
                <a:ext cx="36447" cy="9653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47" extrusionOk="0">
                    <a:moveTo>
                      <a:pt x="500" y="0"/>
                    </a:moveTo>
                    <a:cubicBezTo>
                      <a:pt x="498" y="0"/>
                      <a:pt x="497" y="0"/>
                      <a:pt x="495" y="1"/>
                    </a:cubicBezTo>
                    <a:cubicBezTo>
                      <a:pt x="343" y="17"/>
                      <a:pt x="187" y="49"/>
                      <a:pt x="38" y="75"/>
                    </a:cubicBezTo>
                    <a:cubicBezTo>
                      <a:pt x="0" y="85"/>
                      <a:pt x="5" y="147"/>
                      <a:pt x="45" y="147"/>
                    </a:cubicBezTo>
                    <a:cubicBezTo>
                      <a:pt x="46" y="147"/>
                      <a:pt x="47" y="147"/>
                      <a:pt x="48" y="146"/>
                    </a:cubicBezTo>
                    <a:cubicBezTo>
                      <a:pt x="200" y="130"/>
                      <a:pt x="359" y="114"/>
                      <a:pt x="508" y="85"/>
                    </a:cubicBezTo>
                    <a:cubicBezTo>
                      <a:pt x="554" y="76"/>
                      <a:pt x="544" y="0"/>
                      <a:pt x="5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3" name="Google Shape;513;p4"/>
              <p:cNvSpPr/>
              <p:nvPr/>
            </p:nvSpPr>
            <p:spPr>
              <a:xfrm>
                <a:off x="5019865" y="3600986"/>
                <a:ext cx="32178" cy="7224"/>
              </a:xfrm>
              <a:custGeom>
                <a:avLst/>
                <a:gdLst/>
                <a:ahLst/>
                <a:cxnLst/>
                <a:rect l="l" t="t" r="r" b="b"/>
                <a:pathLst>
                  <a:path w="490" h="110" extrusionOk="0">
                    <a:moveTo>
                      <a:pt x="361" y="1"/>
                    </a:moveTo>
                    <a:cubicBezTo>
                      <a:pt x="257" y="1"/>
                      <a:pt x="151" y="7"/>
                      <a:pt x="46" y="18"/>
                    </a:cubicBezTo>
                    <a:cubicBezTo>
                      <a:pt x="0" y="21"/>
                      <a:pt x="0" y="86"/>
                      <a:pt x="46" y="92"/>
                    </a:cubicBezTo>
                    <a:cubicBezTo>
                      <a:pt x="155" y="101"/>
                      <a:pt x="267" y="109"/>
                      <a:pt x="375" y="109"/>
                    </a:cubicBezTo>
                    <a:cubicBezTo>
                      <a:pt x="392" y="109"/>
                      <a:pt x="408" y="109"/>
                      <a:pt x="425" y="108"/>
                    </a:cubicBezTo>
                    <a:cubicBezTo>
                      <a:pt x="490" y="102"/>
                      <a:pt x="490" y="2"/>
                      <a:pt x="425" y="2"/>
                    </a:cubicBezTo>
                    <a:cubicBezTo>
                      <a:pt x="404" y="1"/>
                      <a:pt x="382" y="1"/>
                      <a:pt x="3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4" name="Google Shape;514;p4"/>
              <p:cNvSpPr/>
              <p:nvPr/>
            </p:nvSpPr>
            <p:spPr>
              <a:xfrm>
                <a:off x="5069641" y="3601249"/>
                <a:ext cx="41766" cy="9062"/>
              </a:xfrm>
              <a:custGeom>
                <a:avLst/>
                <a:gdLst/>
                <a:ahLst/>
                <a:cxnLst/>
                <a:rect l="l" t="t" r="r" b="b"/>
                <a:pathLst>
                  <a:path w="636" h="138" extrusionOk="0">
                    <a:moveTo>
                      <a:pt x="255" y="0"/>
                    </a:moveTo>
                    <a:cubicBezTo>
                      <a:pt x="186" y="0"/>
                      <a:pt x="116" y="4"/>
                      <a:pt x="49" y="11"/>
                    </a:cubicBezTo>
                    <a:cubicBezTo>
                      <a:pt x="1" y="14"/>
                      <a:pt x="1" y="88"/>
                      <a:pt x="49" y="88"/>
                    </a:cubicBezTo>
                    <a:cubicBezTo>
                      <a:pt x="70" y="87"/>
                      <a:pt x="92" y="87"/>
                      <a:pt x="113" y="87"/>
                    </a:cubicBezTo>
                    <a:cubicBezTo>
                      <a:pt x="261" y="87"/>
                      <a:pt x="401" y="114"/>
                      <a:pt x="551" y="137"/>
                    </a:cubicBezTo>
                    <a:cubicBezTo>
                      <a:pt x="555" y="137"/>
                      <a:pt x="558" y="138"/>
                      <a:pt x="561" y="138"/>
                    </a:cubicBezTo>
                    <a:cubicBezTo>
                      <a:pt x="618" y="138"/>
                      <a:pt x="636" y="61"/>
                      <a:pt x="580" y="43"/>
                    </a:cubicBezTo>
                    <a:cubicBezTo>
                      <a:pt x="477" y="11"/>
                      <a:pt x="366" y="0"/>
                      <a:pt x="2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5" name="Google Shape;515;p4"/>
              <p:cNvSpPr/>
              <p:nvPr/>
            </p:nvSpPr>
            <p:spPr>
              <a:xfrm>
                <a:off x="5127101" y="3609063"/>
                <a:ext cx="38548" cy="13659"/>
              </a:xfrm>
              <a:custGeom>
                <a:avLst/>
                <a:gdLst/>
                <a:ahLst/>
                <a:cxnLst/>
                <a:rect l="l" t="t" r="r" b="b"/>
                <a:pathLst>
                  <a:path w="587" h="208" extrusionOk="0">
                    <a:moveTo>
                      <a:pt x="96" y="1"/>
                    </a:moveTo>
                    <a:cubicBezTo>
                      <a:pt x="81" y="1"/>
                      <a:pt x="67" y="1"/>
                      <a:pt x="52" y="2"/>
                    </a:cubicBezTo>
                    <a:cubicBezTo>
                      <a:pt x="0" y="2"/>
                      <a:pt x="3" y="76"/>
                      <a:pt x="52" y="76"/>
                    </a:cubicBezTo>
                    <a:cubicBezTo>
                      <a:pt x="208" y="86"/>
                      <a:pt x="337" y="131"/>
                      <a:pt x="473" y="199"/>
                    </a:cubicBezTo>
                    <a:cubicBezTo>
                      <a:pt x="483" y="205"/>
                      <a:pt x="493" y="207"/>
                      <a:pt x="502" y="207"/>
                    </a:cubicBezTo>
                    <a:cubicBezTo>
                      <a:pt x="553" y="207"/>
                      <a:pt x="587" y="132"/>
                      <a:pt x="532" y="102"/>
                    </a:cubicBezTo>
                    <a:cubicBezTo>
                      <a:pt x="399" y="31"/>
                      <a:pt x="245" y="1"/>
                      <a:pt x="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6" name="Google Shape;516;p4"/>
              <p:cNvSpPr/>
              <p:nvPr/>
            </p:nvSpPr>
            <p:spPr>
              <a:xfrm>
                <a:off x="4866399" y="3384677"/>
                <a:ext cx="28895" cy="8209"/>
              </a:xfrm>
              <a:custGeom>
                <a:avLst/>
                <a:gdLst/>
                <a:ahLst/>
                <a:cxnLst/>
                <a:rect l="l" t="t" r="r" b="b"/>
                <a:pathLst>
                  <a:path w="440" h="125" extrusionOk="0">
                    <a:moveTo>
                      <a:pt x="389" y="0"/>
                    </a:moveTo>
                    <a:cubicBezTo>
                      <a:pt x="386" y="0"/>
                      <a:pt x="384" y="0"/>
                      <a:pt x="381" y="1"/>
                    </a:cubicBezTo>
                    <a:cubicBezTo>
                      <a:pt x="267" y="11"/>
                      <a:pt x="148" y="33"/>
                      <a:pt x="37" y="56"/>
                    </a:cubicBezTo>
                    <a:cubicBezTo>
                      <a:pt x="0" y="65"/>
                      <a:pt x="4" y="125"/>
                      <a:pt x="41" y="125"/>
                    </a:cubicBezTo>
                    <a:cubicBezTo>
                      <a:pt x="43" y="125"/>
                      <a:pt x="45" y="124"/>
                      <a:pt x="47" y="124"/>
                    </a:cubicBezTo>
                    <a:cubicBezTo>
                      <a:pt x="160" y="118"/>
                      <a:pt x="280" y="101"/>
                      <a:pt x="394" y="82"/>
                    </a:cubicBezTo>
                    <a:cubicBezTo>
                      <a:pt x="440" y="73"/>
                      <a:pt x="431" y="0"/>
                      <a:pt x="3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7" name="Google Shape;517;p4"/>
              <p:cNvSpPr/>
              <p:nvPr/>
            </p:nvSpPr>
            <p:spPr>
              <a:xfrm>
                <a:off x="4918473" y="3378767"/>
                <a:ext cx="28238" cy="8143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24" extrusionOk="0">
                    <a:moveTo>
                      <a:pt x="378" y="0"/>
                    </a:moveTo>
                    <a:cubicBezTo>
                      <a:pt x="377" y="0"/>
                      <a:pt x="376" y="0"/>
                      <a:pt x="375" y="0"/>
                    </a:cubicBezTo>
                    <a:cubicBezTo>
                      <a:pt x="262" y="13"/>
                      <a:pt x="145" y="42"/>
                      <a:pt x="32" y="62"/>
                    </a:cubicBezTo>
                    <a:cubicBezTo>
                      <a:pt x="0" y="68"/>
                      <a:pt x="2" y="123"/>
                      <a:pt x="35" y="123"/>
                    </a:cubicBezTo>
                    <a:cubicBezTo>
                      <a:pt x="36" y="123"/>
                      <a:pt x="37" y="123"/>
                      <a:pt x="38" y="123"/>
                    </a:cubicBezTo>
                    <a:cubicBezTo>
                      <a:pt x="151" y="110"/>
                      <a:pt x="275" y="101"/>
                      <a:pt x="388" y="81"/>
                    </a:cubicBezTo>
                    <a:cubicBezTo>
                      <a:pt x="429" y="75"/>
                      <a:pt x="424" y="0"/>
                      <a:pt x="3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8" name="Google Shape;518;p4"/>
              <p:cNvSpPr/>
              <p:nvPr/>
            </p:nvSpPr>
            <p:spPr>
              <a:xfrm>
                <a:off x="4970745" y="3366750"/>
                <a:ext cx="34477" cy="20226"/>
              </a:xfrm>
              <a:custGeom>
                <a:avLst/>
                <a:gdLst/>
                <a:ahLst/>
                <a:cxnLst/>
                <a:rect l="l" t="t" r="r" b="b"/>
                <a:pathLst>
                  <a:path w="525" h="308" extrusionOk="0">
                    <a:moveTo>
                      <a:pt x="172" y="0"/>
                    </a:moveTo>
                    <a:cubicBezTo>
                      <a:pt x="120" y="0"/>
                      <a:pt x="66" y="26"/>
                      <a:pt x="33" y="73"/>
                    </a:cubicBezTo>
                    <a:cubicBezTo>
                      <a:pt x="16" y="99"/>
                      <a:pt x="7" y="122"/>
                      <a:pt x="3" y="151"/>
                    </a:cubicBezTo>
                    <a:cubicBezTo>
                      <a:pt x="0" y="186"/>
                      <a:pt x="16" y="216"/>
                      <a:pt x="46" y="242"/>
                    </a:cubicBezTo>
                    <a:cubicBezTo>
                      <a:pt x="52" y="248"/>
                      <a:pt x="65" y="258"/>
                      <a:pt x="71" y="261"/>
                    </a:cubicBezTo>
                    <a:cubicBezTo>
                      <a:pt x="100" y="289"/>
                      <a:pt x="138" y="308"/>
                      <a:pt x="177" y="308"/>
                    </a:cubicBezTo>
                    <a:cubicBezTo>
                      <a:pt x="183" y="308"/>
                      <a:pt x="189" y="307"/>
                      <a:pt x="195" y="306"/>
                    </a:cubicBezTo>
                    <a:cubicBezTo>
                      <a:pt x="279" y="297"/>
                      <a:pt x="324" y="219"/>
                      <a:pt x="314" y="144"/>
                    </a:cubicBezTo>
                    <a:cubicBezTo>
                      <a:pt x="373" y="144"/>
                      <a:pt x="434" y="138"/>
                      <a:pt x="489" y="128"/>
                    </a:cubicBezTo>
                    <a:cubicBezTo>
                      <a:pt x="525" y="122"/>
                      <a:pt x="518" y="63"/>
                      <a:pt x="476" y="63"/>
                    </a:cubicBezTo>
                    <a:cubicBezTo>
                      <a:pt x="418" y="63"/>
                      <a:pt x="357" y="67"/>
                      <a:pt x="295" y="73"/>
                    </a:cubicBezTo>
                    <a:cubicBezTo>
                      <a:pt x="268" y="23"/>
                      <a:pt x="221" y="0"/>
                      <a:pt x="1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9" name="Google Shape;519;p4"/>
              <p:cNvSpPr/>
              <p:nvPr/>
            </p:nvSpPr>
            <p:spPr>
              <a:xfrm>
                <a:off x="5028336" y="3359264"/>
                <a:ext cx="44590" cy="10048"/>
              </a:xfrm>
              <a:custGeom>
                <a:avLst/>
                <a:gdLst/>
                <a:ahLst/>
                <a:cxnLst/>
                <a:rect l="l" t="t" r="r" b="b"/>
                <a:pathLst>
                  <a:path w="679" h="153" extrusionOk="0">
                    <a:moveTo>
                      <a:pt x="544" y="1"/>
                    </a:moveTo>
                    <a:cubicBezTo>
                      <a:pt x="373" y="1"/>
                      <a:pt x="203" y="32"/>
                      <a:pt x="43" y="80"/>
                    </a:cubicBezTo>
                    <a:cubicBezTo>
                      <a:pt x="1" y="89"/>
                      <a:pt x="12" y="152"/>
                      <a:pt x="54" y="152"/>
                    </a:cubicBezTo>
                    <a:cubicBezTo>
                      <a:pt x="57" y="152"/>
                      <a:pt x="60" y="152"/>
                      <a:pt x="63" y="151"/>
                    </a:cubicBezTo>
                    <a:cubicBezTo>
                      <a:pt x="226" y="119"/>
                      <a:pt x="390" y="106"/>
                      <a:pt x="558" y="106"/>
                    </a:cubicBezTo>
                    <a:cubicBezTo>
                      <a:pt x="577" y="106"/>
                      <a:pt x="595" y="106"/>
                      <a:pt x="613" y="106"/>
                    </a:cubicBezTo>
                    <a:cubicBezTo>
                      <a:pt x="678" y="106"/>
                      <a:pt x="678" y="6"/>
                      <a:pt x="613" y="2"/>
                    </a:cubicBezTo>
                    <a:cubicBezTo>
                      <a:pt x="590" y="1"/>
                      <a:pt x="567" y="1"/>
                      <a:pt x="5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0" name="Google Shape;520;p4"/>
              <p:cNvSpPr/>
              <p:nvPr/>
            </p:nvSpPr>
            <p:spPr>
              <a:xfrm>
                <a:off x="4981121" y="3388814"/>
                <a:ext cx="6895" cy="21014"/>
              </a:xfrm>
              <a:custGeom>
                <a:avLst/>
                <a:gdLst/>
                <a:ahLst/>
                <a:cxnLst/>
                <a:rect l="l" t="t" r="r" b="b"/>
                <a:pathLst>
                  <a:path w="105" h="320" extrusionOk="0">
                    <a:moveTo>
                      <a:pt x="52" y="0"/>
                    </a:moveTo>
                    <a:cubicBezTo>
                      <a:pt x="38" y="0"/>
                      <a:pt x="25" y="8"/>
                      <a:pt x="24" y="22"/>
                    </a:cubicBezTo>
                    <a:cubicBezTo>
                      <a:pt x="7" y="103"/>
                      <a:pt x="1" y="197"/>
                      <a:pt x="11" y="278"/>
                    </a:cubicBezTo>
                    <a:cubicBezTo>
                      <a:pt x="15" y="306"/>
                      <a:pt x="35" y="319"/>
                      <a:pt x="54" y="319"/>
                    </a:cubicBezTo>
                    <a:cubicBezTo>
                      <a:pt x="74" y="319"/>
                      <a:pt x="93" y="306"/>
                      <a:pt x="98" y="278"/>
                    </a:cubicBezTo>
                    <a:cubicBezTo>
                      <a:pt x="105" y="197"/>
                      <a:pt x="98" y="103"/>
                      <a:pt x="82" y="22"/>
                    </a:cubicBezTo>
                    <a:cubicBezTo>
                      <a:pt x="79" y="8"/>
                      <a:pt x="65" y="0"/>
                      <a:pt x="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1" name="Google Shape;521;p4"/>
              <p:cNvSpPr/>
              <p:nvPr/>
            </p:nvSpPr>
            <p:spPr>
              <a:xfrm>
                <a:off x="4986243" y="3459210"/>
                <a:ext cx="7946" cy="22787"/>
              </a:xfrm>
              <a:custGeom>
                <a:avLst/>
                <a:gdLst/>
                <a:ahLst/>
                <a:cxnLst/>
                <a:rect l="l" t="t" r="r" b="b"/>
                <a:pathLst>
                  <a:path w="121" h="347" extrusionOk="0">
                    <a:moveTo>
                      <a:pt x="34" y="0"/>
                    </a:moveTo>
                    <a:cubicBezTo>
                      <a:pt x="16" y="0"/>
                      <a:pt x="0" y="11"/>
                      <a:pt x="4" y="35"/>
                    </a:cubicBezTo>
                    <a:cubicBezTo>
                      <a:pt x="7" y="123"/>
                      <a:pt x="14" y="214"/>
                      <a:pt x="17" y="301"/>
                    </a:cubicBezTo>
                    <a:cubicBezTo>
                      <a:pt x="20" y="331"/>
                      <a:pt x="41" y="346"/>
                      <a:pt x="63" y="346"/>
                    </a:cubicBezTo>
                    <a:cubicBezTo>
                      <a:pt x="85" y="346"/>
                      <a:pt x="108" y="331"/>
                      <a:pt x="111" y="301"/>
                    </a:cubicBezTo>
                    <a:cubicBezTo>
                      <a:pt x="121" y="214"/>
                      <a:pt x="104" y="113"/>
                      <a:pt x="72" y="26"/>
                    </a:cubicBezTo>
                    <a:cubicBezTo>
                      <a:pt x="66" y="9"/>
                      <a:pt x="49" y="0"/>
                      <a:pt x="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2" name="Google Shape;522;p4"/>
              <p:cNvSpPr/>
              <p:nvPr/>
            </p:nvSpPr>
            <p:spPr>
              <a:xfrm>
                <a:off x="4987885" y="3497560"/>
                <a:ext cx="9259" cy="24101"/>
              </a:xfrm>
              <a:custGeom>
                <a:avLst/>
                <a:gdLst/>
                <a:ahLst/>
                <a:cxnLst/>
                <a:rect l="l" t="t" r="r" b="b"/>
                <a:pathLst>
                  <a:path w="141" h="367" extrusionOk="0">
                    <a:moveTo>
                      <a:pt x="40" y="1"/>
                    </a:moveTo>
                    <a:cubicBezTo>
                      <a:pt x="20" y="1"/>
                      <a:pt x="1" y="20"/>
                      <a:pt x="5" y="48"/>
                    </a:cubicBezTo>
                    <a:cubicBezTo>
                      <a:pt x="21" y="138"/>
                      <a:pt x="44" y="232"/>
                      <a:pt x="47" y="329"/>
                    </a:cubicBezTo>
                    <a:cubicBezTo>
                      <a:pt x="47" y="353"/>
                      <a:pt x="67" y="366"/>
                      <a:pt x="86" y="366"/>
                    </a:cubicBezTo>
                    <a:cubicBezTo>
                      <a:pt x="101" y="366"/>
                      <a:pt x="115" y="358"/>
                      <a:pt x="118" y="339"/>
                    </a:cubicBezTo>
                    <a:cubicBezTo>
                      <a:pt x="141" y="229"/>
                      <a:pt x="128" y="106"/>
                      <a:pt x="70" y="18"/>
                    </a:cubicBezTo>
                    <a:cubicBezTo>
                      <a:pt x="62" y="6"/>
                      <a:pt x="51" y="1"/>
                      <a:pt x="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3" name="Google Shape;523;p4"/>
              <p:cNvSpPr/>
              <p:nvPr/>
            </p:nvSpPr>
            <p:spPr>
              <a:xfrm>
                <a:off x="4993138" y="3531050"/>
                <a:ext cx="5845" cy="16615"/>
              </a:xfrm>
              <a:custGeom>
                <a:avLst/>
                <a:gdLst/>
                <a:ahLst/>
                <a:cxnLst/>
                <a:rect l="l" t="t" r="r" b="b"/>
                <a:pathLst>
                  <a:path w="89" h="253" extrusionOk="0">
                    <a:moveTo>
                      <a:pt x="20" y="1"/>
                    </a:moveTo>
                    <a:cubicBezTo>
                      <a:pt x="10" y="1"/>
                      <a:pt x="1" y="6"/>
                      <a:pt x="3" y="17"/>
                    </a:cubicBezTo>
                    <a:cubicBezTo>
                      <a:pt x="6" y="88"/>
                      <a:pt x="6" y="160"/>
                      <a:pt x="19" y="228"/>
                    </a:cubicBezTo>
                    <a:cubicBezTo>
                      <a:pt x="23" y="245"/>
                      <a:pt x="38" y="253"/>
                      <a:pt x="53" y="253"/>
                    </a:cubicBezTo>
                    <a:cubicBezTo>
                      <a:pt x="71" y="253"/>
                      <a:pt x="89" y="241"/>
                      <a:pt x="84" y="221"/>
                    </a:cubicBezTo>
                    <a:cubicBezTo>
                      <a:pt x="77" y="147"/>
                      <a:pt x="54" y="82"/>
                      <a:pt x="38" y="14"/>
                    </a:cubicBezTo>
                    <a:cubicBezTo>
                      <a:pt x="37" y="5"/>
                      <a:pt x="28" y="1"/>
                      <a:pt x="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4" name="Google Shape;524;p4"/>
              <p:cNvSpPr/>
              <p:nvPr/>
            </p:nvSpPr>
            <p:spPr>
              <a:xfrm>
                <a:off x="4996027" y="3558630"/>
                <a:ext cx="6698" cy="19964"/>
              </a:xfrm>
              <a:custGeom>
                <a:avLst/>
                <a:gdLst/>
                <a:ahLst/>
                <a:cxnLst/>
                <a:rect l="l" t="t" r="r" b="b"/>
                <a:pathLst>
                  <a:path w="102" h="304" extrusionOk="0">
                    <a:moveTo>
                      <a:pt x="25" y="0"/>
                    </a:moveTo>
                    <a:cubicBezTo>
                      <a:pt x="14" y="0"/>
                      <a:pt x="1" y="9"/>
                      <a:pt x="1" y="25"/>
                    </a:cubicBezTo>
                    <a:cubicBezTo>
                      <a:pt x="7" y="106"/>
                      <a:pt x="7" y="190"/>
                      <a:pt x="17" y="271"/>
                    </a:cubicBezTo>
                    <a:cubicBezTo>
                      <a:pt x="19" y="291"/>
                      <a:pt x="36" y="304"/>
                      <a:pt x="52" y="304"/>
                    </a:cubicBezTo>
                    <a:cubicBezTo>
                      <a:pt x="65" y="304"/>
                      <a:pt x="77" y="296"/>
                      <a:pt x="82" y="277"/>
                    </a:cubicBezTo>
                    <a:cubicBezTo>
                      <a:pt x="101" y="187"/>
                      <a:pt x="85" y="99"/>
                      <a:pt x="43" y="12"/>
                    </a:cubicBezTo>
                    <a:cubicBezTo>
                      <a:pt x="40" y="4"/>
                      <a:pt x="33" y="0"/>
                      <a:pt x="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5" name="Google Shape;525;p4"/>
              <p:cNvSpPr/>
              <p:nvPr/>
            </p:nvSpPr>
            <p:spPr>
              <a:xfrm>
                <a:off x="4998588" y="3589297"/>
                <a:ext cx="5582" cy="21868"/>
              </a:xfrm>
              <a:custGeom>
                <a:avLst/>
                <a:gdLst/>
                <a:ahLst/>
                <a:cxnLst/>
                <a:rect l="l" t="t" r="r" b="b"/>
                <a:pathLst>
                  <a:path w="85" h="333" extrusionOk="0">
                    <a:moveTo>
                      <a:pt x="32" y="1"/>
                    </a:moveTo>
                    <a:cubicBezTo>
                      <a:pt x="17" y="1"/>
                      <a:pt x="1" y="12"/>
                      <a:pt x="1" y="31"/>
                    </a:cubicBezTo>
                    <a:cubicBezTo>
                      <a:pt x="1" y="125"/>
                      <a:pt x="4" y="215"/>
                      <a:pt x="20" y="309"/>
                    </a:cubicBezTo>
                    <a:cubicBezTo>
                      <a:pt x="24" y="325"/>
                      <a:pt x="38" y="333"/>
                      <a:pt x="52" y="333"/>
                    </a:cubicBezTo>
                    <a:cubicBezTo>
                      <a:pt x="68" y="333"/>
                      <a:pt x="85" y="322"/>
                      <a:pt x="85" y="303"/>
                    </a:cubicBezTo>
                    <a:cubicBezTo>
                      <a:pt x="85" y="206"/>
                      <a:pt x="75" y="112"/>
                      <a:pt x="59" y="21"/>
                    </a:cubicBezTo>
                    <a:cubicBezTo>
                      <a:pt x="55" y="7"/>
                      <a:pt x="43" y="1"/>
                      <a:pt x="3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6" name="Google Shape;526;p4"/>
              <p:cNvSpPr/>
              <p:nvPr/>
            </p:nvSpPr>
            <p:spPr>
              <a:xfrm>
                <a:off x="5006666" y="3655293"/>
                <a:ext cx="66" cy="6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7" name="Google Shape;527;p4"/>
              <p:cNvSpPr/>
              <p:nvPr/>
            </p:nvSpPr>
            <p:spPr>
              <a:xfrm>
                <a:off x="4995371" y="3624298"/>
                <a:ext cx="20686" cy="40518"/>
              </a:xfrm>
              <a:custGeom>
                <a:avLst/>
                <a:gdLst/>
                <a:ahLst/>
                <a:cxnLst/>
                <a:rect l="l" t="t" r="r" b="b"/>
                <a:pathLst>
                  <a:path w="315" h="617" extrusionOk="0">
                    <a:moveTo>
                      <a:pt x="103" y="1"/>
                    </a:moveTo>
                    <a:cubicBezTo>
                      <a:pt x="86" y="1"/>
                      <a:pt x="69" y="16"/>
                      <a:pt x="75" y="39"/>
                    </a:cubicBezTo>
                    <a:cubicBezTo>
                      <a:pt x="95" y="129"/>
                      <a:pt x="108" y="210"/>
                      <a:pt x="114" y="298"/>
                    </a:cubicBezTo>
                    <a:cubicBezTo>
                      <a:pt x="118" y="324"/>
                      <a:pt x="140" y="340"/>
                      <a:pt x="160" y="340"/>
                    </a:cubicBezTo>
                    <a:cubicBezTo>
                      <a:pt x="131" y="340"/>
                      <a:pt x="101" y="350"/>
                      <a:pt x="79" y="375"/>
                    </a:cubicBezTo>
                    <a:cubicBezTo>
                      <a:pt x="59" y="395"/>
                      <a:pt x="50" y="427"/>
                      <a:pt x="50" y="456"/>
                    </a:cubicBezTo>
                    <a:cubicBezTo>
                      <a:pt x="33" y="469"/>
                      <a:pt x="17" y="489"/>
                      <a:pt x="14" y="508"/>
                    </a:cubicBezTo>
                    <a:cubicBezTo>
                      <a:pt x="1" y="563"/>
                      <a:pt x="69" y="602"/>
                      <a:pt x="114" y="612"/>
                    </a:cubicBezTo>
                    <a:cubicBezTo>
                      <a:pt x="127" y="615"/>
                      <a:pt x="139" y="617"/>
                      <a:pt x="152" y="617"/>
                    </a:cubicBezTo>
                    <a:cubicBezTo>
                      <a:pt x="237" y="617"/>
                      <a:pt x="315" y="543"/>
                      <a:pt x="289" y="450"/>
                    </a:cubicBezTo>
                    <a:cubicBezTo>
                      <a:pt x="273" y="388"/>
                      <a:pt x="221" y="343"/>
                      <a:pt x="163" y="340"/>
                    </a:cubicBezTo>
                    <a:cubicBezTo>
                      <a:pt x="176" y="337"/>
                      <a:pt x="189" y="327"/>
                      <a:pt x="192" y="311"/>
                    </a:cubicBezTo>
                    <a:cubicBezTo>
                      <a:pt x="212" y="214"/>
                      <a:pt x="182" y="100"/>
                      <a:pt x="131" y="16"/>
                    </a:cubicBezTo>
                    <a:cubicBezTo>
                      <a:pt x="124" y="5"/>
                      <a:pt x="113" y="1"/>
                      <a:pt x="1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" name="Google Shape;528;p4"/>
              <p:cNvSpPr/>
              <p:nvPr/>
            </p:nvSpPr>
            <p:spPr>
              <a:xfrm>
                <a:off x="5006666" y="3655293"/>
                <a:ext cx="66" cy="6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9" name="Google Shape;529;p4"/>
              <p:cNvSpPr/>
              <p:nvPr/>
            </p:nvSpPr>
            <p:spPr>
              <a:xfrm>
                <a:off x="4901137" y="3663567"/>
                <a:ext cx="31587" cy="9916"/>
              </a:xfrm>
              <a:custGeom>
                <a:avLst/>
                <a:gdLst/>
                <a:ahLst/>
                <a:cxnLst/>
                <a:rect l="l" t="t" r="r" b="b"/>
                <a:pathLst>
                  <a:path w="481" h="151" extrusionOk="0">
                    <a:moveTo>
                      <a:pt x="412" y="0"/>
                    </a:moveTo>
                    <a:cubicBezTo>
                      <a:pt x="409" y="0"/>
                      <a:pt x="406" y="0"/>
                      <a:pt x="403" y="1"/>
                    </a:cubicBezTo>
                    <a:cubicBezTo>
                      <a:pt x="283" y="20"/>
                      <a:pt x="166" y="50"/>
                      <a:pt x="46" y="79"/>
                    </a:cubicBezTo>
                    <a:cubicBezTo>
                      <a:pt x="1" y="88"/>
                      <a:pt x="18" y="151"/>
                      <a:pt x="60" y="151"/>
                    </a:cubicBezTo>
                    <a:cubicBezTo>
                      <a:pt x="63" y="151"/>
                      <a:pt x="66" y="151"/>
                      <a:pt x="69" y="150"/>
                    </a:cubicBezTo>
                    <a:cubicBezTo>
                      <a:pt x="189" y="131"/>
                      <a:pt x="312" y="114"/>
                      <a:pt x="428" y="85"/>
                    </a:cubicBezTo>
                    <a:cubicBezTo>
                      <a:pt x="480" y="70"/>
                      <a:pt x="463" y="0"/>
                      <a:pt x="4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0" name="Google Shape;530;p4"/>
              <p:cNvSpPr/>
              <p:nvPr/>
            </p:nvSpPr>
            <p:spPr>
              <a:xfrm>
                <a:off x="4939684" y="3657591"/>
                <a:ext cx="28107" cy="8800"/>
              </a:xfrm>
              <a:custGeom>
                <a:avLst/>
                <a:gdLst/>
                <a:ahLst/>
                <a:cxnLst/>
                <a:rect l="l" t="t" r="r" b="b"/>
                <a:pathLst>
                  <a:path w="428" h="134" extrusionOk="0">
                    <a:moveTo>
                      <a:pt x="366" y="0"/>
                    </a:moveTo>
                    <a:cubicBezTo>
                      <a:pt x="363" y="0"/>
                      <a:pt x="360" y="1"/>
                      <a:pt x="357" y="1"/>
                    </a:cubicBezTo>
                    <a:cubicBezTo>
                      <a:pt x="253" y="27"/>
                      <a:pt x="156" y="43"/>
                      <a:pt x="52" y="50"/>
                    </a:cubicBezTo>
                    <a:cubicBezTo>
                      <a:pt x="0" y="56"/>
                      <a:pt x="0" y="128"/>
                      <a:pt x="52" y="131"/>
                    </a:cubicBezTo>
                    <a:cubicBezTo>
                      <a:pt x="73" y="133"/>
                      <a:pt x="94" y="134"/>
                      <a:pt x="116" y="134"/>
                    </a:cubicBezTo>
                    <a:cubicBezTo>
                      <a:pt x="205" y="134"/>
                      <a:pt x="295" y="118"/>
                      <a:pt x="376" y="89"/>
                    </a:cubicBezTo>
                    <a:cubicBezTo>
                      <a:pt x="428" y="67"/>
                      <a:pt x="414" y="0"/>
                      <a:pt x="3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1" name="Google Shape;531;p4"/>
              <p:cNvSpPr/>
              <p:nvPr/>
            </p:nvSpPr>
            <p:spPr>
              <a:xfrm>
                <a:off x="5021704" y="3641371"/>
                <a:ext cx="29420" cy="11689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78" extrusionOk="0">
                    <a:moveTo>
                      <a:pt x="378" y="0"/>
                    </a:moveTo>
                    <a:cubicBezTo>
                      <a:pt x="374" y="0"/>
                      <a:pt x="369" y="1"/>
                      <a:pt x="364" y="2"/>
                    </a:cubicBezTo>
                    <a:cubicBezTo>
                      <a:pt x="261" y="28"/>
                      <a:pt x="154" y="54"/>
                      <a:pt x="50" y="93"/>
                    </a:cubicBezTo>
                    <a:cubicBezTo>
                      <a:pt x="1" y="108"/>
                      <a:pt x="16" y="177"/>
                      <a:pt x="66" y="177"/>
                    </a:cubicBezTo>
                    <a:cubicBezTo>
                      <a:pt x="68" y="177"/>
                      <a:pt x="71" y="177"/>
                      <a:pt x="73" y="177"/>
                    </a:cubicBezTo>
                    <a:cubicBezTo>
                      <a:pt x="180" y="158"/>
                      <a:pt x="290" y="128"/>
                      <a:pt x="390" y="99"/>
                    </a:cubicBezTo>
                    <a:cubicBezTo>
                      <a:pt x="447" y="81"/>
                      <a:pt x="430" y="0"/>
                      <a:pt x="3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2" name="Google Shape;532;p4"/>
              <p:cNvSpPr/>
              <p:nvPr/>
            </p:nvSpPr>
            <p:spPr>
              <a:xfrm>
                <a:off x="5076011" y="3635330"/>
                <a:ext cx="34542" cy="7092"/>
              </a:xfrm>
              <a:custGeom>
                <a:avLst/>
                <a:gdLst/>
                <a:ahLst/>
                <a:cxnLst/>
                <a:rect l="l" t="t" r="r" b="b"/>
                <a:pathLst>
                  <a:path w="526" h="108" extrusionOk="0">
                    <a:moveTo>
                      <a:pt x="473" y="0"/>
                    </a:moveTo>
                    <a:cubicBezTo>
                      <a:pt x="472" y="0"/>
                      <a:pt x="471" y="0"/>
                      <a:pt x="470" y="0"/>
                    </a:cubicBezTo>
                    <a:cubicBezTo>
                      <a:pt x="328" y="7"/>
                      <a:pt x="185" y="26"/>
                      <a:pt x="46" y="39"/>
                    </a:cubicBezTo>
                    <a:cubicBezTo>
                      <a:pt x="1" y="42"/>
                      <a:pt x="1" y="107"/>
                      <a:pt x="46" y="107"/>
                    </a:cubicBezTo>
                    <a:cubicBezTo>
                      <a:pt x="185" y="104"/>
                      <a:pt x="328" y="107"/>
                      <a:pt x="470" y="94"/>
                    </a:cubicBezTo>
                    <a:cubicBezTo>
                      <a:pt x="525" y="88"/>
                      <a:pt x="526" y="0"/>
                      <a:pt x="4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3" name="Google Shape;533;p4"/>
              <p:cNvSpPr/>
              <p:nvPr/>
            </p:nvSpPr>
            <p:spPr>
              <a:xfrm>
                <a:off x="5126116" y="3629223"/>
                <a:ext cx="33163" cy="7224"/>
              </a:xfrm>
              <a:custGeom>
                <a:avLst/>
                <a:gdLst/>
                <a:ahLst/>
                <a:cxnLst/>
                <a:rect l="l" t="t" r="r" b="b"/>
                <a:pathLst>
                  <a:path w="505" h="110" extrusionOk="0">
                    <a:moveTo>
                      <a:pt x="386" y="0"/>
                    </a:moveTo>
                    <a:cubicBezTo>
                      <a:pt x="267" y="0"/>
                      <a:pt x="153" y="22"/>
                      <a:pt x="35" y="41"/>
                    </a:cubicBezTo>
                    <a:cubicBezTo>
                      <a:pt x="1" y="51"/>
                      <a:pt x="5" y="110"/>
                      <a:pt x="39" y="110"/>
                    </a:cubicBezTo>
                    <a:cubicBezTo>
                      <a:pt x="41" y="110"/>
                      <a:pt x="43" y="110"/>
                      <a:pt x="44" y="109"/>
                    </a:cubicBezTo>
                    <a:cubicBezTo>
                      <a:pt x="177" y="100"/>
                      <a:pt x="310" y="103"/>
                      <a:pt x="449" y="93"/>
                    </a:cubicBezTo>
                    <a:cubicBezTo>
                      <a:pt x="504" y="90"/>
                      <a:pt x="504" y="6"/>
                      <a:pt x="449" y="2"/>
                    </a:cubicBezTo>
                    <a:cubicBezTo>
                      <a:pt x="428" y="1"/>
                      <a:pt x="407" y="0"/>
                      <a:pt x="3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34" name="Google Shape;534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35" name="Google Shape;535;p4"/>
          <p:cNvSpPr txBox="1">
            <a:spLocks noGrp="1"/>
          </p:cNvSpPr>
          <p:nvPr>
            <p:ph type="body" idx="1"/>
          </p:nvPr>
        </p:nvSpPr>
        <p:spPr>
          <a:xfrm>
            <a:off x="960000" y="1554001"/>
            <a:ext cx="10272000" cy="4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1pPr>
            <a:lvl2pPr marL="1219170" lvl="1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828754" lvl="2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2438339" lvl="3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3047924" lvl="4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4876678" lvl="7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5486263" lvl="8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31981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1" name="Google Shape;641;p6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2" name="Google Shape;642;p6"/>
          <p:cNvGrpSpPr/>
          <p:nvPr/>
        </p:nvGrpSpPr>
        <p:grpSpPr>
          <a:xfrm>
            <a:off x="-97710" y="134838"/>
            <a:ext cx="12476163" cy="6656697"/>
            <a:chOff x="-73282" y="101128"/>
            <a:chExt cx="9357122" cy="4992523"/>
          </a:xfrm>
        </p:grpSpPr>
        <p:grpSp>
          <p:nvGrpSpPr>
            <p:cNvPr id="643" name="Google Shape;643;p6"/>
            <p:cNvGrpSpPr/>
            <p:nvPr/>
          </p:nvGrpSpPr>
          <p:grpSpPr>
            <a:xfrm rot="2700000">
              <a:off x="8651660" y="3600312"/>
              <a:ext cx="643786" cy="233838"/>
              <a:chOff x="3720033" y="657636"/>
              <a:chExt cx="380942" cy="138367"/>
            </a:xfrm>
          </p:grpSpPr>
          <p:sp>
            <p:nvSpPr>
              <p:cNvPr id="644" name="Google Shape;644;p6"/>
              <p:cNvSpPr/>
              <p:nvPr/>
            </p:nvSpPr>
            <p:spPr>
              <a:xfrm>
                <a:off x="3720033" y="657636"/>
                <a:ext cx="84977" cy="138367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2107" extrusionOk="0">
                    <a:moveTo>
                      <a:pt x="179" y="0"/>
                    </a:moveTo>
                    <a:cubicBezTo>
                      <a:pt x="136" y="0"/>
                      <a:pt x="94" y="6"/>
                      <a:pt x="69" y="33"/>
                    </a:cubicBezTo>
                    <a:cubicBezTo>
                      <a:pt x="1" y="98"/>
                      <a:pt x="43" y="299"/>
                      <a:pt x="43" y="374"/>
                    </a:cubicBezTo>
                    <a:lnTo>
                      <a:pt x="43" y="1093"/>
                    </a:lnTo>
                    <a:cubicBezTo>
                      <a:pt x="43" y="1333"/>
                      <a:pt x="36" y="1572"/>
                      <a:pt x="43" y="1815"/>
                    </a:cubicBezTo>
                    <a:cubicBezTo>
                      <a:pt x="43" y="1887"/>
                      <a:pt x="20" y="1997"/>
                      <a:pt x="82" y="2048"/>
                    </a:cubicBezTo>
                    <a:cubicBezTo>
                      <a:pt x="123" y="2088"/>
                      <a:pt x="205" y="2097"/>
                      <a:pt x="284" y="2097"/>
                    </a:cubicBezTo>
                    <a:cubicBezTo>
                      <a:pt x="349" y="2097"/>
                      <a:pt x="411" y="2091"/>
                      <a:pt x="448" y="2091"/>
                    </a:cubicBezTo>
                    <a:cubicBezTo>
                      <a:pt x="710" y="2097"/>
                      <a:pt x="969" y="2107"/>
                      <a:pt x="1232" y="2107"/>
                    </a:cubicBezTo>
                    <a:cubicBezTo>
                      <a:pt x="1293" y="2097"/>
                      <a:pt x="1290" y="2006"/>
                      <a:pt x="1228" y="2000"/>
                    </a:cubicBezTo>
                    <a:cubicBezTo>
                      <a:pt x="1054" y="1984"/>
                      <a:pt x="879" y="1977"/>
                      <a:pt x="700" y="1968"/>
                    </a:cubicBezTo>
                    <a:cubicBezTo>
                      <a:pt x="695" y="1967"/>
                      <a:pt x="690" y="1967"/>
                      <a:pt x="684" y="1967"/>
                    </a:cubicBezTo>
                    <a:cubicBezTo>
                      <a:pt x="623" y="1967"/>
                      <a:pt x="540" y="1976"/>
                      <a:pt x="464" y="1976"/>
                    </a:cubicBezTo>
                    <a:cubicBezTo>
                      <a:pt x="403" y="1976"/>
                      <a:pt x="347" y="1970"/>
                      <a:pt x="308" y="1951"/>
                    </a:cubicBezTo>
                    <a:cubicBezTo>
                      <a:pt x="59" y="1828"/>
                      <a:pt x="172" y="1313"/>
                      <a:pt x="172" y="1090"/>
                    </a:cubicBezTo>
                    <a:lnTo>
                      <a:pt x="172" y="1022"/>
                    </a:lnTo>
                    <a:cubicBezTo>
                      <a:pt x="179" y="1025"/>
                      <a:pt x="189" y="1028"/>
                      <a:pt x="195" y="1028"/>
                    </a:cubicBezTo>
                    <a:cubicBezTo>
                      <a:pt x="327" y="1042"/>
                      <a:pt x="463" y="1048"/>
                      <a:pt x="598" y="1048"/>
                    </a:cubicBezTo>
                    <a:cubicBezTo>
                      <a:pt x="712" y="1048"/>
                      <a:pt x="826" y="1044"/>
                      <a:pt x="937" y="1038"/>
                    </a:cubicBezTo>
                    <a:cubicBezTo>
                      <a:pt x="1018" y="1035"/>
                      <a:pt x="1018" y="915"/>
                      <a:pt x="937" y="911"/>
                    </a:cubicBezTo>
                    <a:cubicBezTo>
                      <a:pt x="832" y="906"/>
                      <a:pt x="725" y="903"/>
                      <a:pt x="618" y="903"/>
                    </a:cubicBezTo>
                    <a:cubicBezTo>
                      <a:pt x="476" y="903"/>
                      <a:pt x="333" y="908"/>
                      <a:pt x="195" y="921"/>
                    </a:cubicBezTo>
                    <a:cubicBezTo>
                      <a:pt x="189" y="921"/>
                      <a:pt x="179" y="924"/>
                      <a:pt x="172" y="928"/>
                    </a:cubicBezTo>
                    <a:lnTo>
                      <a:pt x="172" y="633"/>
                    </a:lnTo>
                    <a:cubicBezTo>
                      <a:pt x="172" y="526"/>
                      <a:pt x="130" y="328"/>
                      <a:pt x="172" y="241"/>
                    </a:cubicBezTo>
                    <a:cubicBezTo>
                      <a:pt x="218" y="146"/>
                      <a:pt x="367" y="120"/>
                      <a:pt x="532" y="120"/>
                    </a:cubicBezTo>
                    <a:cubicBezTo>
                      <a:pt x="730" y="120"/>
                      <a:pt x="952" y="158"/>
                      <a:pt x="1050" y="163"/>
                    </a:cubicBezTo>
                    <a:cubicBezTo>
                      <a:pt x="1051" y="163"/>
                      <a:pt x="1052" y="163"/>
                      <a:pt x="1053" y="163"/>
                    </a:cubicBezTo>
                    <a:cubicBezTo>
                      <a:pt x="1131" y="163"/>
                      <a:pt x="1130" y="40"/>
                      <a:pt x="1050" y="37"/>
                    </a:cubicBezTo>
                    <a:cubicBezTo>
                      <a:pt x="818" y="16"/>
                      <a:pt x="585" y="4"/>
                      <a:pt x="352" y="4"/>
                    </a:cubicBezTo>
                    <a:cubicBezTo>
                      <a:pt x="326" y="4"/>
                      <a:pt x="299" y="4"/>
                      <a:pt x="273" y="4"/>
                    </a:cubicBezTo>
                    <a:cubicBezTo>
                      <a:pt x="247" y="4"/>
                      <a:pt x="213" y="0"/>
                      <a:pt x="1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5" name="Google Shape;645;p6"/>
              <p:cNvSpPr/>
              <p:nvPr/>
            </p:nvSpPr>
            <p:spPr>
              <a:xfrm>
                <a:off x="3821293" y="728688"/>
                <a:ext cx="57658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878" h="209" extrusionOk="0">
                    <a:moveTo>
                      <a:pt x="789" y="1"/>
                    </a:moveTo>
                    <a:cubicBezTo>
                      <a:pt x="783" y="1"/>
                      <a:pt x="776" y="2"/>
                      <a:pt x="769" y="4"/>
                    </a:cubicBezTo>
                    <a:cubicBezTo>
                      <a:pt x="535" y="69"/>
                      <a:pt x="305" y="98"/>
                      <a:pt x="66" y="105"/>
                    </a:cubicBezTo>
                    <a:cubicBezTo>
                      <a:pt x="1" y="108"/>
                      <a:pt x="1" y="202"/>
                      <a:pt x="66" y="205"/>
                    </a:cubicBezTo>
                    <a:cubicBezTo>
                      <a:pt x="103" y="207"/>
                      <a:pt x="139" y="208"/>
                      <a:pt x="176" y="208"/>
                    </a:cubicBezTo>
                    <a:cubicBezTo>
                      <a:pt x="388" y="208"/>
                      <a:pt x="597" y="178"/>
                      <a:pt x="804" y="131"/>
                    </a:cubicBezTo>
                    <a:cubicBezTo>
                      <a:pt x="878" y="110"/>
                      <a:pt x="855" y="1"/>
                      <a:pt x="7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6" name="Google Shape;646;p6"/>
              <p:cNvSpPr/>
              <p:nvPr/>
            </p:nvSpPr>
            <p:spPr>
              <a:xfrm>
                <a:off x="3811312" y="715095"/>
                <a:ext cx="62189" cy="9062"/>
              </a:xfrm>
              <a:custGeom>
                <a:avLst/>
                <a:gdLst/>
                <a:ahLst/>
                <a:cxnLst/>
                <a:rect l="l" t="t" r="r" b="b"/>
                <a:pathLst>
                  <a:path w="947" h="138" extrusionOk="0">
                    <a:moveTo>
                      <a:pt x="875" y="1"/>
                    </a:moveTo>
                    <a:cubicBezTo>
                      <a:pt x="874" y="1"/>
                      <a:pt x="873" y="1"/>
                      <a:pt x="872" y="1"/>
                    </a:cubicBezTo>
                    <a:cubicBezTo>
                      <a:pt x="600" y="14"/>
                      <a:pt x="331" y="33"/>
                      <a:pt x="62" y="46"/>
                    </a:cubicBezTo>
                    <a:cubicBezTo>
                      <a:pt x="3" y="49"/>
                      <a:pt x="1" y="137"/>
                      <a:pt x="56" y="137"/>
                    </a:cubicBezTo>
                    <a:cubicBezTo>
                      <a:pt x="58" y="137"/>
                      <a:pt x="60" y="137"/>
                      <a:pt x="62" y="137"/>
                    </a:cubicBezTo>
                    <a:cubicBezTo>
                      <a:pt x="331" y="130"/>
                      <a:pt x="600" y="127"/>
                      <a:pt x="872" y="117"/>
                    </a:cubicBezTo>
                    <a:cubicBezTo>
                      <a:pt x="945" y="117"/>
                      <a:pt x="946" y="1"/>
                      <a:pt x="8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7" name="Google Shape;647;p6"/>
              <p:cNvSpPr/>
              <p:nvPr/>
            </p:nvSpPr>
            <p:spPr>
              <a:xfrm>
                <a:off x="3909879" y="703340"/>
                <a:ext cx="88720" cy="49384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752" extrusionOk="0">
                    <a:moveTo>
                      <a:pt x="55" y="1"/>
                    </a:moveTo>
                    <a:cubicBezTo>
                      <a:pt x="27" y="1"/>
                      <a:pt x="1" y="18"/>
                      <a:pt x="6" y="50"/>
                    </a:cubicBezTo>
                    <a:cubicBezTo>
                      <a:pt x="35" y="274"/>
                      <a:pt x="90" y="488"/>
                      <a:pt x="174" y="698"/>
                    </a:cubicBezTo>
                    <a:cubicBezTo>
                      <a:pt x="186" y="726"/>
                      <a:pt x="218" y="743"/>
                      <a:pt x="247" y="743"/>
                    </a:cubicBezTo>
                    <a:cubicBezTo>
                      <a:pt x="272" y="743"/>
                      <a:pt x="295" y="730"/>
                      <a:pt x="301" y="698"/>
                    </a:cubicBezTo>
                    <a:cubicBezTo>
                      <a:pt x="314" y="614"/>
                      <a:pt x="330" y="526"/>
                      <a:pt x="343" y="442"/>
                    </a:cubicBezTo>
                    <a:cubicBezTo>
                      <a:pt x="362" y="344"/>
                      <a:pt x="334" y="280"/>
                      <a:pt x="448" y="280"/>
                    </a:cubicBezTo>
                    <a:cubicBezTo>
                      <a:pt x="450" y="280"/>
                      <a:pt x="453" y="280"/>
                      <a:pt x="456" y="280"/>
                    </a:cubicBezTo>
                    <a:cubicBezTo>
                      <a:pt x="608" y="290"/>
                      <a:pt x="618" y="517"/>
                      <a:pt x="638" y="646"/>
                    </a:cubicBezTo>
                    <a:cubicBezTo>
                      <a:pt x="644" y="679"/>
                      <a:pt x="667" y="693"/>
                      <a:pt x="693" y="693"/>
                    </a:cubicBezTo>
                    <a:cubicBezTo>
                      <a:pt x="724" y="693"/>
                      <a:pt x="757" y="674"/>
                      <a:pt x="767" y="646"/>
                    </a:cubicBezTo>
                    <a:cubicBezTo>
                      <a:pt x="800" y="552"/>
                      <a:pt x="884" y="339"/>
                      <a:pt x="978" y="296"/>
                    </a:cubicBezTo>
                    <a:cubicBezTo>
                      <a:pt x="1003" y="286"/>
                      <a:pt x="1025" y="281"/>
                      <a:pt x="1043" y="281"/>
                    </a:cubicBezTo>
                    <a:cubicBezTo>
                      <a:pt x="1183" y="281"/>
                      <a:pt x="1117" y="570"/>
                      <a:pt x="1088" y="679"/>
                    </a:cubicBezTo>
                    <a:cubicBezTo>
                      <a:pt x="1074" y="723"/>
                      <a:pt x="1108" y="751"/>
                      <a:pt x="1143" y="751"/>
                    </a:cubicBezTo>
                    <a:cubicBezTo>
                      <a:pt x="1168" y="751"/>
                      <a:pt x="1193" y="738"/>
                      <a:pt x="1205" y="708"/>
                    </a:cubicBezTo>
                    <a:cubicBezTo>
                      <a:pt x="1273" y="565"/>
                      <a:pt x="1350" y="154"/>
                      <a:pt x="1111" y="105"/>
                    </a:cubicBezTo>
                    <a:cubicBezTo>
                      <a:pt x="1096" y="102"/>
                      <a:pt x="1083" y="101"/>
                      <a:pt x="1069" y="101"/>
                    </a:cubicBezTo>
                    <a:cubicBezTo>
                      <a:pt x="929" y="101"/>
                      <a:pt x="811" y="259"/>
                      <a:pt x="732" y="410"/>
                    </a:cubicBezTo>
                    <a:cubicBezTo>
                      <a:pt x="689" y="258"/>
                      <a:pt x="612" y="96"/>
                      <a:pt x="459" y="66"/>
                    </a:cubicBezTo>
                    <a:cubicBezTo>
                      <a:pt x="448" y="64"/>
                      <a:pt x="437" y="63"/>
                      <a:pt x="426" y="63"/>
                    </a:cubicBezTo>
                    <a:cubicBezTo>
                      <a:pt x="286" y="63"/>
                      <a:pt x="231" y="238"/>
                      <a:pt x="203" y="407"/>
                    </a:cubicBezTo>
                    <a:cubicBezTo>
                      <a:pt x="165" y="283"/>
                      <a:pt x="132" y="164"/>
                      <a:pt x="106" y="37"/>
                    </a:cubicBezTo>
                    <a:cubicBezTo>
                      <a:pt x="100" y="12"/>
                      <a:pt x="78" y="1"/>
                      <a:pt x="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8" name="Google Shape;648;p6"/>
              <p:cNvSpPr/>
              <p:nvPr/>
            </p:nvSpPr>
            <p:spPr>
              <a:xfrm>
                <a:off x="4004704" y="712009"/>
                <a:ext cx="46429" cy="43277"/>
              </a:xfrm>
              <a:custGeom>
                <a:avLst/>
                <a:gdLst/>
                <a:ahLst/>
                <a:cxnLst/>
                <a:rect l="l" t="t" r="r" b="b"/>
                <a:pathLst>
                  <a:path w="707" h="659" extrusionOk="0">
                    <a:moveTo>
                      <a:pt x="477" y="1"/>
                    </a:moveTo>
                    <a:cubicBezTo>
                      <a:pt x="441" y="1"/>
                      <a:pt x="404" y="8"/>
                      <a:pt x="373" y="19"/>
                    </a:cubicBezTo>
                    <a:cubicBezTo>
                      <a:pt x="237" y="64"/>
                      <a:pt x="104" y="148"/>
                      <a:pt x="65" y="294"/>
                    </a:cubicBezTo>
                    <a:cubicBezTo>
                      <a:pt x="0" y="527"/>
                      <a:pt x="214" y="658"/>
                      <a:pt x="421" y="658"/>
                    </a:cubicBezTo>
                    <a:cubicBezTo>
                      <a:pt x="505" y="658"/>
                      <a:pt x="588" y="637"/>
                      <a:pt x="651" y="592"/>
                    </a:cubicBezTo>
                    <a:cubicBezTo>
                      <a:pt x="706" y="557"/>
                      <a:pt x="673" y="480"/>
                      <a:pt x="617" y="480"/>
                    </a:cubicBezTo>
                    <a:cubicBezTo>
                      <a:pt x="606" y="480"/>
                      <a:pt x="595" y="482"/>
                      <a:pt x="583" y="488"/>
                    </a:cubicBezTo>
                    <a:cubicBezTo>
                      <a:pt x="533" y="514"/>
                      <a:pt x="460" y="533"/>
                      <a:pt x="390" y="533"/>
                    </a:cubicBezTo>
                    <a:cubicBezTo>
                      <a:pt x="293" y="533"/>
                      <a:pt x="200" y="497"/>
                      <a:pt x="182" y="391"/>
                    </a:cubicBezTo>
                    <a:cubicBezTo>
                      <a:pt x="165" y="307"/>
                      <a:pt x="230" y="229"/>
                      <a:pt x="295" y="184"/>
                    </a:cubicBezTo>
                    <a:cubicBezTo>
                      <a:pt x="317" y="169"/>
                      <a:pt x="431" y="109"/>
                      <a:pt x="490" y="109"/>
                    </a:cubicBezTo>
                    <a:cubicBezTo>
                      <a:pt x="510" y="109"/>
                      <a:pt x="524" y="116"/>
                      <a:pt x="525" y="135"/>
                    </a:cubicBezTo>
                    <a:cubicBezTo>
                      <a:pt x="527" y="166"/>
                      <a:pt x="550" y="181"/>
                      <a:pt x="574" y="181"/>
                    </a:cubicBezTo>
                    <a:cubicBezTo>
                      <a:pt x="597" y="181"/>
                      <a:pt x="621" y="166"/>
                      <a:pt x="622" y="135"/>
                    </a:cubicBezTo>
                    <a:cubicBezTo>
                      <a:pt x="629" y="35"/>
                      <a:pt x="556" y="1"/>
                      <a:pt x="4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9" name="Google Shape;649;p6"/>
              <p:cNvSpPr/>
              <p:nvPr/>
            </p:nvSpPr>
            <p:spPr>
              <a:xfrm>
                <a:off x="4047388" y="673133"/>
                <a:ext cx="53587" cy="44721"/>
              </a:xfrm>
              <a:custGeom>
                <a:avLst/>
                <a:gdLst/>
                <a:ahLst/>
                <a:cxnLst/>
                <a:rect l="l" t="t" r="r" b="b"/>
                <a:pathLst>
                  <a:path w="816" h="681" extrusionOk="0">
                    <a:moveTo>
                      <a:pt x="333" y="0"/>
                    </a:moveTo>
                    <a:cubicBezTo>
                      <a:pt x="215" y="0"/>
                      <a:pt x="72" y="119"/>
                      <a:pt x="21" y="206"/>
                    </a:cubicBezTo>
                    <a:cubicBezTo>
                      <a:pt x="1" y="241"/>
                      <a:pt x="30" y="272"/>
                      <a:pt x="61" y="272"/>
                    </a:cubicBezTo>
                    <a:cubicBezTo>
                      <a:pt x="74" y="272"/>
                      <a:pt x="89" y="266"/>
                      <a:pt x="99" y="251"/>
                    </a:cubicBezTo>
                    <a:cubicBezTo>
                      <a:pt x="134" y="200"/>
                      <a:pt x="209" y="121"/>
                      <a:pt x="276" y="121"/>
                    </a:cubicBezTo>
                    <a:cubicBezTo>
                      <a:pt x="277" y="121"/>
                      <a:pt x="279" y="121"/>
                      <a:pt x="280" y="121"/>
                    </a:cubicBezTo>
                    <a:cubicBezTo>
                      <a:pt x="387" y="125"/>
                      <a:pt x="374" y="209"/>
                      <a:pt x="364" y="283"/>
                    </a:cubicBezTo>
                    <a:cubicBezTo>
                      <a:pt x="355" y="397"/>
                      <a:pt x="296" y="484"/>
                      <a:pt x="209" y="556"/>
                    </a:cubicBezTo>
                    <a:cubicBezTo>
                      <a:pt x="170" y="581"/>
                      <a:pt x="193" y="656"/>
                      <a:pt x="235" y="662"/>
                    </a:cubicBezTo>
                    <a:cubicBezTo>
                      <a:pt x="300" y="675"/>
                      <a:pt x="364" y="681"/>
                      <a:pt x="426" y="681"/>
                    </a:cubicBezTo>
                    <a:cubicBezTo>
                      <a:pt x="531" y="681"/>
                      <a:pt x="633" y="663"/>
                      <a:pt x="737" y="627"/>
                    </a:cubicBezTo>
                    <a:cubicBezTo>
                      <a:pt x="815" y="601"/>
                      <a:pt x="792" y="493"/>
                      <a:pt x="732" y="493"/>
                    </a:cubicBezTo>
                    <a:cubicBezTo>
                      <a:pt x="725" y="493"/>
                      <a:pt x="718" y="494"/>
                      <a:pt x="711" y="497"/>
                    </a:cubicBezTo>
                    <a:cubicBezTo>
                      <a:pt x="616" y="529"/>
                      <a:pt x="527" y="550"/>
                      <a:pt x="431" y="550"/>
                    </a:cubicBezTo>
                    <a:cubicBezTo>
                      <a:pt x="419" y="550"/>
                      <a:pt x="406" y="550"/>
                      <a:pt x="393" y="549"/>
                    </a:cubicBezTo>
                    <a:cubicBezTo>
                      <a:pt x="491" y="416"/>
                      <a:pt x="539" y="235"/>
                      <a:pt x="468" y="89"/>
                    </a:cubicBezTo>
                    <a:cubicBezTo>
                      <a:pt x="435" y="25"/>
                      <a:pt x="387" y="0"/>
                      <a:pt x="3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50" name="Google Shape;650;p6"/>
            <p:cNvGrpSpPr/>
            <p:nvPr/>
          </p:nvGrpSpPr>
          <p:grpSpPr>
            <a:xfrm rot="1726098">
              <a:off x="-34406" y="4704863"/>
              <a:ext cx="493044" cy="287916"/>
              <a:chOff x="5999959" y="663349"/>
              <a:chExt cx="216246" cy="126280"/>
            </a:xfrm>
          </p:grpSpPr>
          <p:sp>
            <p:nvSpPr>
              <p:cNvPr id="651" name="Google Shape;651;p6"/>
              <p:cNvSpPr/>
              <p:nvPr/>
            </p:nvSpPr>
            <p:spPr>
              <a:xfrm>
                <a:off x="5999959" y="677073"/>
                <a:ext cx="49844" cy="108290"/>
              </a:xfrm>
              <a:custGeom>
                <a:avLst/>
                <a:gdLst/>
                <a:ahLst/>
                <a:cxnLst/>
                <a:rect l="l" t="t" r="r" b="b"/>
                <a:pathLst>
                  <a:path w="759" h="1649" extrusionOk="0">
                    <a:moveTo>
                      <a:pt x="201" y="137"/>
                    </a:moveTo>
                    <a:cubicBezTo>
                      <a:pt x="216" y="137"/>
                      <a:pt x="238" y="145"/>
                      <a:pt x="266" y="162"/>
                    </a:cubicBezTo>
                    <a:cubicBezTo>
                      <a:pt x="289" y="178"/>
                      <a:pt x="318" y="191"/>
                      <a:pt x="340" y="207"/>
                    </a:cubicBezTo>
                    <a:cubicBezTo>
                      <a:pt x="412" y="246"/>
                      <a:pt x="535" y="356"/>
                      <a:pt x="561" y="437"/>
                    </a:cubicBezTo>
                    <a:cubicBezTo>
                      <a:pt x="655" y="713"/>
                      <a:pt x="353" y="764"/>
                      <a:pt x="172" y="787"/>
                    </a:cubicBezTo>
                    <a:cubicBezTo>
                      <a:pt x="172" y="674"/>
                      <a:pt x="172" y="564"/>
                      <a:pt x="175" y="450"/>
                    </a:cubicBezTo>
                    <a:cubicBezTo>
                      <a:pt x="175" y="392"/>
                      <a:pt x="156" y="256"/>
                      <a:pt x="178" y="207"/>
                    </a:cubicBezTo>
                    <a:cubicBezTo>
                      <a:pt x="166" y="160"/>
                      <a:pt x="174" y="137"/>
                      <a:pt x="201" y="137"/>
                    </a:cubicBezTo>
                    <a:close/>
                    <a:moveTo>
                      <a:pt x="179" y="1"/>
                    </a:moveTo>
                    <a:cubicBezTo>
                      <a:pt x="121" y="1"/>
                      <a:pt x="78" y="35"/>
                      <a:pt x="55" y="126"/>
                    </a:cubicBezTo>
                    <a:cubicBezTo>
                      <a:pt x="0" y="321"/>
                      <a:pt x="49" y="615"/>
                      <a:pt x="49" y="820"/>
                    </a:cubicBezTo>
                    <a:cubicBezTo>
                      <a:pt x="49" y="1082"/>
                      <a:pt x="55" y="1344"/>
                      <a:pt x="71" y="1607"/>
                    </a:cubicBezTo>
                    <a:cubicBezTo>
                      <a:pt x="73" y="1634"/>
                      <a:pt x="93" y="1648"/>
                      <a:pt x="113" y="1648"/>
                    </a:cubicBezTo>
                    <a:cubicBezTo>
                      <a:pt x="133" y="1648"/>
                      <a:pt x="152" y="1634"/>
                      <a:pt x="152" y="1607"/>
                    </a:cubicBezTo>
                    <a:cubicBezTo>
                      <a:pt x="162" y="1406"/>
                      <a:pt x="169" y="1202"/>
                      <a:pt x="169" y="1001"/>
                    </a:cubicBezTo>
                    <a:cubicBezTo>
                      <a:pt x="305" y="1192"/>
                      <a:pt x="441" y="1380"/>
                      <a:pt x="580" y="1568"/>
                    </a:cubicBezTo>
                    <a:cubicBezTo>
                      <a:pt x="595" y="1586"/>
                      <a:pt x="614" y="1594"/>
                      <a:pt x="633" y="1594"/>
                    </a:cubicBezTo>
                    <a:cubicBezTo>
                      <a:pt x="679" y="1594"/>
                      <a:pt x="722" y="1551"/>
                      <a:pt x="690" y="1503"/>
                    </a:cubicBezTo>
                    <a:cubicBezTo>
                      <a:pt x="554" y="1299"/>
                      <a:pt x="408" y="1105"/>
                      <a:pt x="266" y="907"/>
                    </a:cubicBezTo>
                    <a:cubicBezTo>
                      <a:pt x="467" y="871"/>
                      <a:pt x="719" y="794"/>
                      <a:pt x="739" y="580"/>
                    </a:cubicBezTo>
                    <a:cubicBezTo>
                      <a:pt x="758" y="356"/>
                      <a:pt x="509" y="129"/>
                      <a:pt x="324" y="45"/>
                    </a:cubicBezTo>
                    <a:cubicBezTo>
                      <a:pt x="269" y="18"/>
                      <a:pt x="220" y="1"/>
                      <a:pt x="1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2" name="Google Shape;652;p6"/>
              <p:cNvSpPr/>
              <p:nvPr/>
            </p:nvSpPr>
            <p:spPr>
              <a:xfrm>
                <a:off x="6049538" y="743004"/>
                <a:ext cx="38548" cy="7486"/>
              </a:xfrm>
              <a:custGeom>
                <a:avLst/>
                <a:gdLst/>
                <a:ahLst/>
                <a:cxnLst/>
                <a:rect l="l" t="t" r="r" b="b"/>
                <a:pathLst>
                  <a:path w="587" h="114" extrusionOk="0">
                    <a:moveTo>
                      <a:pt x="52" y="0"/>
                    </a:moveTo>
                    <a:cubicBezTo>
                      <a:pt x="0" y="0"/>
                      <a:pt x="0" y="78"/>
                      <a:pt x="52" y="81"/>
                    </a:cubicBezTo>
                    <a:cubicBezTo>
                      <a:pt x="211" y="97"/>
                      <a:pt x="369" y="101"/>
                      <a:pt x="522" y="114"/>
                    </a:cubicBezTo>
                    <a:cubicBezTo>
                      <a:pt x="523" y="114"/>
                      <a:pt x="524" y="114"/>
                      <a:pt x="525" y="114"/>
                    </a:cubicBezTo>
                    <a:cubicBezTo>
                      <a:pt x="586" y="114"/>
                      <a:pt x="585" y="16"/>
                      <a:pt x="522" y="16"/>
                    </a:cubicBezTo>
                    <a:cubicBezTo>
                      <a:pt x="366" y="13"/>
                      <a:pt x="207" y="3"/>
                      <a:pt x="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3" name="Google Shape;653;p6"/>
              <p:cNvSpPr/>
              <p:nvPr/>
            </p:nvSpPr>
            <p:spPr>
              <a:xfrm>
                <a:off x="6053544" y="728819"/>
                <a:ext cx="40518" cy="6961"/>
              </a:xfrm>
              <a:custGeom>
                <a:avLst/>
                <a:gdLst/>
                <a:ahLst/>
                <a:cxnLst/>
                <a:rect l="l" t="t" r="r" b="b"/>
                <a:pathLst>
                  <a:path w="617" h="106" extrusionOk="0">
                    <a:moveTo>
                      <a:pt x="411" y="1"/>
                    </a:moveTo>
                    <a:cubicBezTo>
                      <a:pt x="292" y="1"/>
                      <a:pt x="171" y="9"/>
                      <a:pt x="56" y="9"/>
                    </a:cubicBezTo>
                    <a:cubicBezTo>
                      <a:pt x="1" y="9"/>
                      <a:pt x="1" y="96"/>
                      <a:pt x="56" y="96"/>
                    </a:cubicBezTo>
                    <a:cubicBezTo>
                      <a:pt x="166" y="98"/>
                      <a:pt x="280" y="105"/>
                      <a:pt x="393" y="105"/>
                    </a:cubicBezTo>
                    <a:cubicBezTo>
                      <a:pt x="446" y="105"/>
                      <a:pt x="499" y="104"/>
                      <a:pt x="551" y="100"/>
                    </a:cubicBezTo>
                    <a:cubicBezTo>
                      <a:pt x="616" y="100"/>
                      <a:pt x="616" y="9"/>
                      <a:pt x="551" y="6"/>
                    </a:cubicBezTo>
                    <a:cubicBezTo>
                      <a:pt x="505" y="2"/>
                      <a:pt x="458" y="1"/>
                      <a:pt x="4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4" name="Google Shape;654;p6"/>
              <p:cNvSpPr/>
              <p:nvPr/>
            </p:nvSpPr>
            <p:spPr>
              <a:xfrm>
                <a:off x="6115797" y="705639"/>
                <a:ext cx="30996" cy="68625"/>
              </a:xfrm>
              <a:custGeom>
                <a:avLst/>
                <a:gdLst/>
                <a:ahLst/>
                <a:cxnLst/>
                <a:rect l="l" t="t" r="r" b="b"/>
                <a:pathLst>
                  <a:path w="472" h="1045" extrusionOk="0">
                    <a:moveTo>
                      <a:pt x="221" y="133"/>
                    </a:moveTo>
                    <a:cubicBezTo>
                      <a:pt x="238" y="133"/>
                      <a:pt x="255" y="136"/>
                      <a:pt x="271" y="142"/>
                    </a:cubicBezTo>
                    <a:cubicBezTo>
                      <a:pt x="352" y="161"/>
                      <a:pt x="384" y="245"/>
                      <a:pt x="339" y="320"/>
                    </a:cubicBezTo>
                    <a:cubicBezTo>
                      <a:pt x="300" y="388"/>
                      <a:pt x="203" y="430"/>
                      <a:pt x="177" y="508"/>
                    </a:cubicBezTo>
                    <a:cubicBezTo>
                      <a:pt x="173" y="388"/>
                      <a:pt x="167" y="265"/>
                      <a:pt x="157" y="145"/>
                    </a:cubicBezTo>
                    <a:cubicBezTo>
                      <a:pt x="177" y="138"/>
                      <a:pt x="199" y="133"/>
                      <a:pt x="221" y="133"/>
                    </a:cubicBezTo>
                    <a:close/>
                    <a:moveTo>
                      <a:pt x="98" y="0"/>
                    </a:moveTo>
                    <a:cubicBezTo>
                      <a:pt x="75" y="0"/>
                      <a:pt x="54" y="16"/>
                      <a:pt x="54" y="48"/>
                    </a:cubicBezTo>
                    <a:lnTo>
                      <a:pt x="54" y="112"/>
                    </a:lnTo>
                    <a:cubicBezTo>
                      <a:pt x="44" y="119"/>
                      <a:pt x="31" y="125"/>
                      <a:pt x="24" y="132"/>
                    </a:cubicBezTo>
                    <a:cubicBezTo>
                      <a:pt x="0" y="150"/>
                      <a:pt x="21" y="191"/>
                      <a:pt x="48" y="191"/>
                    </a:cubicBezTo>
                    <a:cubicBezTo>
                      <a:pt x="50" y="191"/>
                      <a:pt x="52" y="191"/>
                      <a:pt x="54" y="190"/>
                    </a:cubicBezTo>
                    <a:cubicBezTo>
                      <a:pt x="60" y="453"/>
                      <a:pt x="63" y="718"/>
                      <a:pt x="54" y="984"/>
                    </a:cubicBezTo>
                    <a:cubicBezTo>
                      <a:pt x="50" y="1024"/>
                      <a:pt x="83" y="1045"/>
                      <a:pt x="116" y="1045"/>
                    </a:cubicBezTo>
                    <a:cubicBezTo>
                      <a:pt x="149" y="1045"/>
                      <a:pt x="183" y="1024"/>
                      <a:pt x="183" y="984"/>
                    </a:cubicBezTo>
                    <a:cubicBezTo>
                      <a:pt x="183" y="841"/>
                      <a:pt x="183" y="699"/>
                      <a:pt x="177" y="556"/>
                    </a:cubicBezTo>
                    <a:lnTo>
                      <a:pt x="177" y="556"/>
                    </a:lnTo>
                    <a:cubicBezTo>
                      <a:pt x="186" y="572"/>
                      <a:pt x="199" y="585"/>
                      <a:pt x="216" y="589"/>
                    </a:cubicBezTo>
                    <a:cubicBezTo>
                      <a:pt x="224" y="591"/>
                      <a:pt x="232" y="592"/>
                      <a:pt x="239" y="592"/>
                    </a:cubicBezTo>
                    <a:cubicBezTo>
                      <a:pt x="259" y="592"/>
                      <a:pt x="274" y="583"/>
                      <a:pt x="290" y="569"/>
                    </a:cubicBezTo>
                    <a:cubicBezTo>
                      <a:pt x="306" y="553"/>
                      <a:pt x="313" y="534"/>
                      <a:pt x="303" y="514"/>
                    </a:cubicBezTo>
                    <a:cubicBezTo>
                      <a:pt x="323" y="488"/>
                      <a:pt x="368" y="456"/>
                      <a:pt x="378" y="443"/>
                    </a:cubicBezTo>
                    <a:cubicBezTo>
                      <a:pt x="403" y="410"/>
                      <a:pt x="429" y="378"/>
                      <a:pt x="442" y="339"/>
                    </a:cubicBezTo>
                    <a:cubicBezTo>
                      <a:pt x="472" y="274"/>
                      <a:pt x="468" y="197"/>
                      <a:pt x="426" y="135"/>
                    </a:cubicBezTo>
                    <a:cubicBezTo>
                      <a:pt x="378" y="73"/>
                      <a:pt x="313" y="48"/>
                      <a:pt x="246" y="48"/>
                    </a:cubicBezTo>
                    <a:cubicBezTo>
                      <a:pt x="214" y="48"/>
                      <a:pt x="182" y="53"/>
                      <a:pt x="151" y="64"/>
                    </a:cubicBezTo>
                    <a:lnTo>
                      <a:pt x="151" y="48"/>
                    </a:lnTo>
                    <a:cubicBezTo>
                      <a:pt x="146" y="16"/>
                      <a:pt x="121" y="0"/>
                      <a:pt x="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5" name="Google Shape;655;p6"/>
              <p:cNvSpPr/>
              <p:nvPr/>
            </p:nvSpPr>
            <p:spPr>
              <a:xfrm>
                <a:off x="6156118" y="729345"/>
                <a:ext cx="55163" cy="8471"/>
              </a:xfrm>
              <a:custGeom>
                <a:avLst/>
                <a:gdLst/>
                <a:ahLst/>
                <a:cxnLst/>
                <a:rect l="l" t="t" r="r" b="b"/>
                <a:pathLst>
                  <a:path w="840" h="129" extrusionOk="0">
                    <a:moveTo>
                      <a:pt x="510" y="0"/>
                    </a:moveTo>
                    <a:cubicBezTo>
                      <a:pt x="361" y="0"/>
                      <a:pt x="209" y="10"/>
                      <a:pt x="65" y="27"/>
                    </a:cubicBezTo>
                    <a:cubicBezTo>
                      <a:pt x="7" y="33"/>
                      <a:pt x="0" y="124"/>
                      <a:pt x="65" y="124"/>
                    </a:cubicBezTo>
                    <a:cubicBezTo>
                      <a:pt x="251" y="124"/>
                      <a:pt x="438" y="128"/>
                      <a:pt x="623" y="128"/>
                    </a:cubicBezTo>
                    <a:cubicBezTo>
                      <a:pt x="669" y="128"/>
                      <a:pt x="715" y="128"/>
                      <a:pt x="761" y="127"/>
                    </a:cubicBezTo>
                    <a:cubicBezTo>
                      <a:pt x="839" y="127"/>
                      <a:pt x="839" y="17"/>
                      <a:pt x="761" y="11"/>
                    </a:cubicBezTo>
                    <a:cubicBezTo>
                      <a:pt x="679" y="3"/>
                      <a:pt x="595" y="0"/>
                      <a:pt x="5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6" name="Google Shape;656;p6"/>
              <p:cNvSpPr/>
              <p:nvPr/>
            </p:nvSpPr>
            <p:spPr>
              <a:xfrm>
                <a:off x="6169908" y="663349"/>
                <a:ext cx="46297" cy="50172"/>
              </a:xfrm>
              <a:custGeom>
                <a:avLst/>
                <a:gdLst/>
                <a:ahLst/>
                <a:cxnLst/>
                <a:rect l="l" t="t" r="r" b="b"/>
                <a:pathLst>
                  <a:path w="705" h="764" extrusionOk="0">
                    <a:moveTo>
                      <a:pt x="295" y="139"/>
                    </a:moveTo>
                    <a:cubicBezTo>
                      <a:pt x="367" y="139"/>
                      <a:pt x="393" y="178"/>
                      <a:pt x="370" y="257"/>
                    </a:cubicBezTo>
                    <a:cubicBezTo>
                      <a:pt x="367" y="287"/>
                      <a:pt x="357" y="309"/>
                      <a:pt x="351" y="338"/>
                    </a:cubicBezTo>
                    <a:cubicBezTo>
                      <a:pt x="331" y="403"/>
                      <a:pt x="305" y="468"/>
                      <a:pt x="266" y="520"/>
                    </a:cubicBezTo>
                    <a:cubicBezTo>
                      <a:pt x="208" y="449"/>
                      <a:pt x="172" y="355"/>
                      <a:pt x="176" y="287"/>
                    </a:cubicBezTo>
                    <a:cubicBezTo>
                      <a:pt x="179" y="245"/>
                      <a:pt x="192" y="173"/>
                      <a:pt x="227" y="147"/>
                    </a:cubicBezTo>
                    <a:cubicBezTo>
                      <a:pt x="253" y="142"/>
                      <a:pt x="276" y="139"/>
                      <a:pt x="295" y="139"/>
                    </a:cubicBezTo>
                    <a:close/>
                    <a:moveTo>
                      <a:pt x="294" y="1"/>
                    </a:moveTo>
                    <a:cubicBezTo>
                      <a:pt x="232" y="1"/>
                      <a:pt x="166" y="31"/>
                      <a:pt x="114" y="96"/>
                    </a:cubicBezTo>
                    <a:cubicBezTo>
                      <a:pt x="1" y="241"/>
                      <a:pt x="46" y="452"/>
                      <a:pt x="153" y="594"/>
                    </a:cubicBezTo>
                    <a:cubicBezTo>
                      <a:pt x="127" y="601"/>
                      <a:pt x="104" y="607"/>
                      <a:pt x="78" y="607"/>
                    </a:cubicBezTo>
                    <a:cubicBezTo>
                      <a:pt x="76" y="607"/>
                      <a:pt x="74" y="607"/>
                      <a:pt x="72" y="607"/>
                    </a:cubicBezTo>
                    <a:cubicBezTo>
                      <a:pt x="27" y="607"/>
                      <a:pt x="32" y="679"/>
                      <a:pt x="78" y="682"/>
                    </a:cubicBezTo>
                    <a:cubicBezTo>
                      <a:pt x="91" y="684"/>
                      <a:pt x="104" y="686"/>
                      <a:pt x="117" y="686"/>
                    </a:cubicBezTo>
                    <a:cubicBezTo>
                      <a:pt x="151" y="686"/>
                      <a:pt x="184" y="677"/>
                      <a:pt x="218" y="662"/>
                    </a:cubicBezTo>
                    <a:cubicBezTo>
                      <a:pt x="283" y="723"/>
                      <a:pt x="385" y="763"/>
                      <a:pt x="478" y="763"/>
                    </a:cubicBezTo>
                    <a:cubicBezTo>
                      <a:pt x="579" y="763"/>
                      <a:pt x="670" y="716"/>
                      <a:pt x="694" y="594"/>
                    </a:cubicBezTo>
                    <a:cubicBezTo>
                      <a:pt x="705" y="551"/>
                      <a:pt x="668" y="517"/>
                      <a:pt x="632" y="517"/>
                    </a:cubicBezTo>
                    <a:cubicBezTo>
                      <a:pt x="614" y="517"/>
                      <a:pt x="596" y="525"/>
                      <a:pt x="584" y="546"/>
                    </a:cubicBezTo>
                    <a:cubicBezTo>
                      <a:pt x="548" y="614"/>
                      <a:pt x="502" y="642"/>
                      <a:pt x="454" y="642"/>
                    </a:cubicBezTo>
                    <a:cubicBezTo>
                      <a:pt x="411" y="642"/>
                      <a:pt x="366" y="620"/>
                      <a:pt x="325" y="585"/>
                    </a:cubicBezTo>
                    <a:cubicBezTo>
                      <a:pt x="419" y="494"/>
                      <a:pt x="470" y="348"/>
                      <a:pt x="480" y="228"/>
                    </a:cubicBezTo>
                    <a:cubicBezTo>
                      <a:pt x="490" y="86"/>
                      <a:pt x="398" y="1"/>
                      <a:pt x="2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7" name="Google Shape;657;p6"/>
              <p:cNvSpPr/>
              <p:nvPr/>
            </p:nvSpPr>
            <p:spPr>
              <a:xfrm>
                <a:off x="6166493" y="742872"/>
                <a:ext cx="39665" cy="46757"/>
              </a:xfrm>
              <a:custGeom>
                <a:avLst/>
                <a:gdLst/>
                <a:ahLst/>
                <a:cxnLst/>
                <a:rect l="l" t="t" r="r" b="b"/>
                <a:pathLst>
                  <a:path w="604" h="712" extrusionOk="0">
                    <a:moveTo>
                      <a:pt x="385" y="0"/>
                    </a:moveTo>
                    <a:cubicBezTo>
                      <a:pt x="239" y="0"/>
                      <a:pt x="106" y="81"/>
                      <a:pt x="17" y="197"/>
                    </a:cubicBezTo>
                    <a:cubicBezTo>
                      <a:pt x="1" y="216"/>
                      <a:pt x="14" y="248"/>
                      <a:pt x="27" y="268"/>
                    </a:cubicBezTo>
                    <a:cubicBezTo>
                      <a:pt x="101" y="365"/>
                      <a:pt x="211" y="362"/>
                      <a:pt x="322" y="394"/>
                    </a:cubicBezTo>
                    <a:cubicBezTo>
                      <a:pt x="344" y="404"/>
                      <a:pt x="409" y="420"/>
                      <a:pt x="422" y="446"/>
                    </a:cubicBezTo>
                    <a:cubicBezTo>
                      <a:pt x="467" y="543"/>
                      <a:pt x="367" y="556"/>
                      <a:pt x="312" y="566"/>
                    </a:cubicBezTo>
                    <a:cubicBezTo>
                      <a:pt x="244" y="572"/>
                      <a:pt x="189" y="572"/>
                      <a:pt x="127" y="605"/>
                    </a:cubicBezTo>
                    <a:cubicBezTo>
                      <a:pt x="68" y="633"/>
                      <a:pt x="108" y="712"/>
                      <a:pt x="166" y="712"/>
                    </a:cubicBezTo>
                    <a:cubicBezTo>
                      <a:pt x="168" y="712"/>
                      <a:pt x="170" y="712"/>
                      <a:pt x="173" y="712"/>
                    </a:cubicBezTo>
                    <a:cubicBezTo>
                      <a:pt x="312" y="682"/>
                      <a:pt x="603" y="682"/>
                      <a:pt x="568" y="459"/>
                    </a:cubicBezTo>
                    <a:cubicBezTo>
                      <a:pt x="535" y="248"/>
                      <a:pt x="279" y="307"/>
                      <a:pt x="150" y="216"/>
                    </a:cubicBezTo>
                    <a:cubicBezTo>
                      <a:pt x="228" y="132"/>
                      <a:pt x="325" y="96"/>
                      <a:pt x="438" y="80"/>
                    </a:cubicBezTo>
                    <a:cubicBezTo>
                      <a:pt x="487" y="70"/>
                      <a:pt x="467" y="5"/>
                      <a:pt x="425" y="2"/>
                    </a:cubicBezTo>
                    <a:cubicBezTo>
                      <a:pt x="412" y="1"/>
                      <a:pt x="399" y="0"/>
                      <a:pt x="3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58" name="Google Shape;658;p6"/>
            <p:cNvGrpSpPr/>
            <p:nvPr/>
          </p:nvGrpSpPr>
          <p:grpSpPr>
            <a:xfrm rot="-3361840">
              <a:off x="-149578" y="356769"/>
              <a:ext cx="723374" cy="200879"/>
              <a:chOff x="4799352" y="1342220"/>
              <a:chExt cx="428026" cy="118862"/>
            </a:xfrm>
          </p:grpSpPr>
          <p:sp>
            <p:nvSpPr>
              <p:cNvPr id="659" name="Google Shape;659;p6"/>
              <p:cNvSpPr/>
              <p:nvPr/>
            </p:nvSpPr>
            <p:spPr>
              <a:xfrm>
                <a:off x="4799352" y="1373609"/>
                <a:ext cx="54834" cy="43211"/>
              </a:xfrm>
              <a:custGeom>
                <a:avLst/>
                <a:gdLst/>
                <a:ahLst/>
                <a:cxnLst/>
                <a:rect l="l" t="t" r="r" b="b"/>
                <a:pathLst>
                  <a:path w="835" h="658" extrusionOk="0">
                    <a:moveTo>
                      <a:pt x="136" y="0"/>
                    </a:moveTo>
                    <a:cubicBezTo>
                      <a:pt x="104" y="0"/>
                      <a:pt x="79" y="43"/>
                      <a:pt x="106" y="70"/>
                    </a:cubicBezTo>
                    <a:cubicBezTo>
                      <a:pt x="190" y="164"/>
                      <a:pt x="287" y="245"/>
                      <a:pt x="368" y="339"/>
                    </a:cubicBezTo>
                    <a:cubicBezTo>
                      <a:pt x="381" y="352"/>
                      <a:pt x="394" y="369"/>
                      <a:pt x="407" y="385"/>
                    </a:cubicBezTo>
                    <a:cubicBezTo>
                      <a:pt x="297" y="453"/>
                      <a:pt x="187" y="508"/>
                      <a:pt x="54" y="553"/>
                    </a:cubicBezTo>
                    <a:cubicBezTo>
                      <a:pt x="1" y="571"/>
                      <a:pt x="18" y="646"/>
                      <a:pt x="64" y="646"/>
                    </a:cubicBezTo>
                    <a:cubicBezTo>
                      <a:pt x="68" y="646"/>
                      <a:pt x="72" y="645"/>
                      <a:pt x="77" y="644"/>
                    </a:cubicBezTo>
                    <a:cubicBezTo>
                      <a:pt x="213" y="602"/>
                      <a:pt x="349" y="550"/>
                      <a:pt x="479" y="482"/>
                    </a:cubicBezTo>
                    <a:cubicBezTo>
                      <a:pt x="521" y="534"/>
                      <a:pt x="556" y="586"/>
                      <a:pt x="602" y="637"/>
                    </a:cubicBezTo>
                    <a:cubicBezTo>
                      <a:pt x="612" y="651"/>
                      <a:pt x="625" y="657"/>
                      <a:pt x="638" y="657"/>
                    </a:cubicBezTo>
                    <a:cubicBezTo>
                      <a:pt x="676" y="657"/>
                      <a:pt x="713" y="608"/>
                      <a:pt x="689" y="569"/>
                    </a:cubicBezTo>
                    <a:cubicBezTo>
                      <a:pt x="660" y="518"/>
                      <a:pt x="628" y="466"/>
                      <a:pt x="589" y="417"/>
                    </a:cubicBezTo>
                    <a:cubicBezTo>
                      <a:pt x="670" y="362"/>
                      <a:pt x="741" y="304"/>
                      <a:pt x="802" y="229"/>
                    </a:cubicBezTo>
                    <a:cubicBezTo>
                      <a:pt x="835" y="197"/>
                      <a:pt x="807" y="136"/>
                      <a:pt x="765" y="136"/>
                    </a:cubicBezTo>
                    <a:cubicBezTo>
                      <a:pt x="757" y="136"/>
                      <a:pt x="747" y="139"/>
                      <a:pt x="738" y="145"/>
                    </a:cubicBezTo>
                    <a:cubicBezTo>
                      <a:pt x="657" y="207"/>
                      <a:pt x="585" y="262"/>
                      <a:pt x="508" y="313"/>
                    </a:cubicBezTo>
                    <a:cubicBezTo>
                      <a:pt x="404" y="194"/>
                      <a:pt x="278" y="83"/>
                      <a:pt x="155" y="6"/>
                    </a:cubicBezTo>
                    <a:cubicBezTo>
                      <a:pt x="148" y="2"/>
                      <a:pt x="142" y="0"/>
                      <a:pt x="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0" name="Google Shape;660;p6"/>
              <p:cNvSpPr/>
              <p:nvPr/>
            </p:nvSpPr>
            <p:spPr>
              <a:xfrm>
                <a:off x="4879007" y="1380570"/>
                <a:ext cx="41569" cy="36907"/>
              </a:xfrm>
              <a:custGeom>
                <a:avLst/>
                <a:gdLst/>
                <a:ahLst/>
                <a:cxnLst/>
                <a:rect l="l" t="t" r="r" b="b"/>
                <a:pathLst>
                  <a:path w="633" h="562" extrusionOk="0">
                    <a:moveTo>
                      <a:pt x="415" y="1"/>
                    </a:moveTo>
                    <a:cubicBezTo>
                      <a:pt x="383" y="1"/>
                      <a:pt x="349" y="22"/>
                      <a:pt x="351" y="58"/>
                    </a:cubicBezTo>
                    <a:cubicBezTo>
                      <a:pt x="357" y="133"/>
                      <a:pt x="351" y="198"/>
                      <a:pt x="335" y="256"/>
                    </a:cubicBezTo>
                    <a:cubicBezTo>
                      <a:pt x="244" y="256"/>
                      <a:pt x="150" y="256"/>
                      <a:pt x="59" y="253"/>
                    </a:cubicBezTo>
                    <a:cubicBezTo>
                      <a:pt x="1" y="253"/>
                      <a:pt x="1" y="347"/>
                      <a:pt x="59" y="350"/>
                    </a:cubicBezTo>
                    <a:cubicBezTo>
                      <a:pt x="134" y="353"/>
                      <a:pt x="211" y="363"/>
                      <a:pt x="283" y="369"/>
                    </a:cubicBezTo>
                    <a:cubicBezTo>
                      <a:pt x="260" y="412"/>
                      <a:pt x="228" y="444"/>
                      <a:pt x="186" y="476"/>
                    </a:cubicBezTo>
                    <a:cubicBezTo>
                      <a:pt x="148" y="503"/>
                      <a:pt x="182" y="562"/>
                      <a:pt x="223" y="562"/>
                    </a:cubicBezTo>
                    <a:cubicBezTo>
                      <a:pt x="231" y="562"/>
                      <a:pt x="239" y="559"/>
                      <a:pt x="247" y="554"/>
                    </a:cubicBezTo>
                    <a:cubicBezTo>
                      <a:pt x="312" y="509"/>
                      <a:pt x="364" y="447"/>
                      <a:pt x="406" y="379"/>
                    </a:cubicBezTo>
                    <a:cubicBezTo>
                      <a:pt x="430" y="381"/>
                      <a:pt x="455" y="382"/>
                      <a:pt x="480" y="382"/>
                    </a:cubicBezTo>
                    <a:cubicBezTo>
                      <a:pt x="505" y="382"/>
                      <a:pt x="531" y="381"/>
                      <a:pt x="555" y="379"/>
                    </a:cubicBezTo>
                    <a:cubicBezTo>
                      <a:pt x="610" y="379"/>
                      <a:pt x="633" y="285"/>
                      <a:pt x="571" y="272"/>
                    </a:cubicBezTo>
                    <a:cubicBezTo>
                      <a:pt x="535" y="269"/>
                      <a:pt x="497" y="266"/>
                      <a:pt x="458" y="263"/>
                    </a:cubicBezTo>
                    <a:cubicBezTo>
                      <a:pt x="477" y="191"/>
                      <a:pt x="480" y="117"/>
                      <a:pt x="471" y="42"/>
                    </a:cubicBezTo>
                    <a:cubicBezTo>
                      <a:pt x="465" y="14"/>
                      <a:pt x="441" y="1"/>
                      <a:pt x="4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1" name="Google Shape;661;p6"/>
              <p:cNvSpPr/>
              <p:nvPr/>
            </p:nvSpPr>
            <p:spPr>
              <a:xfrm>
                <a:off x="4927339" y="1370129"/>
                <a:ext cx="55688" cy="90953"/>
              </a:xfrm>
              <a:custGeom>
                <a:avLst/>
                <a:gdLst/>
                <a:ahLst/>
                <a:cxnLst/>
                <a:rect l="l" t="t" r="r" b="b"/>
                <a:pathLst>
                  <a:path w="848" h="1385" extrusionOk="0">
                    <a:moveTo>
                      <a:pt x="693" y="1"/>
                    </a:moveTo>
                    <a:cubicBezTo>
                      <a:pt x="666" y="1"/>
                      <a:pt x="639" y="16"/>
                      <a:pt x="632" y="49"/>
                    </a:cubicBezTo>
                    <a:cubicBezTo>
                      <a:pt x="600" y="198"/>
                      <a:pt x="596" y="266"/>
                      <a:pt x="425" y="282"/>
                    </a:cubicBezTo>
                    <a:cubicBezTo>
                      <a:pt x="394" y="299"/>
                      <a:pt x="367" y="308"/>
                      <a:pt x="343" y="308"/>
                    </a:cubicBezTo>
                    <a:cubicBezTo>
                      <a:pt x="305" y="308"/>
                      <a:pt x="276" y="286"/>
                      <a:pt x="256" y="243"/>
                    </a:cubicBezTo>
                    <a:cubicBezTo>
                      <a:pt x="224" y="188"/>
                      <a:pt x="178" y="149"/>
                      <a:pt x="130" y="111"/>
                    </a:cubicBezTo>
                    <a:lnTo>
                      <a:pt x="130" y="111"/>
                    </a:lnTo>
                    <a:cubicBezTo>
                      <a:pt x="132" y="111"/>
                      <a:pt x="134" y="111"/>
                      <a:pt x="136" y="111"/>
                    </a:cubicBezTo>
                    <a:cubicBezTo>
                      <a:pt x="185" y="111"/>
                      <a:pt x="190" y="35"/>
                      <a:pt x="143" y="17"/>
                    </a:cubicBezTo>
                    <a:cubicBezTo>
                      <a:pt x="136" y="17"/>
                      <a:pt x="133" y="10"/>
                      <a:pt x="130" y="10"/>
                    </a:cubicBezTo>
                    <a:cubicBezTo>
                      <a:pt x="126" y="9"/>
                      <a:pt x="123" y="8"/>
                      <a:pt x="119" y="8"/>
                    </a:cubicBezTo>
                    <a:cubicBezTo>
                      <a:pt x="101" y="8"/>
                      <a:pt x="80" y="20"/>
                      <a:pt x="75" y="36"/>
                    </a:cubicBezTo>
                    <a:cubicBezTo>
                      <a:pt x="0" y="182"/>
                      <a:pt x="214" y="428"/>
                      <a:pt x="340" y="480"/>
                    </a:cubicBezTo>
                    <a:cubicBezTo>
                      <a:pt x="374" y="495"/>
                      <a:pt x="406" y="502"/>
                      <a:pt x="436" y="502"/>
                    </a:cubicBezTo>
                    <a:cubicBezTo>
                      <a:pt x="509" y="502"/>
                      <a:pt x="571" y="461"/>
                      <a:pt x="619" y="399"/>
                    </a:cubicBezTo>
                    <a:lnTo>
                      <a:pt x="619" y="399"/>
                    </a:lnTo>
                    <a:cubicBezTo>
                      <a:pt x="616" y="716"/>
                      <a:pt x="632" y="1031"/>
                      <a:pt x="700" y="1338"/>
                    </a:cubicBezTo>
                    <a:cubicBezTo>
                      <a:pt x="710" y="1370"/>
                      <a:pt x="737" y="1384"/>
                      <a:pt x="764" y="1384"/>
                    </a:cubicBezTo>
                    <a:cubicBezTo>
                      <a:pt x="805" y="1384"/>
                      <a:pt x="848" y="1352"/>
                      <a:pt x="836" y="1303"/>
                    </a:cubicBezTo>
                    <a:cubicBezTo>
                      <a:pt x="742" y="894"/>
                      <a:pt x="749" y="480"/>
                      <a:pt x="762" y="65"/>
                    </a:cubicBezTo>
                    <a:cubicBezTo>
                      <a:pt x="762" y="24"/>
                      <a:pt x="727" y="1"/>
                      <a:pt x="6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2" name="Google Shape;662;p6"/>
              <p:cNvSpPr/>
              <p:nvPr/>
            </p:nvSpPr>
            <p:spPr>
              <a:xfrm>
                <a:off x="5005812" y="1404341"/>
                <a:ext cx="37498" cy="9719"/>
              </a:xfrm>
              <a:custGeom>
                <a:avLst/>
                <a:gdLst/>
                <a:ahLst/>
                <a:cxnLst/>
                <a:rect l="l" t="t" r="r" b="b"/>
                <a:pathLst>
                  <a:path w="571" h="148" extrusionOk="0">
                    <a:moveTo>
                      <a:pt x="445" y="1"/>
                    </a:moveTo>
                    <a:cubicBezTo>
                      <a:pt x="420" y="1"/>
                      <a:pt x="400" y="20"/>
                      <a:pt x="393" y="40"/>
                    </a:cubicBezTo>
                    <a:cubicBezTo>
                      <a:pt x="373" y="41"/>
                      <a:pt x="353" y="42"/>
                      <a:pt x="334" y="42"/>
                    </a:cubicBezTo>
                    <a:cubicBezTo>
                      <a:pt x="245" y="42"/>
                      <a:pt x="159" y="30"/>
                      <a:pt x="69" y="17"/>
                    </a:cubicBezTo>
                    <a:cubicBezTo>
                      <a:pt x="66" y="17"/>
                      <a:pt x="63" y="16"/>
                      <a:pt x="60" y="16"/>
                    </a:cubicBezTo>
                    <a:cubicBezTo>
                      <a:pt x="18" y="16"/>
                      <a:pt x="1" y="80"/>
                      <a:pt x="49" y="95"/>
                    </a:cubicBezTo>
                    <a:cubicBezTo>
                      <a:pt x="172" y="137"/>
                      <a:pt x="303" y="147"/>
                      <a:pt x="432" y="147"/>
                    </a:cubicBezTo>
                    <a:cubicBezTo>
                      <a:pt x="453" y="147"/>
                      <a:pt x="473" y="147"/>
                      <a:pt x="493" y="147"/>
                    </a:cubicBezTo>
                    <a:cubicBezTo>
                      <a:pt x="551" y="143"/>
                      <a:pt x="571" y="69"/>
                      <a:pt x="522" y="40"/>
                    </a:cubicBezTo>
                    <a:cubicBezTo>
                      <a:pt x="506" y="30"/>
                      <a:pt x="487" y="20"/>
                      <a:pt x="470" y="7"/>
                    </a:cubicBezTo>
                    <a:cubicBezTo>
                      <a:pt x="462" y="3"/>
                      <a:pt x="453" y="1"/>
                      <a:pt x="4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3" name="Google Shape;663;p6"/>
              <p:cNvSpPr/>
              <p:nvPr/>
            </p:nvSpPr>
            <p:spPr>
              <a:xfrm>
                <a:off x="4998588" y="1386414"/>
                <a:ext cx="49647" cy="7224"/>
              </a:xfrm>
              <a:custGeom>
                <a:avLst/>
                <a:gdLst/>
                <a:ahLst/>
                <a:cxnLst/>
                <a:rect l="l" t="t" r="r" b="b"/>
                <a:pathLst>
                  <a:path w="756" h="110" extrusionOk="0">
                    <a:moveTo>
                      <a:pt x="467" y="0"/>
                    </a:moveTo>
                    <a:cubicBezTo>
                      <a:pt x="330" y="0"/>
                      <a:pt x="192" y="5"/>
                      <a:pt x="59" y="12"/>
                    </a:cubicBezTo>
                    <a:cubicBezTo>
                      <a:pt x="1" y="15"/>
                      <a:pt x="1" y="99"/>
                      <a:pt x="59" y="99"/>
                    </a:cubicBezTo>
                    <a:cubicBezTo>
                      <a:pt x="181" y="105"/>
                      <a:pt x="308" y="109"/>
                      <a:pt x="435" y="109"/>
                    </a:cubicBezTo>
                    <a:cubicBezTo>
                      <a:pt x="519" y="109"/>
                      <a:pt x="602" y="107"/>
                      <a:pt x="684" y="102"/>
                    </a:cubicBezTo>
                    <a:cubicBezTo>
                      <a:pt x="686" y="102"/>
                      <a:pt x="689" y="103"/>
                      <a:pt x="691" y="103"/>
                    </a:cubicBezTo>
                    <a:cubicBezTo>
                      <a:pt x="755" y="103"/>
                      <a:pt x="753" y="11"/>
                      <a:pt x="684" y="5"/>
                    </a:cubicBezTo>
                    <a:cubicBezTo>
                      <a:pt x="613" y="2"/>
                      <a:pt x="540" y="0"/>
                      <a:pt x="4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4" name="Google Shape;664;p6"/>
              <p:cNvSpPr/>
              <p:nvPr/>
            </p:nvSpPr>
            <p:spPr>
              <a:xfrm>
                <a:off x="5070626" y="1382343"/>
                <a:ext cx="61401" cy="4170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635" extrusionOk="0">
                    <a:moveTo>
                      <a:pt x="488" y="1"/>
                    </a:moveTo>
                    <a:cubicBezTo>
                      <a:pt x="427" y="1"/>
                      <a:pt x="360" y="17"/>
                      <a:pt x="322" y="31"/>
                    </a:cubicBezTo>
                    <a:cubicBezTo>
                      <a:pt x="164" y="93"/>
                      <a:pt x="34" y="239"/>
                      <a:pt x="15" y="407"/>
                    </a:cubicBezTo>
                    <a:cubicBezTo>
                      <a:pt x="1" y="550"/>
                      <a:pt x="97" y="634"/>
                      <a:pt x="222" y="634"/>
                    </a:cubicBezTo>
                    <a:cubicBezTo>
                      <a:pt x="242" y="634"/>
                      <a:pt x="263" y="632"/>
                      <a:pt x="284" y="627"/>
                    </a:cubicBezTo>
                    <a:cubicBezTo>
                      <a:pt x="407" y="598"/>
                      <a:pt x="494" y="514"/>
                      <a:pt x="559" y="407"/>
                    </a:cubicBezTo>
                    <a:cubicBezTo>
                      <a:pt x="591" y="475"/>
                      <a:pt x="646" y="537"/>
                      <a:pt x="718" y="563"/>
                    </a:cubicBezTo>
                    <a:cubicBezTo>
                      <a:pt x="735" y="568"/>
                      <a:pt x="752" y="571"/>
                      <a:pt x="768" y="571"/>
                    </a:cubicBezTo>
                    <a:cubicBezTo>
                      <a:pt x="859" y="571"/>
                      <a:pt x="934" y="494"/>
                      <a:pt x="896" y="401"/>
                    </a:cubicBezTo>
                    <a:cubicBezTo>
                      <a:pt x="885" y="373"/>
                      <a:pt x="858" y="359"/>
                      <a:pt x="833" y="359"/>
                    </a:cubicBezTo>
                    <a:cubicBezTo>
                      <a:pt x="804" y="359"/>
                      <a:pt x="778" y="377"/>
                      <a:pt x="779" y="417"/>
                    </a:cubicBezTo>
                    <a:cubicBezTo>
                      <a:pt x="776" y="417"/>
                      <a:pt x="773" y="417"/>
                      <a:pt x="770" y="417"/>
                    </a:cubicBezTo>
                    <a:cubicBezTo>
                      <a:pt x="723" y="417"/>
                      <a:pt x="694" y="394"/>
                      <a:pt x="679" y="342"/>
                    </a:cubicBezTo>
                    <a:cubicBezTo>
                      <a:pt x="656" y="304"/>
                      <a:pt x="646" y="258"/>
                      <a:pt x="640" y="213"/>
                    </a:cubicBezTo>
                    <a:cubicBezTo>
                      <a:pt x="636" y="174"/>
                      <a:pt x="602" y="150"/>
                      <a:pt x="570" y="150"/>
                    </a:cubicBezTo>
                    <a:cubicBezTo>
                      <a:pt x="545" y="150"/>
                      <a:pt x="520" y="164"/>
                      <a:pt x="510" y="197"/>
                    </a:cubicBezTo>
                    <a:cubicBezTo>
                      <a:pt x="491" y="271"/>
                      <a:pt x="462" y="339"/>
                      <a:pt x="413" y="397"/>
                    </a:cubicBezTo>
                    <a:cubicBezTo>
                      <a:pt x="383" y="433"/>
                      <a:pt x="283" y="505"/>
                      <a:pt x="214" y="505"/>
                    </a:cubicBezTo>
                    <a:cubicBezTo>
                      <a:pt x="170" y="505"/>
                      <a:pt x="138" y="476"/>
                      <a:pt x="144" y="391"/>
                    </a:cubicBezTo>
                    <a:cubicBezTo>
                      <a:pt x="151" y="307"/>
                      <a:pt x="225" y="219"/>
                      <a:pt x="293" y="167"/>
                    </a:cubicBezTo>
                    <a:cubicBezTo>
                      <a:pt x="310" y="156"/>
                      <a:pt x="486" y="95"/>
                      <a:pt x="527" y="95"/>
                    </a:cubicBezTo>
                    <a:cubicBezTo>
                      <a:pt x="533" y="95"/>
                      <a:pt x="537" y="97"/>
                      <a:pt x="536" y="99"/>
                    </a:cubicBezTo>
                    <a:cubicBezTo>
                      <a:pt x="534" y="125"/>
                      <a:pt x="558" y="141"/>
                      <a:pt x="580" y="141"/>
                    </a:cubicBezTo>
                    <a:cubicBezTo>
                      <a:pt x="597" y="141"/>
                      <a:pt x="613" y="132"/>
                      <a:pt x="617" y="112"/>
                    </a:cubicBezTo>
                    <a:cubicBezTo>
                      <a:pt x="630" y="26"/>
                      <a:pt x="564" y="1"/>
                      <a:pt x="48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5" name="Google Shape;665;p6"/>
              <p:cNvSpPr/>
              <p:nvPr/>
            </p:nvSpPr>
            <p:spPr>
              <a:xfrm>
                <a:off x="5111800" y="1343271"/>
                <a:ext cx="37695" cy="41109"/>
              </a:xfrm>
              <a:custGeom>
                <a:avLst/>
                <a:gdLst/>
                <a:ahLst/>
                <a:cxnLst/>
                <a:rect l="l" t="t" r="r" b="b"/>
                <a:pathLst>
                  <a:path w="574" h="626" extrusionOk="0">
                    <a:moveTo>
                      <a:pt x="201" y="1"/>
                    </a:moveTo>
                    <a:cubicBezTo>
                      <a:pt x="112" y="1"/>
                      <a:pt x="24" y="63"/>
                      <a:pt x="6" y="166"/>
                    </a:cubicBezTo>
                    <a:cubicBezTo>
                      <a:pt x="1" y="200"/>
                      <a:pt x="26" y="222"/>
                      <a:pt x="52" y="222"/>
                    </a:cubicBezTo>
                    <a:cubicBezTo>
                      <a:pt x="68" y="222"/>
                      <a:pt x="84" y="212"/>
                      <a:pt x="91" y="189"/>
                    </a:cubicBezTo>
                    <a:cubicBezTo>
                      <a:pt x="104" y="143"/>
                      <a:pt x="145" y="106"/>
                      <a:pt x="189" y="106"/>
                    </a:cubicBezTo>
                    <a:cubicBezTo>
                      <a:pt x="210" y="106"/>
                      <a:pt x="231" y="114"/>
                      <a:pt x="249" y="134"/>
                    </a:cubicBezTo>
                    <a:cubicBezTo>
                      <a:pt x="298" y="183"/>
                      <a:pt x="266" y="254"/>
                      <a:pt x="236" y="302"/>
                    </a:cubicBezTo>
                    <a:cubicBezTo>
                      <a:pt x="191" y="383"/>
                      <a:pt x="126" y="448"/>
                      <a:pt x="58" y="507"/>
                    </a:cubicBezTo>
                    <a:cubicBezTo>
                      <a:pt x="10" y="542"/>
                      <a:pt x="55" y="610"/>
                      <a:pt x="104" y="613"/>
                    </a:cubicBezTo>
                    <a:cubicBezTo>
                      <a:pt x="195" y="620"/>
                      <a:pt x="287" y="626"/>
                      <a:pt x="378" y="626"/>
                    </a:cubicBezTo>
                    <a:cubicBezTo>
                      <a:pt x="413" y="626"/>
                      <a:pt x="448" y="625"/>
                      <a:pt x="483" y="623"/>
                    </a:cubicBezTo>
                    <a:cubicBezTo>
                      <a:pt x="573" y="613"/>
                      <a:pt x="573" y="494"/>
                      <a:pt x="489" y="494"/>
                    </a:cubicBezTo>
                    <a:lnTo>
                      <a:pt x="262" y="494"/>
                    </a:lnTo>
                    <a:cubicBezTo>
                      <a:pt x="366" y="377"/>
                      <a:pt x="450" y="209"/>
                      <a:pt x="353" y="79"/>
                    </a:cubicBezTo>
                    <a:cubicBezTo>
                      <a:pt x="313" y="25"/>
                      <a:pt x="257" y="1"/>
                      <a:pt x="2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6" name="Google Shape;666;p6"/>
              <p:cNvSpPr/>
              <p:nvPr/>
            </p:nvSpPr>
            <p:spPr>
              <a:xfrm>
                <a:off x="5171558" y="1342220"/>
                <a:ext cx="55819" cy="88917"/>
              </a:xfrm>
              <a:custGeom>
                <a:avLst/>
                <a:gdLst/>
                <a:ahLst/>
                <a:cxnLst/>
                <a:rect l="l" t="t" r="r" b="b"/>
                <a:pathLst>
                  <a:path w="850" h="1354" extrusionOk="0">
                    <a:moveTo>
                      <a:pt x="478" y="838"/>
                    </a:moveTo>
                    <a:cubicBezTo>
                      <a:pt x="599" y="838"/>
                      <a:pt x="635" y="878"/>
                      <a:pt x="583" y="963"/>
                    </a:cubicBezTo>
                    <a:cubicBezTo>
                      <a:pt x="535" y="1125"/>
                      <a:pt x="357" y="1219"/>
                      <a:pt x="195" y="1226"/>
                    </a:cubicBezTo>
                    <a:cubicBezTo>
                      <a:pt x="211" y="1128"/>
                      <a:pt x="230" y="1047"/>
                      <a:pt x="282" y="960"/>
                    </a:cubicBezTo>
                    <a:cubicBezTo>
                      <a:pt x="311" y="921"/>
                      <a:pt x="340" y="885"/>
                      <a:pt x="366" y="847"/>
                    </a:cubicBezTo>
                    <a:cubicBezTo>
                      <a:pt x="409" y="841"/>
                      <a:pt x="447" y="838"/>
                      <a:pt x="478" y="838"/>
                    </a:cubicBezTo>
                    <a:close/>
                    <a:moveTo>
                      <a:pt x="103" y="0"/>
                    </a:moveTo>
                    <a:cubicBezTo>
                      <a:pt x="68" y="0"/>
                      <a:pt x="30" y="30"/>
                      <a:pt x="42" y="69"/>
                    </a:cubicBezTo>
                    <a:cubicBezTo>
                      <a:pt x="104" y="250"/>
                      <a:pt x="81" y="451"/>
                      <a:pt x="75" y="642"/>
                    </a:cubicBezTo>
                    <a:lnTo>
                      <a:pt x="65" y="1219"/>
                    </a:lnTo>
                    <a:lnTo>
                      <a:pt x="65" y="1226"/>
                    </a:lnTo>
                    <a:cubicBezTo>
                      <a:pt x="10" y="1251"/>
                      <a:pt x="0" y="1339"/>
                      <a:pt x="68" y="1349"/>
                    </a:cubicBezTo>
                    <a:cubicBezTo>
                      <a:pt x="90" y="1352"/>
                      <a:pt x="113" y="1353"/>
                      <a:pt x="137" y="1353"/>
                    </a:cubicBezTo>
                    <a:cubicBezTo>
                      <a:pt x="434" y="1353"/>
                      <a:pt x="849" y="1117"/>
                      <a:pt x="732" y="772"/>
                    </a:cubicBezTo>
                    <a:cubicBezTo>
                      <a:pt x="700" y="672"/>
                      <a:pt x="615" y="628"/>
                      <a:pt x="524" y="628"/>
                    </a:cubicBezTo>
                    <a:cubicBezTo>
                      <a:pt x="480" y="628"/>
                      <a:pt x="434" y="638"/>
                      <a:pt x="392" y="659"/>
                    </a:cubicBezTo>
                    <a:cubicBezTo>
                      <a:pt x="311" y="701"/>
                      <a:pt x="247" y="766"/>
                      <a:pt x="198" y="840"/>
                    </a:cubicBezTo>
                    <a:cubicBezTo>
                      <a:pt x="198" y="727"/>
                      <a:pt x="198" y="613"/>
                      <a:pt x="201" y="500"/>
                    </a:cubicBezTo>
                    <a:cubicBezTo>
                      <a:pt x="201" y="335"/>
                      <a:pt x="211" y="186"/>
                      <a:pt x="146" y="27"/>
                    </a:cubicBezTo>
                    <a:cubicBezTo>
                      <a:pt x="137" y="8"/>
                      <a:pt x="120" y="0"/>
                      <a:pt x="1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667" name="Google Shape;667;p6"/>
          <p:cNvGrpSpPr/>
          <p:nvPr/>
        </p:nvGrpSpPr>
        <p:grpSpPr>
          <a:xfrm>
            <a:off x="-436543" y="971303"/>
            <a:ext cx="13057725" cy="3697389"/>
            <a:chOff x="-327407" y="728477"/>
            <a:chExt cx="9793294" cy="2773042"/>
          </a:xfrm>
        </p:grpSpPr>
        <p:grpSp>
          <p:nvGrpSpPr>
            <p:cNvPr id="668" name="Google Shape;668;p6"/>
            <p:cNvGrpSpPr/>
            <p:nvPr/>
          </p:nvGrpSpPr>
          <p:grpSpPr>
            <a:xfrm rot="-808921">
              <a:off x="8787737" y="2618858"/>
              <a:ext cx="590081" cy="825247"/>
              <a:chOff x="3735990" y="4115688"/>
              <a:chExt cx="349166" cy="488320"/>
            </a:xfrm>
          </p:grpSpPr>
          <p:sp>
            <p:nvSpPr>
              <p:cNvPr id="669" name="Google Shape;669;p6"/>
              <p:cNvSpPr/>
              <p:nvPr/>
            </p:nvSpPr>
            <p:spPr>
              <a:xfrm>
                <a:off x="3772568" y="4159291"/>
                <a:ext cx="312589" cy="444717"/>
              </a:xfrm>
              <a:custGeom>
                <a:avLst/>
                <a:gdLst/>
                <a:ahLst/>
                <a:cxnLst/>
                <a:rect l="l" t="t" r="r" b="b"/>
                <a:pathLst>
                  <a:path w="4760" h="6772" extrusionOk="0">
                    <a:moveTo>
                      <a:pt x="2414" y="175"/>
                    </a:moveTo>
                    <a:cubicBezTo>
                      <a:pt x="3004" y="1957"/>
                      <a:pt x="3746" y="3680"/>
                      <a:pt x="4624" y="5336"/>
                    </a:cubicBezTo>
                    <a:cubicBezTo>
                      <a:pt x="4624" y="5342"/>
                      <a:pt x="4627" y="5342"/>
                      <a:pt x="4627" y="5345"/>
                    </a:cubicBezTo>
                    <a:cubicBezTo>
                      <a:pt x="4415" y="6312"/>
                      <a:pt x="3390" y="6674"/>
                      <a:pt x="2475" y="6674"/>
                    </a:cubicBezTo>
                    <a:cubicBezTo>
                      <a:pt x="2455" y="6674"/>
                      <a:pt x="2434" y="6674"/>
                      <a:pt x="2414" y="6674"/>
                    </a:cubicBezTo>
                    <a:cubicBezTo>
                      <a:pt x="1423" y="6657"/>
                      <a:pt x="254" y="6346"/>
                      <a:pt x="92" y="5213"/>
                    </a:cubicBezTo>
                    <a:cubicBezTo>
                      <a:pt x="208" y="5102"/>
                      <a:pt x="335" y="4973"/>
                      <a:pt x="419" y="4834"/>
                    </a:cubicBezTo>
                    <a:cubicBezTo>
                      <a:pt x="438" y="4804"/>
                      <a:pt x="410" y="4773"/>
                      <a:pt x="381" y="4773"/>
                    </a:cubicBezTo>
                    <a:cubicBezTo>
                      <a:pt x="372" y="4773"/>
                      <a:pt x="362" y="4777"/>
                      <a:pt x="354" y="4785"/>
                    </a:cubicBezTo>
                    <a:cubicBezTo>
                      <a:pt x="299" y="4843"/>
                      <a:pt x="250" y="4911"/>
                      <a:pt x="202" y="4976"/>
                    </a:cubicBezTo>
                    <a:cubicBezTo>
                      <a:pt x="189" y="4996"/>
                      <a:pt x="173" y="5012"/>
                      <a:pt x="160" y="5034"/>
                    </a:cubicBezTo>
                    <a:cubicBezTo>
                      <a:pt x="918" y="3470"/>
                      <a:pt x="1407" y="1746"/>
                      <a:pt x="2346" y="282"/>
                    </a:cubicBezTo>
                    <a:lnTo>
                      <a:pt x="2346" y="282"/>
                    </a:lnTo>
                    <a:cubicBezTo>
                      <a:pt x="2343" y="340"/>
                      <a:pt x="2343" y="392"/>
                      <a:pt x="2346" y="450"/>
                    </a:cubicBezTo>
                    <a:cubicBezTo>
                      <a:pt x="2350" y="475"/>
                      <a:pt x="2368" y="487"/>
                      <a:pt x="2386" y="487"/>
                    </a:cubicBezTo>
                    <a:cubicBezTo>
                      <a:pt x="2405" y="487"/>
                      <a:pt x="2422" y="475"/>
                      <a:pt x="2424" y="450"/>
                    </a:cubicBezTo>
                    <a:cubicBezTo>
                      <a:pt x="2431" y="360"/>
                      <a:pt x="2424" y="263"/>
                      <a:pt x="2414" y="175"/>
                    </a:cubicBezTo>
                    <a:close/>
                    <a:moveTo>
                      <a:pt x="2438" y="1"/>
                    </a:moveTo>
                    <a:cubicBezTo>
                      <a:pt x="2422" y="1"/>
                      <a:pt x="2406" y="8"/>
                      <a:pt x="2395" y="23"/>
                    </a:cubicBezTo>
                    <a:cubicBezTo>
                      <a:pt x="1886" y="823"/>
                      <a:pt x="1511" y="1685"/>
                      <a:pt x="1135" y="2550"/>
                    </a:cubicBezTo>
                    <a:cubicBezTo>
                      <a:pt x="756" y="3437"/>
                      <a:pt x="335" y="4315"/>
                      <a:pt x="11" y="5222"/>
                    </a:cubicBezTo>
                    <a:cubicBezTo>
                      <a:pt x="1" y="5239"/>
                      <a:pt x="17" y="5255"/>
                      <a:pt x="33" y="5255"/>
                    </a:cubicBezTo>
                    <a:cubicBezTo>
                      <a:pt x="30" y="6366"/>
                      <a:pt x="1417" y="6726"/>
                      <a:pt x="2301" y="6768"/>
                    </a:cubicBezTo>
                    <a:cubicBezTo>
                      <a:pt x="2358" y="6770"/>
                      <a:pt x="2417" y="6772"/>
                      <a:pt x="2475" y="6772"/>
                    </a:cubicBezTo>
                    <a:cubicBezTo>
                      <a:pt x="3455" y="6772"/>
                      <a:pt x="4549" y="6379"/>
                      <a:pt x="4757" y="5303"/>
                    </a:cubicBezTo>
                    <a:cubicBezTo>
                      <a:pt x="4760" y="5268"/>
                      <a:pt x="4734" y="5242"/>
                      <a:pt x="4705" y="5239"/>
                    </a:cubicBezTo>
                    <a:cubicBezTo>
                      <a:pt x="3820" y="3567"/>
                      <a:pt x="3085" y="1831"/>
                      <a:pt x="2489" y="36"/>
                    </a:cubicBezTo>
                    <a:cubicBezTo>
                      <a:pt x="2481" y="13"/>
                      <a:pt x="2460" y="1"/>
                      <a:pt x="24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0" name="Google Shape;670;p6"/>
              <p:cNvSpPr/>
              <p:nvPr/>
            </p:nvSpPr>
            <p:spPr>
              <a:xfrm>
                <a:off x="3808751" y="4455517"/>
                <a:ext cx="25808" cy="13922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12" extrusionOk="0">
                    <a:moveTo>
                      <a:pt x="336" y="0"/>
                    </a:moveTo>
                    <a:cubicBezTo>
                      <a:pt x="332" y="0"/>
                      <a:pt x="328" y="1"/>
                      <a:pt x="325" y="2"/>
                    </a:cubicBezTo>
                    <a:cubicBezTo>
                      <a:pt x="224" y="41"/>
                      <a:pt x="124" y="96"/>
                      <a:pt x="30" y="148"/>
                    </a:cubicBezTo>
                    <a:cubicBezTo>
                      <a:pt x="1" y="168"/>
                      <a:pt x="13" y="211"/>
                      <a:pt x="44" y="211"/>
                    </a:cubicBezTo>
                    <a:cubicBezTo>
                      <a:pt x="47" y="211"/>
                      <a:pt x="51" y="211"/>
                      <a:pt x="56" y="209"/>
                    </a:cubicBezTo>
                    <a:cubicBezTo>
                      <a:pt x="156" y="174"/>
                      <a:pt x="266" y="128"/>
                      <a:pt x="360" y="76"/>
                    </a:cubicBezTo>
                    <a:cubicBezTo>
                      <a:pt x="393" y="59"/>
                      <a:pt x="374" y="0"/>
                      <a:pt x="33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1" name="Google Shape;671;p6"/>
              <p:cNvSpPr/>
              <p:nvPr/>
            </p:nvSpPr>
            <p:spPr>
              <a:xfrm>
                <a:off x="3843620" y="4440874"/>
                <a:ext cx="24758" cy="12149"/>
              </a:xfrm>
              <a:custGeom>
                <a:avLst/>
                <a:gdLst/>
                <a:ahLst/>
                <a:cxnLst/>
                <a:rect l="l" t="t" r="r" b="b"/>
                <a:pathLst>
                  <a:path w="377" h="185" extrusionOk="0">
                    <a:moveTo>
                      <a:pt x="317" y="0"/>
                    </a:moveTo>
                    <a:cubicBezTo>
                      <a:pt x="315" y="0"/>
                      <a:pt x="312" y="1"/>
                      <a:pt x="309" y="1"/>
                    </a:cubicBezTo>
                    <a:cubicBezTo>
                      <a:pt x="211" y="18"/>
                      <a:pt x="114" y="69"/>
                      <a:pt x="33" y="118"/>
                    </a:cubicBezTo>
                    <a:cubicBezTo>
                      <a:pt x="0" y="137"/>
                      <a:pt x="21" y="184"/>
                      <a:pt x="54" y="184"/>
                    </a:cubicBezTo>
                    <a:cubicBezTo>
                      <a:pt x="60" y="184"/>
                      <a:pt x="66" y="183"/>
                      <a:pt x="72" y="180"/>
                    </a:cubicBezTo>
                    <a:cubicBezTo>
                      <a:pt x="160" y="134"/>
                      <a:pt x="254" y="105"/>
                      <a:pt x="338" y="63"/>
                    </a:cubicBezTo>
                    <a:cubicBezTo>
                      <a:pt x="377" y="51"/>
                      <a:pt x="352" y="0"/>
                      <a:pt x="31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2" name="Google Shape;672;p6"/>
              <p:cNvSpPr/>
              <p:nvPr/>
            </p:nvSpPr>
            <p:spPr>
              <a:xfrm>
                <a:off x="3883218" y="4430695"/>
                <a:ext cx="26334" cy="10639"/>
              </a:xfrm>
              <a:custGeom>
                <a:avLst/>
                <a:gdLst/>
                <a:ahLst/>
                <a:cxnLst/>
                <a:rect l="l" t="t" r="r" b="b"/>
                <a:pathLst>
                  <a:path w="401" h="162" extrusionOk="0">
                    <a:moveTo>
                      <a:pt x="342" y="0"/>
                    </a:moveTo>
                    <a:cubicBezTo>
                      <a:pt x="339" y="0"/>
                      <a:pt x="337" y="1"/>
                      <a:pt x="334" y="1"/>
                    </a:cubicBezTo>
                    <a:cubicBezTo>
                      <a:pt x="237" y="17"/>
                      <a:pt x="137" y="53"/>
                      <a:pt x="43" y="85"/>
                    </a:cubicBezTo>
                    <a:cubicBezTo>
                      <a:pt x="1" y="100"/>
                      <a:pt x="11" y="161"/>
                      <a:pt x="51" y="161"/>
                    </a:cubicBezTo>
                    <a:cubicBezTo>
                      <a:pt x="54" y="161"/>
                      <a:pt x="58" y="161"/>
                      <a:pt x="62" y="160"/>
                    </a:cubicBezTo>
                    <a:cubicBezTo>
                      <a:pt x="159" y="134"/>
                      <a:pt x="266" y="117"/>
                      <a:pt x="360" y="82"/>
                    </a:cubicBezTo>
                    <a:cubicBezTo>
                      <a:pt x="400" y="57"/>
                      <a:pt x="387" y="0"/>
                      <a:pt x="3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3" name="Google Shape;673;p6"/>
              <p:cNvSpPr/>
              <p:nvPr/>
            </p:nvSpPr>
            <p:spPr>
              <a:xfrm>
                <a:off x="3926625" y="4432993"/>
                <a:ext cx="22787" cy="5910"/>
              </a:xfrm>
              <a:custGeom>
                <a:avLst/>
                <a:gdLst/>
                <a:ahLst/>
                <a:cxnLst/>
                <a:rect l="l" t="t" r="r" b="b"/>
                <a:pathLst>
                  <a:path w="347" h="90" extrusionOk="0">
                    <a:moveTo>
                      <a:pt x="245" y="1"/>
                    </a:moveTo>
                    <a:cubicBezTo>
                      <a:pt x="178" y="1"/>
                      <a:pt x="109" y="6"/>
                      <a:pt x="42" y="14"/>
                    </a:cubicBezTo>
                    <a:cubicBezTo>
                      <a:pt x="0" y="18"/>
                      <a:pt x="0" y="76"/>
                      <a:pt x="42" y="76"/>
                    </a:cubicBezTo>
                    <a:cubicBezTo>
                      <a:pt x="112" y="82"/>
                      <a:pt x="185" y="90"/>
                      <a:pt x="255" y="90"/>
                    </a:cubicBezTo>
                    <a:cubicBezTo>
                      <a:pt x="266" y="90"/>
                      <a:pt x="278" y="89"/>
                      <a:pt x="289" y="89"/>
                    </a:cubicBezTo>
                    <a:cubicBezTo>
                      <a:pt x="347" y="89"/>
                      <a:pt x="347" y="8"/>
                      <a:pt x="289" y="1"/>
                    </a:cubicBezTo>
                    <a:cubicBezTo>
                      <a:pt x="274" y="1"/>
                      <a:pt x="260" y="1"/>
                      <a:pt x="2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4" name="Google Shape;674;p6"/>
              <p:cNvSpPr/>
              <p:nvPr/>
            </p:nvSpPr>
            <p:spPr>
              <a:xfrm>
                <a:off x="3969177" y="4435161"/>
                <a:ext cx="26531" cy="9456"/>
              </a:xfrm>
              <a:custGeom>
                <a:avLst/>
                <a:gdLst/>
                <a:ahLst/>
                <a:cxnLst/>
                <a:rect l="l" t="t" r="r" b="b"/>
                <a:pathLst>
                  <a:path w="404" h="144" extrusionOk="0">
                    <a:moveTo>
                      <a:pt x="46" y="1"/>
                    </a:moveTo>
                    <a:cubicBezTo>
                      <a:pt x="16" y="1"/>
                      <a:pt x="0" y="46"/>
                      <a:pt x="29" y="62"/>
                    </a:cubicBezTo>
                    <a:cubicBezTo>
                      <a:pt x="120" y="105"/>
                      <a:pt x="227" y="127"/>
                      <a:pt x="324" y="143"/>
                    </a:cubicBezTo>
                    <a:cubicBezTo>
                      <a:pt x="326" y="144"/>
                      <a:pt x="329" y="144"/>
                      <a:pt x="331" y="144"/>
                    </a:cubicBezTo>
                    <a:cubicBezTo>
                      <a:pt x="384" y="144"/>
                      <a:pt x="403" y="68"/>
                      <a:pt x="350" y="56"/>
                    </a:cubicBezTo>
                    <a:cubicBezTo>
                      <a:pt x="256" y="30"/>
                      <a:pt x="143" y="1"/>
                      <a:pt x="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5" name="Google Shape;675;p6"/>
              <p:cNvSpPr/>
              <p:nvPr/>
            </p:nvSpPr>
            <p:spPr>
              <a:xfrm>
                <a:off x="4007002" y="4448294"/>
                <a:ext cx="22131" cy="9850"/>
              </a:xfrm>
              <a:custGeom>
                <a:avLst/>
                <a:gdLst/>
                <a:ahLst/>
                <a:cxnLst/>
                <a:rect l="l" t="t" r="r" b="b"/>
                <a:pathLst>
                  <a:path w="337" h="150" extrusionOk="0">
                    <a:moveTo>
                      <a:pt x="103" y="1"/>
                    </a:moveTo>
                    <a:cubicBezTo>
                      <a:pt x="76" y="1"/>
                      <a:pt x="49" y="4"/>
                      <a:pt x="24" y="11"/>
                    </a:cubicBezTo>
                    <a:cubicBezTo>
                      <a:pt x="4" y="21"/>
                      <a:pt x="1" y="54"/>
                      <a:pt x="24" y="57"/>
                    </a:cubicBezTo>
                    <a:cubicBezTo>
                      <a:pt x="111" y="73"/>
                      <a:pt x="179" y="96"/>
                      <a:pt x="257" y="141"/>
                    </a:cubicBezTo>
                    <a:cubicBezTo>
                      <a:pt x="266" y="147"/>
                      <a:pt x="275" y="149"/>
                      <a:pt x="282" y="149"/>
                    </a:cubicBezTo>
                    <a:cubicBezTo>
                      <a:pt x="319" y="149"/>
                      <a:pt x="336" y="96"/>
                      <a:pt x="299" y="67"/>
                    </a:cubicBezTo>
                    <a:cubicBezTo>
                      <a:pt x="247" y="24"/>
                      <a:pt x="174" y="1"/>
                      <a:pt x="1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6" name="Google Shape;676;p6"/>
              <p:cNvSpPr/>
              <p:nvPr/>
            </p:nvSpPr>
            <p:spPr>
              <a:xfrm>
                <a:off x="4040361" y="4466418"/>
                <a:ext cx="15301" cy="13331"/>
              </a:xfrm>
              <a:custGeom>
                <a:avLst/>
                <a:gdLst/>
                <a:ahLst/>
                <a:cxnLst/>
                <a:rect l="l" t="t" r="r" b="b"/>
                <a:pathLst>
                  <a:path w="233" h="203" extrusionOk="0">
                    <a:moveTo>
                      <a:pt x="40" y="0"/>
                    </a:moveTo>
                    <a:cubicBezTo>
                      <a:pt x="18" y="0"/>
                      <a:pt x="0" y="27"/>
                      <a:pt x="18" y="50"/>
                    </a:cubicBezTo>
                    <a:cubicBezTo>
                      <a:pt x="60" y="98"/>
                      <a:pt x="99" y="150"/>
                      <a:pt x="147" y="189"/>
                    </a:cubicBezTo>
                    <a:cubicBezTo>
                      <a:pt x="157" y="198"/>
                      <a:pt x="168" y="202"/>
                      <a:pt x="178" y="202"/>
                    </a:cubicBezTo>
                    <a:cubicBezTo>
                      <a:pt x="209" y="202"/>
                      <a:pt x="233" y="163"/>
                      <a:pt x="206" y="134"/>
                    </a:cubicBezTo>
                    <a:cubicBezTo>
                      <a:pt x="163" y="89"/>
                      <a:pt x="108" y="50"/>
                      <a:pt x="60" y="8"/>
                    </a:cubicBezTo>
                    <a:cubicBezTo>
                      <a:pt x="53" y="3"/>
                      <a:pt x="47" y="0"/>
                      <a:pt x="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7" name="Google Shape;677;p6"/>
              <p:cNvSpPr/>
              <p:nvPr/>
            </p:nvSpPr>
            <p:spPr>
              <a:xfrm>
                <a:off x="3925114" y="4200071"/>
                <a:ext cx="5845" cy="21474"/>
              </a:xfrm>
              <a:custGeom>
                <a:avLst/>
                <a:gdLst/>
                <a:ahLst/>
                <a:cxnLst/>
                <a:rect l="l" t="t" r="r" b="b"/>
                <a:pathLst>
                  <a:path w="89" h="327" extrusionOk="0">
                    <a:moveTo>
                      <a:pt x="44" y="0"/>
                    </a:moveTo>
                    <a:cubicBezTo>
                      <a:pt x="33" y="0"/>
                      <a:pt x="22" y="6"/>
                      <a:pt x="20" y="17"/>
                    </a:cubicBezTo>
                    <a:cubicBezTo>
                      <a:pt x="7" y="111"/>
                      <a:pt x="1" y="209"/>
                      <a:pt x="14" y="302"/>
                    </a:cubicBezTo>
                    <a:cubicBezTo>
                      <a:pt x="15" y="319"/>
                      <a:pt x="31" y="327"/>
                      <a:pt x="48" y="327"/>
                    </a:cubicBezTo>
                    <a:cubicBezTo>
                      <a:pt x="64" y="327"/>
                      <a:pt x="80" y="319"/>
                      <a:pt x="82" y="302"/>
                    </a:cubicBezTo>
                    <a:cubicBezTo>
                      <a:pt x="88" y="209"/>
                      <a:pt x="82" y="111"/>
                      <a:pt x="69" y="17"/>
                    </a:cubicBezTo>
                    <a:cubicBezTo>
                      <a:pt x="67" y="6"/>
                      <a:pt x="56" y="0"/>
                      <a:pt x="4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8" name="Google Shape;678;p6"/>
              <p:cNvSpPr/>
              <p:nvPr/>
            </p:nvSpPr>
            <p:spPr>
              <a:xfrm>
                <a:off x="3922487" y="4236451"/>
                <a:ext cx="9062" cy="18782"/>
              </a:xfrm>
              <a:custGeom>
                <a:avLst/>
                <a:gdLst/>
                <a:ahLst/>
                <a:cxnLst/>
                <a:rect l="l" t="t" r="r" b="b"/>
                <a:pathLst>
                  <a:path w="138" h="286" extrusionOk="0">
                    <a:moveTo>
                      <a:pt x="42" y="0"/>
                    </a:moveTo>
                    <a:cubicBezTo>
                      <a:pt x="20" y="0"/>
                      <a:pt x="0" y="22"/>
                      <a:pt x="11" y="46"/>
                    </a:cubicBezTo>
                    <a:cubicBezTo>
                      <a:pt x="44" y="111"/>
                      <a:pt x="57" y="186"/>
                      <a:pt x="54" y="254"/>
                    </a:cubicBezTo>
                    <a:cubicBezTo>
                      <a:pt x="50" y="274"/>
                      <a:pt x="66" y="285"/>
                      <a:pt x="84" y="285"/>
                    </a:cubicBezTo>
                    <a:cubicBezTo>
                      <a:pt x="98" y="285"/>
                      <a:pt x="113" y="278"/>
                      <a:pt x="118" y="260"/>
                    </a:cubicBezTo>
                    <a:cubicBezTo>
                      <a:pt x="138" y="176"/>
                      <a:pt x="122" y="89"/>
                      <a:pt x="70" y="14"/>
                    </a:cubicBezTo>
                    <a:cubicBezTo>
                      <a:pt x="62" y="4"/>
                      <a:pt x="52" y="0"/>
                      <a:pt x="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9" name="Google Shape;679;p6"/>
              <p:cNvSpPr/>
              <p:nvPr/>
            </p:nvSpPr>
            <p:spPr>
              <a:xfrm>
                <a:off x="3923407" y="4269613"/>
                <a:ext cx="6239" cy="22787"/>
              </a:xfrm>
              <a:custGeom>
                <a:avLst/>
                <a:gdLst/>
                <a:ahLst/>
                <a:cxnLst/>
                <a:rect l="l" t="t" r="r" b="b"/>
                <a:pathLst>
                  <a:path w="95" h="347" extrusionOk="0">
                    <a:moveTo>
                      <a:pt x="50" y="1"/>
                    </a:moveTo>
                    <a:cubicBezTo>
                      <a:pt x="40" y="1"/>
                      <a:pt x="31" y="6"/>
                      <a:pt x="30" y="18"/>
                    </a:cubicBezTo>
                    <a:cubicBezTo>
                      <a:pt x="14" y="115"/>
                      <a:pt x="1" y="228"/>
                      <a:pt x="17" y="322"/>
                    </a:cubicBezTo>
                    <a:cubicBezTo>
                      <a:pt x="20" y="338"/>
                      <a:pt x="36" y="347"/>
                      <a:pt x="51" y="347"/>
                    </a:cubicBezTo>
                    <a:cubicBezTo>
                      <a:pt x="66" y="347"/>
                      <a:pt x="82" y="338"/>
                      <a:pt x="85" y="322"/>
                    </a:cubicBezTo>
                    <a:cubicBezTo>
                      <a:pt x="95" y="222"/>
                      <a:pt x="82" y="115"/>
                      <a:pt x="72" y="18"/>
                    </a:cubicBezTo>
                    <a:cubicBezTo>
                      <a:pt x="69" y="6"/>
                      <a:pt x="59" y="1"/>
                      <a:pt x="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0" name="Google Shape;680;p6"/>
              <p:cNvSpPr/>
              <p:nvPr/>
            </p:nvSpPr>
            <p:spPr>
              <a:xfrm>
                <a:off x="3920452" y="4314464"/>
                <a:ext cx="6239" cy="22722"/>
              </a:xfrm>
              <a:custGeom>
                <a:avLst/>
                <a:gdLst/>
                <a:ahLst/>
                <a:cxnLst/>
                <a:rect l="l" t="t" r="r" b="b"/>
                <a:pathLst>
                  <a:path w="95" h="346" extrusionOk="0">
                    <a:moveTo>
                      <a:pt x="47" y="0"/>
                    </a:moveTo>
                    <a:cubicBezTo>
                      <a:pt x="31" y="0"/>
                      <a:pt x="15" y="12"/>
                      <a:pt x="13" y="34"/>
                    </a:cubicBezTo>
                    <a:cubicBezTo>
                      <a:pt x="7" y="119"/>
                      <a:pt x="0" y="216"/>
                      <a:pt x="7" y="307"/>
                    </a:cubicBezTo>
                    <a:cubicBezTo>
                      <a:pt x="8" y="332"/>
                      <a:pt x="29" y="345"/>
                      <a:pt x="49" y="345"/>
                    </a:cubicBezTo>
                    <a:cubicBezTo>
                      <a:pt x="69" y="345"/>
                      <a:pt x="89" y="332"/>
                      <a:pt x="91" y="307"/>
                    </a:cubicBezTo>
                    <a:cubicBezTo>
                      <a:pt x="94" y="216"/>
                      <a:pt x="91" y="119"/>
                      <a:pt x="81" y="34"/>
                    </a:cubicBezTo>
                    <a:cubicBezTo>
                      <a:pt x="80" y="12"/>
                      <a:pt x="64" y="0"/>
                      <a:pt x="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1" name="Google Shape;681;p6"/>
              <p:cNvSpPr/>
              <p:nvPr/>
            </p:nvSpPr>
            <p:spPr>
              <a:xfrm>
                <a:off x="3918285" y="4355768"/>
                <a:ext cx="7946" cy="19635"/>
              </a:xfrm>
              <a:custGeom>
                <a:avLst/>
                <a:gdLst/>
                <a:ahLst/>
                <a:cxnLst/>
                <a:rect l="l" t="t" r="r" b="b"/>
                <a:pathLst>
                  <a:path w="121" h="299" extrusionOk="0">
                    <a:moveTo>
                      <a:pt x="60" y="1"/>
                    </a:moveTo>
                    <a:cubicBezTo>
                      <a:pt x="47" y="1"/>
                      <a:pt x="33" y="8"/>
                      <a:pt x="27" y="24"/>
                    </a:cubicBezTo>
                    <a:cubicBezTo>
                      <a:pt x="1" y="102"/>
                      <a:pt x="1" y="193"/>
                      <a:pt x="30" y="270"/>
                    </a:cubicBezTo>
                    <a:cubicBezTo>
                      <a:pt x="40" y="290"/>
                      <a:pt x="57" y="298"/>
                      <a:pt x="74" y="298"/>
                    </a:cubicBezTo>
                    <a:cubicBezTo>
                      <a:pt x="98" y="298"/>
                      <a:pt x="120" y="279"/>
                      <a:pt x="114" y="248"/>
                    </a:cubicBezTo>
                    <a:cubicBezTo>
                      <a:pt x="105" y="173"/>
                      <a:pt x="95" y="105"/>
                      <a:pt x="92" y="31"/>
                    </a:cubicBezTo>
                    <a:cubicBezTo>
                      <a:pt x="92" y="11"/>
                      <a:pt x="76" y="1"/>
                      <a:pt x="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2" name="Google Shape;682;p6"/>
              <p:cNvSpPr/>
              <p:nvPr/>
            </p:nvSpPr>
            <p:spPr>
              <a:xfrm>
                <a:off x="3921502" y="4391492"/>
                <a:ext cx="6895" cy="23379"/>
              </a:xfrm>
              <a:custGeom>
                <a:avLst/>
                <a:gdLst/>
                <a:ahLst/>
                <a:cxnLst/>
                <a:rect l="l" t="t" r="r" b="b"/>
                <a:pathLst>
                  <a:path w="105" h="356" extrusionOk="0">
                    <a:moveTo>
                      <a:pt x="52" y="1"/>
                    </a:moveTo>
                    <a:cubicBezTo>
                      <a:pt x="40" y="1"/>
                      <a:pt x="28" y="7"/>
                      <a:pt x="26" y="18"/>
                    </a:cubicBezTo>
                    <a:cubicBezTo>
                      <a:pt x="10" y="112"/>
                      <a:pt x="1" y="225"/>
                      <a:pt x="14" y="319"/>
                    </a:cubicBezTo>
                    <a:cubicBezTo>
                      <a:pt x="18" y="344"/>
                      <a:pt x="35" y="356"/>
                      <a:pt x="52" y="356"/>
                    </a:cubicBezTo>
                    <a:cubicBezTo>
                      <a:pt x="69" y="356"/>
                      <a:pt x="86" y="344"/>
                      <a:pt x="91" y="319"/>
                    </a:cubicBezTo>
                    <a:cubicBezTo>
                      <a:pt x="104" y="225"/>
                      <a:pt x="95" y="112"/>
                      <a:pt x="78" y="18"/>
                    </a:cubicBezTo>
                    <a:cubicBezTo>
                      <a:pt x="77" y="7"/>
                      <a:pt x="65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3" name="Google Shape;683;p6"/>
              <p:cNvSpPr/>
              <p:nvPr/>
            </p:nvSpPr>
            <p:spPr>
              <a:xfrm>
                <a:off x="3920255" y="4429644"/>
                <a:ext cx="7224" cy="20817"/>
              </a:xfrm>
              <a:custGeom>
                <a:avLst/>
                <a:gdLst/>
                <a:ahLst/>
                <a:cxnLst/>
                <a:rect l="l" t="t" r="r" b="b"/>
                <a:pathLst>
                  <a:path w="110" h="317" extrusionOk="0">
                    <a:moveTo>
                      <a:pt x="50" y="0"/>
                    </a:moveTo>
                    <a:cubicBezTo>
                      <a:pt x="39" y="0"/>
                      <a:pt x="29" y="6"/>
                      <a:pt x="26" y="20"/>
                    </a:cubicBezTo>
                    <a:cubicBezTo>
                      <a:pt x="0" y="108"/>
                      <a:pt x="7" y="205"/>
                      <a:pt x="29" y="289"/>
                    </a:cubicBezTo>
                    <a:cubicBezTo>
                      <a:pt x="36" y="308"/>
                      <a:pt x="50" y="316"/>
                      <a:pt x="65" y="316"/>
                    </a:cubicBezTo>
                    <a:cubicBezTo>
                      <a:pt x="87" y="316"/>
                      <a:pt x="110" y="297"/>
                      <a:pt x="104" y="270"/>
                    </a:cubicBezTo>
                    <a:cubicBezTo>
                      <a:pt x="88" y="189"/>
                      <a:pt x="81" y="114"/>
                      <a:pt x="81" y="30"/>
                    </a:cubicBezTo>
                    <a:cubicBezTo>
                      <a:pt x="81" y="11"/>
                      <a:pt x="65" y="0"/>
                      <a:pt x="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4" name="Google Shape;684;p6"/>
              <p:cNvSpPr/>
              <p:nvPr/>
            </p:nvSpPr>
            <p:spPr>
              <a:xfrm>
                <a:off x="3920846" y="4469439"/>
                <a:ext cx="5385" cy="15892"/>
              </a:xfrm>
              <a:custGeom>
                <a:avLst/>
                <a:gdLst/>
                <a:ahLst/>
                <a:cxnLst/>
                <a:rect l="l" t="t" r="r" b="b"/>
                <a:pathLst>
                  <a:path w="82" h="242" extrusionOk="0">
                    <a:moveTo>
                      <a:pt x="41" y="0"/>
                    </a:moveTo>
                    <a:cubicBezTo>
                      <a:pt x="26" y="0"/>
                      <a:pt x="11" y="10"/>
                      <a:pt x="7" y="30"/>
                    </a:cubicBezTo>
                    <a:cubicBezTo>
                      <a:pt x="4" y="91"/>
                      <a:pt x="1" y="153"/>
                      <a:pt x="4" y="208"/>
                    </a:cubicBezTo>
                    <a:cubicBezTo>
                      <a:pt x="6" y="230"/>
                      <a:pt x="22" y="242"/>
                      <a:pt x="38" y="242"/>
                    </a:cubicBezTo>
                    <a:cubicBezTo>
                      <a:pt x="54" y="242"/>
                      <a:pt x="70" y="230"/>
                      <a:pt x="72" y="208"/>
                    </a:cubicBezTo>
                    <a:cubicBezTo>
                      <a:pt x="82" y="149"/>
                      <a:pt x="75" y="88"/>
                      <a:pt x="72" y="30"/>
                    </a:cubicBezTo>
                    <a:cubicBezTo>
                      <a:pt x="70" y="10"/>
                      <a:pt x="56" y="0"/>
                      <a:pt x="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5" name="Google Shape;685;p6"/>
              <p:cNvSpPr/>
              <p:nvPr/>
            </p:nvSpPr>
            <p:spPr>
              <a:xfrm>
                <a:off x="3906399" y="4455452"/>
                <a:ext cx="167064" cy="55360"/>
              </a:xfrm>
              <a:custGeom>
                <a:avLst/>
                <a:gdLst/>
                <a:ahLst/>
                <a:cxnLst/>
                <a:rect l="l" t="t" r="r" b="b"/>
                <a:pathLst>
                  <a:path w="2544" h="843" extrusionOk="0">
                    <a:moveTo>
                      <a:pt x="239" y="1"/>
                    </a:moveTo>
                    <a:cubicBezTo>
                      <a:pt x="169" y="1"/>
                      <a:pt x="98" y="9"/>
                      <a:pt x="30" y="26"/>
                    </a:cubicBezTo>
                    <a:cubicBezTo>
                      <a:pt x="1" y="32"/>
                      <a:pt x="7" y="77"/>
                      <a:pt x="39" y="77"/>
                    </a:cubicBezTo>
                    <a:cubicBezTo>
                      <a:pt x="54" y="77"/>
                      <a:pt x="68" y="77"/>
                      <a:pt x="83" y="77"/>
                    </a:cubicBezTo>
                    <a:cubicBezTo>
                      <a:pt x="451" y="77"/>
                      <a:pt x="922" y="235"/>
                      <a:pt x="872" y="680"/>
                    </a:cubicBezTo>
                    <a:cubicBezTo>
                      <a:pt x="833" y="683"/>
                      <a:pt x="665" y="701"/>
                      <a:pt x="523" y="701"/>
                    </a:cubicBezTo>
                    <a:cubicBezTo>
                      <a:pt x="403" y="701"/>
                      <a:pt x="301" y="689"/>
                      <a:pt x="308" y="644"/>
                    </a:cubicBezTo>
                    <a:cubicBezTo>
                      <a:pt x="312" y="627"/>
                      <a:pt x="300" y="616"/>
                      <a:pt x="287" y="616"/>
                    </a:cubicBezTo>
                    <a:cubicBezTo>
                      <a:pt x="279" y="616"/>
                      <a:pt x="270" y="621"/>
                      <a:pt x="266" y="631"/>
                    </a:cubicBezTo>
                    <a:cubicBezTo>
                      <a:pt x="215" y="772"/>
                      <a:pt x="322" y="806"/>
                      <a:pt x="449" y="806"/>
                    </a:cubicBezTo>
                    <a:cubicBezTo>
                      <a:pt x="564" y="806"/>
                      <a:pt x="695" y="778"/>
                      <a:pt x="746" y="774"/>
                    </a:cubicBezTo>
                    <a:cubicBezTo>
                      <a:pt x="804" y="771"/>
                      <a:pt x="856" y="771"/>
                      <a:pt x="914" y="767"/>
                    </a:cubicBezTo>
                    <a:cubicBezTo>
                      <a:pt x="919" y="769"/>
                      <a:pt x="925" y="770"/>
                      <a:pt x="932" y="770"/>
                    </a:cubicBezTo>
                    <a:cubicBezTo>
                      <a:pt x="939" y="770"/>
                      <a:pt x="947" y="769"/>
                      <a:pt x="953" y="767"/>
                    </a:cubicBezTo>
                    <a:cubicBezTo>
                      <a:pt x="1052" y="764"/>
                      <a:pt x="1151" y="763"/>
                      <a:pt x="1250" y="763"/>
                    </a:cubicBezTo>
                    <a:cubicBezTo>
                      <a:pt x="1662" y="763"/>
                      <a:pt x="2071" y="790"/>
                      <a:pt x="2479" y="842"/>
                    </a:cubicBezTo>
                    <a:cubicBezTo>
                      <a:pt x="2482" y="842"/>
                      <a:pt x="2485" y="843"/>
                      <a:pt x="2488" y="843"/>
                    </a:cubicBezTo>
                    <a:cubicBezTo>
                      <a:pt x="2543" y="843"/>
                      <a:pt x="2541" y="754"/>
                      <a:pt x="2479" y="745"/>
                    </a:cubicBezTo>
                    <a:cubicBezTo>
                      <a:pt x="2119" y="706"/>
                      <a:pt x="1756" y="680"/>
                      <a:pt x="1390" y="677"/>
                    </a:cubicBezTo>
                    <a:cubicBezTo>
                      <a:pt x="1258" y="677"/>
                      <a:pt x="1125" y="677"/>
                      <a:pt x="995" y="680"/>
                    </a:cubicBezTo>
                    <a:cubicBezTo>
                      <a:pt x="1014" y="252"/>
                      <a:pt x="629" y="1"/>
                      <a:pt x="2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6" name="Google Shape;686;p6"/>
              <p:cNvSpPr/>
              <p:nvPr/>
            </p:nvSpPr>
            <p:spPr>
              <a:xfrm>
                <a:off x="3994263" y="4459917"/>
                <a:ext cx="20489" cy="27516"/>
              </a:xfrm>
              <a:custGeom>
                <a:avLst/>
                <a:gdLst/>
                <a:ahLst/>
                <a:cxnLst/>
                <a:rect l="l" t="t" r="r" b="b"/>
                <a:pathLst>
                  <a:path w="312" h="419" extrusionOk="0">
                    <a:moveTo>
                      <a:pt x="46" y="1"/>
                    </a:moveTo>
                    <a:cubicBezTo>
                      <a:pt x="28" y="1"/>
                      <a:pt x="10" y="13"/>
                      <a:pt x="7" y="39"/>
                    </a:cubicBezTo>
                    <a:cubicBezTo>
                      <a:pt x="0" y="155"/>
                      <a:pt x="23" y="269"/>
                      <a:pt x="65" y="379"/>
                    </a:cubicBezTo>
                    <a:cubicBezTo>
                      <a:pt x="77" y="407"/>
                      <a:pt x="102" y="419"/>
                      <a:pt x="126" y="419"/>
                    </a:cubicBezTo>
                    <a:cubicBezTo>
                      <a:pt x="163" y="419"/>
                      <a:pt x="200" y="390"/>
                      <a:pt x="182" y="346"/>
                    </a:cubicBezTo>
                    <a:cubicBezTo>
                      <a:pt x="153" y="269"/>
                      <a:pt x="195" y="191"/>
                      <a:pt x="266" y="165"/>
                    </a:cubicBezTo>
                    <a:cubicBezTo>
                      <a:pt x="311" y="143"/>
                      <a:pt x="311" y="61"/>
                      <a:pt x="253" y="61"/>
                    </a:cubicBezTo>
                    <a:cubicBezTo>
                      <a:pt x="252" y="61"/>
                      <a:pt x="251" y="61"/>
                      <a:pt x="250" y="61"/>
                    </a:cubicBezTo>
                    <a:cubicBezTo>
                      <a:pt x="192" y="68"/>
                      <a:pt x="137" y="100"/>
                      <a:pt x="101" y="142"/>
                    </a:cubicBezTo>
                    <a:cubicBezTo>
                      <a:pt x="94" y="107"/>
                      <a:pt x="88" y="74"/>
                      <a:pt x="85" y="39"/>
                    </a:cubicBezTo>
                    <a:cubicBezTo>
                      <a:pt x="83" y="14"/>
                      <a:pt x="65" y="1"/>
                      <a:pt x="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7" name="Google Shape;687;p6"/>
              <p:cNvSpPr/>
              <p:nvPr/>
            </p:nvSpPr>
            <p:spPr>
              <a:xfrm>
                <a:off x="3881117" y="4303037"/>
                <a:ext cx="32769" cy="51617"/>
              </a:xfrm>
              <a:custGeom>
                <a:avLst/>
                <a:gdLst/>
                <a:ahLst/>
                <a:cxnLst/>
                <a:rect l="l" t="t" r="r" b="b"/>
                <a:pathLst>
                  <a:path w="499" h="786" extrusionOk="0">
                    <a:moveTo>
                      <a:pt x="134" y="1"/>
                    </a:moveTo>
                    <a:cubicBezTo>
                      <a:pt x="121" y="1"/>
                      <a:pt x="110" y="7"/>
                      <a:pt x="107" y="21"/>
                    </a:cubicBezTo>
                    <a:cubicBezTo>
                      <a:pt x="62" y="257"/>
                      <a:pt x="32" y="497"/>
                      <a:pt x="7" y="730"/>
                    </a:cubicBezTo>
                    <a:cubicBezTo>
                      <a:pt x="1" y="765"/>
                      <a:pt x="32" y="785"/>
                      <a:pt x="62" y="785"/>
                    </a:cubicBezTo>
                    <a:cubicBezTo>
                      <a:pt x="82" y="785"/>
                      <a:pt x="101" y="777"/>
                      <a:pt x="110" y="759"/>
                    </a:cubicBezTo>
                    <a:cubicBezTo>
                      <a:pt x="143" y="701"/>
                      <a:pt x="175" y="643"/>
                      <a:pt x="207" y="584"/>
                    </a:cubicBezTo>
                    <a:cubicBezTo>
                      <a:pt x="220" y="555"/>
                      <a:pt x="237" y="532"/>
                      <a:pt x="253" y="506"/>
                    </a:cubicBezTo>
                    <a:cubicBezTo>
                      <a:pt x="257" y="506"/>
                      <a:pt x="261" y="506"/>
                      <a:pt x="265" y="506"/>
                    </a:cubicBezTo>
                    <a:cubicBezTo>
                      <a:pt x="372" y="506"/>
                      <a:pt x="407" y="549"/>
                      <a:pt x="363" y="636"/>
                    </a:cubicBezTo>
                    <a:cubicBezTo>
                      <a:pt x="355" y="677"/>
                      <a:pt x="389" y="707"/>
                      <a:pt x="420" y="707"/>
                    </a:cubicBezTo>
                    <a:cubicBezTo>
                      <a:pt x="441" y="707"/>
                      <a:pt x="460" y="694"/>
                      <a:pt x="467" y="665"/>
                    </a:cubicBezTo>
                    <a:cubicBezTo>
                      <a:pt x="499" y="545"/>
                      <a:pt x="496" y="341"/>
                      <a:pt x="327" y="335"/>
                    </a:cubicBezTo>
                    <a:cubicBezTo>
                      <a:pt x="323" y="334"/>
                      <a:pt x="319" y="334"/>
                      <a:pt x="315" y="334"/>
                    </a:cubicBezTo>
                    <a:cubicBezTo>
                      <a:pt x="243" y="334"/>
                      <a:pt x="185" y="387"/>
                      <a:pt x="139" y="451"/>
                    </a:cubicBezTo>
                    <a:cubicBezTo>
                      <a:pt x="152" y="309"/>
                      <a:pt x="165" y="166"/>
                      <a:pt x="169" y="30"/>
                    </a:cubicBezTo>
                    <a:cubicBezTo>
                      <a:pt x="169" y="12"/>
                      <a:pt x="150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8" name="Google Shape;688;p6"/>
              <p:cNvSpPr/>
              <p:nvPr/>
            </p:nvSpPr>
            <p:spPr>
              <a:xfrm>
                <a:off x="3906005" y="4115688"/>
                <a:ext cx="52405" cy="34542"/>
              </a:xfrm>
              <a:custGeom>
                <a:avLst/>
                <a:gdLst/>
                <a:ahLst/>
                <a:cxnLst/>
                <a:rect l="l" t="t" r="r" b="b"/>
                <a:pathLst>
                  <a:path w="798" h="526" extrusionOk="0">
                    <a:moveTo>
                      <a:pt x="97" y="0"/>
                    </a:moveTo>
                    <a:cubicBezTo>
                      <a:pt x="61" y="0"/>
                      <a:pt x="32" y="43"/>
                      <a:pt x="65" y="78"/>
                    </a:cubicBezTo>
                    <a:cubicBezTo>
                      <a:pt x="130" y="143"/>
                      <a:pt x="185" y="211"/>
                      <a:pt x="246" y="279"/>
                    </a:cubicBezTo>
                    <a:cubicBezTo>
                      <a:pt x="175" y="324"/>
                      <a:pt x="101" y="363"/>
                      <a:pt x="29" y="408"/>
                    </a:cubicBezTo>
                    <a:cubicBezTo>
                      <a:pt x="0" y="426"/>
                      <a:pt x="13" y="479"/>
                      <a:pt x="43" y="479"/>
                    </a:cubicBezTo>
                    <a:cubicBezTo>
                      <a:pt x="47" y="479"/>
                      <a:pt x="51" y="478"/>
                      <a:pt x="55" y="476"/>
                    </a:cubicBezTo>
                    <a:cubicBezTo>
                      <a:pt x="146" y="441"/>
                      <a:pt x="230" y="402"/>
                      <a:pt x="314" y="360"/>
                    </a:cubicBezTo>
                    <a:cubicBezTo>
                      <a:pt x="356" y="408"/>
                      <a:pt x="402" y="457"/>
                      <a:pt x="444" y="505"/>
                    </a:cubicBezTo>
                    <a:cubicBezTo>
                      <a:pt x="457" y="520"/>
                      <a:pt x="472" y="526"/>
                      <a:pt x="486" y="526"/>
                    </a:cubicBezTo>
                    <a:cubicBezTo>
                      <a:pt x="528" y="526"/>
                      <a:pt x="563" y="468"/>
                      <a:pt x="531" y="421"/>
                    </a:cubicBezTo>
                    <a:cubicBezTo>
                      <a:pt x="499" y="379"/>
                      <a:pt x="467" y="343"/>
                      <a:pt x="428" y="305"/>
                    </a:cubicBezTo>
                    <a:cubicBezTo>
                      <a:pt x="538" y="246"/>
                      <a:pt x="645" y="185"/>
                      <a:pt x="745" y="120"/>
                    </a:cubicBezTo>
                    <a:cubicBezTo>
                      <a:pt x="797" y="87"/>
                      <a:pt x="764" y="15"/>
                      <a:pt x="715" y="15"/>
                    </a:cubicBezTo>
                    <a:cubicBezTo>
                      <a:pt x="706" y="15"/>
                      <a:pt x="696" y="17"/>
                      <a:pt x="687" y="23"/>
                    </a:cubicBezTo>
                    <a:lnTo>
                      <a:pt x="347" y="217"/>
                    </a:lnTo>
                    <a:cubicBezTo>
                      <a:pt x="275" y="146"/>
                      <a:pt x="201" y="78"/>
                      <a:pt x="130" y="13"/>
                    </a:cubicBezTo>
                    <a:cubicBezTo>
                      <a:pt x="119" y="4"/>
                      <a:pt x="108" y="0"/>
                      <a:pt x="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9" name="Google Shape;689;p6"/>
              <p:cNvSpPr/>
              <p:nvPr/>
            </p:nvSpPr>
            <p:spPr>
              <a:xfrm>
                <a:off x="3735990" y="4475874"/>
                <a:ext cx="28304" cy="43014"/>
              </a:xfrm>
              <a:custGeom>
                <a:avLst/>
                <a:gdLst/>
                <a:ahLst/>
                <a:cxnLst/>
                <a:rect l="l" t="t" r="r" b="b"/>
                <a:pathLst>
                  <a:path w="431" h="655" extrusionOk="0">
                    <a:moveTo>
                      <a:pt x="151" y="80"/>
                    </a:moveTo>
                    <a:cubicBezTo>
                      <a:pt x="195" y="80"/>
                      <a:pt x="239" y="97"/>
                      <a:pt x="260" y="136"/>
                    </a:cubicBezTo>
                    <a:cubicBezTo>
                      <a:pt x="308" y="211"/>
                      <a:pt x="225" y="299"/>
                      <a:pt x="149" y="299"/>
                    </a:cubicBezTo>
                    <a:cubicBezTo>
                      <a:pt x="142" y="299"/>
                      <a:pt x="136" y="299"/>
                      <a:pt x="130" y="298"/>
                    </a:cubicBezTo>
                    <a:lnTo>
                      <a:pt x="117" y="298"/>
                    </a:lnTo>
                    <a:cubicBezTo>
                      <a:pt x="104" y="230"/>
                      <a:pt x="98" y="162"/>
                      <a:pt x="85" y="94"/>
                    </a:cubicBezTo>
                    <a:cubicBezTo>
                      <a:pt x="105" y="85"/>
                      <a:pt x="128" y="80"/>
                      <a:pt x="151" y="80"/>
                    </a:cubicBezTo>
                    <a:close/>
                    <a:moveTo>
                      <a:pt x="170" y="0"/>
                    </a:moveTo>
                    <a:cubicBezTo>
                      <a:pt x="128" y="0"/>
                      <a:pt x="87" y="12"/>
                      <a:pt x="52" y="35"/>
                    </a:cubicBezTo>
                    <a:cubicBezTo>
                      <a:pt x="50" y="34"/>
                      <a:pt x="47" y="34"/>
                      <a:pt x="44" y="34"/>
                    </a:cubicBezTo>
                    <a:cubicBezTo>
                      <a:pt x="30" y="34"/>
                      <a:pt x="17" y="46"/>
                      <a:pt x="17" y="68"/>
                    </a:cubicBezTo>
                    <a:lnTo>
                      <a:pt x="17" y="71"/>
                    </a:lnTo>
                    <a:lnTo>
                      <a:pt x="10" y="77"/>
                    </a:lnTo>
                    <a:cubicBezTo>
                      <a:pt x="1" y="90"/>
                      <a:pt x="4" y="107"/>
                      <a:pt x="14" y="116"/>
                    </a:cubicBezTo>
                    <a:cubicBezTo>
                      <a:pt x="10" y="285"/>
                      <a:pt x="33" y="479"/>
                      <a:pt x="101" y="628"/>
                    </a:cubicBezTo>
                    <a:cubicBezTo>
                      <a:pt x="110" y="647"/>
                      <a:pt x="124" y="654"/>
                      <a:pt x="138" y="654"/>
                    </a:cubicBezTo>
                    <a:cubicBezTo>
                      <a:pt x="166" y="654"/>
                      <a:pt x="196" y="625"/>
                      <a:pt x="192" y="592"/>
                    </a:cubicBezTo>
                    <a:cubicBezTo>
                      <a:pt x="179" y="531"/>
                      <a:pt x="159" y="473"/>
                      <a:pt x="137" y="411"/>
                    </a:cubicBezTo>
                    <a:lnTo>
                      <a:pt x="137" y="411"/>
                    </a:lnTo>
                    <a:cubicBezTo>
                      <a:pt x="138" y="411"/>
                      <a:pt x="140" y="411"/>
                      <a:pt x="141" y="411"/>
                    </a:cubicBezTo>
                    <a:cubicBezTo>
                      <a:pt x="292" y="411"/>
                      <a:pt x="431" y="244"/>
                      <a:pt x="354" y="103"/>
                    </a:cubicBezTo>
                    <a:cubicBezTo>
                      <a:pt x="317" y="35"/>
                      <a:pt x="243" y="0"/>
                      <a:pt x="1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90" name="Google Shape;690;p6"/>
            <p:cNvGrpSpPr/>
            <p:nvPr/>
          </p:nvGrpSpPr>
          <p:grpSpPr>
            <a:xfrm rot="1268648">
              <a:off x="-238908" y="824744"/>
              <a:ext cx="647905" cy="611615"/>
              <a:chOff x="3712416" y="2719728"/>
              <a:chExt cx="383381" cy="361907"/>
            </a:xfrm>
          </p:grpSpPr>
          <p:sp>
            <p:nvSpPr>
              <p:cNvPr id="691" name="Google Shape;691;p6"/>
              <p:cNvSpPr/>
              <p:nvPr/>
            </p:nvSpPr>
            <p:spPr>
              <a:xfrm>
                <a:off x="3712416" y="2719728"/>
                <a:ext cx="383381" cy="361907"/>
              </a:xfrm>
              <a:custGeom>
                <a:avLst/>
                <a:gdLst/>
                <a:ahLst/>
                <a:cxnLst/>
                <a:rect l="l" t="t" r="r" b="b"/>
                <a:pathLst>
                  <a:path w="5838" h="5511" extrusionOk="0">
                    <a:moveTo>
                      <a:pt x="3178" y="130"/>
                    </a:moveTo>
                    <a:cubicBezTo>
                      <a:pt x="3222" y="130"/>
                      <a:pt x="3267" y="131"/>
                      <a:pt x="3311" y="133"/>
                    </a:cubicBezTo>
                    <a:cubicBezTo>
                      <a:pt x="2446" y="716"/>
                      <a:pt x="1882" y="1694"/>
                      <a:pt x="1847" y="2744"/>
                    </a:cubicBezTo>
                    <a:cubicBezTo>
                      <a:pt x="1332" y="2530"/>
                      <a:pt x="865" y="2209"/>
                      <a:pt x="492" y="1772"/>
                    </a:cubicBezTo>
                    <a:cubicBezTo>
                      <a:pt x="638" y="1380"/>
                      <a:pt x="891" y="1024"/>
                      <a:pt x="1251" y="765"/>
                    </a:cubicBezTo>
                    <a:cubicBezTo>
                      <a:pt x="1801" y="363"/>
                      <a:pt x="2492" y="130"/>
                      <a:pt x="3178" y="130"/>
                    </a:cubicBezTo>
                    <a:close/>
                    <a:moveTo>
                      <a:pt x="3501" y="155"/>
                    </a:moveTo>
                    <a:lnTo>
                      <a:pt x="3501" y="155"/>
                    </a:lnTo>
                    <a:cubicBezTo>
                      <a:pt x="3486" y="184"/>
                      <a:pt x="3490" y="224"/>
                      <a:pt x="3531" y="230"/>
                    </a:cubicBezTo>
                    <a:lnTo>
                      <a:pt x="3538" y="230"/>
                    </a:lnTo>
                    <a:cubicBezTo>
                      <a:pt x="3544" y="237"/>
                      <a:pt x="3544" y="246"/>
                      <a:pt x="3547" y="250"/>
                    </a:cubicBezTo>
                    <a:cubicBezTo>
                      <a:pt x="3554" y="266"/>
                      <a:pt x="3570" y="279"/>
                      <a:pt x="3593" y="282"/>
                    </a:cubicBezTo>
                    <a:cubicBezTo>
                      <a:pt x="3595" y="282"/>
                      <a:pt x="3597" y="282"/>
                      <a:pt x="3599" y="282"/>
                    </a:cubicBezTo>
                    <a:cubicBezTo>
                      <a:pt x="3637" y="282"/>
                      <a:pt x="3655" y="229"/>
                      <a:pt x="3615" y="214"/>
                    </a:cubicBezTo>
                    <a:lnTo>
                      <a:pt x="3615" y="207"/>
                    </a:lnTo>
                    <a:lnTo>
                      <a:pt x="3615" y="191"/>
                    </a:lnTo>
                    <a:cubicBezTo>
                      <a:pt x="3615" y="182"/>
                      <a:pt x="3612" y="169"/>
                      <a:pt x="3609" y="159"/>
                    </a:cubicBezTo>
                    <a:lnTo>
                      <a:pt x="3609" y="159"/>
                    </a:lnTo>
                    <a:cubicBezTo>
                      <a:pt x="3852" y="198"/>
                      <a:pt x="4095" y="269"/>
                      <a:pt x="4322" y="376"/>
                    </a:cubicBezTo>
                    <a:cubicBezTo>
                      <a:pt x="5261" y="820"/>
                      <a:pt x="5656" y="1727"/>
                      <a:pt x="5660" y="2708"/>
                    </a:cubicBezTo>
                    <a:cubicBezTo>
                      <a:pt x="5656" y="2712"/>
                      <a:pt x="5653" y="2712"/>
                      <a:pt x="5643" y="2712"/>
                    </a:cubicBezTo>
                    <a:cubicBezTo>
                      <a:pt x="5592" y="2712"/>
                      <a:pt x="5575" y="2763"/>
                      <a:pt x="5592" y="2799"/>
                    </a:cubicBezTo>
                    <a:cubicBezTo>
                      <a:pt x="5190" y="2993"/>
                      <a:pt x="4736" y="3036"/>
                      <a:pt x="4296" y="3065"/>
                    </a:cubicBezTo>
                    <a:lnTo>
                      <a:pt x="4053" y="3074"/>
                    </a:lnTo>
                    <a:lnTo>
                      <a:pt x="4053" y="3071"/>
                    </a:lnTo>
                    <a:cubicBezTo>
                      <a:pt x="4082" y="2945"/>
                      <a:pt x="4088" y="2809"/>
                      <a:pt x="4095" y="2682"/>
                    </a:cubicBezTo>
                    <a:cubicBezTo>
                      <a:pt x="4095" y="2655"/>
                      <a:pt x="4075" y="2641"/>
                      <a:pt x="4053" y="2641"/>
                    </a:cubicBezTo>
                    <a:cubicBezTo>
                      <a:pt x="4032" y="2641"/>
                      <a:pt x="4009" y="2655"/>
                      <a:pt x="4004" y="2682"/>
                    </a:cubicBezTo>
                    <a:cubicBezTo>
                      <a:pt x="3991" y="2806"/>
                      <a:pt x="3981" y="2942"/>
                      <a:pt x="3991" y="3065"/>
                    </a:cubicBezTo>
                    <a:cubicBezTo>
                      <a:pt x="3991" y="3068"/>
                      <a:pt x="3998" y="3071"/>
                      <a:pt x="3998" y="3074"/>
                    </a:cubicBezTo>
                    <a:cubicBezTo>
                      <a:pt x="3902" y="3078"/>
                      <a:pt x="3806" y="3080"/>
                      <a:pt x="3710" y="3080"/>
                    </a:cubicBezTo>
                    <a:cubicBezTo>
                      <a:pt x="3399" y="3080"/>
                      <a:pt x="3087" y="3059"/>
                      <a:pt x="2783" y="3010"/>
                    </a:cubicBezTo>
                    <a:cubicBezTo>
                      <a:pt x="2501" y="2968"/>
                      <a:pt x="2232" y="2893"/>
                      <a:pt x="1966" y="2796"/>
                    </a:cubicBezTo>
                    <a:cubicBezTo>
                      <a:pt x="1966" y="2699"/>
                      <a:pt x="1976" y="2598"/>
                      <a:pt x="1989" y="2501"/>
                    </a:cubicBezTo>
                    <a:cubicBezTo>
                      <a:pt x="1999" y="2401"/>
                      <a:pt x="2015" y="2303"/>
                      <a:pt x="2041" y="2206"/>
                    </a:cubicBezTo>
                    <a:cubicBezTo>
                      <a:pt x="2171" y="2229"/>
                      <a:pt x="2300" y="2258"/>
                      <a:pt x="2430" y="2271"/>
                    </a:cubicBezTo>
                    <a:cubicBezTo>
                      <a:pt x="2431" y="2271"/>
                      <a:pt x="2432" y="2271"/>
                      <a:pt x="2433" y="2271"/>
                    </a:cubicBezTo>
                    <a:cubicBezTo>
                      <a:pt x="2479" y="2271"/>
                      <a:pt x="2490" y="2193"/>
                      <a:pt x="2443" y="2184"/>
                    </a:cubicBezTo>
                    <a:cubicBezTo>
                      <a:pt x="2316" y="2158"/>
                      <a:pt x="2187" y="2148"/>
                      <a:pt x="2057" y="2135"/>
                    </a:cubicBezTo>
                    <a:cubicBezTo>
                      <a:pt x="2255" y="1322"/>
                      <a:pt x="2776" y="606"/>
                      <a:pt x="3496" y="159"/>
                    </a:cubicBezTo>
                    <a:cubicBezTo>
                      <a:pt x="3497" y="157"/>
                      <a:pt x="3499" y="156"/>
                      <a:pt x="3501" y="155"/>
                    </a:cubicBezTo>
                    <a:close/>
                    <a:moveTo>
                      <a:pt x="457" y="1873"/>
                    </a:moveTo>
                    <a:lnTo>
                      <a:pt x="457" y="1873"/>
                    </a:lnTo>
                    <a:cubicBezTo>
                      <a:pt x="816" y="2339"/>
                      <a:pt x="1302" y="2670"/>
                      <a:pt x="1843" y="2887"/>
                    </a:cubicBezTo>
                    <a:cubicBezTo>
                      <a:pt x="1847" y="3457"/>
                      <a:pt x="2015" y="4014"/>
                      <a:pt x="2265" y="4526"/>
                    </a:cubicBezTo>
                    <a:cubicBezTo>
                      <a:pt x="2371" y="4753"/>
                      <a:pt x="2543" y="5148"/>
                      <a:pt x="2789" y="5342"/>
                    </a:cubicBezTo>
                    <a:cubicBezTo>
                      <a:pt x="1827" y="5226"/>
                      <a:pt x="952" y="4668"/>
                      <a:pt x="554" y="3752"/>
                    </a:cubicBezTo>
                    <a:cubicBezTo>
                      <a:pt x="298" y="3155"/>
                      <a:pt x="259" y="2472"/>
                      <a:pt x="457" y="1873"/>
                    </a:cubicBezTo>
                    <a:close/>
                    <a:moveTo>
                      <a:pt x="5666" y="2912"/>
                    </a:moveTo>
                    <a:lnTo>
                      <a:pt x="5666" y="2912"/>
                    </a:lnTo>
                    <a:cubicBezTo>
                      <a:pt x="5660" y="2942"/>
                      <a:pt x="5660" y="2968"/>
                      <a:pt x="5656" y="2993"/>
                    </a:cubicBezTo>
                    <a:cubicBezTo>
                      <a:pt x="5611" y="3674"/>
                      <a:pt x="5319" y="4234"/>
                      <a:pt x="4769" y="4639"/>
                    </a:cubicBezTo>
                    <a:cubicBezTo>
                      <a:pt x="4357" y="4937"/>
                      <a:pt x="3732" y="5326"/>
                      <a:pt x="3204" y="5371"/>
                    </a:cubicBezTo>
                    <a:lnTo>
                      <a:pt x="3194" y="5371"/>
                    </a:lnTo>
                    <a:cubicBezTo>
                      <a:pt x="3187" y="5372"/>
                      <a:pt x="3180" y="5372"/>
                      <a:pt x="3173" y="5372"/>
                    </a:cubicBezTo>
                    <a:cubicBezTo>
                      <a:pt x="2666" y="5372"/>
                      <a:pt x="2318" y="4365"/>
                      <a:pt x="2184" y="3985"/>
                    </a:cubicBezTo>
                    <a:cubicBezTo>
                      <a:pt x="2060" y="3651"/>
                      <a:pt x="1992" y="3295"/>
                      <a:pt x="1979" y="2938"/>
                    </a:cubicBezTo>
                    <a:lnTo>
                      <a:pt x="1979" y="2938"/>
                    </a:lnTo>
                    <a:cubicBezTo>
                      <a:pt x="2252" y="3036"/>
                      <a:pt x="2533" y="3107"/>
                      <a:pt x="2818" y="3149"/>
                    </a:cubicBezTo>
                    <a:cubicBezTo>
                      <a:pt x="2874" y="3155"/>
                      <a:pt x="2935" y="3165"/>
                      <a:pt x="2997" y="3172"/>
                    </a:cubicBezTo>
                    <a:cubicBezTo>
                      <a:pt x="2980" y="3279"/>
                      <a:pt x="2961" y="3382"/>
                      <a:pt x="2955" y="3492"/>
                    </a:cubicBezTo>
                    <a:cubicBezTo>
                      <a:pt x="2955" y="3518"/>
                      <a:pt x="2973" y="3530"/>
                      <a:pt x="2991" y="3530"/>
                    </a:cubicBezTo>
                    <a:cubicBezTo>
                      <a:pt x="3011" y="3530"/>
                      <a:pt x="3031" y="3517"/>
                      <a:pt x="3032" y="3492"/>
                    </a:cubicBezTo>
                    <a:cubicBezTo>
                      <a:pt x="3045" y="3385"/>
                      <a:pt x="3045" y="3285"/>
                      <a:pt x="3045" y="3181"/>
                    </a:cubicBezTo>
                    <a:cubicBezTo>
                      <a:pt x="3269" y="3207"/>
                      <a:pt x="3495" y="3217"/>
                      <a:pt x="3721" y="3217"/>
                    </a:cubicBezTo>
                    <a:cubicBezTo>
                      <a:pt x="3955" y="3217"/>
                      <a:pt x="4189" y="3206"/>
                      <a:pt x="4422" y="3188"/>
                    </a:cubicBezTo>
                    <a:cubicBezTo>
                      <a:pt x="4850" y="3152"/>
                      <a:pt x="5281" y="3104"/>
                      <a:pt x="5666" y="2912"/>
                    </a:cubicBezTo>
                    <a:close/>
                    <a:moveTo>
                      <a:pt x="3185" y="0"/>
                    </a:moveTo>
                    <a:cubicBezTo>
                      <a:pt x="2599" y="0"/>
                      <a:pt x="2006" y="167"/>
                      <a:pt x="1490" y="457"/>
                    </a:cubicBezTo>
                    <a:cubicBezTo>
                      <a:pt x="454" y="1040"/>
                      <a:pt x="0" y="2190"/>
                      <a:pt x="275" y="3340"/>
                    </a:cubicBezTo>
                    <a:cubicBezTo>
                      <a:pt x="568" y="4557"/>
                      <a:pt x="1683" y="5453"/>
                      <a:pt x="2940" y="5453"/>
                    </a:cubicBezTo>
                    <a:cubicBezTo>
                      <a:pt x="2964" y="5453"/>
                      <a:pt x="2988" y="5453"/>
                      <a:pt x="3013" y="5452"/>
                    </a:cubicBezTo>
                    <a:cubicBezTo>
                      <a:pt x="3016" y="5452"/>
                      <a:pt x="3019" y="5452"/>
                      <a:pt x="3026" y="5456"/>
                    </a:cubicBezTo>
                    <a:cubicBezTo>
                      <a:pt x="3029" y="5485"/>
                      <a:pt x="3049" y="5511"/>
                      <a:pt x="3084" y="5511"/>
                    </a:cubicBezTo>
                    <a:cubicBezTo>
                      <a:pt x="3089" y="5511"/>
                      <a:pt x="3094" y="5511"/>
                      <a:pt x="3098" y="5511"/>
                    </a:cubicBezTo>
                    <a:cubicBezTo>
                      <a:pt x="3652" y="5511"/>
                      <a:pt x="4261" y="5139"/>
                      <a:pt x="4704" y="4843"/>
                    </a:cubicBezTo>
                    <a:cubicBezTo>
                      <a:pt x="5174" y="4539"/>
                      <a:pt x="5543" y="4124"/>
                      <a:pt x="5698" y="3573"/>
                    </a:cubicBezTo>
                    <a:cubicBezTo>
                      <a:pt x="5767" y="3330"/>
                      <a:pt x="5802" y="3078"/>
                      <a:pt x="5812" y="2828"/>
                    </a:cubicBezTo>
                    <a:cubicBezTo>
                      <a:pt x="5838" y="2799"/>
                      <a:pt x="5838" y="2760"/>
                      <a:pt x="5815" y="2731"/>
                    </a:cubicBezTo>
                    <a:cubicBezTo>
                      <a:pt x="5822" y="1866"/>
                      <a:pt x="5488" y="998"/>
                      <a:pt x="4769" y="489"/>
                    </a:cubicBezTo>
                    <a:cubicBezTo>
                      <a:pt x="4295" y="151"/>
                      <a:pt x="3743" y="0"/>
                      <a:pt x="31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2" name="Google Shape;692;p6"/>
              <p:cNvSpPr/>
              <p:nvPr/>
            </p:nvSpPr>
            <p:spPr>
              <a:xfrm>
                <a:off x="3759500" y="2820987"/>
                <a:ext cx="36316" cy="8143"/>
              </a:xfrm>
              <a:custGeom>
                <a:avLst/>
                <a:gdLst/>
                <a:ahLst/>
                <a:cxnLst/>
                <a:rect l="l" t="t" r="r" b="b"/>
                <a:pathLst>
                  <a:path w="553" h="124" extrusionOk="0">
                    <a:moveTo>
                      <a:pt x="422" y="1"/>
                    </a:moveTo>
                    <a:cubicBezTo>
                      <a:pt x="286" y="1"/>
                      <a:pt x="137" y="22"/>
                      <a:pt x="18" y="81"/>
                    </a:cubicBezTo>
                    <a:cubicBezTo>
                      <a:pt x="0" y="87"/>
                      <a:pt x="7" y="124"/>
                      <a:pt x="27" y="124"/>
                    </a:cubicBezTo>
                    <a:cubicBezTo>
                      <a:pt x="28" y="124"/>
                      <a:pt x="30" y="124"/>
                      <a:pt x="31" y="123"/>
                    </a:cubicBezTo>
                    <a:cubicBezTo>
                      <a:pt x="190" y="107"/>
                      <a:pt x="342" y="84"/>
                      <a:pt x="504" y="81"/>
                    </a:cubicBezTo>
                    <a:cubicBezTo>
                      <a:pt x="553" y="75"/>
                      <a:pt x="553" y="3"/>
                      <a:pt x="504" y="3"/>
                    </a:cubicBezTo>
                    <a:cubicBezTo>
                      <a:pt x="478" y="2"/>
                      <a:pt x="450" y="1"/>
                      <a:pt x="4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3" name="Google Shape;693;p6"/>
              <p:cNvSpPr/>
              <p:nvPr/>
            </p:nvSpPr>
            <p:spPr>
              <a:xfrm>
                <a:off x="3813216" y="2820659"/>
                <a:ext cx="33557" cy="6961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06" extrusionOk="0">
                    <a:moveTo>
                      <a:pt x="232" y="0"/>
                    </a:moveTo>
                    <a:cubicBezTo>
                      <a:pt x="171" y="0"/>
                      <a:pt x="109" y="4"/>
                      <a:pt x="49" y="12"/>
                    </a:cubicBezTo>
                    <a:cubicBezTo>
                      <a:pt x="4" y="15"/>
                      <a:pt x="1" y="86"/>
                      <a:pt x="49" y="86"/>
                    </a:cubicBezTo>
                    <a:cubicBezTo>
                      <a:pt x="82" y="84"/>
                      <a:pt x="114" y="83"/>
                      <a:pt x="146" y="83"/>
                    </a:cubicBezTo>
                    <a:cubicBezTo>
                      <a:pt x="249" y="83"/>
                      <a:pt x="351" y="93"/>
                      <a:pt x="454" y="106"/>
                    </a:cubicBezTo>
                    <a:cubicBezTo>
                      <a:pt x="456" y="106"/>
                      <a:pt x="457" y="106"/>
                      <a:pt x="459" y="106"/>
                    </a:cubicBezTo>
                    <a:cubicBezTo>
                      <a:pt x="500" y="106"/>
                      <a:pt x="511" y="28"/>
                      <a:pt x="464" y="21"/>
                    </a:cubicBezTo>
                    <a:cubicBezTo>
                      <a:pt x="388" y="7"/>
                      <a:pt x="310" y="0"/>
                      <a:pt x="2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4" name="Google Shape;694;p6"/>
              <p:cNvSpPr/>
              <p:nvPr/>
            </p:nvSpPr>
            <p:spPr>
              <a:xfrm>
                <a:off x="3866407" y="2827554"/>
                <a:ext cx="31981" cy="7289"/>
              </a:xfrm>
              <a:custGeom>
                <a:avLst/>
                <a:gdLst/>
                <a:ahLst/>
                <a:cxnLst/>
                <a:rect l="l" t="t" r="r" b="b"/>
                <a:pathLst>
                  <a:path w="487" h="111" extrusionOk="0">
                    <a:moveTo>
                      <a:pt x="40" y="0"/>
                    </a:moveTo>
                    <a:cubicBezTo>
                      <a:pt x="1" y="0"/>
                      <a:pt x="1" y="65"/>
                      <a:pt x="43" y="69"/>
                    </a:cubicBezTo>
                    <a:cubicBezTo>
                      <a:pt x="169" y="85"/>
                      <a:pt x="299" y="104"/>
                      <a:pt x="425" y="111"/>
                    </a:cubicBezTo>
                    <a:cubicBezTo>
                      <a:pt x="473" y="111"/>
                      <a:pt x="486" y="33"/>
                      <a:pt x="438" y="30"/>
                    </a:cubicBezTo>
                    <a:cubicBezTo>
                      <a:pt x="308" y="7"/>
                      <a:pt x="172" y="7"/>
                      <a:pt x="43" y="1"/>
                    </a:cubicBezTo>
                    <a:cubicBezTo>
                      <a:pt x="42" y="0"/>
                      <a:pt x="41" y="0"/>
                      <a:pt x="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5" name="Google Shape;695;p6"/>
              <p:cNvSpPr/>
              <p:nvPr/>
            </p:nvSpPr>
            <p:spPr>
              <a:xfrm>
                <a:off x="3915724" y="2826175"/>
                <a:ext cx="47676" cy="31193"/>
              </a:xfrm>
              <a:custGeom>
                <a:avLst/>
                <a:gdLst/>
                <a:ahLst/>
                <a:cxnLst/>
                <a:rect l="l" t="t" r="r" b="b"/>
                <a:pathLst>
                  <a:path w="726" h="475" extrusionOk="0">
                    <a:moveTo>
                      <a:pt x="145" y="0"/>
                    </a:moveTo>
                    <a:cubicBezTo>
                      <a:pt x="130" y="0"/>
                      <a:pt x="114" y="10"/>
                      <a:pt x="114" y="28"/>
                    </a:cubicBezTo>
                    <a:lnTo>
                      <a:pt x="114" y="90"/>
                    </a:lnTo>
                    <a:cubicBezTo>
                      <a:pt x="98" y="86"/>
                      <a:pt x="82" y="86"/>
                      <a:pt x="66" y="83"/>
                    </a:cubicBezTo>
                    <a:cubicBezTo>
                      <a:pt x="63" y="82"/>
                      <a:pt x="60" y="82"/>
                      <a:pt x="57" y="82"/>
                    </a:cubicBezTo>
                    <a:cubicBezTo>
                      <a:pt x="15" y="82"/>
                      <a:pt x="1" y="145"/>
                      <a:pt x="46" y="154"/>
                    </a:cubicBezTo>
                    <a:cubicBezTo>
                      <a:pt x="66" y="158"/>
                      <a:pt x="92" y="167"/>
                      <a:pt x="111" y="171"/>
                    </a:cubicBezTo>
                    <a:cubicBezTo>
                      <a:pt x="102" y="255"/>
                      <a:pt x="85" y="342"/>
                      <a:pt x="66" y="427"/>
                    </a:cubicBezTo>
                    <a:cubicBezTo>
                      <a:pt x="58" y="455"/>
                      <a:pt x="80" y="474"/>
                      <a:pt x="104" y="474"/>
                    </a:cubicBezTo>
                    <a:cubicBezTo>
                      <a:pt x="119" y="474"/>
                      <a:pt x="136" y="466"/>
                      <a:pt x="144" y="446"/>
                    </a:cubicBezTo>
                    <a:cubicBezTo>
                      <a:pt x="176" y="365"/>
                      <a:pt x="189" y="274"/>
                      <a:pt x="189" y="190"/>
                    </a:cubicBezTo>
                    <a:cubicBezTo>
                      <a:pt x="344" y="232"/>
                      <a:pt x="497" y="287"/>
                      <a:pt x="649" y="342"/>
                    </a:cubicBezTo>
                    <a:cubicBezTo>
                      <a:pt x="654" y="344"/>
                      <a:pt x="658" y="344"/>
                      <a:pt x="662" y="344"/>
                    </a:cubicBezTo>
                    <a:cubicBezTo>
                      <a:pt x="703" y="344"/>
                      <a:pt x="726" y="279"/>
                      <a:pt x="685" y="261"/>
                    </a:cubicBezTo>
                    <a:cubicBezTo>
                      <a:pt x="529" y="184"/>
                      <a:pt x="357" y="138"/>
                      <a:pt x="183" y="103"/>
                    </a:cubicBezTo>
                    <a:cubicBezTo>
                      <a:pt x="179" y="73"/>
                      <a:pt x="176" y="44"/>
                      <a:pt x="173" y="22"/>
                    </a:cubicBezTo>
                    <a:cubicBezTo>
                      <a:pt x="170" y="7"/>
                      <a:pt x="158" y="0"/>
                      <a:pt x="1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6" name="Google Shape;696;p6"/>
              <p:cNvSpPr/>
              <p:nvPr/>
            </p:nvSpPr>
            <p:spPr>
              <a:xfrm>
                <a:off x="3973512" y="2832479"/>
                <a:ext cx="34280" cy="30405"/>
              </a:xfrm>
              <a:custGeom>
                <a:avLst/>
                <a:gdLst/>
                <a:ahLst/>
                <a:cxnLst/>
                <a:rect l="l" t="t" r="r" b="b"/>
                <a:pathLst>
                  <a:path w="522" h="463" extrusionOk="0">
                    <a:moveTo>
                      <a:pt x="152" y="1"/>
                    </a:moveTo>
                    <a:cubicBezTo>
                      <a:pt x="127" y="1"/>
                      <a:pt x="100" y="22"/>
                      <a:pt x="106" y="52"/>
                    </a:cubicBezTo>
                    <a:cubicBezTo>
                      <a:pt x="119" y="120"/>
                      <a:pt x="135" y="188"/>
                      <a:pt x="155" y="256"/>
                    </a:cubicBezTo>
                    <a:cubicBezTo>
                      <a:pt x="122" y="250"/>
                      <a:pt x="93" y="237"/>
                      <a:pt x="61" y="230"/>
                    </a:cubicBezTo>
                    <a:cubicBezTo>
                      <a:pt x="55" y="228"/>
                      <a:pt x="50" y="227"/>
                      <a:pt x="45" y="227"/>
                    </a:cubicBezTo>
                    <a:cubicBezTo>
                      <a:pt x="9" y="227"/>
                      <a:pt x="1" y="287"/>
                      <a:pt x="41" y="301"/>
                    </a:cubicBezTo>
                    <a:cubicBezTo>
                      <a:pt x="86" y="321"/>
                      <a:pt x="135" y="340"/>
                      <a:pt x="184" y="363"/>
                    </a:cubicBezTo>
                    <a:lnTo>
                      <a:pt x="193" y="411"/>
                    </a:lnTo>
                    <a:cubicBezTo>
                      <a:pt x="199" y="427"/>
                      <a:pt x="211" y="434"/>
                      <a:pt x="224" y="434"/>
                    </a:cubicBezTo>
                    <a:cubicBezTo>
                      <a:pt x="243" y="434"/>
                      <a:pt x="262" y="419"/>
                      <a:pt x="258" y="395"/>
                    </a:cubicBezTo>
                    <a:lnTo>
                      <a:pt x="258" y="395"/>
                    </a:lnTo>
                    <a:cubicBezTo>
                      <a:pt x="320" y="418"/>
                      <a:pt x="385" y="444"/>
                      <a:pt x="446" y="460"/>
                    </a:cubicBezTo>
                    <a:cubicBezTo>
                      <a:pt x="451" y="462"/>
                      <a:pt x="456" y="463"/>
                      <a:pt x="461" y="463"/>
                    </a:cubicBezTo>
                    <a:cubicBezTo>
                      <a:pt x="501" y="463"/>
                      <a:pt x="522" y="406"/>
                      <a:pt x="478" y="382"/>
                    </a:cubicBezTo>
                    <a:cubicBezTo>
                      <a:pt x="401" y="347"/>
                      <a:pt x="320" y="318"/>
                      <a:pt x="239" y="288"/>
                    </a:cubicBezTo>
                    <a:cubicBezTo>
                      <a:pt x="223" y="204"/>
                      <a:pt x="206" y="117"/>
                      <a:pt x="187" y="29"/>
                    </a:cubicBezTo>
                    <a:cubicBezTo>
                      <a:pt x="182" y="9"/>
                      <a:pt x="167" y="1"/>
                      <a:pt x="1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7" name="Google Shape;697;p6"/>
              <p:cNvSpPr/>
              <p:nvPr/>
            </p:nvSpPr>
            <p:spPr>
              <a:xfrm>
                <a:off x="4020267" y="2864919"/>
                <a:ext cx="23182" cy="14973"/>
              </a:xfrm>
              <a:custGeom>
                <a:avLst/>
                <a:gdLst/>
                <a:ahLst/>
                <a:cxnLst/>
                <a:rect l="l" t="t" r="r" b="b"/>
                <a:pathLst>
                  <a:path w="353" h="228" extrusionOk="0">
                    <a:moveTo>
                      <a:pt x="59" y="0"/>
                    </a:moveTo>
                    <a:cubicBezTo>
                      <a:pt x="13" y="0"/>
                      <a:pt x="0" y="68"/>
                      <a:pt x="48" y="83"/>
                    </a:cubicBezTo>
                    <a:cubicBezTo>
                      <a:pt x="126" y="112"/>
                      <a:pt x="191" y="157"/>
                      <a:pt x="252" y="212"/>
                    </a:cubicBezTo>
                    <a:cubicBezTo>
                      <a:pt x="261" y="223"/>
                      <a:pt x="272" y="227"/>
                      <a:pt x="283" y="227"/>
                    </a:cubicBezTo>
                    <a:cubicBezTo>
                      <a:pt x="318" y="227"/>
                      <a:pt x="352" y="179"/>
                      <a:pt x="317" y="144"/>
                    </a:cubicBezTo>
                    <a:cubicBezTo>
                      <a:pt x="249" y="76"/>
                      <a:pt x="162" y="28"/>
                      <a:pt x="71" y="2"/>
                    </a:cubicBezTo>
                    <a:cubicBezTo>
                      <a:pt x="67" y="1"/>
                      <a:pt x="63" y="0"/>
                      <a:pt x="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8" name="Google Shape;698;p6"/>
              <p:cNvSpPr/>
              <p:nvPr/>
            </p:nvSpPr>
            <p:spPr>
              <a:xfrm>
                <a:off x="4045746" y="2878840"/>
                <a:ext cx="35593" cy="21408"/>
              </a:xfrm>
              <a:custGeom>
                <a:avLst/>
                <a:gdLst/>
                <a:ahLst/>
                <a:cxnLst/>
                <a:rect l="l" t="t" r="r" b="b"/>
                <a:pathLst>
                  <a:path w="542" h="326" extrusionOk="0">
                    <a:moveTo>
                      <a:pt x="137" y="0"/>
                    </a:moveTo>
                    <a:cubicBezTo>
                      <a:pt x="94" y="0"/>
                      <a:pt x="82" y="75"/>
                      <a:pt x="127" y="81"/>
                    </a:cubicBezTo>
                    <a:cubicBezTo>
                      <a:pt x="188" y="94"/>
                      <a:pt x="243" y="114"/>
                      <a:pt x="292" y="143"/>
                    </a:cubicBezTo>
                    <a:cubicBezTo>
                      <a:pt x="331" y="162"/>
                      <a:pt x="357" y="191"/>
                      <a:pt x="386" y="214"/>
                    </a:cubicBezTo>
                    <a:cubicBezTo>
                      <a:pt x="286" y="198"/>
                      <a:pt x="185" y="182"/>
                      <a:pt x="78" y="172"/>
                    </a:cubicBezTo>
                    <a:cubicBezTo>
                      <a:pt x="75" y="171"/>
                      <a:pt x="72" y="171"/>
                      <a:pt x="69" y="171"/>
                    </a:cubicBezTo>
                    <a:cubicBezTo>
                      <a:pt x="20" y="171"/>
                      <a:pt x="0" y="244"/>
                      <a:pt x="52" y="256"/>
                    </a:cubicBezTo>
                    <a:cubicBezTo>
                      <a:pt x="172" y="279"/>
                      <a:pt x="292" y="308"/>
                      <a:pt x="412" y="324"/>
                    </a:cubicBezTo>
                    <a:cubicBezTo>
                      <a:pt x="416" y="325"/>
                      <a:pt x="420" y="326"/>
                      <a:pt x="423" y="326"/>
                    </a:cubicBezTo>
                    <a:cubicBezTo>
                      <a:pt x="456" y="326"/>
                      <a:pt x="480" y="289"/>
                      <a:pt x="477" y="263"/>
                    </a:cubicBezTo>
                    <a:cubicBezTo>
                      <a:pt x="516" y="259"/>
                      <a:pt x="541" y="230"/>
                      <a:pt x="516" y="195"/>
                    </a:cubicBezTo>
                    <a:cubicBezTo>
                      <a:pt x="435" y="78"/>
                      <a:pt x="276" y="16"/>
                      <a:pt x="140" y="0"/>
                    </a:cubicBezTo>
                    <a:cubicBezTo>
                      <a:pt x="139" y="0"/>
                      <a:pt x="138" y="0"/>
                      <a:pt x="1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9" name="Google Shape;699;p6"/>
              <p:cNvSpPr/>
              <p:nvPr/>
            </p:nvSpPr>
            <p:spPr>
              <a:xfrm>
                <a:off x="3912112" y="3038938"/>
                <a:ext cx="22262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339" h="485" extrusionOk="0">
                    <a:moveTo>
                      <a:pt x="287" y="1"/>
                    </a:moveTo>
                    <a:cubicBezTo>
                      <a:pt x="271" y="1"/>
                      <a:pt x="255" y="9"/>
                      <a:pt x="247" y="28"/>
                    </a:cubicBezTo>
                    <a:cubicBezTo>
                      <a:pt x="186" y="173"/>
                      <a:pt x="118" y="309"/>
                      <a:pt x="20" y="433"/>
                    </a:cubicBezTo>
                    <a:cubicBezTo>
                      <a:pt x="1" y="457"/>
                      <a:pt x="25" y="485"/>
                      <a:pt x="50" y="485"/>
                    </a:cubicBezTo>
                    <a:cubicBezTo>
                      <a:pt x="58" y="485"/>
                      <a:pt x="66" y="482"/>
                      <a:pt x="72" y="475"/>
                    </a:cubicBezTo>
                    <a:cubicBezTo>
                      <a:pt x="186" y="355"/>
                      <a:pt x="280" y="212"/>
                      <a:pt x="328" y="54"/>
                    </a:cubicBezTo>
                    <a:cubicBezTo>
                      <a:pt x="338" y="22"/>
                      <a:pt x="313" y="1"/>
                      <a:pt x="2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0" name="Google Shape;700;p6"/>
              <p:cNvSpPr/>
              <p:nvPr/>
            </p:nvSpPr>
            <p:spPr>
              <a:xfrm>
                <a:off x="3942713" y="2990015"/>
                <a:ext cx="18256" cy="32178"/>
              </a:xfrm>
              <a:custGeom>
                <a:avLst/>
                <a:gdLst/>
                <a:ahLst/>
                <a:cxnLst/>
                <a:rect l="l" t="t" r="r" b="b"/>
                <a:pathLst>
                  <a:path w="278" h="490" extrusionOk="0">
                    <a:moveTo>
                      <a:pt x="222" y="1"/>
                    </a:moveTo>
                    <a:cubicBezTo>
                      <a:pt x="208" y="1"/>
                      <a:pt x="194" y="7"/>
                      <a:pt x="186" y="21"/>
                    </a:cubicBezTo>
                    <a:cubicBezTo>
                      <a:pt x="118" y="151"/>
                      <a:pt x="60" y="300"/>
                      <a:pt x="11" y="439"/>
                    </a:cubicBezTo>
                    <a:cubicBezTo>
                      <a:pt x="0" y="467"/>
                      <a:pt x="30" y="490"/>
                      <a:pt x="57" y="490"/>
                    </a:cubicBezTo>
                    <a:cubicBezTo>
                      <a:pt x="70" y="490"/>
                      <a:pt x="83" y="484"/>
                      <a:pt x="89" y="471"/>
                    </a:cubicBezTo>
                    <a:cubicBezTo>
                      <a:pt x="154" y="335"/>
                      <a:pt x="222" y="196"/>
                      <a:pt x="267" y="53"/>
                    </a:cubicBezTo>
                    <a:cubicBezTo>
                      <a:pt x="278" y="23"/>
                      <a:pt x="249" y="1"/>
                      <a:pt x="2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1" name="Google Shape;701;p6"/>
              <p:cNvSpPr/>
              <p:nvPr/>
            </p:nvSpPr>
            <p:spPr>
              <a:xfrm>
                <a:off x="3963530" y="2938269"/>
                <a:ext cx="12412" cy="37826"/>
              </a:xfrm>
              <a:custGeom>
                <a:avLst/>
                <a:gdLst/>
                <a:ahLst/>
                <a:cxnLst/>
                <a:rect l="l" t="t" r="r" b="b"/>
                <a:pathLst>
                  <a:path w="189" h="576" extrusionOk="0">
                    <a:moveTo>
                      <a:pt x="133" y="0"/>
                    </a:moveTo>
                    <a:cubicBezTo>
                      <a:pt x="116" y="0"/>
                      <a:pt x="99" y="11"/>
                      <a:pt x="93" y="35"/>
                    </a:cubicBezTo>
                    <a:cubicBezTo>
                      <a:pt x="51" y="197"/>
                      <a:pt x="21" y="372"/>
                      <a:pt x="2" y="540"/>
                    </a:cubicBezTo>
                    <a:cubicBezTo>
                      <a:pt x="0" y="563"/>
                      <a:pt x="19" y="576"/>
                      <a:pt x="37" y="576"/>
                    </a:cubicBezTo>
                    <a:cubicBezTo>
                      <a:pt x="52" y="576"/>
                      <a:pt x="67" y="567"/>
                      <a:pt x="70" y="550"/>
                    </a:cubicBezTo>
                    <a:cubicBezTo>
                      <a:pt x="115" y="391"/>
                      <a:pt x="157" y="226"/>
                      <a:pt x="180" y="61"/>
                    </a:cubicBezTo>
                    <a:cubicBezTo>
                      <a:pt x="188" y="25"/>
                      <a:pt x="160" y="0"/>
                      <a:pt x="1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2" name="Google Shape;702;p6"/>
              <p:cNvSpPr/>
              <p:nvPr/>
            </p:nvSpPr>
            <p:spPr>
              <a:xfrm>
                <a:off x="3970622" y="2794129"/>
                <a:ext cx="7946" cy="19832"/>
              </a:xfrm>
              <a:custGeom>
                <a:avLst/>
                <a:gdLst/>
                <a:ahLst/>
                <a:cxnLst/>
                <a:rect l="l" t="t" r="r" b="b"/>
                <a:pathLst>
                  <a:path w="121" h="302" extrusionOk="0">
                    <a:moveTo>
                      <a:pt x="56" y="0"/>
                    </a:moveTo>
                    <a:cubicBezTo>
                      <a:pt x="29" y="0"/>
                      <a:pt x="1" y="21"/>
                      <a:pt x="11" y="56"/>
                    </a:cubicBezTo>
                    <a:cubicBezTo>
                      <a:pt x="33" y="127"/>
                      <a:pt x="43" y="192"/>
                      <a:pt x="40" y="270"/>
                    </a:cubicBezTo>
                    <a:cubicBezTo>
                      <a:pt x="40" y="290"/>
                      <a:pt x="56" y="301"/>
                      <a:pt x="71" y="301"/>
                    </a:cubicBezTo>
                    <a:cubicBezTo>
                      <a:pt x="84" y="301"/>
                      <a:pt x="97" y="294"/>
                      <a:pt x="101" y="276"/>
                    </a:cubicBezTo>
                    <a:cubicBezTo>
                      <a:pt x="121" y="199"/>
                      <a:pt x="121" y="111"/>
                      <a:pt x="98" y="30"/>
                    </a:cubicBezTo>
                    <a:cubicBezTo>
                      <a:pt x="92" y="9"/>
                      <a:pt x="74" y="0"/>
                      <a:pt x="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3" name="Google Shape;703;p6"/>
              <p:cNvSpPr/>
              <p:nvPr/>
            </p:nvSpPr>
            <p:spPr>
              <a:xfrm>
                <a:off x="3958277" y="2746980"/>
                <a:ext cx="13594" cy="21474"/>
              </a:xfrm>
              <a:custGeom>
                <a:avLst/>
                <a:gdLst/>
                <a:ahLst/>
                <a:cxnLst/>
                <a:rect l="l" t="t" r="r" b="b"/>
                <a:pathLst>
                  <a:path w="207" h="327" extrusionOk="0">
                    <a:moveTo>
                      <a:pt x="64" y="0"/>
                    </a:moveTo>
                    <a:cubicBezTo>
                      <a:pt x="33" y="0"/>
                      <a:pt x="1" y="35"/>
                      <a:pt x="20" y="65"/>
                    </a:cubicBezTo>
                    <a:cubicBezTo>
                      <a:pt x="79" y="139"/>
                      <a:pt x="118" y="210"/>
                      <a:pt x="134" y="301"/>
                    </a:cubicBezTo>
                    <a:cubicBezTo>
                      <a:pt x="138" y="319"/>
                      <a:pt x="154" y="327"/>
                      <a:pt x="169" y="327"/>
                    </a:cubicBezTo>
                    <a:cubicBezTo>
                      <a:pt x="188" y="327"/>
                      <a:pt x="207" y="314"/>
                      <a:pt x="205" y="291"/>
                    </a:cubicBezTo>
                    <a:cubicBezTo>
                      <a:pt x="199" y="191"/>
                      <a:pt x="163" y="90"/>
                      <a:pt x="92" y="13"/>
                    </a:cubicBezTo>
                    <a:cubicBezTo>
                      <a:pt x="84" y="4"/>
                      <a:pt x="74" y="0"/>
                      <a:pt x="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4" name="Google Shape;704;p6"/>
              <p:cNvSpPr/>
              <p:nvPr/>
            </p:nvSpPr>
            <p:spPr>
              <a:xfrm>
                <a:off x="3936081" y="2742120"/>
                <a:ext cx="9719" cy="31259"/>
              </a:xfrm>
              <a:custGeom>
                <a:avLst/>
                <a:gdLst/>
                <a:ahLst/>
                <a:cxnLst/>
                <a:rect l="l" t="t" r="r" b="b"/>
                <a:pathLst>
                  <a:path w="148" h="476" extrusionOk="0">
                    <a:moveTo>
                      <a:pt x="114" y="0"/>
                    </a:moveTo>
                    <a:cubicBezTo>
                      <a:pt x="101" y="0"/>
                      <a:pt x="87" y="8"/>
                      <a:pt x="83" y="22"/>
                    </a:cubicBezTo>
                    <a:cubicBezTo>
                      <a:pt x="44" y="152"/>
                      <a:pt x="15" y="297"/>
                      <a:pt x="2" y="433"/>
                    </a:cubicBezTo>
                    <a:cubicBezTo>
                      <a:pt x="0" y="461"/>
                      <a:pt x="23" y="476"/>
                      <a:pt x="45" y="476"/>
                    </a:cubicBezTo>
                    <a:cubicBezTo>
                      <a:pt x="62" y="476"/>
                      <a:pt x="79" y="466"/>
                      <a:pt x="83" y="446"/>
                    </a:cubicBezTo>
                    <a:cubicBezTo>
                      <a:pt x="122" y="317"/>
                      <a:pt x="141" y="168"/>
                      <a:pt x="148" y="35"/>
                    </a:cubicBezTo>
                    <a:cubicBezTo>
                      <a:pt x="148" y="12"/>
                      <a:pt x="131" y="0"/>
                      <a:pt x="1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5" name="Google Shape;705;p6"/>
              <p:cNvSpPr/>
              <p:nvPr/>
            </p:nvSpPr>
            <p:spPr>
              <a:xfrm>
                <a:off x="3926822" y="2785330"/>
                <a:ext cx="8800" cy="24429"/>
              </a:xfrm>
              <a:custGeom>
                <a:avLst/>
                <a:gdLst/>
                <a:ahLst/>
                <a:cxnLst/>
                <a:rect l="l" t="t" r="r" b="b"/>
                <a:pathLst>
                  <a:path w="134" h="372" extrusionOk="0">
                    <a:moveTo>
                      <a:pt x="93" y="1"/>
                    </a:moveTo>
                    <a:cubicBezTo>
                      <a:pt x="83" y="1"/>
                      <a:pt x="72" y="8"/>
                      <a:pt x="72" y="18"/>
                    </a:cubicBezTo>
                    <a:cubicBezTo>
                      <a:pt x="65" y="125"/>
                      <a:pt x="43" y="226"/>
                      <a:pt x="10" y="323"/>
                    </a:cubicBezTo>
                    <a:cubicBezTo>
                      <a:pt x="1" y="353"/>
                      <a:pt x="24" y="371"/>
                      <a:pt x="48" y="371"/>
                    </a:cubicBezTo>
                    <a:cubicBezTo>
                      <a:pt x="65" y="371"/>
                      <a:pt x="83" y="362"/>
                      <a:pt x="91" y="342"/>
                    </a:cubicBezTo>
                    <a:cubicBezTo>
                      <a:pt x="127" y="242"/>
                      <a:pt x="133" y="128"/>
                      <a:pt x="111" y="15"/>
                    </a:cubicBezTo>
                    <a:cubicBezTo>
                      <a:pt x="109" y="5"/>
                      <a:pt x="101" y="1"/>
                      <a:pt x="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6" name="Google Shape;706;p6"/>
              <p:cNvSpPr/>
              <p:nvPr/>
            </p:nvSpPr>
            <p:spPr>
              <a:xfrm>
                <a:off x="3889522" y="2869844"/>
                <a:ext cx="40978" cy="31653"/>
              </a:xfrm>
              <a:custGeom>
                <a:avLst/>
                <a:gdLst/>
                <a:ahLst/>
                <a:cxnLst/>
                <a:rect l="l" t="t" r="r" b="b"/>
                <a:pathLst>
                  <a:path w="624" h="482" extrusionOk="0">
                    <a:moveTo>
                      <a:pt x="48" y="1"/>
                    </a:moveTo>
                    <a:cubicBezTo>
                      <a:pt x="10" y="1"/>
                      <a:pt x="0" y="66"/>
                      <a:pt x="44" y="73"/>
                    </a:cubicBezTo>
                    <a:cubicBezTo>
                      <a:pt x="170" y="102"/>
                      <a:pt x="300" y="134"/>
                      <a:pt x="429" y="153"/>
                    </a:cubicBezTo>
                    <a:cubicBezTo>
                      <a:pt x="410" y="247"/>
                      <a:pt x="384" y="335"/>
                      <a:pt x="368" y="432"/>
                    </a:cubicBezTo>
                    <a:cubicBezTo>
                      <a:pt x="364" y="462"/>
                      <a:pt x="389" y="482"/>
                      <a:pt x="411" y="482"/>
                    </a:cubicBezTo>
                    <a:cubicBezTo>
                      <a:pt x="425" y="482"/>
                      <a:pt x="438" y="474"/>
                      <a:pt x="442" y="455"/>
                    </a:cubicBezTo>
                    <a:cubicBezTo>
                      <a:pt x="462" y="358"/>
                      <a:pt x="468" y="260"/>
                      <a:pt x="481" y="163"/>
                    </a:cubicBezTo>
                    <a:cubicBezTo>
                      <a:pt x="510" y="166"/>
                      <a:pt x="539" y="170"/>
                      <a:pt x="565" y="170"/>
                    </a:cubicBezTo>
                    <a:cubicBezTo>
                      <a:pt x="614" y="166"/>
                      <a:pt x="624" y="98"/>
                      <a:pt x="578" y="85"/>
                    </a:cubicBezTo>
                    <a:cubicBezTo>
                      <a:pt x="413" y="37"/>
                      <a:pt x="225" y="21"/>
                      <a:pt x="53" y="1"/>
                    </a:cubicBezTo>
                    <a:cubicBezTo>
                      <a:pt x="52" y="1"/>
                      <a:pt x="50" y="1"/>
                      <a:pt x="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7" name="Google Shape;707;p6"/>
              <p:cNvSpPr/>
              <p:nvPr/>
            </p:nvSpPr>
            <p:spPr>
              <a:xfrm>
                <a:off x="3900160" y="2966375"/>
                <a:ext cx="8209" cy="24561"/>
              </a:xfrm>
              <a:custGeom>
                <a:avLst/>
                <a:gdLst/>
                <a:ahLst/>
                <a:cxnLst/>
                <a:rect l="l" t="t" r="r" b="b"/>
                <a:pathLst>
                  <a:path w="125" h="374" extrusionOk="0">
                    <a:moveTo>
                      <a:pt x="93" y="0"/>
                    </a:moveTo>
                    <a:cubicBezTo>
                      <a:pt x="80" y="0"/>
                      <a:pt x="66" y="8"/>
                      <a:pt x="63" y="25"/>
                    </a:cubicBezTo>
                    <a:cubicBezTo>
                      <a:pt x="57" y="125"/>
                      <a:pt x="37" y="232"/>
                      <a:pt x="8" y="329"/>
                    </a:cubicBezTo>
                    <a:cubicBezTo>
                      <a:pt x="0" y="355"/>
                      <a:pt x="23" y="374"/>
                      <a:pt x="44" y="374"/>
                    </a:cubicBezTo>
                    <a:cubicBezTo>
                      <a:pt x="58" y="374"/>
                      <a:pt x="71" y="366"/>
                      <a:pt x="76" y="349"/>
                    </a:cubicBezTo>
                    <a:cubicBezTo>
                      <a:pt x="118" y="242"/>
                      <a:pt x="125" y="138"/>
                      <a:pt x="118" y="25"/>
                    </a:cubicBezTo>
                    <a:cubicBezTo>
                      <a:pt x="118" y="8"/>
                      <a:pt x="106" y="0"/>
                      <a:pt x="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8" name="Google Shape;708;p6"/>
              <p:cNvSpPr/>
              <p:nvPr/>
            </p:nvSpPr>
            <p:spPr>
              <a:xfrm>
                <a:off x="3900686" y="3008927"/>
                <a:ext cx="6239" cy="20358"/>
              </a:xfrm>
              <a:custGeom>
                <a:avLst/>
                <a:gdLst/>
                <a:ahLst/>
                <a:cxnLst/>
                <a:rect l="l" t="t" r="r" b="b"/>
                <a:pathLst>
                  <a:path w="95" h="310" extrusionOk="0">
                    <a:moveTo>
                      <a:pt x="65" y="0"/>
                    </a:moveTo>
                    <a:cubicBezTo>
                      <a:pt x="52" y="0"/>
                      <a:pt x="40" y="7"/>
                      <a:pt x="36" y="21"/>
                    </a:cubicBezTo>
                    <a:cubicBezTo>
                      <a:pt x="16" y="106"/>
                      <a:pt x="3" y="187"/>
                      <a:pt x="0" y="274"/>
                    </a:cubicBezTo>
                    <a:cubicBezTo>
                      <a:pt x="0" y="297"/>
                      <a:pt x="19" y="310"/>
                      <a:pt x="37" y="310"/>
                    </a:cubicBezTo>
                    <a:cubicBezTo>
                      <a:pt x="51" y="310"/>
                      <a:pt x="65" y="301"/>
                      <a:pt x="68" y="284"/>
                    </a:cubicBezTo>
                    <a:cubicBezTo>
                      <a:pt x="84" y="200"/>
                      <a:pt x="94" y="112"/>
                      <a:pt x="94" y="28"/>
                    </a:cubicBezTo>
                    <a:cubicBezTo>
                      <a:pt x="94" y="10"/>
                      <a:pt x="79" y="0"/>
                      <a:pt x="6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9" name="Google Shape;709;p6"/>
              <p:cNvSpPr/>
              <p:nvPr/>
            </p:nvSpPr>
            <p:spPr>
              <a:xfrm>
                <a:off x="3900029" y="3039529"/>
                <a:ext cx="9259" cy="24364"/>
              </a:xfrm>
              <a:custGeom>
                <a:avLst/>
                <a:gdLst/>
                <a:ahLst/>
                <a:cxnLst/>
                <a:rect l="l" t="t" r="r" b="b"/>
                <a:pathLst>
                  <a:path w="141" h="371" extrusionOk="0">
                    <a:moveTo>
                      <a:pt x="67" y="0"/>
                    </a:moveTo>
                    <a:cubicBezTo>
                      <a:pt x="54" y="0"/>
                      <a:pt x="41" y="8"/>
                      <a:pt x="36" y="25"/>
                    </a:cubicBezTo>
                    <a:cubicBezTo>
                      <a:pt x="4" y="132"/>
                      <a:pt x="0" y="245"/>
                      <a:pt x="49" y="349"/>
                    </a:cubicBezTo>
                    <a:cubicBezTo>
                      <a:pt x="56" y="364"/>
                      <a:pt x="70" y="370"/>
                      <a:pt x="84" y="370"/>
                    </a:cubicBezTo>
                    <a:cubicBezTo>
                      <a:pt x="111" y="370"/>
                      <a:pt x="140" y="348"/>
                      <a:pt x="130" y="317"/>
                    </a:cubicBezTo>
                    <a:cubicBezTo>
                      <a:pt x="94" y="223"/>
                      <a:pt x="75" y="138"/>
                      <a:pt x="98" y="41"/>
                    </a:cubicBezTo>
                    <a:cubicBezTo>
                      <a:pt x="103" y="16"/>
                      <a:pt x="85" y="0"/>
                      <a:pt x="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0" name="Google Shape;710;p6"/>
              <p:cNvSpPr/>
              <p:nvPr/>
            </p:nvSpPr>
            <p:spPr>
              <a:xfrm>
                <a:off x="3748927" y="2834908"/>
                <a:ext cx="32704" cy="11098"/>
              </a:xfrm>
              <a:custGeom>
                <a:avLst/>
                <a:gdLst/>
                <a:ahLst/>
                <a:cxnLst/>
                <a:rect l="l" t="t" r="r" b="b"/>
                <a:pathLst>
                  <a:path w="498" h="169" extrusionOk="0">
                    <a:moveTo>
                      <a:pt x="38" y="1"/>
                    </a:moveTo>
                    <a:cubicBezTo>
                      <a:pt x="12" y="1"/>
                      <a:pt x="1" y="42"/>
                      <a:pt x="30" y="54"/>
                    </a:cubicBezTo>
                    <a:cubicBezTo>
                      <a:pt x="160" y="96"/>
                      <a:pt x="293" y="138"/>
                      <a:pt x="429" y="167"/>
                    </a:cubicBezTo>
                    <a:cubicBezTo>
                      <a:pt x="432" y="168"/>
                      <a:pt x="435" y="168"/>
                      <a:pt x="438" y="168"/>
                    </a:cubicBezTo>
                    <a:cubicBezTo>
                      <a:pt x="483" y="168"/>
                      <a:pt x="497" y="105"/>
                      <a:pt x="452" y="89"/>
                    </a:cubicBezTo>
                    <a:cubicBezTo>
                      <a:pt x="322" y="51"/>
                      <a:pt x="179" y="25"/>
                      <a:pt x="47" y="2"/>
                    </a:cubicBezTo>
                    <a:cubicBezTo>
                      <a:pt x="44" y="1"/>
                      <a:pt x="41" y="1"/>
                      <a:pt x="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1" name="Google Shape;711;p6"/>
              <p:cNvSpPr/>
              <p:nvPr/>
            </p:nvSpPr>
            <p:spPr>
              <a:xfrm>
                <a:off x="3794632" y="2848567"/>
                <a:ext cx="35724" cy="10376"/>
              </a:xfrm>
              <a:custGeom>
                <a:avLst/>
                <a:gdLst/>
                <a:ahLst/>
                <a:cxnLst/>
                <a:rect l="l" t="t" r="r" b="b"/>
                <a:pathLst>
                  <a:path w="544" h="158" extrusionOk="0">
                    <a:moveTo>
                      <a:pt x="41" y="1"/>
                    </a:moveTo>
                    <a:cubicBezTo>
                      <a:pt x="13" y="1"/>
                      <a:pt x="1" y="41"/>
                      <a:pt x="31" y="53"/>
                    </a:cubicBezTo>
                    <a:cubicBezTo>
                      <a:pt x="177" y="92"/>
                      <a:pt x="326" y="137"/>
                      <a:pt x="478" y="157"/>
                    </a:cubicBezTo>
                    <a:cubicBezTo>
                      <a:pt x="480" y="157"/>
                      <a:pt x="482" y="157"/>
                      <a:pt x="484" y="157"/>
                    </a:cubicBezTo>
                    <a:cubicBezTo>
                      <a:pt x="522" y="157"/>
                      <a:pt x="544" y="98"/>
                      <a:pt x="497" y="86"/>
                    </a:cubicBezTo>
                    <a:cubicBezTo>
                      <a:pt x="352" y="40"/>
                      <a:pt x="196" y="21"/>
                      <a:pt x="47" y="1"/>
                    </a:cubicBezTo>
                    <a:cubicBezTo>
                      <a:pt x="45" y="1"/>
                      <a:pt x="43" y="1"/>
                      <a:pt x="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2" name="Google Shape;712;p6"/>
              <p:cNvSpPr/>
              <p:nvPr/>
            </p:nvSpPr>
            <p:spPr>
              <a:xfrm>
                <a:off x="3944486" y="2879562"/>
                <a:ext cx="40650" cy="8668"/>
              </a:xfrm>
              <a:custGeom>
                <a:avLst/>
                <a:gdLst/>
                <a:ahLst/>
                <a:cxnLst/>
                <a:rect l="l" t="t" r="r" b="b"/>
                <a:pathLst>
                  <a:path w="619" h="132" extrusionOk="0">
                    <a:moveTo>
                      <a:pt x="220" y="1"/>
                    </a:moveTo>
                    <a:cubicBezTo>
                      <a:pt x="161" y="1"/>
                      <a:pt x="103" y="3"/>
                      <a:pt x="46" y="9"/>
                    </a:cubicBezTo>
                    <a:cubicBezTo>
                      <a:pt x="0" y="15"/>
                      <a:pt x="0" y="80"/>
                      <a:pt x="46" y="83"/>
                    </a:cubicBezTo>
                    <a:cubicBezTo>
                      <a:pt x="221" y="90"/>
                      <a:pt x="389" y="116"/>
                      <a:pt x="564" y="132"/>
                    </a:cubicBezTo>
                    <a:cubicBezTo>
                      <a:pt x="565" y="132"/>
                      <a:pt x="566" y="132"/>
                      <a:pt x="567" y="132"/>
                    </a:cubicBezTo>
                    <a:cubicBezTo>
                      <a:pt x="613" y="132"/>
                      <a:pt x="618" y="54"/>
                      <a:pt x="577" y="41"/>
                    </a:cubicBezTo>
                    <a:cubicBezTo>
                      <a:pt x="464" y="13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3" name="Google Shape;713;p6"/>
              <p:cNvSpPr/>
              <p:nvPr/>
            </p:nvSpPr>
            <p:spPr>
              <a:xfrm>
                <a:off x="4004047" y="2886457"/>
                <a:ext cx="27319" cy="6501"/>
              </a:xfrm>
              <a:custGeom>
                <a:avLst/>
                <a:gdLst/>
                <a:ahLst/>
                <a:cxnLst/>
                <a:rect l="l" t="t" r="r" b="b"/>
                <a:pathLst>
                  <a:path w="416" h="99" extrusionOk="0">
                    <a:moveTo>
                      <a:pt x="350" y="1"/>
                    </a:moveTo>
                    <a:cubicBezTo>
                      <a:pt x="253" y="1"/>
                      <a:pt x="156" y="4"/>
                      <a:pt x="59" y="4"/>
                    </a:cubicBezTo>
                    <a:cubicBezTo>
                      <a:pt x="1" y="4"/>
                      <a:pt x="1" y="95"/>
                      <a:pt x="59" y="95"/>
                    </a:cubicBezTo>
                    <a:cubicBezTo>
                      <a:pt x="156" y="98"/>
                      <a:pt x="253" y="98"/>
                      <a:pt x="350" y="98"/>
                    </a:cubicBezTo>
                    <a:cubicBezTo>
                      <a:pt x="352" y="98"/>
                      <a:pt x="354" y="98"/>
                      <a:pt x="356" y="98"/>
                    </a:cubicBezTo>
                    <a:cubicBezTo>
                      <a:pt x="415" y="98"/>
                      <a:pt x="413" y="1"/>
                      <a:pt x="3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714" name="Google Shape;714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8686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BA40D-91FF-88B3-B49E-F289331FB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F379E-EDA6-99BD-5A98-E11955EE73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9755E6-26D2-2492-AEB9-4251D2174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ABD58-5B74-43E3-A83C-BC7F72B99C7A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E82826-1740-FF71-CB85-75B25DD9B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96BAE-222E-ADB4-4D1F-B10AB0F61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B4034-37FA-4EDF-BA41-FA3DF2EFA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7640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" name="Google Shape;716;p7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17" name="Google Shape;717;p7"/>
          <p:cNvGrpSpPr/>
          <p:nvPr/>
        </p:nvGrpSpPr>
        <p:grpSpPr>
          <a:xfrm>
            <a:off x="9000736" y="-205653"/>
            <a:ext cx="2569373" cy="6775505"/>
            <a:chOff x="6750552" y="-154240"/>
            <a:chExt cx="1927030" cy="5081629"/>
          </a:xfrm>
        </p:grpSpPr>
        <p:grpSp>
          <p:nvGrpSpPr>
            <p:cNvPr id="718" name="Google Shape;718;p7"/>
            <p:cNvGrpSpPr/>
            <p:nvPr/>
          </p:nvGrpSpPr>
          <p:grpSpPr>
            <a:xfrm rot="2567276">
              <a:off x="6884460" y="59427"/>
              <a:ext cx="733465" cy="266411"/>
              <a:chOff x="3720033" y="657636"/>
              <a:chExt cx="380942" cy="138367"/>
            </a:xfrm>
          </p:grpSpPr>
          <p:sp>
            <p:nvSpPr>
              <p:cNvPr id="719" name="Google Shape;719;p7"/>
              <p:cNvSpPr/>
              <p:nvPr/>
            </p:nvSpPr>
            <p:spPr>
              <a:xfrm>
                <a:off x="3720033" y="657636"/>
                <a:ext cx="84977" cy="138367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2107" extrusionOk="0">
                    <a:moveTo>
                      <a:pt x="179" y="0"/>
                    </a:moveTo>
                    <a:cubicBezTo>
                      <a:pt x="136" y="0"/>
                      <a:pt x="94" y="6"/>
                      <a:pt x="69" y="33"/>
                    </a:cubicBezTo>
                    <a:cubicBezTo>
                      <a:pt x="1" y="98"/>
                      <a:pt x="43" y="299"/>
                      <a:pt x="43" y="374"/>
                    </a:cubicBezTo>
                    <a:lnTo>
                      <a:pt x="43" y="1093"/>
                    </a:lnTo>
                    <a:cubicBezTo>
                      <a:pt x="43" y="1333"/>
                      <a:pt x="36" y="1572"/>
                      <a:pt x="43" y="1815"/>
                    </a:cubicBezTo>
                    <a:cubicBezTo>
                      <a:pt x="43" y="1887"/>
                      <a:pt x="20" y="1997"/>
                      <a:pt x="82" y="2048"/>
                    </a:cubicBezTo>
                    <a:cubicBezTo>
                      <a:pt x="123" y="2088"/>
                      <a:pt x="205" y="2097"/>
                      <a:pt x="284" y="2097"/>
                    </a:cubicBezTo>
                    <a:cubicBezTo>
                      <a:pt x="349" y="2097"/>
                      <a:pt x="411" y="2091"/>
                      <a:pt x="448" y="2091"/>
                    </a:cubicBezTo>
                    <a:cubicBezTo>
                      <a:pt x="710" y="2097"/>
                      <a:pt x="969" y="2107"/>
                      <a:pt x="1232" y="2107"/>
                    </a:cubicBezTo>
                    <a:cubicBezTo>
                      <a:pt x="1293" y="2097"/>
                      <a:pt x="1290" y="2006"/>
                      <a:pt x="1228" y="2000"/>
                    </a:cubicBezTo>
                    <a:cubicBezTo>
                      <a:pt x="1054" y="1984"/>
                      <a:pt x="879" y="1977"/>
                      <a:pt x="700" y="1968"/>
                    </a:cubicBezTo>
                    <a:cubicBezTo>
                      <a:pt x="695" y="1967"/>
                      <a:pt x="690" y="1967"/>
                      <a:pt x="684" y="1967"/>
                    </a:cubicBezTo>
                    <a:cubicBezTo>
                      <a:pt x="623" y="1967"/>
                      <a:pt x="540" y="1976"/>
                      <a:pt x="464" y="1976"/>
                    </a:cubicBezTo>
                    <a:cubicBezTo>
                      <a:pt x="403" y="1976"/>
                      <a:pt x="347" y="1970"/>
                      <a:pt x="308" y="1951"/>
                    </a:cubicBezTo>
                    <a:cubicBezTo>
                      <a:pt x="59" y="1828"/>
                      <a:pt x="172" y="1313"/>
                      <a:pt x="172" y="1090"/>
                    </a:cubicBezTo>
                    <a:lnTo>
                      <a:pt x="172" y="1022"/>
                    </a:lnTo>
                    <a:cubicBezTo>
                      <a:pt x="179" y="1025"/>
                      <a:pt x="189" y="1028"/>
                      <a:pt x="195" y="1028"/>
                    </a:cubicBezTo>
                    <a:cubicBezTo>
                      <a:pt x="327" y="1042"/>
                      <a:pt x="463" y="1048"/>
                      <a:pt x="598" y="1048"/>
                    </a:cubicBezTo>
                    <a:cubicBezTo>
                      <a:pt x="712" y="1048"/>
                      <a:pt x="826" y="1044"/>
                      <a:pt x="937" y="1038"/>
                    </a:cubicBezTo>
                    <a:cubicBezTo>
                      <a:pt x="1018" y="1035"/>
                      <a:pt x="1018" y="915"/>
                      <a:pt x="937" y="911"/>
                    </a:cubicBezTo>
                    <a:cubicBezTo>
                      <a:pt x="832" y="906"/>
                      <a:pt x="725" y="903"/>
                      <a:pt x="618" y="903"/>
                    </a:cubicBezTo>
                    <a:cubicBezTo>
                      <a:pt x="476" y="903"/>
                      <a:pt x="333" y="908"/>
                      <a:pt x="195" y="921"/>
                    </a:cubicBezTo>
                    <a:cubicBezTo>
                      <a:pt x="189" y="921"/>
                      <a:pt x="179" y="924"/>
                      <a:pt x="172" y="928"/>
                    </a:cubicBezTo>
                    <a:lnTo>
                      <a:pt x="172" y="633"/>
                    </a:lnTo>
                    <a:cubicBezTo>
                      <a:pt x="172" y="526"/>
                      <a:pt x="130" y="328"/>
                      <a:pt x="172" y="241"/>
                    </a:cubicBezTo>
                    <a:cubicBezTo>
                      <a:pt x="218" y="146"/>
                      <a:pt x="367" y="120"/>
                      <a:pt x="532" y="120"/>
                    </a:cubicBezTo>
                    <a:cubicBezTo>
                      <a:pt x="730" y="120"/>
                      <a:pt x="952" y="158"/>
                      <a:pt x="1050" y="163"/>
                    </a:cubicBezTo>
                    <a:cubicBezTo>
                      <a:pt x="1051" y="163"/>
                      <a:pt x="1052" y="163"/>
                      <a:pt x="1053" y="163"/>
                    </a:cubicBezTo>
                    <a:cubicBezTo>
                      <a:pt x="1131" y="163"/>
                      <a:pt x="1130" y="40"/>
                      <a:pt x="1050" y="37"/>
                    </a:cubicBezTo>
                    <a:cubicBezTo>
                      <a:pt x="818" y="16"/>
                      <a:pt x="585" y="4"/>
                      <a:pt x="352" y="4"/>
                    </a:cubicBezTo>
                    <a:cubicBezTo>
                      <a:pt x="326" y="4"/>
                      <a:pt x="299" y="4"/>
                      <a:pt x="273" y="4"/>
                    </a:cubicBezTo>
                    <a:cubicBezTo>
                      <a:pt x="247" y="4"/>
                      <a:pt x="213" y="0"/>
                      <a:pt x="1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0" name="Google Shape;720;p7"/>
              <p:cNvSpPr/>
              <p:nvPr/>
            </p:nvSpPr>
            <p:spPr>
              <a:xfrm>
                <a:off x="3821293" y="728688"/>
                <a:ext cx="57658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878" h="209" extrusionOk="0">
                    <a:moveTo>
                      <a:pt x="789" y="1"/>
                    </a:moveTo>
                    <a:cubicBezTo>
                      <a:pt x="783" y="1"/>
                      <a:pt x="776" y="2"/>
                      <a:pt x="769" y="4"/>
                    </a:cubicBezTo>
                    <a:cubicBezTo>
                      <a:pt x="535" y="69"/>
                      <a:pt x="305" y="98"/>
                      <a:pt x="66" y="105"/>
                    </a:cubicBezTo>
                    <a:cubicBezTo>
                      <a:pt x="1" y="108"/>
                      <a:pt x="1" y="202"/>
                      <a:pt x="66" y="205"/>
                    </a:cubicBezTo>
                    <a:cubicBezTo>
                      <a:pt x="103" y="207"/>
                      <a:pt x="139" y="208"/>
                      <a:pt x="176" y="208"/>
                    </a:cubicBezTo>
                    <a:cubicBezTo>
                      <a:pt x="388" y="208"/>
                      <a:pt x="597" y="178"/>
                      <a:pt x="804" y="131"/>
                    </a:cubicBezTo>
                    <a:cubicBezTo>
                      <a:pt x="878" y="110"/>
                      <a:pt x="855" y="1"/>
                      <a:pt x="7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1" name="Google Shape;721;p7"/>
              <p:cNvSpPr/>
              <p:nvPr/>
            </p:nvSpPr>
            <p:spPr>
              <a:xfrm>
                <a:off x="3811312" y="715095"/>
                <a:ext cx="62189" cy="9062"/>
              </a:xfrm>
              <a:custGeom>
                <a:avLst/>
                <a:gdLst/>
                <a:ahLst/>
                <a:cxnLst/>
                <a:rect l="l" t="t" r="r" b="b"/>
                <a:pathLst>
                  <a:path w="947" h="138" extrusionOk="0">
                    <a:moveTo>
                      <a:pt x="875" y="1"/>
                    </a:moveTo>
                    <a:cubicBezTo>
                      <a:pt x="874" y="1"/>
                      <a:pt x="873" y="1"/>
                      <a:pt x="872" y="1"/>
                    </a:cubicBezTo>
                    <a:cubicBezTo>
                      <a:pt x="600" y="14"/>
                      <a:pt x="331" y="33"/>
                      <a:pt x="62" y="46"/>
                    </a:cubicBezTo>
                    <a:cubicBezTo>
                      <a:pt x="3" y="49"/>
                      <a:pt x="1" y="137"/>
                      <a:pt x="56" y="137"/>
                    </a:cubicBezTo>
                    <a:cubicBezTo>
                      <a:pt x="58" y="137"/>
                      <a:pt x="60" y="137"/>
                      <a:pt x="62" y="137"/>
                    </a:cubicBezTo>
                    <a:cubicBezTo>
                      <a:pt x="331" y="130"/>
                      <a:pt x="600" y="127"/>
                      <a:pt x="872" y="117"/>
                    </a:cubicBezTo>
                    <a:cubicBezTo>
                      <a:pt x="945" y="117"/>
                      <a:pt x="946" y="1"/>
                      <a:pt x="8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2" name="Google Shape;722;p7"/>
              <p:cNvSpPr/>
              <p:nvPr/>
            </p:nvSpPr>
            <p:spPr>
              <a:xfrm>
                <a:off x="3909879" y="703340"/>
                <a:ext cx="88720" cy="49384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752" extrusionOk="0">
                    <a:moveTo>
                      <a:pt x="55" y="1"/>
                    </a:moveTo>
                    <a:cubicBezTo>
                      <a:pt x="27" y="1"/>
                      <a:pt x="1" y="18"/>
                      <a:pt x="6" y="50"/>
                    </a:cubicBezTo>
                    <a:cubicBezTo>
                      <a:pt x="35" y="274"/>
                      <a:pt x="90" y="488"/>
                      <a:pt x="174" y="698"/>
                    </a:cubicBezTo>
                    <a:cubicBezTo>
                      <a:pt x="186" y="726"/>
                      <a:pt x="218" y="743"/>
                      <a:pt x="247" y="743"/>
                    </a:cubicBezTo>
                    <a:cubicBezTo>
                      <a:pt x="272" y="743"/>
                      <a:pt x="295" y="730"/>
                      <a:pt x="301" y="698"/>
                    </a:cubicBezTo>
                    <a:cubicBezTo>
                      <a:pt x="314" y="614"/>
                      <a:pt x="330" y="526"/>
                      <a:pt x="343" y="442"/>
                    </a:cubicBezTo>
                    <a:cubicBezTo>
                      <a:pt x="362" y="344"/>
                      <a:pt x="334" y="280"/>
                      <a:pt x="448" y="280"/>
                    </a:cubicBezTo>
                    <a:cubicBezTo>
                      <a:pt x="450" y="280"/>
                      <a:pt x="453" y="280"/>
                      <a:pt x="456" y="280"/>
                    </a:cubicBezTo>
                    <a:cubicBezTo>
                      <a:pt x="608" y="290"/>
                      <a:pt x="618" y="517"/>
                      <a:pt x="638" y="646"/>
                    </a:cubicBezTo>
                    <a:cubicBezTo>
                      <a:pt x="644" y="679"/>
                      <a:pt x="667" y="693"/>
                      <a:pt x="693" y="693"/>
                    </a:cubicBezTo>
                    <a:cubicBezTo>
                      <a:pt x="724" y="693"/>
                      <a:pt x="757" y="674"/>
                      <a:pt x="767" y="646"/>
                    </a:cubicBezTo>
                    <a:cubicBezTo>
                      <a:pt x="800" y="552"/>
                      <a:pt x="884" y="339"/>
                      <a:pt x="978" y="296"/>
                    </a:cubicBezTo>
                    <a:cubicBezTo>
                      <a:pt x="1003" y="286"/>
                      <a:pt x="1025" y="281"/>
                      <a:pt x="1043" y="281"/>
                    </a:cubicBezTo>
                    <a:cubicBezTo>
                      <a:pt x="1183" y="281"/>
                      <a:pt x="1117" y="570"/>
                      <a:pt x="1088" y="679"/>
                    </a:cubicBezTo>
                    <a:cubicBezTo>
                      <a:pt x="1074" y="723"/>
                      <a:pt x="1108" y="751"/>
                      <a:pt x="1143" y="751"/>
                    </a:cubicBezTo>
                    <a:cubicBezTo>
                      <a:pt x="1168" y="751"/>
                      <a:pt x="1193" y="738"/>
                      <a:pt x="1205" y="708"/>
                    </a:cubicBezTo>
                    <a:cubicBezTo>
                      <a:pt x="1273" y="565"/>
                      <a:pt x="1350" y="154"/>
                      <a:pt x="1111" y="105"/>
                    </a:cubicBezTo>
                    <a:cubicBezTo>
                      <a:pt x="1096" y="102"/>
                      <a:pt x="1083" y="101"/>
                      <a:pt x="1069" y="101"/>
                    </a:cubicBezTo>
                    <a:cubicBezTo>
                      <a:pt x="929" y="101"/>
                      <a:pt x="811" y="259"/>
                      <a:pt x="732" y="410"/>
                    </a:cubicBezTo>
                    <a:cubicBezTo>
                      <a:pt x="689" y="258"/>
                      <a:pt x="612" y="96"/>
                      <a:pt x="459" y="66"/>
                    </a:cubicBezTo>
                    <a:cubicBezTo>
                      <a:pt x="448" y="64"/>
                      <a:pt x="437" y="63"/>
                      <a:pt x="426" y="63"/>
                    </a:cubicBezTo>
                    <a:cubicBezTo>
                      <a:pt x="286" y="63"/>
                      <a:pt x="231" y="238"/>
                      <a:pt x="203" y="407"/>
                    </a:cubicBezTo>
                    <a:cubicBezTo>
                      <a:pt x="165" y="283"/>
                      <a:pt x="132" y="164"/>
                      <a:pt x="106" y="37"/>
                    </a:cubicBezTo>
                    <a:cubicBezTo>
                      <a:pt x="100" y="12"/>
                      <a:pt x="78" y="1"/>
                      <a:pt x="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3" name="Google Shape;723;p7"/>
              <p:cNvSpPr/>
              <p:nvPr/>
            </p:nvSpPr>
            <p:spPr>
              <a:xfrm>
                <a:off x="4004704" y="712009"/>
                <a:ext cx="46429" cy="43277"/>
              </a:xfrm>
              <a:custGeom>
                <a:avLst/>
                <a:gdLst/>
                <a:ahLst/>
                <a:cxnLst/>
                <a:rect l="l" t="t" r="r" b="b"/>
                <a:pathLst>
                  <a:path w="707" h="659" extrusionOk="0">
                    <a:moveTo>
                      <a:pt x="477" y="1"/>
                    </a:moveTo>
                    <a:cubicBezTo>
                      <a:pt x="441" y="1"/>
                      <a:pt x="404" y="8"/>
                      <a:pt x="373" y="19"/>
                    </a:cubicBezTo>
                    <a:cubicBezTo>
                      <a:pt x="237" y="64"/>
                      <a:pt x="104" y="148"/>
                      <a:pt x="65" y="294"/>
                    </a:cubicBezTo>
                    <a:cubicBezTo>
                      <a:pt x="0" y="527"/>
                      <a:pt x="214" y="658"/>
                      <a:pt x="421" y="658"/>
                    </a:cubicBezTo>
                    <a:cubicBezTo>
                      <a:pt x="505" y="658"/>
                      <a:pt x="588" y="637"/>
                      <a:pt x="651" y="592"/>
                    </a:cubicBezTo>
                    <a:cubicBezTo>
                      <a:pt x="706" y="557"/>
                      <a:pt x="673" y="480"/>
                      <a:pt x="617" y="480"/>
                    </a:cubicBezTo>
                    <a:cubicBezTo>
                      <a:pt x="606" y="480"/>
                      <a:pt x="595" y="482"/>
                      <a:pt x="583" y="488"/>
                    </a:cubicBezTo>
                    <a:cubicBezTo>
                      <a:pt x="533" y="514"/>
                      <a:pt x="460" y="533"/>
                      <a:pt x="390" y="533"/>
                    </a:cubicBezTo>
                    <a:cubicBezTo>
                      <a:pt x="293" y="533"/>
                      <a:pt x="200" y="497"/>
                      <a:pt x="182" y="391"/>
                    </a:cubicBezTo>
                    <a:cubicBezTo>
                      <a:pt x="165" y="307"/>
                      <a:pt x="230" y="229"/>
                      <a:pt x="295" y="184"/>
                    </a:cubicBezTo>
                    <a:cubicBezTo>
                      <a:pt x="317" y="169"/>
                      <a:pt x="431" y="109"/>
                      <a:pt x="490" y="109"/>
                    </a:cubicBezTo>
                    <a:cubicBezTo>
                      <a:pt x="510" y="109"/>
                      <a:pt x="524" y="116"/>
                      <a:pt x="525" y="135"/>
                    </a:cubicBezTo>
                    <a:cubicBezTo>
                      <a:pt x="527" y="166"/>
                      <a:pt x="550" y="181"/>
                      <a:pt x="574" y="181"/>
                    </a:cubicBezTo>
                    <a:cubicBezTo>
                      <a:pt x="597" y="181"/>
                      <a:pt x="621" y="166"/>
                      <a:pt x="622" y="135"/>
                    </a:cubicBezTo>
                    <a:cubicBezTo>
                      <a:pt x="629" y="35"/>
                      <a:pt x="556" y="1"/>
                      <a:pt x="4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4" name="Google Shape;724;p7"/>
              <p:cNvSpPr/>
              <p:nvPr/>
            </p:nvSpPr>
            <p:spPr>
              <a:xfrm>
                <a:off x="4047388" y="673133"/>
                <a:ext cx="53587" cy="44721"/>
              </a:xfrm>
              <a:custGeom>
                <a:avLst/>
                <a:gdLst/>
                <a:ahLst/>
                <a:cxnLst/>
                <a:rect l="l" t="t" r="r" b="b"/>
                <a:pathLst>
                  <a:path w="816" h="681" extrusionOk="0">
                    <a:moveTo>
                      <a:pt x="333" y="0"/>
                    </a:moveTo>
                    <a:cubicBezTo>
                      <a:pt x="215" y="0"/>
                      <a:pt x="72" y="119"/>
                      <a:pt x="21" y="206"/>
                    </a:cubicBezTo>
                    <a:cubicBezTo>
                      <a:pt x="1" y="241"/>
                      <a:pt x="30" y="272"/>
                      <a:pt x="61" y="272"/>
                    </a:cubicBezTo>
                    <a:cubicBezTo>
                      <a:pt x="74" y="272"/>
                      <a:pt x="89" y="266"/>
                      <a:pt x="99" y="251"/>
                    </a:cubicBezTo>
                    <a:cubicBezTo>
                      <a:pt x="134" y="200"/>
                      <a:pt x="209" y="121"/>
                      <a:pt x="276" y="121"/>
                    </a:cubicBezTo>
                    <a:cubicBezTo>
                      <a:pt x="277" y="121"/>
                      <a:pt x="279" y="121"/>
                      <a:pt x="280" y="121"/>
                    </a:cubicBezTo>
                    <a:cubicBezTo>
                      <a:pt x="387" y="125"/>
                      <a:pt x="374" y="209"/>
                      <a:pt x="364" y="283"/>
                    </a:cubicBezTo>
                    <a:cubicBezTo>
                      <a:pt x="355" y="397"/>
                      <a:pt x="296" y="484"/>
                      <a:pt x="209" y="556"/>
                    </a:cubicBezTo>
                    <a:cubicBezTo>
                      <a:pt x="170" y="581"/>
                      <a:pt x="193" y="656"/>
                      <a:pt x="235" y="662"/>
                    </a:cubicBezTo>
                    <a:cubicBezTo>
                      <a:pt x="300" y="675"/>
                      <a:pt x="364" y="681"/>
                      <a:pt x="426" y="681"/>
                    </a:cubicBezTo>
                    <a:cubicBezTo>
                      <a:pt x="531" y="681"/>
                      <a:pt x="633" y="663"/>
                      <a:pt x="737" y="627"/>
                    </a:cubicBezTo>
                    <a:cubicBezTo>
                      <a:pt x="815" y="601"/>
                      <a:pt x="792" y="493"/>
                      <a:pt x="732" y="493"/>
                    </a:cubicBezTo>
                    <a:cubicBezTo>
                      <a:pt x="725" y="493"/>
                      <a:pt x="718" y="494"/>
                      <a:pt x="711" y="497"/>
                    </a:cubicBezTo>
                    <a:cubicBezTo>
                      <a:pt x="616" y="529"/>
                      <a:pt x="527" y="550"/>
                      <a:pt x="431" y="550"/>
                    </a:cubicBezTo>
                    <a:cubicBezTo>
                      <a:pt x="419" y="550"/>
                      <a:pt x="406" y="550"/>
                      <a:pt x="393" y="549"/>
                    </a:cubicBezTo>
                    <a:cubicBezTo>
                      <a:pt x="491" y="416"/>
                      <a:pt x="539" y="235"/>
                      <a:pt x="468" y="89"/>
                    </a:cubicBezTo>
                    <a:cubicBezTo>
                      <a:pt x="435" y="25"/>
                      <a:pt x="387" y="0"/>
                      <a:pt x="3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25" name="Google Shape;725;p7"/>
            <p:cNvGrpSpPr/>
            <p:nvPr/>
          </p:nvGrpSpPr>
          <p:grpSpPr>
            <a:xfrm rot="-2367188">
              <a:off x="8184166" y="738966"/>
              <a:ext cx="493112" cy="177777"/>
              <a:chOff x="3781827" y="2039675"/>
              <a:chExt cx="256107" cy="92332"/>
            </a:xfrm>
          </p:grpSpPr>
          <p:sp>
            <p:nvSpPr>
              <p:cNvPr id="726" name="Google Shape;726;p7"/>
              <p:cNvSpPr/>
              <p:nvPr/>
            </p:nvSpPr>
            <p:spPr>
              <a:xfrm>
                <a:off x="3781827" y="2053399"/>
                <a:ext cx="84846" cy="78607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197" extrusionOk="0">
                    <a:moveTo>
                      <a:pt x="315" y="168"/>
                    </a:moveTo>
                    <a:cubicBezTo>
                      <a:pt x="533" y="168"/>
                      <a:pt x="723" y="562"/>
                      <a:pt x="586" y="772"/>
                    </a:cubicBezTo>
                    <a:cubicBezTo>
                      <a:pt x="530" y="707"/>
                      <a:pt x="469" y="649"/>
                      <a:pt x="407" y="597"/>
                    </a:cubicBezTo>
                    <a:cubicBezTo>
                      <a:pt x="399" y="590"/>
                      <a:pt x="391" y="587"/>
                      <a:pt x="382" y="587"/>
                    </a:cubicBezTo>
                    <a:cubicBezTo>
                      <a:pt x="352" y="587"/>
                      <a:pt x="325" y="624"/>
                      <a:pt x="352" y="652"/>
                    </a:cubicBezTo>
                    <a:cubicBezTo>
                      <a:pt x="417" y="710"/>
                      <a:pt x="472" y="775"/>
                      <a:pt x="517" y="840"/>
                    </a:cubicBezTo>
                    <a:cubicBezTo>
                      <a:pt x="511" y="843"/>
                      <a:pt x="501" y="853"/>
                      <a:pt x="495" y="856"/>
                    </a:cubicBezTo>
                    <a:cubicBezTo>
                      <a:pt x="454" y="878"/>
                      <a:pt x="416" y="887"/>
                      <a:pt x="381" y="887"/>
                    </a:cubicBezTo>
                    <a:cubicBezTo>
                      <a:pt x="237" y="887"/>
                      <a:pt x="144" y="726"/>
                      <a:pt x="138" y="577"/>
                    </a:cubicBezTo>
                    <a:cubicBezTo>
                      <a:pt x="132" y="506"/>
                      <a:pt x="145" y="438"/>
                      <a:pt x="164" y="370"/>
                    </a:cubicBezTo>
                    <a:cubicBezTo>
                      <a:pt x="174" y="338"/>
                      <a:pt x="194" y="254"/>
                      <a:pt x="229" y="189"/>
                    </a:cubicBezTo>
                    <a:cubicBezTo>
                      <a:pt x="258" y="174"/>
                      <a:pt x="286" y="168"/>
                      <a:pt x="315" y="168"/>
                    </a:cubicBezTo>
                    <a:close/>
                    <a:moveTo>
                      <a:pt x="320" y="1"/>
                    </a:moveTo>
                    <a:cubicBezTo>
                      <a:pt x="273" y="1"/>
                      <a:pt x="231" y="30"/>
                      <a:pt x="194" y="75"/>
                    </a:cubicBezTo>
                    <a:cubicBezTo>
                      <a:pt x="177" y="82"/>
                      <a:pt x="164" y="92"/>
                      <a:pt x="155" y="101"/>
                    </a:cubicBezTo>
                    <a:cubicBezTo>
                      <a:pt x="138" y="117"/>
                      <a:pt x="132" y="140"/>
                      <a:pt x="142" y="156"/>
                    </a:cubicBezTo>
                    <a:cubicBezTo>
                      <a:pt x="80" y="263"/>
                      <a:pt x="41" y="403"/>
                      <a:pt x="32" y="471"/>
                    </a:cubicBezTo>
                    <a:cubicBezTo>
                      <a:pt x="1" y="702"/>
                      <a:pt x="126" y="1007"/>
                      <a:pt x="390" y="1007"/>
                    </a:cubicBezTo>
                    <a:cubicBezTo>
                      <a:pt x="403" y="1007"/>
                      <a:pt x="416" y="1007"/>
                      <a:pt x="430" y="1005"/>
                    </a:cubicBezTo>
                    <a:cubicBezTo>
                      <a:pt x="495" y="999"/>
                      <a:pt x="547" y="976"/>
                      <a:pt x="592" y="944"/>
                    </a:cubicBezTo>
                    <a:cubicBezTo>
                      <a:pt x="631" y="1018"/>
                      <a:pt x="667" y="1089"/>
                      <a:pt x="705" y="1170"/>
                    </a:cubicBezTo>
                    <a:cubicBezTo>
                      <a:pt x="713" y="1189"/>
                      <a:pt x="729" y="1197"/>
                      <a:pt x="745" y="1197"/>
                    </a:cubicBezTo>
                    <a:cubicBezTo>
                      <a:pt x="778" y="1197"/>
                      <a:pt x="813" y="1168"/>
                      <a:pt x="803" y="1131"/>
                    </a:cubicBezTo>
                    <a:cubicBezTo>
                      <a:pt x="773" y="1041"/>
                      <a:pt x="728" y="953"/>
                      <a:pt x="673" y="872"/>
                    </a:cubicBezTo>
                    <a:cubicBezTo>
                      <a:pt x="731" y="795"/>
                      <a:pt x="764" y="694"/>
                      <a:pt x="764" y="590"/>
                    </a:cubicBezTo>
                    <a:cubicBezTo>
                      <a:pt x="770" y="597"/>
                      <a:pt x="777" y="597"/>
                      <a:pt x="786" y="597"/>
                    </a:cubicBezTo>
                    <a:cubicBezTo>
                      <a:pt x="906" y="597"/>
                      <a:pt x="1025" y="601"/>
                      <a:pt x="1144" y="601"/>
                    </a:cubicBezTo>
                    <a:cubicBezTo>
                      <a:pt x="1174" y="601"/>
                      <a:pt x="1204" y="601"/>
                      <a:pt x="1233" y="600"/>
                    </a:cubicBezTo>
                    <a:cubicBezTo>
                      <a:pt x="1236" y="601"/>
                      <a:pt x="1239" y="601"/>
                      <a:pt x="1242" y="601"/>
                    </a:cubicBezTo>
                    <a:cubicBezTo>
                      <a:pt x="1292" y="601"/>
                      <a:pt x="1289" y="516"/>
                      <a:pt x="1230" y="516"/>
                    </a:cubicBezTo>
                    <a:cubicBezTo>
                      <a:pt x="1200" y="515"/>
                      <a:pt x="1171" y="515"/>
                      <a:pt x="1141" y="515"/>
                    </a:cubicBezTo>
                    <a:cubicBezTo>
                      <a:pt x="1021" y="515"/>
                      <a:pt x="902" y="519"/>
                      <a:pt x="780" y="519"/>
                    </a:cubicBezTo>
                    <a:cubicBezTo>
                      <a:pt x="773" y="519"/>
                      <a:pt x="764" y="522"/>
                      <a:pt x="757" y="529"/>
                    </a:cubicBezTo>
                    <a:cubicBezTo>
                      <a:pt x="751" y="484"/>
                      <a:pt x="741" y="441"/>
                      <a:pt x="725" y="403"/>
                    </a:cubicBezTo>
                    <a:cubicBezTo>
                      <a:pt x="679" y="289"/>
                      <a:pt x="573" y="156"/>
                      <a:pt x="453" y="85"/>
                    </a:cubicBezTo>
                    <a:lnTo>
                      <a:pt x="453" y="82"/>
                    </a:lnTo>
                    <a:cubicBezTo>
                      <a:pt x="406" y="25"/>
                      <a:pt x="362" y="1"/>
                      <a:pt x="3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7" name="Google Shape;727;p7"/>
              <p:cNvSpPr/>
              <p:nvPr/>
            </p:nvSpPr>
            <p:spPr>
              <a:xfrm>
                <a:off x="3830881" y="2095623"/>
                <a:ext cx="36118" cy="912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139" extrusionOk="0">
                    <a:moveTo>
                      <a:pt x="481" y="1"/>
                    </a:moveTo>
                    <a:cubicBezTo>
                      <a:pt x="476" y="1"/>
                      <a:pt x="472" y="1"/>
                      <a:pt x="467" y="2"/>
                    </a:cubicBezTo>
                    <a:cubicBezTo>
                      <a:pt x="331" y="38"/>
                      <a:pt x="195" y="54"/>
                      <a:pt x="56" y="58"/>
                    </a:cubicBezTo>
                    <a:cubicBezTo>
                      <a:pt x="1" y="64"/>
                      <a:pt x="7" y="135"/>
                      <a:pt x="56" y="135"/>
                    </a:cubicBezTo>
                    <a:cubicBezTo>
                      <a:pt x="84" y="137"/>
                      <a:pt x="113" y="138"/>
                      <a:pt x="142" y="138"/>
                    </a:cubicBezTo>
                    <a:cubicBezTo>
                      <a:pt x="260" y="138"/>
                      <a:pt x="378" y="123"/>
                      <a:pt x="493" y="100"/>
                    </a:cubicBezTo>
                    <a:cubicBezTo>
                      <a:pt x="550" y="88"/>
                      <a:pt x="535" y="1"/>
                      <a:pt x="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8" name="Google Shape;728;p7"/>
              <p:cNvSpPr/>
              <p:nvPr/>
            </p:nvSpPr>
            <p:spPr>
              <a:xfrm>
                <a:off x="3864503" y="2039675"/>
                <a:ext cx="73485" cy="78279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1192" extrusionOk="0">
                    <a:moveTo>
                      <a:pt x="228" y="0"/>
                    </a:moveTo>
                    <a:cubicBezTo>
                      <a:pt x="216" y="0"/>
                      <a:pt x="204" y="6"/>
                      <a:pt x="198" y="19"/>
                    </a:cubicBezTo>
                    <a:cubicBezTo>
                      <a:pt x="0" y="388"/>
                      <a:pt x="101" y="974"/>
                      <a:pt x="519" y="1159"/>
                    </a:cubicBezTo>
                    <a:cubicBezTo>
                      <a:pt x="568" y="1181"/>
                      <a:pt x="619" y="1191"/>
                      <a:pt x="668" y="1191"/>
                    </a:cubicBezTo>
                    <a:cubicBezTo>
                      <a:pt x="787" y="1191"/>
                      <a:pt x="899" y="1128"/>
                      <a:pt x="972" y="1013"/>
                    </a:cubicBezTo>
                    <a:cubicBezTo>
                      <a:pt x="1118" y="774"/>
                      <a:pt x="1040" y="450"/>
                      <a:pt x="988" y="194"/>
                    </a:cubicBezTo>
                    <a:cubicBezTo>
                      <a:pt x="982" y="161"/>
                      <a:pt x="958" y="147"/>
                      <a:pt x="932" y="147"/>
                    </a:cubicBezTo>
                    <a:cubicBezTo>
                      <a:pt x="894" y="147"/>
                      <a:pt x="852" y="179"/>
                      <a:pt x="862" y="229"/>
                    </a:cubicBezTo>
                    <a:cubicBezTo>
                      <a:pt x="894" y="398"/>
                      <a:pt x="930" y="576"/>
                      <a:pt x="914" y="744"/>
                    </a:cubicBezTo>
                    <a:cubicBezTo>
                      <a:pt x="899" y="893"/>
                      <a:pt x="827" y="1062"/>
                      <a:pt x="658" y="1062"/>
                    </a:cubicBezTo>
                    <a:cubicBezTo>
                      <a:pt x="639" y="1062"/>
                      <a:pt x="618" y="1060"/>
                      <a:pt x="596" y="1055"/>
                    </a:cubicBezTo>
                    <a:cubicBezTo>
                      <a:pt x="502" y="1036"/>
                      <a:pt x="396" y="926"/>
                      <a:pt x="341" y="851"/>
                    </a:cubicBezTo>
                    <a:cubicBezTo>
                      <a:pt x="169" y="612"/>
                      <a:pt x="159" y="310"/>
                      <a:pt x="272" y="51"/>
                    </a:cubicBezTo>
                    <a:cubicBezTo>
                      <a:pt x="281" y="23"/>
                      <a:pt x="253" y="0"/>
                      <a:pt x="2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9" name="Google Shape;729;p7"/>
              <p:cNvSpPr/>
              <p:nvPr/>
            </p:nvSpPr>
            <p:spPr>
              <a:xfrm>
                <a:off x="3942385" y="2067715"/>
                <a:ext cx="35133" cy="35462"/>
              </a:xfrm>
              <a:custGeom>
                <a:avLst/>
                <a:gdLst/>
                <a:ahLst/>
                <a:cxnLst/>
                <a:rect l="l" t="t" r="r" b="b"/>
                <a:pathLst>
                  <a:path w="535" h="540" extrusionOk="0">
                    <a:moveTo>
                      <a:pt x="379" y="1"/>
                    </a:moveTo>
                    <a:cubicBezTo>
                      <a:pt x="358" y="1"/>
                      <a:pt x="338" y="13"/>
                      <a:pt x="334" y="39"/>
                    </a:cubicBezTo>
                    <a:cubicBezTo>
                      <a:pt x="318" y="100"/>
                      <a:pt x="305" y="159"/>
                      <a:pt x="292" y="220"/>
                    </a:cubicBezTo>
                    <a:lnTo>
                      <a:pt x="62" y="233"/>
                    </a:lnTo>
                    <a:cubicBezTo>
                      <a:pt x="3" y="236"/>
                      <a:pt x="0" y="327"/>
                      <a:pt x="62" y="327"/>
                    </a:cubicBezTo>
                    <a:cubicBezTo>
                      <a:pt x="130" y="327"/>
                      <a:pt x="198" y="330"/>
                      <a:pt x="269" y="330"/>
                    </a:cubicBezTo>
                    <a:cubicBezTo>
                      <a:pt x="256" y="382"/>
                      <a:pt x="240" y="434"/>
                      <a:pt x="220" y="492"/>
                    </a:cubicBezTo>
                    <a:cubicBezTo>
                      <a:pt x="210" y="518"/>
                      <a:pt x="236" y="540"/>
                      <a:pt x="260" y="540"/>
                    </a:cubicBezTo>
                    <a:cubicBezTo>
                      <a:pt x="272" y="540"/>
                      <a:pt x="283" y="534"/>
                      <a:pt x="288" y="521"/>
                    </a:cubicBezTo>
                    <a:cubicBezTo>
                      <a:pt x="318" y="460"/>
                      <a:pt x="340" y="395"/>
                      <a:pt x="366" y="330"/>
                    </a:cubicBezTo>
                    <a:cubicBezTo>
                      <a:pt x="399" y="330"/>
                      <a:pt x="431" y="327"/>
                      <a:pt x="463" y="327"/>
                    </a:cubicBezTo>
                    <a:cubicBezTo>
                      <a:pt x="535" y="317"/>
                      <a:pt x="535" y="220"/>
                      <a:pt x="467" y="217"/>
                    </a:cubicBezTo>
                    <a:lnTo>
                      <a:pt x="402" y="217"/>
                    </a:lnTo>
                    <a:cubicBezTo>
                      <a:pt x="418" y="159"/>
                      <a:pt x="424" y="107"/>
                      <a:pt x="431" y="52"/>
                    </a:cubicBezTo>
                    <a:cubicBezTo>
                      <a:pt x="433" y="19"/>
                      <a:pt x="406" y="1"/>
                      <a:pt x="3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0" name="Google Shape;730;p7"/>
              <p:cNvSpPr/>
              <p:nvPr/>
            </p:nvSpPr>
            <p:spPr>
              <a:xfrm>
                <a:off x="3986448" y="2049065"/>
                <a:ext cx="51485" cy="75718"/>
              </a:xfrm>
              <a:custGeom>
                <a:avLst/>
                <a:gdLst/>
                <a:ahLst/>
                <a:cxnLst/>
                <a:rect l="l" t="t" r="r" b="b"/>
                <a:pathLst>
                  <a:path w="784" h="1153" extrusionOk="0">
                    <a:moveTo>
                      <a:pt x="333" y="161"/>
                    </a:moveTo>
                    <a:cubicBezTo>
                      <a:pt x="427" y="258"/>
                      <a:pt x="469" y="507"/>
                      <a:pt x="505" y="611"/>
                    </a:cubicBezTo>
                    <a:cubicBezTo>
                      <a:pt x="515" y="643"/>
                      <a:pt x="528" y="676"/>
                      <a:pt x="537" y="708"/>
                    </a:cubicBezTo>
                    <a:cubicBezTo>
                      <a:pt x="517" y="708"/>
                      <a:pt x="497" y="707"/>
                      <a:pt x="476" y="707"/>
                    </a:cubicBezTo>
                    <a:cubicBezTo>
                      <a:pt x="385" y="707"/>
                      <a:pt x="290" y="713"/>
                      <a:pt x="197" y="718"/>
                    </a:cubicBezTo>
                    <a:cubicBezTo>
                      <a:pt x="246" y="533"/>
                      <a:pt x="288" y="345"/>
                      <a:pt x="333" y="161"/>
                    </a:cubicBezTo>
                    <a:close/>
                    <a:moveTo>
                      <a:pt x="300" y="1"/>
                    </a:moveTo>
                    <a:cubicBezTo>
                      <a:pt x="272" y="1"/>
                      <a:pt x="244" y="17"/>
                      <a:pt x="236" y="47"/>
                    </a:cubicBezTo>
                    <a:cubicBezTo>
                      <a:pt x="155" y="400"/>
                      <a:pt x="58" y="750"/>
                      <a:pt x="6" y="1107"/>
                    </a:cubicBezTo>
                    <a:cubicBezTo>
                      <a:pt x="0" y="1135"/>
                      <a:pt x="21" y="1153"/>
                      <a:pt x="42" y="1153"/>
                    </a:cubicBezTo>
                    <a:cubicBezTo>
                      <a:pt x="55" y="1153"/>
                      <a:pt x="68" y="1146"/>
                      <a:pt x="74" y="1129"/>
                    </a:cubicBezTo>
                    <a:cubicBezTo>
                      <a:pt x="110" y="1022"/>
                      <a:pt x="142" y="912"/>
                      <a:pt x="171" y="805"/>
                    </a:cubicBezTo>
                    <a:cubicBezTo>
                      <a:pt x="304" y="812"/>
                      <a:pt x="443" y="815"/>
                      <a:pt x="576" y="815"/>
                    </a:cubicBezTo>
                    <a:cubicBezTo>
                      <a:pt x="576" y="818"/>
                      <a:pt x="580" y="825"/>
                      <a:pt x="580" y="828"/>
                    </a:cubicBezTo>
                    <a:lnTo>
                      <a:pt x="628" y="974"/>
                    </a:lnTo>
                    <a:cubicBezTo>
                      <a:pt x="628" y="980"/>
                      <a:pt x="635" y="987"/>
                      <a:pt x="638" y="990"/>
                    </a:cubicBezTo>
                    <a:cubicBezTo>
                      <a:pt x="628" y="1010"/>
                      <a:pt x="628" y="1035"/>
                      <a:pt x="651" y="1052"/>
                    </a:cubicBezTo>
                    <a:cubicBezTo>
                      <a:pt x="669" y="1067"/>
                      <a:pt x="685" y="1077"/>
                      <a:pt x="704" y="1077"/>
                    </a:cubicBezTo>
                    <a:cubicBezTo>
                      <a:pt x="713" y="1077"/>
                      <a:pt x="722" y="1075"/>
                      <a:pt x="732" y="1071"/>
                    </a:cubicBezTo>
                    <a:cubicBezTo>
                      <a:pt x="771" y="1065"/>
                      <a:pt x="784" y="1029"/>
                      <a:pt x="780" y="993"/>
                    </a:cubicBezTo>
                    <a:cubicBezTo>
                      <a:pt x="741" y="773"/>
                      <a:pt x="618" y="533"/>
                      <a:pt x="544" y="320"/>
                    </a:cubicBezTo>
                    <a:cubicBezTo>
                      <a:pt x="499" y="190"/>
                      <a:pt x="463" y="34"/>
                      <a:pt x="314" y="2"/>
                    </a:cubicBezTo>
                    <a:cubicBezTo>
                      <a:pt x="309" y="1"/>
                      <a:pt x="304" y="1"/>
                      <a:pt x="3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31" name="Google Shape;731;p7"/>
            <p:cNvGrpSpPr/>
            <p:nvPr/>
          </p:nvGrpSpPr>
          <p:grpSpPr>
            <a:xfrm rot="-1825424">
              <a:off x="6811601" y="4329076"/>
              <a:ext cx="738169" cy="441832"/>
              <a:chOff x="4884983" y="2824599"/>
              <a:chExt cx="253545" cy="151760"/>
            </a:xfrm>
          </p:grpSpPr>
          <p:sp>
            <p:nvSpPr>
              <p:cNvPr id="732" name="Google Shape;732;p7"/>
              <p:cNvSpPr/>
              <p:nvPr/>
            </p:nvSpPr>
            <p:spPr>
              <a:xfrm>
                <a:off x="4884983" y="2871420"/>
                <a:ext cx="43474" cy="81693"/>
              </a:xfrm>
              <a:custGeom>
                <a:avLst/>
                <a:gdLst/>
                <a:ahLst/>
                <a:cxnLst/>
                <a:rect l="l" t="t" r="r" b="b"/>
                <a:pathLst>
                  <a:path w="662" h="1244" extrusionOk="0">
                    <a:moveTo>
                      <a:pt x="140" y="1"/>
                    </a:moveTo>
                    <a:cubicBezTo>
                      <a:pt x="125" y="1"/>
                      <a:pt x="109" y="11"/>
                      <a:pt x="108" y="32"/>
                    </a:cubicBezTo>
                    <a:lnTo>
                      <a:pt x="95" y="32"/>
                    </a:lnTo>
                    <a:cubicBezTo>
                      <a:pt x="30" y="32"/>
                      <a:pt x="30" y="129"/>
                      <a:pt x="95" y="133"/>
                    </a:cubicBezTo>
                    <a:lnTo>
                      <a:pt x="104" y="133"/>
                    </a:lnTo>
                    <a:cubicBezTo>
                      <a:pt x="95" y="291"/>
                      <a:pt x="91" y="450"/>
                      <a:pt x="78" y="609"/>
                    </a:cubicBezTo>
                    <a:cubicBezTo>
                      <a:pt x="65" y="732"/>
                      <a:pt x="49" y="862"/>
                      <a:pt x="30" y="988"/>
                    </a:cubicBezTo>
                    <a:cubicBezTo>
                      <a:pt x="20" y="1030"/>
                      <a:pt x="1" y="1082"/>
                      <a:pt x="7" y="1121"/>
                    </a:cubicBezTo>
                    <a:cubicBezTo>
                      <a:pt x="19" y="1219"/>
                      <a:pt x="128" y="1244"/>
                      <a:pt x="246" y="1244"/>
                    </a:cubicBezTo>
                    <a:cubicBezTo>
                      <a:pt x="354" y="1244"/>
                      <a:pt x="469" y="1223"/>
                      <a:pt x="522" y="1218"/>
                    </a:cubicBezTo>
                    <a:cubicBezTo>
                      <a:pt x="600" y="1215"/>
                      <a:pt x="600" y="1101"/>
                      <a:pt x="522" y="1098"/>
                    </a:cubicBezTo>
                    <a:cubicBezTo>
                      <a:pt x="507" y="1097"/>
                      <a:pt x="492" y="1096"/>
                      <a:pt x="476" y="1096"/>
                    </a:cubicBezTo>
                    <a:cubicBezTo>
                      <a:pt x="418" y="1096"/>
                      <a:pt x="353" y="1104"/>
                      <a:pt x="293" y="1104"/>
                    </a:cubicBezTo>
                    <a:cubicBezTo>
                      <a:pt x="262" y="1104"/>
                      <a:pt x="231" y="1102"/>
                      <a:pt x="205" y="1095"/>
                    </a:cubicBezTo>
                    <a:cubicBezTo>
                      <a:pt x="111" y="1069"/>
                      <a:pt x="153" y="1098"/>
                      <a:pt x="143" y="1004"/>
                    </a:cubicBezTo>
                    <a:cubicBezTo>
                      <a:pt x="133" y="936"/>
                      <a:pt x="159" y="855"/>
                      <a:pt x="169" y="787"/>
                    </a:cubicBezTo>
                    <a:cubicBezTo>
                      <a:pt x="172" y="761"/>
                      <a:pt x="172" y="732"/>
                      <a:pt x="172" y="709"/>
                    </a:cubicBezTo>
                    <a:cubicBezTo>
                      <a:pt x="227" y="713"/>
                      <a:pt x="284" y="716"/>
                      <a:pt x="341" y="716"/>
                    </a:cubicBezTo>
                    <a:cubicBezTo>
                      <a:pt x="388" y="716"/>
                      <a:pt x="435" y="714"/>
                      <a:pt x="480" y="709"/>
                    </a:cubicBezTo>
                    <a:cubicBezTo>
                      <a:pt x="542" y="700"/>
                      <a:pt x="545" y="612"/>
                      <a:pt x="480" y="612"/>
                    </a:cubicBezTo>
                    <a:cubicBezTo>
                      <a:pt x="380" y="615"/>
                      <a:pt x="276" y="622"/>
                      <a:pt x="179" y="622"/>
                    </a:cubicBezTo>
                    <a:cubicBezTo>
                      <a:pt x="188" y="460"/>
                      <a:pt x="192" y="304"/>
                      <a:pt x="185" y="142"/>
                    </a:cubicBezTo>
                    <a:lnTo>
                      <a:pt x="185" y="142"/>
                    </a:lnTo>
                    <a:cubicBezTo>
                      <a:pt x="321" y="152"/>
                      <a:pt x="454" y="162"/>
                      <a:pt x="593" y="165"/>
                    </a:cubicBezTo>
                    <a:cubicBezTo>
                      <a:pt x="661" y="162"/>
                      <a:pt x="658" y="52"/>
                      <a:pt x="584" y="49"/>
                    </a:cubicBezTo>
                    <a:cubicBezTo>
                      <a:pt x="448" y="36"/>
                      <a:pt x="308" y="36"/>
                      <a:pt x="172" y="32"/>
                    </a:cubicBezTo>
                    <a:cubicBezTo>
                      <a:pt x="171" y="11"/>
                      <a:pt x="155" y="1"/>
                      <a:pt x="1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3" name="Google Shape;733;p7"/>
              <p:cNvSpPr/>
              <p:nvPr/>
            </p:nvSpPr>
            <p:spPr>
              <a:xfrm>
                <a:off x="4938831" y="2919357"/>
                <a:ext cx="34936" cy="31916"/>
              </a:xfrm>
              <a:custGeom>
                <a:avLst/>
                <a:gdLst/>
                <a:ahLst/>
                <a:cxnLst/>
                <a:rect l="l" t="t" r="r" b="b"/>
                <a:pathLst>
                  <a:path w="532" h="486" extrusionOk="0">
                    <a:moveTo>
                      <a:pt x="36" y="1"/>
                    </a:moveTo>
                    <a:cubicBezTo>
                      <a:pt x="17" y="1"/>
                      <a:pt x="0" y="14"/>
                      <a:pt x="0" y="41"/>
                    </a:cubicBezTo>
                    <a:cubicBezTo>
                      <a:pt x="0" y="161"/>
                      <a:pt x="16" y="277"/>
                      <a:pt x="33" y="401"/>
                    </a:cubicBezTo>
                    <a:cubicBezTo>
                      <a:pt x="33" y="413"/>
                      <a:pt x="36" y="420"/>
                      <a:pt x="36" y="433"/>
                    </a:cubicBezTo>
                    <a:cubicBezTo>
                      <a:pt x="40" y="460"/>
                      <a:pt x="61" y="471"/>
                      <a:pt x="83" y="471"/>
                    </a:cubicBezTo>
                    <a:cubicBezTo>
                      <a:pt x="111" y="471"/>
                      <a:pt x="143" y="451"/>
                      <a:pt x="143" y="420"/>
                    </a:cubicBezTo>
                    <a:cubicBezTo>
                      <a:pt x="136" y="336"/>
                      <a:pt x="159" y="161"/>
                      <a:pt x="272" y="141"/>
                    </a:cubicBezTo>
                    <a:cubicBezTo>
                      <a:pt x="278" y="140"/>
                      <a:pt x="284" y="140"/>
                      <a:pt x="290" y="140"/>
                    </a:cubicBezTo>
                    <a:cubicBezTo>
                      <a:pt x="378" y="140"/>
                      <a:pt x="395" y="280"/>
                      <a:pt x="395" y="371"/>
                    </a:cubicBezTo>
                    <a:cubicBezTo>
                      <a:pt x="386" y="384"/>
                      <a:pt x="376" y="404"/>
                      <a:pt x="379" y="430"/>
                    </a:cubicBezTo>
                    <a:cubicBezTo>
                      <a:pt x="386" y="446"/>
                      <a:pt x="392" y="456"/>
                      <a:pt x="405" y="469"/>
                    </a:cubicBezTo>
                    <a:cubicBezTo>
                      <a:pt x="418" y="481"/>
                      <a:pt x="432" y="486"/>
                      <a:pt x="447" y="486"/>
                    </a:cubicBezTo>
                    <a:cubicBezTo>
                      <a:pt x="451" y="486"/>
                      <a:pt x="456" y="485"/>
                      <a:pt x="460" y="485"/>
                    </a:cubicBezTo>
                    <a:cubicBezTo>
                      <a:pt x="467" y="485"/>
                      <a:pt x="467" y="485"/>
                      <a:pt x="470" y="482"/>
                    </a:cubicBezTo>
                    <a:cubicBezTo>
                      <a:pt x="489" y="478"/>
                      <a:pt x="509" y="462"/>
                      <a:pt x="509" y="439"/>
                    </a:cubicBezTo>
                    <a:cubicBezTo>
                      <a:pt x="531" y="279"/>
                      <a:pt x="478" y="15"/>
                      <a:pt x="280" y="15"/>
                    </a:cubicBezTo>
                    <a:cubicBezTo>
                      <a:pt x="277" y="15"/>
                      <a:pt x="275" y="15"/>
                      <a:pt x="272" y="15"/>
                    </a:cubicBezTo>
                    <a:cubicBezTo>
                      <a:pt x="185" y="18"/>
                      <a:pt x="127" y="73"/>
                      <a:pt x="84" y="141"/>
                    </a:cubicBezTo>
                    <a:cubicBezTo>
                      <a:pt x="81" y="109"/>
                      <a:pt x="78" y="77"/>
                      <a:pt x="78" y="41"/>
                    </a:cubicBezTo>
                    <a:cubicBezTo>
                      <a:pt x="75" y="15"/>
                      <a:pt x="55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4" name="Google Shape;734;p7"/>
              <p:cNvSpPr/>
              <p:nvPr/>
            </p:nvSpPr>
            <p:spPr>
              <a:xfrm>
                <a:off x="4962208" y="2901298"/>
                <a:ext cx="35265" cy="1123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171" extrusionOk="0">
                    <a:moveTo>
                      <a:pt x="444" y="0"/>
                    </a:moveTo>
                    <a:cubicBezTo>
                      <a:pt x="439" y="0"/>
                      <a:pt x="434" y="1"/>
                      <a:pt x="428" y="2"/>
                    </a:cubicBezTo>
                    <a:cubicBezTo>
                      <a:pt x="409" y="8"/>
                      <a:pt x="402" y="24"/>
                      <a:pt x="396" y="41"/>
                    </a:cubicBezTo>
                    <a:cubicBezTo>
                      <a:pt x="393" y="41"/>
                      <a:pt x="393" y="41"/>
                      <a:pt x="389" y="44"/>
                    </a:cubicBezTo>
                    <a:cubicBezTo>
                      <a:pt x="370" y="47"/>
                      <a:pt x="347" y="47"/>
                      <a:pt x="328" y="50"/>
                    </a:cubicBezTo>
                    <a:cubicBezTo>
                      <a:pt x="299" y="57"/>
                      <a:pt x="266" y="60"/>
                      <a:pt x="240" y="60"/>
                    </a:cubicBezTo>
                    <a:cubicBezTo>
                      <a:pt x="176" y="66"/>
                      <a:pt x="114" y="73"/>
                      <a:pt x="49" y="83"/>
                    </a:cubicBezTo>
                    <a:cubicBezTo>
                      <a:pt x="1" y="92"/>
                      <a:pt x="14" y="170"/>
                      <a:pt x="59" y="170"/>
                    </a:cubicBezTo>
                    <a:cubicBezTo>
                      <a:pt x="140" y="164"/>
                      <a:pt x="218" y="157"/>
                      <a:pt x="299" y="154"/>
                    </a:cubicBezTo>
                    <a:cubicBezTo>
                      <a:pt x="350" y="147"/>
                      <a:pt x="422" y="157"/>
                      <a:pt x="470" y="131"/>
                    </a:cubicBezTo>
                    <a:cubicBezTo>
                      <a:pt x="537" y="95"/>
                      <a:pt x="513" y="0"/>
                      <a:pt x="4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5" name="Google Shape;735;p7"/>
              <p:cNvSpPr/>
              <p:nvPr/>
            </p:nvSpPr>
            <p:spPr>
              <a:xfrm>
                <a:off x="4949666" y="2889216"/>
                <a:ext cx="44656" cy="8603"/>
              </a:xfrm>
              <a:custGeom>
                <a:avLst/>
                <a:gdLst/>
                <a:ahLst/>
                <a:cxnLst/>
                <a:rect l="l" t="t" r="r" b="b"/>
                <a:pathLst>
                  <a:path w="680" h="131" extrusionOk="0">
                    <a:moveTo>
                      <a:pt x="161" y="0"/>
                    </a:moveTo>
                    <a:cubicBezTo>
                      <a:pt x="123" y="0"/>
                      <a:pt x="86" y="0"/>
                      <a:pt x="49" y="1"/>
                    </a:cubicBezTo>
                    <a:cubicBezTo>
                      <a:pt x="0" y="1"/>
                      <a:pt x="0" y="72"/>
                      <a:pt x="49" y="79"/>
                    </a:cubicBezTo>
                    <a:cubicBezTo>
                      <a:pt x="237" y="95"/>
                      <a:pt x="422" y="118"/>
                      <a:pt x="606" y="131"/>
                    </a:cubicBezTo>
                    <a:cubicBezTo>
                      <a:pt x="607" y="131"/>
                      <a:pt x="608" y="131"/>
                      <a:pt x="609" y="131"/>
                    </a:cubicBezTo>
                    <a:cubicBezTo>
                      <a:pt x="665" y="131"/>
                      <a:pt x="680" y="40"/>
                      <a:pt x="626" y="30"/>
                    </a:cubicBezTo>
                    <a:cubicBezTo>
                      <a:pt x="474" y="7"/>
                      <a:pt x="316" y="0"/>
                      <a:pt x="1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6" name="Google Shape;736;p7"/>
              <p:cNvSpPr/>
              <p:nvPr/>
            </p:nvSpPr>
            <p:spPr>
              <a:xfrm>
                <a:off x="5008373" y="2905173"/>
                <a:ext cx="123394" cy="9653"/>
              </a:xfrm>
              <a:custGeom>
                <a:avLst/>
                <a:gdLst/>
                <a:ahLst/>
                <a:cxnLst/>
                <a:rect l="l" t="t" r="r" b="b"/>
                <a:pathLst>
                  <a:path w="1879" h="147" extrusionOk="0">
                    <a:moveTo>
                      <a:pt x="1719" y="0"/>
                    </a:moveTo>
                    <a:cubicBezTo>
                      <a:pt x="1700" y="0"/>
                      <a:pt x="1683" y="6"/>
                      <a:pt x="1675" y="17"/>
                    </a:cubicBezTo>
                    <a:cubicBezTo>
                      <a:pt x="1363" y="12"/>
                      <a:pt x="1051" y="6"/>
                      <a:pt x="739" y="6"/>
                    </a:cubicBezTo>
                    <a:cubicBezTo>
                      <a:pt x="511" y="6"/>
                      <a:pt x="283" y="9"/>
                      <a:pt x="56" y="17"/>
                    </a:cubicBezTo>
                    <a:cubicBezTo>
                      <a:pt x="1" y="17"/>
                      <a:pt x="1" y="101"/>
                      <a:pt x="56" y="101"/>
                    </a:cubicBezTo>
                    <a:cubicBezTo>
                      <a:pt x="632" y="105"/>
                      <a:pt x="1215" y="105"/>
                      <a:pt x="1795" y="147"/>
                    </a:cubicBezTo>
                    <a:cubicBezTo>
                      <a:pt x="1796" y="147"/>
                      <a:pt x="1797" y="147"/>
                      <a:pt x="1798" y="147"/>
                    </a:cubicBezTo>
                    <a:cubicBezTo>
                      <a:pt x="1870" y="147"/>
                      <a:pt x="1879" y="36"/>
                      <a:pt x="1811" y="20"/>
                    </a:cubicBezTo>
                    <a:cubicBezTo>
                      <a:pt x="1782" y="14"/>
                      <a:pt x="1756" y="7"/>
                      <a:pt x="1730" y="1"/>
                    </a:cubicBezTo>
                    <a:cubicBezTo>
                      <a:pt x="1727" y="0"/>
                      <a:pt x="1723" y="0"/>
                      <a:pt x="17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7" name="Google Shape;737;p7"/>
              <p:cNvSpPr/>
              <p:nvPr/>
            </p:nvSpPr>
            <p:spPr>
              <a:xfrm>
                <a:off x="5027548" y="2830049"/>
                <a:ext cx="41306" cy="69348"/>
              </a:xfrm>
              <a:custGeom>
                <a:avLst/>
                <a:gdLst/>
                <a:ahLst/>
                <a:cxnLst/>
                <a:rect l="l" t="t" r="r" b="b"/>
                <a:pathLst>
                  <a:path w="629" h="1056" extrusionOk="0">
                    <a:moveTo>
                      <a:pt x="182" y="1"/>
                    </a:moveTo>
                    <a:cubicBezTo>
                      <a:pt x="159" y="1"/>
                      <a:pt x="137" y="14"/>
                      <a:pt x="130" y="44"/>
                    </a:cubicBezTo>
                    <a:cubicBezTo>
                      <a:pt x="55" y="364"/>
                      <a:pt x="0" y="691"/>
                      <a:pt x="10" y="1019"/>
                    </a:cubicBezTo>
                    <a:cubicBezTo>
                      <a:pt x="10" y="1043"/>
                      <a:pt x="28" y="1055"/>
                      <a:pt x="46" y="1055"/>
                    </a:cubicBezTo>
                    <a:cubicBezTo>
                      <a:pt x="65" y="1055"/>
                      <a:pt x="84" y="1043"/>
                      <a:pt x="88" y="1019"/>
                    </a:cubicBezTo>
                    <a:cubicBezTo>
                      <a:pt x="91" y="957"/>
                      <a:pt x="97" y="892"/>
                      <a:pt x="107" y="834"/>
                    </a:cubicBezTo>
                    <a:cubicBezTo>
                      <a:pt x="109" y="834"/>
                      <a:pt x="111" y="835"/>
                      <a:pt x="113" y="835"/>
                    </a:cubicBezTo>
                    <a:cubicBezTo>
                      <a:pt x="143" y="835"/>
                      <a:pt x="170" y="790"/>
                      <a:pt x="143" y="769"/>
                    </a:cubicBezTo>
                    <a:cubicBezTo>
                      <a:pt x="130" y="756"/>
                      <a:pt x="136" y="737"/>
                      <a:pt x="156" y="714"/>
                    </a:cubicBezTo>
                    <a:cubicBezTo>
                      <a:pt x="282" y="789"/>
                      <a:pt x="399" y="866"/>
                      <a:pt x="512" y="954"/>
                    </a:cubicBezTo>
                    <a:cubicBezTo>
                      <a:pt x="526" y="964"/>
                      <a:pt x="540" y="969"/>
                      <a:pt x="552" y="969"/>
                    </a:cubicBezTo>
                    <a:cubicBezTo>
                      <a:pt x="599" y="969"/>
                      <a:pt x="628" y="909"/>
                      <a:pt x="580" y="876"/>
                    </a:cubicBezTo>
                    <a:cubicBezTo>
                      <a:pt x="467" y="795"/>
                      <a:pt x="347" y="724"/>
                      <a:pt x="220" y="662"/>
                    </a:cubicBezTo>
                    <a:cubicBezTo>
                      <a:pt x="266" y="630"/>
                      <a:pt x="314" y="598"/>
                      <a:pt x="324" y="591"/>
                    </a:cubicBezTo>
                    <a:cubicBezTo>
                      <a:pt x="399" y="536"/>
                      <a:pt x="476" y="494"/>
                      <a:pt x="535" y="432"/>
                    </a:cubicBezTo>
                    <a:cubicBezTo>
                      <a:pt x="570" y="397"/>
                      <a:pt x="539" y="349"/>
                      <a:pt x="499" y="349"/>
                    </a:cubicBezTo>
                    <a:cubicBezTo>
                      <a:pt x="491" y="349"/>
                      <a:pt x="484" y="351"/>
                      <a:pt x="476" y="355"/>
                    </a:cubicBezTo>
                    <a:cubicBezTo>
                      <a:pt x="405" y="390"/>
                      <a:pt x="347" y="448"/>
                      <a:pt x="282" y="494"/>
                    </a:cubicBezTo>
                    <a:cubicBezTo>
                      <a:pt x="237" y="529"/>
                      <a:pt x="185" y="562"/>
                      <a:pt x="139" y="601"/>
                    </a:cubicBezTo>
                    <a:cubicBezTo>
                      <a:pt x="162" y="448"/>
                      <a:pt x="191" y="299"/>
                      <a:pt x="227" y="147"/>
                    </a:cubicBezTo>
                    <a:cubicBezTo>
                      <a:pt x="253" y="141"/>
                      <a:pt x="272" y="115"/>
                      <a:pt x="259" y="82"/>
                    </a:cubicBezTo>
                    <a:cubicBezTo>
                      <a:pt x="256" y="73"/>
                      <a:pt x="253" y="60"/>
                      <a:pt x="243" y="44"/>
                    </a:cubicBezTo>
                    <a:cubicBezTo>
                      <a:pt x="233" y="17"/>
                      <a:pt x="207" y="1"/>
                      <a:pt x="1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8" name="Google Shape;738;p7"/>
              <p:cNvSpPr/>
              <p:nvPr/>
            </p:nvSpPr>
            <p:spPr>
              <a:xfrm>
                <a:off x="5066949" y="2860913"/>
                <a:ext cx="41044" cy="27516"/>
              </a:xfrm>
              <a:custGeom>
                <a:avLst/>
                <a:gdLst/>
                <a:ahLst/>
                <a:cxnLst/>
                <a:rect l="l" t="t" r="r" b="b"/>
                <a:pathLst>
                  <a:path w="625" h="419" extrusionOk="0">
                    <a:moveTo>
                      <a:pt x="199" y="0"/>
                    </a:moveTo>
                    <a:cubicBezTo>
                      <a:pt x="171" y="0"/>
                      <a:pt x="144" y="37"/>
                      <a:pt x="158" y="66"/>
                    </a:cubicBezTo>
                    <a:cubicBezTo>
                      <a:pt x="184" y="115"/>
                      <a:pt x="210" y="160"/>
                      <a:pt x="239" y="209"/>
                    </a:cubicBezTo>
                    <a:cubicBezTo>
                      <a:pt x="178" y="244"/>
                      <a:pt x="119" y="277"/>
                      <a:pt x="48" y="302"/>
                    </a:cubicBezTo>
                    <a:cubicBezTo>
                      <a:pt x="1" y="320"/>
                      <a:pt x="13" y="389"/>
                      <a:pt x="59" y="389"/>
                    </a:cubicBezTo>
                    <a:cubicBezTo>
                      <a:pt x="64" y="389"/>
                      <a:pt x="69" y="388"/>
                      <a:pt x="74" y="387"/>
                    </a:cubicBezTo>
                    <a:cubicBezTo>
                      <a:pt x="145" y="364"/>
                      <a:pt x="223" y="328"/>
                      <a:pt x="297" y="293"/>
                    </a:cubicBezTo>
                    <a:cubicBezTo>
                      <a:pt x="304" y="306"/>
                      <a:pt x="307" y="312"/>
                      <a:pt x="314" y="322"/>
                    </a:cubicBezTo>
                    <a:cubicBezTo>
                      <a:pt x="304" y="335"/>
                      <a:pt x="301" y="351"/>
                      <a:pt x="304" y="367"/>
                    </a:cubicBezTo>
                    <a:cubicBezTo>
                      <a:pt x="312" y="403"/>
                      <a:pt x="337" y="419"/>
                      <a:pt x="363" y="419"/>
                    </a:cubicBezTo>
                    <a:cubicBezTo>
                      <a:pt x="402" y="419"/>
                      <a:pt x="444" y="383"/>
                      <a:pt x="430" y="328"/>
                    </a:cubicBezTo>
                    <a:cubicBezTo>
                      <a:pt x="421" y="302"/>
                      <a:pt x="404" y="273"/>
                      <a:pt x="385" y="244"/>
                    </a:cubicBezTo>
                    <a:cubicBezTo>
                      <a:pt x="456" y="202"/>
                      <a:pt x="531" y="150"/>
                      <a:pt x="592" y="95"/>
                    </a:cubicBezTo>
                    <a:cubicBezTo>
                      <a:pt x="625" y="65"/>
                      <a:pt x="594" y="6"/>
                      <a:pt x="555" y="6"/>
                    </a:cubicBezTo>
                    <a:cubicBezTo>
                      <a:pt x="547" y="6"/>
                      <a:pt x="539" y="9"/>
                      <a:pt x="531" y="14"/>
                    </a:cubicBezTo>
                    <a:cubicBezTo>
                      <a:pt x="463" y="63"/>
                      <a:pt x="395" y="111"/>
                      <a:pt x="323" y="157"/>
                    </a:cubicBezTo>
                    <a:cubicBezTo>
                      <a:pt x="291" y="108"/>
                      <a:pt x="259" y="59"/>
                      <a:pt x="226" y="14"/>
                    </a:cubicBezTo>
                    <a:cubicBezTo>
                      <a:pt x="218" y="4"/>
                      <a:pt x="209" y="0"/>
                      <a:pt x="1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9" name="Google Shape;739;p7"/>
              <p:cNvSpPr/>
              <p:nvPr/>
            </p:nvSpPr>
            <p:spPr>
              <a:xfrm>
                <a:off x="5094989" y="2824599"/>
                <a:ext cx="43539" cy="33623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12" extrusionOk="0">
                    <a:moveTo>
                      <a:pt x="134" y="1"/>
                    </a:moveTo>
                    <a:cubicBezTo>
                      <a:pt x="64" y="1"/>
                      <a:pt x="0" y="45"/>
                      <a:pt x="10" y="133"/>
                    </a:cubicBezTo>
                    <a:cubicBezTo>
                      <a:pt x="11" y="158"/>
                      <a:pt x="32" y="172"/>
                      <a:pt x="52" y="172"/>
                    </a:cubicBezTo>
                    <a:cubicBezTo>
                      <a:pt x="70" y="172"/>
                      <a:pt x="88" y="160"/>
                      <a:pt x="88" y="133"/>
                    </a:cubicBezTo>
                    <a:cubicBezTo>
                      <a:pt x="110" y="116"/>
                      <a:pt x="131" y="106"/>
                      <a:pt x="147" y="106"/>
                    </a:cubicBezTo>
                    <a:cubicBezTo>
                      <a:pt x="169" y="106"/>
                      <a:pt x="184" y="124"/>
                      <a:pt x="188" y="162"/>
                    </a:cubicBezTo>
                    <a:cubicBezTo>
                      <a:pt x="191" y="195"/>
                      <a:pt x="191" y="227"/>
                      <a:pt x="185" y="259"/>
                    </a:cubicBezTo>
                    <a:cubicBezTo>
                      <a:pt x="181" y="289"/>
                      <a:pt x="172" y="311"/>
                      <a:pt x="169" y="340"/>
                    </a:cubicBezTo>
                    <a:cubicBezTo>
                      <a:pt x="165" y="389"/>
                      <a:pt x="169" y="438"/>
                      <a:pt x="207" y="470"/>
                    </a:cubicBezTo>
                    <a:cubicBezTo>
                      <a:pt x="243" y="501"/>
                      <a:pt x="294" y="512"/>
                      <a:pt x="348" y="512"/>
                    </a:cubicBezTo>
                    <a:cubicBezTo>
                      <a:pt x="431" y="512"/>
                      <a:pt x="521" y="486"/>
                      <a:pt x="580" y="467"/>
                    </a:cubicBezTo>
                    <a:cubicBezTo>
                      <a:pt x="663" y="443"/>
                      <a:pt x="640" y="341"/>
                      <a:pt x="576" y="341"/>
                    </a:cubicBezTo>
                    <a:cubicBezTo>
                      <a:pt x="570" y="341"/>
                      <a:pt x="564" y="342"/>
                      <a:pt x="557" y="344"/>
                    </a:cubicBezTo>
                    <a:cubicBezTo>
                      <a:pt x="500" y="365"/>
                      <a:pt x="440" y="383"/>
                      <a:pt x="380" y="383"/>
                    </a:cubicBezTo>
                    <a:cubicBezTo>
                      <a:pt x="376" y="383"/>
                      <a:pt x="371" y="383"/>
                      <a:pt x="366" y="382"/>
                    </a:cubicBezTo>
                    <a:cubicBezTo>
                      <a:pt x="282" y="376"/>
                      <a:pt x="295" y="357"/>
                      <a:pt x="301" y="279"/>
                    </a:cubicBezTo>
                    <a:cubicBezTo>
                      <a:pt x="311" y="204"/>
                      <a:pt x="311" y="123"/>
                      <a:pt x="256" y="59"/>
                    </a:cubicBezTo>
                    <a:cubicBezTo>
                      <a:pt x="226" y="20"/>
                      <a:pt x="179" y="1"/>
                      <a:pt x="1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0" name="Google Shape;740;p7"/>
              <p:cNvSpPr/>
              <p:nvPr/>
            </p:nvSpPr>
            <p:spPr>
              <a:xfrm>
                <a:off x="5055260" y="2918635"/>
                <a:ext cx="72303" cy="57724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879" extrusionOk="0">
                    <a:moveTo>
                      <a:pt x="405" y="1"/>
                    </a:moveTo>
                    <a:cubicBezTo>
                      <a:pt x="268" y="1"/>
                      <a:pt x="103" y="144"/>
                      <a:pt x="28" y="224"/>
                    </a:cubicBezTo>
                    <a:cubicBezTo>
                      <a:pt x="1" y="256"/>
                      <a:pt x="28" y="297"/>
                      <a:pt x="61" y="297"/>
                    </a:cubicBezTo>
                    <a:cubicBezTo>
                      <a:pt x="70" y="297"/>
                      <a:pt x="80" y="293"/>
                      <a:pt x="90" y="285"/>
                    </a:cubicBezTo>
                    <a:cubicBezTo>
                      <a:pt x="135" y="240"/>
                      <a:pt x="200" y="159"/>
                      <a:pt x="262" y="143"/>
                    </a:cubicBezTo>
                    <a:cubicBezTo>
                      <a:pt x="296" y="136"/>
                      <a:pt x="324" y="133"/>
                      <a:pt x="348" y="133"/>
                    </a:cubicBezTo>
                    <a:cubicBezTo>
                      <a:pt x="515" y="133"/>
                      <a:pt x="419" y="291"/>
                      <a:pt x="382" y="382"/>
                    </a:cubicBezTo>
                    <a:cubicBezTo>
                      <a:pt x="323" y="525"/>
                      <a:pt x="249" y="654"/>
                      <a:pt x="158" y="781"/>
                    </a:cubicBezTo>
                    <a:cubicBezTo>
                      <a:pt x="130" y="819"/>
                      <a:pt x="166" y="878"/>
                      <a:pt x="210" y="878"/>
                    </a:cubicBezTo>
                    <a:cubicBezTo>
                      <a:pt x="211" y="878"/>
                      <a:pt x="212" y="878"/>
                      <a:pt x="213" y="878"/>
                    </a:cubicBezTo>
                    <a:cubicBezTo>
                      <a:pt x="485" y="852"/>
                      <a:pt x="748" y="862"/>
                      <a:pt x="1020" y="855"/>
                    </a:cubicBezTo>
                    <a:cubicBezTo>
                      <a:pt x="1101" y="855"/>
                      <a:pt x="1097" y="742"/>
                      <a:pt x="1020" y="735"/>
                    </a:cubicBezTo>
                    <a:cubicBezTo>
                      <a:pt x="924" y="723"/>
                      <a:pt x="827" y="718"/>
                      <a:pt x="728" y="718"/>
                    </a:cubicBezTo>
                    <a:cubicBezTo>
                      <a:pt x="599" y="718"/>
                      <a:pt x="468" y="726"/>
                      <a:pt x="339" y="735"/>
                    </a:cubicBezTo>
                    <a:cubicBezTo>
                      <a:pt x="401" y="635"/>
                      <a:pt x="453" y="531"/>
                      <a:pt x="498" y="424"/>
                    </a:cubicBezTo>
                    <a:cubicBezTo>
                      <a:pt x="531" y="334"/>
                      <a:pt x="608" y="191"/>
                      <a:pt x="556" y="94"/>
                    </a:cubicBezTo>
                    <a:cubicBezTo>
                      <a:pt x="517" y="26"/>
                      <a:pt x="463" y="1"/>
                      <a:pt x="4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741" name="Google Shape;741;p7"/>
          <p:cNvGrpSpPr/>
          <p:nvPr/>
        </p:nvGrpSpPr>
        <p:grpSpPr>
          <a:xfrm>
            <a:off x="6945072" y="933483"/>
            <a:ext cx="6117641" cy="6448579"/>
            <a:chOff x="5208803" y="700112"/>
            <a:chExt cx="4588231" cy="4836434"/>
          </a:xfrm>
        </p:grpSpPr>
        <p:grpSp>
          <p:nvGrpSpPr>
            <p:cNvPr id="742" name="Google Shape;742;p7"/>
            <p:cNvGrpSpPr/>
            <p:nvPr/>
          </p:nvGrpSpPr>
          <p:grpSpPr>
            <a:xfrm rot="-1244566">
              <a:off x="7871564" y="920969"/>
              <a:ext cx="1410581" cy="892908"/>
              <a:chOff x="4808808" y="1957984"/>
              <a:chExt cx="404920" cy="256310"/>
            </a:xfrm>
          </p:grpSpPr>
          <p:sp>
            <p:nvSpPr>
              <p:cNvPr id="743" name="Google Shape;743;p7"/>
              <p:cNvSpPr/>
              <p:nvPr/>
            </p:nvSpPr>
            <p:spPr>
              <a:xfrm>
                <a:off x="4860357" y="1957984"/>
                <a:ext cx="353370" cy="256310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3903" extrusionOk="0">
                    <a:moveTo>
                      <a:pt x="4892" y="158"/>
                    </a:moveTo>
                    <a:cubicBezTo>
                      <a:pt x="4905" y="709"/>
                      <a:pt x="4911" y="1256"/>
                      <a:pt x="4924" y="1807"/>
                    </a:cubicBezTo>
                    <a:cubicBezTo>
                      <a:pt x="4820" y="1833"/>
                      <a:pt x="4715" y="1848"/>
                      <a:pt x="4611" y="1848"/>
                    </a:cubicBezTo>
                    <a:cubicBezTo>
                      <a:pt x="4408" y="1848"/>
                      <a:pt x="4208" y="1794"/>
                      <a:pt x="4027" y="1668"/>
                    </a:cubicBezTo>
                    <a:cubicBezTo>
                      <a:pt x="3810" y="1519"/>
                      <a:pt x="3680" y="1302"/>
                      <a:pt x="3635" y="1062"/>
                    </a:cubicBezTo>
                    <a:cubicBezTo>
                      <a:pt x="4059" y="767"/>
                      <a:pt x="4480" y="466"/>
                      <a:pt x="4892" y="158"/>
                    </a:cubicBezTo>
                    <a:close/>
                    <a:moveTo>
                      <a:pt x="3560" y="1110"/>
                    </a:moveTo>
                    <a:cubicBezTo>
                      <a:pt x="3609" y="1357"/>
                      <a:pt x="3754" y="1587"/>
                      <a:pt x="3965" y="1742"/>
                    </a:cubicBezTo>
                    <a:cubicBezTo>
                      <a:pt x="4160" y="1881"/>
                      <a:pt x="4387" y="1944"/>
                      <a:pt x="4617" y="1944"/>
                    </a:cubicBezTo>
                    <a:cubicBezTo>
                      <a:pt x="4720" y="1944"/>
                      <a:pt x="4823" y="1931"/>
                      <a:pt x="4924" y="1907"/>
                    </a:cubicBezTo>
                    <a:cubicBezTo>
                      <a:pt x="4934" y="2254"/>
                      <a:pt x="4937" y="2601"/>
                      <a:pt x="4943" y="2947"/>
                    </a:cubicBezTo>
                    <a:cubicBezTo>
                      <a:pt x="4730" y="2944"/>
                      <a:pt x="4513" y="2941"/>
                      <a:pt x="4295" y="2941"/>
                    </a:cubicBezTo>
                    <a:cubicBezTo>
                      <a:pt x="4302" y="2882"/>
                      <a:pt x="4305" y="2831"/>
                      <a:pt x="4308" y="2772"/>
                    </a:cubicBezTo>
                    <a:cubicBezTo>
                      <a:pt x="4313" y="2756"/>
                      <a:pt x="4301" y="2747"/>
                      <a:pt x="4287" y="2747"/>
                    </a:cubicBezTo>
                    <a:cubicBezTo>
                      <a:pt x="4270" y="2747"/>
                      <a:pt x="4250" y="2758"/>
                      <a:pt x="4247" y="2782"/>
                    </a:cubicBezTo>
                    <a:cubicBezTo>
                      <a:pt x="4244" y="2840"/>
                      <a:pt x="4237" y="2892"/>
                      <a:pt x="4231" y="2947"/>
                    </a:cubicBezTo>
                    <a:cubicBezTo>
                      <a:pt x="4163" y="2947"/>
                      <a:pt x="4095" y="2950"/>
                      <a:pt x="4030" y="2950"/>
                    </a:cubicBezTo>
                    <a:cubicBezTo>
                      <a:pt x="3997" y="2950"/>
                      <a:pt x="3997" y="2999"/>
                      <a:pt x="4030" y="3006"/>
                    </a:cubicBezTo>
                    <a:cubicBezTo>
                      <a:pt x="4095" y="3009"/>
                      <a:pt x="4163" y="3012"/>
                      <a:pt x="4227" y="3015"/>
                    </a:cubicBezTo>
                    <a:cubicBezTo>
                      <a:pt x="4221" y="3168"/>
                      <a:pt x="4221" y="3317"/>
                      <a:pt x="4237" y="3466"/>
                    </a:cubicBezTo>
                    <a:cubicBezTo>
                      <a:pt x="3657" y="3443"/>
                      <a:pt x="3074" y="3449"/>
                      <a:pt x="2504" y="3430"/>
                    </a:cubicBezTo>
                    <a:cubicBezTo>
                      <a:pt x="2423" y="3427"/>
                      <a:pt x="2342" y="3427"/>
                      <a:pt x="2264" y="3420"/>
                    </a:cubicBezTo>
                    <a:cubicBezTo>
                      <a:pt x="2361" y="2980"/>
                      <a:pt x="2170" y="2542"/>
                      <a:pt x="1798" y="2293"/>
                    </a:cubicBezTo>
                    <a:cubicBezTo>
                      <a:pt x="2394" y="1911"/>
                      <a:pt x="2980" y="1515"/>
                      <a:pt x="3560" y="1110"/>
                    </a:cubicBezTo>
                    <a:close/>
                    <a:moveTo>
                      <a:pt x="4295" y="3022"/>
                    </a:moveTo>
                    <a:cubicBezTo>
                      <a:pt x="4516" y="3035"/>
                      <a:pt x="4733" y="3038"/>
                      <a:pt x="4953" y="3041"/>
                    </a:cubicBezTo>
                    <a:lnTo>
                      <a:pt x="4966" y="3527"/>
                    </a:lnTo>
                    <a:cubicBezTo>
                      <a:pt x="4956" y="3527"/>
                      <a:pt x="4953" y="3524"/>
                      <a:pt x="4950" y="3524"/>
                    </a:cubicBezTo>
                    <a:cubicBezTo>
                      <a:pt x="4726" y="3498"/>
                      <a:pt x="4500" y="3482"/>
                      <a:pt x="4270" y="3472"/>
                    </a:cubicBezTo>
                    <a:cubicBezTo>
                      <a:pt x="4279" y="3320"/>
                      <a:pt x="4286" y="3171"/>
                      <a:pt x="4295" y="3022"/>
                    </a:cubicBezTo>
                    <a:close/>
                    <a:moveTo>
                      <a:pt x="4946" y="0"/>
                    </a:moveTo>
                    <a:cubicBezTo>
                      <a:pt x="4937" y="0"/>
                      <a:pt x="4928" y="3"/>
                      <a:pt x="4921" y="9"/>
                    </a:cubicBezTo>
                    <a:cubicBezTo>
                      <a:pt x="4490" y="323"/>
                      <a:pt x="4062" y="631"/>
                      <a:pt x="3625" y="935"/>
                    </a:cubicBezTo>
                    <a:cubicBezTo>
                      <a:pt x="3622" y="845"/>
                      <a:pt x="3625" y="754"/>
                      <a:pt x="3644" y="660"/>
                    </a:cubicBezTo>
                    <a:cubicBezTo>
                      <a:pt x="3650" y="640"/>
                      <a:pt x="3634" y="626"/>
                      <a:pt x="3618" y="626"/>
                    </a:cubicBezTo>
                    <a:cubicBezTo>
                      <a:pt x="3608" y="626"/>
                      <a:pt x="3597" y="632"/>
                      <a:pt x="3593" y="644"/>
                    </a:cubicBezTo>
                    <a:cubicBezTo>
                      <a:pt x="3557" y="757"/>
                      <a:pt x="3541" y="874"/>
                      <a:pt x="3547" y="987"/>
                    </a:cubicBezTo>
                    <a:cubicBezTo>
                      <a:pt x="2935" y="1412"/>
                      <a:pt x="2313" y="1826"/>
                      <a:pt x="1688" y="2231"/>
                    </a:cubicBezTo>
                    <a:cubicBezTo>
                      <a:pt x="1568" y="2167"/>
                      <a:pt x="1428" y="2118"/>
                      <a:pt x="1279" y="2092"/>
                    </a:cubicBezTo>
                    <a:cubicBezTo>
                      <a:pt x="1278" y="2092"/>
                      <a:pt x="1277" y="2092"/>
                      <a:pt x="1276" y="2092"/>
                    </a:cubicBezTo>
                    <a:cubicBezTo>
                      <a:pt x="1250" y="2092"/>
                      <a:pt x="1242" y="2131"/>
                      <a:pt x="1266" y="2137"/>
                    </a:cubicBezTo>
                    <a:cubicBezTo>
                      <a:pt x="1393" y="2170"/>
                      <a:pt x="1509" y="2215"/>
                      <a:pt x="1616" y="2277"/>
                    </a:cubicBezTo>
                    <a:cubicBezTo>
                      <a:pt x="1095" y="2610"/>
                      <a:pt x="570" y="2944"/>
                      <a:pt x="42" y="3268"/>
                    </a:cubicBezTo>
                    <a:cubicBezTo>
                      <a:pt x="0" y="3293"/>
                      <a:pt x="25" y="3351"/>
                      <a:pt x="64" y="3351"/>
                    </a:cubicBezTo>
                    <a:cubicBezTo>
                      <a:pt x="70" y="3351"/>
                      <a:pt x="77" y="3349"/>
                      <a:pt x="84" y="3346"/>
                    </a:cubicBezTo>
                    <a:cubicBezTo>
                      <a:pt x="641" y="3025"/>
                      <a:pt x="1182" y="2688"/>
                      <a:pt x="1727" y="2345"/>
                    </a:cubicBezTo>
                    <a:cubicBezTo>
                      <a:pt x="2076" y="2594"/>
                      <a:pt x="2261" y="2999"/>
                      <a:pt x="2154" y="3420"/>
                    </a:cubicBezTo>
                    <a:cubicBezTo>
                      <a:pt x="1651" y="3397"/>
                      <a:pt x="1144" y="3365"/>
                      <a:pt x="640" y="3365"/>
                    </a:cubicBezTo>
                    <a:cubicBezTo>
                      <a:pt x="447" y="3365"/>
                      <a:pt x="254" y="3370"/>
                      <a:pt x="61" y="3381"/>
                    </a:cubicBezTo>
                    <a:cubicBezTo>
                      <a:pt x="3" y="3385"/>
                      <a:pt x="10" y="3459"/>
                      <a:pt x="61" y="3466"/>
                    </a:cubicBezTo>
                    <a:cubicBezTo>
                      <a:pt x="732" y="3550"/>
                      <a:pt x="1425" y="3547"/>
                      <a:pt x="2109" y="3560"/>
                    </a:cubicBezTo>
                    <a:cubicBezTo>
                      <a:pt x="2073" y="3647"/>
                      <a:pt x="2025" y="3738"/>
                      <a:pt x="1960" y="3825"/>
                    </a:cubicBezTo>
                    <a:cubicBezTo>
                      <a:pt x="1932" y="3866"/>
                      <a:pt x="1969" y="3902"/>
                      <a:pt x="2007" y="3902"/>
                    </a:cubicBezTo>
                    <a:cubicBezTo>
                      <a:pt x="2023" y="3902"/>
                      <a:pt x="2039" y="3896"/>
                      <a:pt x="2050" y="3880"/>
                    </a:cubicBezTo>
                    <a:cubicBezTo>
                      <a:pt x="2125" y="3777"/>
                      <a:pt x="2183" y="3670"/>
                      <a:pt x="2222" y="3560"/>
                    </a:cubicBezTo>
                    <a:cubicBezTo>
                      <a:pt x="2316" y="3560"/>
                      <a:pt x="2410" y="3563"/>
                      <a:pt x="2504" y="3566"/>
                    </a:cubicBezTo>
                    <a:cubicBezTo>
                      <a:pt x="3147" y="3587"/>
                      <a:pt x="3803" y="3644"/>
                      <a:pt x="4450" y="3644"/>
                    </a:cubicBezTo>
                    <a:cubicBezTo>
                      <a:pt x="4617" y="3644"/>
                      <a:pt x="4784" y="3640"/>
                      <a:pt x="4950" y="3631"/>
                    </a:cubicBezTo>
                    <a:cubicBezTo>
                      <a:pt x="4969" y="3631"/>
                      <a:pt x="4982" y="3624"/>
                      <a:pt x="4989" y="3611"/>
                    </a:cubicBezTo>
                    <a:cubicBezTo>
                      <a:pt x="4998" y="3617"/>
                      <a:pt x="5010" y="3619"/>
                      <a:pt x="5021" y="3619"/>
                    </a:cubicBezTo>
                    <a:cubicBezTo>
                      <a:pt x="5052" y="3619"/>
                      <a:pt x="5083" y="3600"/>
                      <a:pt x="5083" y="3563"/>
                    </a:cubicBezTo>
                    <a:cubicBezTo>
                      <a:pt x="5070" y="2999"/>
                      <a:pt x="5057" y="2439"/>
                      <a:pt x="5047" y="1878"/>
                    </a:cubicBezTo>
                    <a:cubicBezTo>
                      <a:pt x="5147" y="1846"/>
                      <a:pt x="5245" y="1800"/>
                      <a:pt x="5339" y="1749"/>
                    </a:cubicBezTo>
                    <a:cubicBezTo>
                      <a:pt x="5381" y="1726"/>
                      <a:pt x="5352" y="1663"/>
                      <a:pt x="5306" y="1663"/>
                    </a:cubicBezTo>
                    <a:cubicBezTo>
                      <a:pt x="5299" y="1663"/>
                      <a:pt x="5291" y="1664"/>
                      <a:pt x="5284" y="1668"/>
                    </a:cubicBezTo>
                    <a:cubicBezTo>
                      <a:pt x="5209" y="1710"/>
                      <a:pt x="5122" y="1745"/>
                      <a:pt x="5041" y="1775"/>
                    </a:cubicBezTo>
                    <a:cubicBezTo>
                      <a:pt x="5031" y="1201"/>
                      <a:pt x="5011" y="628"/>
                      <a:pt x="5002" y="58"/>
                    </a:cubicBezTo>
                    <a:cubicBezTo>
                      <a:pt x="5002" y="28"/>
                      <a:pt x="4973" y="0"/>
                      <a:pt x="49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4" name="Google Shape;744;p7"/>
              <p:cNvSpPr/>
              <p:nvPr/>
            </p:nvSpPr>
            <p:spPr>
              <a:xfrm>
                <a:off x="4808808" y="2160306"/>
                <a:ext cx="32113" cy="32572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96" extrusionOk="0">
                    <a:moveTo>
                      <a:pt x="437" y="0"/>
                    </a:moveTo>
                    <a:cubicBezTo>
                      <a:pt x="429" y="0"/>
                      <a:pt x="420" y="4"/>
                      <a:pt x="412" y="12"/>
                    </a:cubicBezTo>
                    <a:cubicBezTo>
                      <a:pt x="357" y="70"/>
                      <a:pt x="302" y="125"/>
                      <a:pt x="250" y="184"/>
                    </a:cubicBezTo>
                    <a:cubicBezTo>
                      <a:pt x="195" y="135"/>
                      <a:pt x="134" y="87"/>
                      <a:pt x="69" y="41"/>
                    </a:cubicBezTo>
                    <a:cubicBezTo>
                      <a:pt x="66" y="39"/>
                      <a:pt x="63" y="38"/>
                      <a:pt x="60" y="38"/>
                    </a:cubicBezTo>
                    <a:cubicBezTo>
                      <a:pt x="47" y="38"/>
                      <a:pt x="36" y="57"/>
                      <a:pt x="49" y="70"/>
                    </a:cubicBezTo>
                    <a:cubicBezTo>
                      <a:pt x="105" y="122"/>
                      <a:pt x="156" y="174"/>
                      <a:pt x="211" y="229"/>
                    </a:cubicBezTo>
                    <a:cubicBezTo>
                      <a:pt x="147" y="300"/>
                      <a:pt x="82" y="375"/>
                      <a:pt x="20" y="446"/>
                    </a:cubicBezTo>
                    <a:cubicBezTo>
                      <a:pt x="0" y="469"/>
                      <a:pt x="19" y="495"/>
                      <a:pt x="41" y="495"/>
                    </a:cubicBezTo>
                    <a:cubicBezTo>
                      <a:pt x="47" y="495"/>
                      <a:pt x="53" y="493"/>
                      <a:pt x="59" y="488"/>
                    </a:cubicBezTo>
                    <a:cubicBezTo>
                      <a:pt x="130" y="417"/>
                      <a:pt x="198" y="352"/>
                      <a:pt x="266" y="284"/>
                    </a:cubicBezTo>
                    <a:cubicBezTo>
                      <a:pt x="315" y="342"/>
                      <a:pt x="360" y="401"/>
                      <a:pt x="415" y="446"/>
                    </a:cubicBezTo>
                    <a:cubicBezTo>
                      <a:pt x="423" y="451"/>
                      <a:pt x="431" y="453"/>
                      <a:pt x="439" y="453"/>
                    </a:cubicBezTo>
                    <a:cubicBezTo>
                      <a:pt x="462" y="453"/>
                      <a:pt x="481" y="434"/>
                      <a:pt x="464" y="407"/>
                    </a:cubicBezTo>
                    <a:cubicBezTo>
                      <a:pt x="428" y="342"/>
                      <a:pt x="364" y="284"/>
                      <a:pt x="309" y="236"/>
                    </a:cubicBezTo>
                    <a:cubicBezTo>
                      <a:pt x="360" y="177"/>
                      <a:pt x="415" y="122"/>
                      <a:pt x="464" y="64"/>
                    </a:cubicBezTo>
                    <a:cubicBezTo>
                      <a:pt x="489" y="37"/>
                      <a:pt x="464" y="0"/>
                      <a:pt x="4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45" name="Google Shape;745;p7"/>
            <p:cNvSpPr/>
            <p:nvPr/>
          </p:nvSpPr>
          <p:spPr>
            <a:xfrm rot="1849059">
              <a:off x="8150666" y="2870625"/>
              <a:ext cx="984444" cy="634970"/>
            </a:xfrm>
            <a:custGeom>
              <a:avLst/>
              <a:gdLst/>
              <a:ahLst/>
              <a:cxnLst/>
              <a:rect l="l" t="t" r="r" b="b"/>
              <a:pathLst>
                <a:path w="7786" h="5022" extrusionOk="0">
                  <a:moveTo>
                    <a:pt x="7390" y="3916"/>
                  </a:moveTo>
                  <a:cubicBezTo>
                    <a:pt x="7471" y="4052"/>
                    <a:pt x="7559" y="4188"/>
                    <a:pt x="7633" y="4327"/>
                  </a:cubicBezTo>
                  <a:cubicBezTo>
                    <a:pt x="7552" y="4327"/>
                    <a:pt x="7468" y="4331"/>
                    <a:pt x="7387" y="4331"/>
                  </a:cubicBezTo>
                  <a:cubicBezTo>
                    <a:pt x="7380" y="4191"/>
                    <a:pt x="7384" y="4055"/>
                    <a:pt x="7390" y="3916"/>
                  </a:cubicBezTo>
                  <a:close/>
                  <a:moveTo>
                    <a:pt x="7011" y="3359"/>
                  </a:moveTo>
                  <a:cubicBezTo>
                    <a:pt x="7111" y="3501"/>
                    <a:pt x="7212" y="3647"/>
                    <a:pt x="7306" y="3793"/>
                  </a:cubicBezTo>
                  <a:cubicBezTo>
                    <a:pt x="7290" y="3971"/>
                    <a:pt x="7299" y="4153"/>
                    <a:pt x="7319" y="4334"/>
                  </a:cubicBezTo>
                  <a:cubicBezTo>
                    <a:pt x="7212" y="4337"/>
                    <a:pt x="7105" y="4337"/>
                    <a:pt x="6998" y="4344"/>
                  </a:cubicBezTo>
                  <a:cubicBezTo>
                    <a:pt x="7014" y="4013"/>
                    <a:pt x="7027" y="3683"/>
                    <a:pt x="7011" y="3359"/>
                  </a:cubicBezTo>
                  <a:close/>
                  <a:moveTo>
                    <a:pt x="6451" y="2659"/>
                  </a:moveTo>
                  <a:lnTo>
                    <a:pt x="6451" y="2659"/>
                  </a:lnTo>
                  <a:cubicBezTo>
                    <a:pt x="6626" y="2837"/>
                    <a:pt x="6781" y="3041"/>
                    <a:pt x="6920" y="3232"/>
                  </a:cubicBezTo>
                  <a:cubicBezTo>
                    <a:pt x="6894" y="3592"/>
                    <a:pt x="6911" y="3971"/>
                    <a:pt x="6927" y="4334"/>
                  </a:cubicBezTo>
                  <a:cubicBezTo>
                    <a:pt x="6797" y="4344"/>
                    <a:pt x="6661" y="4347"/>
                    <a:pt x="6528" y="4347"/>
                  </a:cubicBezTo>
                  <a:cubicBezTo>
                    <a:pt x="6574" y="3793"/>
                    <a:pt x="6554" y="3210"/>
                    <a:pt x="6451" y="2659"/>
                  </a:cubicBezTo>
                  <a:close/>
                  <a:moveTo>
                    <a:pt x="5890" y="2296"/>
                  </a:moveTo>
                  <a:lnTo>
                    <a:pt x="5890" y="2296"/>
                  </a:lnTo>
                  <a:cubicBezTo>
                    <a:pt x="5926" y="2309"/>
                    <a:pt x="5961" y="2322"/>
                    <a:pt x="5997" y="2338"/>
                  </a:cubicBezTo>
                  <a:cubicBezTo>
                    <a:pt x="6120" y="2390"/>
                    <a:pt x="6234" y="2468"/>
                    <a:pt x="6337" y="2555"/>
                  </a:cubicBezTo>
                  <a:cubicBezTo>
                    <a:pt x="6334" y="2565"/>
                    <a:pt x="6334" y="2568"/>
                    <a:pt x="6334" y="2578"/>
                  </a:cubicBezTo>
                  <a:cubicBezTo>
                    <a:pt x="6402" y="3171"/>
                    <a:pt x="6451" y="3754"/>
                    <a:pt x="6460" y="4353"/>
                  </a:cubicBezTo>
                  <a:cubicBezTo>
                    <a:pt x="6318" y="4353"/>
                    <a:pt x="6172" y="4360"/>
                    <a:pt x="6026" y="4363"/>
                  </a:cubicBezTo>
                  <a:cubicBezTo>
                    <a:pt x="6062" y="3686"/>
                    <a:pt x="5974" y="2967"/>
                    <a:pt x="5890" y="2296"/>
                  </a:cubicBezTo>
                  <a:close/>
                  <a:moveTo>
                    <a:pt x="5689" y="2268"/>
                  </a:moveTo>
                  <a:cubicBezTo>
                    <a:pt x="5718" y="2268"/>
                    <a:pt x="5747" y="2270"/>
                    <a:pt x="5777" y="2274"/>
                  </a:cubicBezTo>
                  <a:lnTo>
                    <a:pt x="5777" y="2280"/>
                  </a:lnTo>
                  <a:cubicBezTo>
                    <a:pt x="5864" y="2970"/>
                    <a:pt x="5848" y="3680"/>
                    <a:pt x="5955" y="4363"/>
                  </a:cubicBezTo>
                  <a:cubicBezTo>
                    <a:pt x="5835" y="4366"/>
                    <a:pt x="5718" y="4370"/>
                    <a:pt x="5599" y="4370"/>
                  </a:cubicBezTo>
                  <a:cubicBezTo>
                    <a:pt x="5592" y="3680"/>
                    <a:pt x="5550" y="2977"/>
                    <a:pt x="5501" y="2290"/>
                  </a:cubicBezTo>
                  <a:cubicBezTo>
                    <a:pt x="5561" y="2276"/>
                    <a:pt x="5624" y="2268"/>
                    <a:pt x="5689" y="2268"/>
                  </a:cubicBezTo>
                  <a:close/>
                  <a:moveTo>
                    <a:pt x="5407" y="2316"/>
                  </a:moveTo>
                  <a:cubicBezTo>
                    <a:pt x="5427" y="3002"/>
                    <a:pt x="5469" y="3693"/>
                    <a:pt x="5553" y="4370"/>
                  </a:cubicBezTo>
                  <a:cubicBezTo>
                    <a:pt x="5411" y="4379"/>
                    <a:pt x="5268" y="4379"/>
                    <a:pt x="5132" y="4383"/>
                  </a:cubicBezTo>
                  <a:cubicBezTo>
                    <a:pt x="5184" y="3761"/>
                    <a:pt x="5145" y="3132"/>
                    <a:pt x="5048" y="2513"/>
                  </a:cubicBezTo>
                  <a:lnTo>
                    <a:pt x="5048" y="2507"/>
                  </a:lnTo>
                  <a:cubicBezTo>
                    <a:pt x="5164" y="2432"/>
                    <a:pt x="5281" y="2361"/>
                    <a:pt x="5407" y="2316"/>
                  </a:cubicBezTo>
                  <a:close/>
                  <a:moveTo>
                    <a:pt x="4944" y="2581"/>
                  </a:moveTo>
                  <a:cubicBezTo>
                    <a:pt x="5048" y="3181"/>
                    <a:pt x="5071" y="3777"/>
                    <a:pt x="5064" y="4386"/>
                  </a:cubicBezTo>
                  <a:cubicBezTo>
                    <a:pt x="4960" y="4392"/>
                    <a:pt x="4860" y="4392"/>
                    <a:pt x="4756" y="4395"/>
                  </a:cubicBezTo>
                  <a:lnTo>
                    <a:pt x="4756" y="4392"/>
                  </a:lnTo>
                  <a:cubicBezTo>
                    <a:pt x="4773" y="3835"/>
                    <a:pt x="4756" y="3278"/>
                    <a:pt x="4740" y="2727"/>
                  </a:cubicBezTo>
                  <a:cubicBezTo>
                    <a:pt x="4766" y="2708"/>
                    <a:pt x="4792" y="2691"/>
                    <a:pt x="4815" y="2669"/>
                  </a:cubicBezTo>
                  <a:cubicBezTo>
                    <a:pt x="4860" y="2643"/>
                    <a:pt x="4902" y="2610"/>
                    <a:pt x="4944" y="2581"/>
                  </a:cubicBezTo>
                  <a:close/>
                  <a:moveTo>
                    <a:pt x="4643" y="2792"/>
                  </a:moveTo>
                  <a:cubicBezTo>
                    <a:pt x="4653" y="3323"/>
                    <a:pt x="4666" y="3854"/>
                    <a:pt x="4708" y="4386"/>
                  </a:cubicBezTo>
                  <a:lnTo>
                    <a:pt x="4708" y="4392"/>
                  </a:lnTo>
                  <a:cubicBezTo>
                    <a:pt x="4620" y="4395"/>
                    <a:pt x="4533" y="4399"/>
                    <a:pt x="4442" y="4399"/>
                  </a:cubicBezTo>
                  <a:lnTo>
                    <a:pt x="4442" y="4392"/>
                  </a:lnTo>
                  <a:cubicBezTo>
                    <a:pt x="4436" y="4023"/>
                    <a:pt x="4419" y="3650"/>
                    <a:pt x="4406" y="3281"/>
                  </a:cubicBezTo>
                  <a:cubicBezTo>
                    <a:pt x="4403" y="3177"/>
                    <a:pt x="4442" y="2993"/>
                    <a:pt x="4358" y="2918"/>
                  </a:cubicBezTo>
                  <a:cubicBezTo>
                    <a:pt x="4458" y="2902"/>
                    <a:pt x="4552" y="2847"/>
                    <a:pt x="4643" y="2792"/>
                  </a:cubicBezTo>
                  <a:close/>
                  <a:moveTo>
                    <a:pt x="4066" y="2853"/>
                  </a:moveTo>
                  <a:cubicBezTo>
                    <a:pt x="4092" y="2870"/>
                    <a:pt x="4118" y="2886"/>
                    <a:pt x="4147" y="2896"/>
                  </a:cubicBezTo>
                  <a:cubicBezTo>
                    <a:pt x="4193" y="2912"/>
                    <a:pt x="4232" y="2921"/>
                    <a:pt x="4277" y="2925"/>
                  </a:cubicBezTo>
                  <a:cubicBezTo>
                    <a:pt x="4277" y="2934"/>
                    <a:pt x="4280" y="2938"/>
                    <a:pt x="4290" y="2941"/>
                  </a:cubicBezTo>
                  <a:cubicBezTo>
                    <a:pt x="4400" y="2999"/>
                    <a:pt x="4342" y="3576"/>
                    <a:pt x="4342" y="3696"/>
                  </a:cubicBezTo>
                  <a:cubicBezTo>
                    <a:pt x="4345" y="3929"/>
                    <a:pt x="4351" y="4159"/>
                    <a:pt x="4358" y="4395"/>
                  </a:cubicBezTo>
                  <a:cubicBezTo>
                    <a:pt x="4358" y="4399"/>
                    <a:pt x="4358" y="4402"/>
                    <a:pt x="4361" y="4408"/>
                  </a:cubicBezTo>
                  <a:cubicBezTo>
                    <a:pt x="4328" y="4406"/>
                    <a:pt x="4294" y="4406"/>
                    <a:pt x="4261" y="4406"/>
                  </a:cubicBezTo>
                  <a:cubicBezTo>
                    <a:pt x="4194" y="4406"/>
                    <a:pt x="4127" y="4408"/>
                    <a:pt x="4060" y="4408"/>
                  </a:cubicBezTo>
                  <a:cubicBezTo>
                    <a:pt x="4099" y="3890"/>
                    <a:pt x="4092" y="3365"/>
                    <a:pt x="4066" y="2853"/>
                  </a:cubicBezTo>
                  <a:close/>
                  <a:moveTo>
                    <a:pt x="3616" y="2264"/>
                  </a:moveTo>
                  <a:cubicBezTo>
                    <a:pt x="3622" y="2274"/>
                    <a:pt x="3629" y="2280"/>
                    <a:pt x="3632" y="2290"/>
                  </a:cubicBezTo>
                  <a:cubicBezTo>
                    <a:pt x="3736" y="2436"/>
                    <a:pt x="3843" y="2653"/>
                    <a:pt x="3995" y="2792"/>
                  </a:cubicBezTo>
                  <a:cubicBezTo>
                    <a:pt x="3979" y="2795"/>
                    <a:pt x="3959" y="2811"/>
                    <a:pt x="3966" y="2837"/>
                  </a:cubicBezTo>
                  <a:cubicBezTo>
                    <a:pt x="3995" y="3359"/>
                    <a:pt x="3995" y="3880"/>
                    <a:pt x="3998" y="4408"/>
                  </a:cubicBezTo>
                  <a:cubicBezTo>
                    <a:pt x="3946" y="4412"/>
                    <a:pt x="3891" y="4412"/>
                    <a:pt x="3843" y="4412"/>
                  </a:cubicBezTo>
                  <a:lnTo>
                    <a:pt x="3661" y="4412"/>
                  </a:lnTo>
                  <a:cubicBezTo>
                    <a:pt x="3671" y="4408"/>
                    <a:pt x="3674" y="4399"/>
                    <a:pt x="3674" y="4386"/>
                  </a:cubicBezTo>
                  <a:cubicBezTo>
                    <a:pt x="3678" y="3683"/>
                    <a:pt x="3645" y="2973"/>
                    <a:pt x="3616" y="2264"/>
                  </a:cubicBezTo>
                  <a:close/>
                  <a:moveTo>
                    <a:pt x="2612" y="2037"/>
                  </a:moveTo>
                  <a:cubicBezTo>
                    <a:pt x="2605" y="2047"/>
                    <a:pt x="2602" y="2053"/>
                    <a:pt x="2602" y="2069"/>
                  </a:cubicBezTo>
                  <a:cubicBezTo>
                    <a:pt x="2596" y="2432"/>
                    <a:pt x="2651" y="2789"/>
                    <a:pt x="2709" y="3139"/>
                  </a:cubicBezTo>
                  <a:cubicBezTo>
                    <a:pt x="2783" y="3566"/>
                    <a:pt x="2822" y="3987"/>
                    <a:pt x="2855" y="4415"/>
                  </a:cubicBezTo>
                  <a:cubicBezTo>
                    <a:pt x="2754" y="4418"/>
                    <a:pt x="2654" y="4418"/>
                    <a:pt x="2547" y="4418"/>
                  </a:cubicBezTo>
                  <a:cubicBezTo>
                    <a:pt x="2557" y="3696"/>
                    <a:pt x="2515" y="2957"/>
                    <a:pt x="2443" y="2231"/>
                  </a:cubicBezTo>
                  <a:cubicBezTo>
                    <a:pt x="2443" y="2222"/>
                    <a:pt x="2434" y="2209"/>
                    <a:pt x="2427" y="2199"/>
                  </a:cubicBezTo>
                  <a:cubicBezTo>
                    <a:pt x="2482" y="2144"/>
                    <a:pt x="2547" y="2092"/>
                    <a:pt x="2612" y="2037"/>
                  </a:cubicBezTo>
                  <a:close/>
                  <a:moveTo>
                    <a:pt x="3063" y="1844"/>
                  </a:moveTo>
                  <a:cubicBezTo>
                    <a:pt x="3085" y="1844"/>
                    <a:pt x="3106" y="1846"/>
                    <a:pt x="3127" y="1849"/>
                  </a:cubicBezTo>
                  <a:cubicBezTo>
                    <a:pt x="3124" y="1856"/>
                    <a:pt x="3120" y="1865"/>
                    <a:pt x="3120" y="1875"/>
                  </a:cubicBezTo>
                  <a:cubicBezTo>
                    <a:pt x="3137" y="2711"/>
                    <a:pt x="3130" y="3556"/>
                    <a:pt x="3201" y="4392"/>
                  </a:cubicBezTo>
                  <a:cubicBezTo>
                    <a:pt x="3203" y="4406"/>
                    <a:pt x="3212" y="4415"/>
                    <a:pt x="3223" y="4417"/>
                  </a:cubicBezTo>
                  <a:lnTo>
                    <a:pt x="3223" y="4417"/>
                  </a:lnTo>
                  <a:cubicBezTo>
                    <a:pt x="3117" y="4418"/>
                    <a:pt x="3010" y="4418"/>
                    <a:pt x="2903" y="4418"/>
                  </a:cubicBezTo>
                  <a:cubicBezTo>
                    <a:pt x="2962" y="3637"/>
                    <a:pt x="2757" y="2847"/>
                    <a:pt x="2702" y="2076"/>
                  </a:cubicBezTo>
                  <a:cubicBezTo>
                    <a:pt x="2700" y="2045"/>
                    <a:pt x="2676" y="2028"/>
                    <a:pt x="2652" y="2028"/>
                  </a:cubicBezTo>
                  <a:cubicBezTo>
                    <a:pt x="2644" y="2028"/>
                    <a:pt x="2635" y="2030"/>
                    <a:pt x="2628" y="2034"/>
                  </a:cubicBezTo>
                  <a:cubicBezTo>
                    <a:pt x="2722" y="1966"/>
                    <a:pt x="2819" y="1904"/>
                    <a:pt x="2926" y="1869"/>
                  </a:cubicBezTo>
                  <a:cubicBezTo>
                    <a:pt x="2973" y="1851"/>
                    <a:pt x="3020" y="1844"/>
                    <a:pt x="3063" y="1844"/>
                  </a:cubicBezTo>
                  <a:close/>
                  <a:moveTo>
                    <a:pt x="3224" y="1875"/>
                  </a:moveTo>
                  <a:cubicBezTo>
                    <a:pt x="3354" y="1930"/>
                    <a:pt x="3454" y="2047"/>
                    <a:pt x="3545" y="2167"/>
                  </a:cubicBezTo>
                  <a:cubicBezTo>
                    <a:pt x="3525" y="2173"/>
                    <a:pt x="3512" y="2189"/>
                    <a:pt x="3512" y="2215"/>
                  </a:cubicBezTo>
                  <a:cubicBezTo>
                    <a:pt x="3532" y="2941"/>
                    <a:pt x="3551" y="3670"/>
                    <a:pt x="3606" y="4395"/>
                  </a:cubicBezTo>
                  <a:cubicBezTo>
                    <a:pt x="3606" y="4408"/>
                    <a:pt x="3613" y="4415"/>
                    <a:pt x="3622" y="4418"/>
                  </a:cubicBezTo>
                  <a:cubicBezTo>
                    <a:pt x="3543" y="4417"/>
                    <a:pt x="3463" y="4417"/>
                    <a:pt x="3383" y="4417"/>
                  </a:cubicBezTo>
                  <a:cubicBezTo>
                    <a:pt x="3334" y="4417"/>
                    <a:pt x="3285" y="4417"/>
                    <a:pt x="3236" y="4417"/>
                  </a:cubicBezTo>
                  <a:lnTo>
                    <a:pt x="3236" y="4417"/>
                  </a:lnTo>
                  <a:cubicBezTo>
                    <a:pt x="3245" y="4415"/>
                    <a:pt x="3253" y="4407"/>
                    <a:pt x="3253" y="4392"/>
                  </a:cubicBezTo>
                  <a:cubicBezTo>
                    <a:pt x="3289" y="3556"/>
                    <a:pt x="3250" y="2711"/>
                    <a:pt x="3224" y="1875"/>
                  </a:cubicBezTo>
                  <a:close/>
                  <a:moveTo>
                    <a:pt x="1928" y="2779"/>
                  </a:moveTo>
                  <a:cubicBezTo>
                    <a:pt x="1941" y="3330"/>
                    <a:pt x="1931" y="3877"/>
                    <a:pt x="1928" y="4425"/>
                  </a:cubicBezTo>
                  <a:lnTo>
                    <a:pt x="1659" y="4425"/>
                  </a:lnTo>
                  <a:cubicBezTo>
                    <a:pt x="1685" y="4026"/>
                    <a:pt x="1698" y="3618"/>
                    <a:pt x="1685" y="3220"/>
                  </a:cubicBezTo>
                  <a:cubicBezTo>
                    <a:pt x="1685" y="3203"/>
                    <a:pt x="1679" y="3197"/>
                    <a:pt x="1669" y="3187"/>
                  </a:cubicBezTo>
                  <a:cubicBezTo>
                    <a:pt x="1750" y="3048"/>
                    <a:pt x="1841" y="2912"/>
                    <a:pt x="1928" y="2779"/>
                  </a:cubicBezTo>
                  <a:close/>
                  <a:moveTo>
                    <a:pt x="2346" y="2287"/>
                  </a:moveTo>
                  <a:cubicBezTo>
                    <a:pt x="2385" y="2999"/>
                    <a:pt x="2430" y="3712"/>
                    <a:pt x="2489" y="4421"/>
                  </a:cubicBezTo>
                  <a:lnTo>
                    <a:pt x="1970" y="4425"/>
                  </a:lnTo>
                  <a:cubicBezTo>
                    <a:pt x="2038" y="3842"/>
                    <a:pt x="2051" y="3245"/>
                    <a:pt x="2022" y="2659"/>
                  </a:cubicBezTo>
                  <a:cubicBezTo>
                    <a:pt x="2123" y="2523"/>
                    <a:pt x="2229" y="2400"/>
                    <a:pt x="2346" y="2287"/>
                  </a:cubicBezTo>
                  <a:close/>
                  <a:moveTo>
                    <a:pt x="1332" y="3809"/>
                  </a:moveTo>
                  <a:lnTo>
                    <a:pt x="1332" y="3809"/>
                  </a:lnTo>
                  <a:cubicBezTo>
                    <a:pt x="1313" y="4013"/>
                    <a:pt x="1300" y="4221"/>
                    <a:pt x="1290" y="4428"/>
                  </a:cubicBezTo>
                  <a:lnTo>
                    <a:pt x="1005" y="4428"/>
                  </a:lnTo>
                  <a:cubicBezTo>
                    <a:pt x="1118" y="4224"/>
                    <a:pt x="1225" y="4013"/>
                    <a:pt x="1332" y="3809"/>
                  </a:cubicBezTo>
                  <a:close/>
                  <a:moveTo>
                    <a:pt x="1604" y="3301"/>
                  </a:moveTo>
                  <a:lnTo>
                    <a:pt x="1604" y="3301"/>
                  </a:lnTo>
                  <a:cubicBezTo>
                    <a:pt x="1588" y="3673"/>
                    <a:pt x="1591" y="4055"/>
                    <a:pt x="1607" y="4425"/>
                  </a:cubicBezTo>
                  <a:cubicBezTo>
                    <a:pt x="1520" y="4425"/>
                    <a:pt x="1429" y="4425"/>
                    <a:pt x="1342" y="4428"/>
                  </a:cubicBezTo>
                  <a:cubicBezTo>
                    <a:pt x="1381" y="4165"/>
                    <a:pt x="1416" y="3893"/>
                    <a:pt x="1429" y="3624"/>
                  </a:cubicBezTo>
                  <a:cubicBezTo>
                    <a:pt x="1488" y="3518"/>
                    <a:pt x="1546" y="3411"/>
                    <a:pt x="1604" y="3301"/>
                  </a:cubicBezTo>
                  <a:close/>
                  <a:moveTo>
                    <a:pt x="728" y="1"/>
                  </a:moveTo>
                  <a:cubicBezTo>
                    <a:pt x="713" y="1"/>
                    <a:pt x="697" y="11"/>
                    <a:pt x="697" y="29"/>
                  </a:cubicBezTo>
                  <a:cubicBezTo>
                    <a:pt x="726" y="1509"/>
                    <a:pt x="694" y="2967"/>
                    <a:pt x="853" y="4431"/>
                  </a:cubicBezTo>
                  <a:cubicBezTo>
                    <a:pt x="584" y="4434"/>
                    <a:pt x="318" y="4441"/>
                    <a:pt x="49" y="4447"/>
                  </a:cubicBezTo>
                  <a:cubicBezTo>
                    <a:pt x="1" y="4447"/>
                    <a:pt x="1" y="4522"/>
                    <a:pt x="49" y="4525"/>
                  </a:cubicBezTo>
                  <a:cubicBezTo>
                    <a:pt x="321" y="4538"/>
                    <a:pt x="593" y="4545"/>
                    <a:pt x="869" y="4554"/>
                  </a:cubicBezTo>
                  <a:cubicBezTo>
                    <a:pt x="885" y="4694"/>
                    <a:pt x="901" y="4833"/>
                    <a:pt x="921" y="4975"/>
                  </a:cubicBezTo>
                  <a:cubicBezTo>
                    <a:pt x="926" y="5007"/>
                    <a:pt x="954" y="5021"/>
                    <a:pt x="982" y="5021"/>
                  </a:cubicBezTo>
                  <a:cubicBezTo>
                    <a:pt x="1017" y="5021"/>
                    <a:pt x="1054" y="4999"/>
                    <a:pt x="1050" y="4959"/>
                  </a:cubicBezTo>
                  <a:lnTo>
                    <a:pt x="1002" y="4557"/>
                  </a:lnTo>
                  <a:lnTo>
                    <a:pt x="1002" y="4557"/>
                  </a:lnTo>
                  <a:cubicBezTo>
                    <a:pt x="1334" y="4564"/>
                    <a:pt x="1667" y="4567"/>
                    <a:pt x="1999" y="4567"/>
                  </a:cubicBezTo>
                  <a:cubicBezTo>
                    <a:pt x="2614" y="4567"/>
                    <a:pt x="3229" y="4558"/>
                    <a:pt x="3843" y="4554"/>
                  </a:cubicBezTo>
                  <a:cubicBezTo>
                    <a:pt x="4879" y="4541"/>
                    <a:pt x="5923" y="4532"/>
                    <a:pt x="6959" y="4493"/>
                  </a:cubicBezTo>
                  <a:lnTo>
                    <a:pt x="6972" y="4493"/>
                  </a:lnTo>
                  <a:cubicBezTo>
                    <a:pt x="7196" y="4483"/>
                    <a:pt x="7416" y="4473"/>
                    <a:pt x="7636" y="4464"/>
                  </a:cubicBezTo>
                  <a:cubicBezTo>
                    <a:pt x="7682" y="4460"/>
                    <a:pt x="7701" y="4425"/>
                    <a:pt x="7698" y="4392"/>
                  </a:cubicBezTo>
                  <a:cubicBezTo>
                    <a:pt x="7737" y="4383"/>
                    <a:pt x="7785" y="4337"/>
                    <a:pt x="7756" y="4289"/>
                  </a:cubicBezTo>
                  <a:cubicBezTo>
                    <a:pt x="7516" y="3877"/>
                    <a:pt x="7254" y="3475"/>
                    <a:pt x="6962" y="3100"/>
                  </a:cubicBezTo>
                  <a:cubicBezTo>
                    <a:pt x="6726" y="2795"/>
                    <a:pt x="6480" y="2465"/>
                    <a:pt x="6136" y="2280"/>
                  </a:cubicBezTo>
                  <a:cubicBezTo>
                    <a:pt x="5990" y="2201"/>
                    <a:pt x="5840" y="2162"/>
                    <a:pt x="5688" y="2162"/>
                  </a:cubicBezTo>
                  <a:cubicBezTo>
                    <a:pt x="5561" y="2162"/>
                    <a:pt x="5433" y="2190"/>
                    <a:pt x="5307" y="2244"/>
                  </a:cubicBezTo>
                  <a:cubicBezTo>
                    <a:pt x="5113" y="2329"/>
                    <a:pt x="4944" y="2465"/>
                    <a:pt x="4776" y="2585"/>
                  </a:cubicBezTo>
                  <a:cubicBezTo>
                    <a:pt x="4743" y="2604"/>
                    <a:pt x="4711" y="2636"/>
                    <a:pt x="4675" y="2666"/>
                  </a:cubicBezTo>
                  <a:cubicBezTo>
                    <a:pt x="4666" y="2669"/>
                    <a:pt x="4662" y="2675"/>
                    <a:pt x="4653" y="2679"/>
                  </a:cubicBezTo>
                  <a:cubicBezTo>
                    <a:pt x="4614" y="2711"/>
                    <a:pt x="4568" y="2734"/>
                    <a:pt x="4530" y="2747"/>
                  </a:cubicBezTo>
                  <a:cubicBezTo>
                    <a:pt x="4374" y="2730"/>
                    <a:pt x="4219" y="2717"/>
                    <a:pt x="4063" y="2701"/>
                  </a:cubicBezTo>
                  <a:cubicBezTo>
                    <a:pt x="4005" y="2630"/>
                    <a:pt x="3950" y="2552"/>
                    <a:pt x="3901" y="2471"/>
                  </a:cubicBezTo>
                  <a:cubicBezTo>
                    <a:pt x="3739" y="2238"/>
                    <a:pt x="3577" y="1872"/>
                    <a:pt x="3299" y="1752"/>
                  </a:cubicBezTo>
                  <a:cubicBezTo>
                    <a:pt x="3233" y="1724"/>
                    <a:pt x="3167" y="1711"/>
                    <a:pt x="3102" y="1711"/>
                  </a:cubicBezTo>
                  <a:cubicBezTo>
                    <a:pt x="2852" y="1711"/>
                    <a:pt x="2610" y="1890"/>
                    <a:pt x="2430" y="2044"/>
                  </a:cubicBezTo>
                  <a:cubicBezTo>
                    <a:pt x="1734" y="2643"/>
                    <a:pt x="1361" y="3527"/>
                    <a:pt x="976" y="4347"/>
                  </a:cubicBezTo>
                  <a:cubicBezTo>
                    <a:pt x="904" y="3705"/>
                    <a:pt x="856" y="3071"/>
                    <a:pt x="836" y="2426"/>
                  </a:cubicBezTo>
                  <a:cubicBezTo>
                    <a:pt x="811" y="1632"/>
                    <a:pt x="904" y="806"/>
                    <a:pt x="755" y="22"/>
                  </a:cubicBezTo>
                  <a:cubicBezTo>
                    <a:pt x="753" y="7"/>
                    <a:pt x="740" y="1"/>
                    <a:pt x="7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46" name="Google Shape;746;p7"/>
            <p:cNvGrpSpPr/>
            <p:nvPr/>
          </p:nvGrpSpPr>
          <p:grpSpPr>
            <a:xfrm rot="2179146">
              <a:off x="7615778" y="4487403"/>
              <a:ext cx="789052" cy="903211"/>
              <a:chOff x="4838621" y="3330436"/>
              <a:chExt cx="342600" cy="392181"/>
            </a:xfrm>
          </p:grpSpPr>
          <p:sp>
            <p:nvSpPr>
              <p:cNvPr id="747" name="Google Shape;747;p7"/>
              <p:cNvSpPr/>
              <p:nvPr/>
            </p:nvSpPr>
            <p:spPr>
              <a:xfrm>
                <a:off x="4838621" y="3330436"/>
                <a:ext cx="342600" cy="392181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5972" extrusionOk="0">
                    <a:moveTo>
                      <a:pt x="2444" y="129"/>
                    </a:moveTo>
                    <a:cubicBezTo>
                      <a:pt x="2956" y="129"/>
                      <a:pt x="3632" y="198"/>
                      <a:pt x="3697" y="762"/>
                    </a:cubicBezTo>
                    <a:cubicBezTo>
                      <a:pt x="3762" y="1323"/>
                      <a:pt x="2803" y="1468"/>
                      <a:pt x="2288" y="1507"/>
                    </a:cubicBezTo>
                    <a:lnTo>
                      <a:pt x="2262" y="1446"/>
                    </a:lnTo>
                    <a:cubicBezTo>
                      <a:pt x="2259" y="1439"/>
                      <a:pt x="2255" y="1437"/>
                      <a:pt x="2250" y="1437"/>
                    </a:cubicBezTo>
                    <a:cubicBezTo>
                      <a:pt x="2240" y="1437"/>
                      <a:pt x="2227" y="1448"/>
                      <a:pt x="2229" y="1459"/>
                    </a:cubicBezTo>
                    <a:cubicBezTo>
                      <a:pt x="2236" y="1475"/>
                      <a:pt x="2239" y="1491"/>
                      <a:pt x="2239" y="1507"/>
                    </a:cubicBezTo>
                    <a:cubicBezTo>
                      <a:pt x="2197" y="1511"/>
                      <a:pt x="2158" y="1511"/>
                      <a:pt x="2126" y="1511"/>
                    </a:cubicBezTo>
                    <a:cubicBezTo>
                      <a:pt x="2085" y="1512"/>
                      <a:pt x="2038" y="1513"/>
                      <a:pt x="1985" y="1513"/>
                    </a:cubicBezTo>
                    <a:cubicBezTo>
                      <a:pt x="1470" y="1513"/>
                      <a:pt x="454" y="1423"/>
                      <a:pt x="389" y="879"/>
                    </a:cubicBezTo>
                    <a:cubicBezTo>
                      <a:pt x="409" y="879"/>
                      <a:pt x="425" y="866"/>
                      <a:pt x="431" y="843"/>
                    </a:cubicBezTo>
                    <a:cubicBezTo>
                      <a:pt x="635" y="234"/>
                      <a:pt x="1630" y="147"/>
                      <a:pt x="2161" y="134"/>
                    </a:cubicBezTo>
                    <a:cubicBezTo>
                      <a:pt x="2245" y="132"/>
                      <a:pt x="2341" y="129"/>
                      <a:pt x="2444" y="129"/>
                    </a:cubicBezTo>
                    <a:close/>
                    <a:moveTo>
                      <a:pt x="3839" y="850"/>
                    </a:moveTo>
                    <a:cubicBezTo>
                      <a:pt x="4066" y="1280"/>
                      <a:pt x="4218" y="1750"/>
                      <a:pt x="4384" y="2207"/>
                    </a:cubicBezTo>
                    <a:cubicBezTo>
                      <a:pt x="4571" y="2712"/>
                      <a:pt x="4785" y="3218"/>
                      <a:pt x="4934" y="3736"/>
                    </a:cubicBezTo>
                    <a:cubicBezTo>
                      <a:pt x="4999" y="3953"/>
                      <a:pt x="5048" y="4180"/>
                      <a:pt x="5028" y="4400"/>
                    </a:cubicBezTo>
                    <a:cubicBezTo>
                      <a:pt x="5025" y="4397"/>
                      <a:pt x="5018" y="4397"/>
                      <a:pt x="5015" y="4394"/>
                    </a:cubicBezTo>
                    <a:cubicBezTo>
                      <a:pt x="5011" y="4392"/>
                      <a:pt x="5007" y="4391"/>
                      <a:pt x="5004" y="4391"/>
                    </a:cubicBezTo>
                    <a:cubicBezTo>
                      <a:pt x="4975" y="4391"/>
                      <a:pt x="4961" y="4440"/>
                      <a:pt x="4996" y="4449"/>
                    </a:cubicBezTo>
                    <a:cubicBezTo>
                      <a:pt x="5006" y="4455"/>
                      <a:pt x="5015" y="4455"/>
                      <a:pt x="5025" y="4459"/>
                    </a:cubicBezTo>
                    <a:cubicBezTo>
                      <a:pt x="5012" y="4530"/>
                      <a:pt x="4993" y="4608"/>
                      <a:pt x="4963" y="4682"/>
                    </a:cubicBezTo>
                    <a:cubicBezTo>
                      <a:pt x="4847" y="4964"/>
                      <a:pt x="4594" y="5136"/>
                      <a:pt x="4335" y="5281"/>
                    </a:cubicBezTo>
                    <a:cubicBezTo>
                      <a:pt x="3859" y="5557"/>
                      <a:pt x="3324" y="5728"/>
                      <a:pt x="2777" y="5803"/>
                    </a:cubicBezTo>
                    <a:cubicBezTo>
                      <a:pt x="2589" y="5827"/>
                      <a:pt x="2401" y="5840"/>
                      <a:pt x="2212" y="5840"/>
                    </a:cubicBezTo>
                    <a:cubicBezTo>
                      <a:pt x="1849" y="5840"/>
                      <a:pt x="1486" y="5794"/>
                      <a:pt x="1134" y="5702"/>
                    </a:cubicBezTo>
                    <a:cubicBezTo>
                      <a:pt x="894" y="5638"/>
                      <a:pt x="622" y="5563"/>
                      <a:pt x="438" y="5395"/>
                    </a:cubicBezTo>
                    <a:cubicBezTo>
                      <a:pt x="392" y="5353"/>
                      <a:pt x="357" y="5307"/>
                      <a:pt x="328" y="5265"/>
                    </a:cubicBezTo>
                    <a:cubicBezTo>
                      <a:pt x="331" y="5265"/>
                      <a:pt x="331" y="5268"/>
                      <a:pt x="334" y="5268"/>
                    </a:cubicBezTo>
                    <a:cubicBezTo>
                      <a:pt x="365" y="5270"/>
                      <a:pt x="396" y="5271"/>
                      <a:pt x="427" y="5271"/>
                    </a:cubicBezTo>
                    <a:cubicBezTo>
                      <a:pt x="517" y="5271"/>
                      <a:pt x="608" y="5264"/>
                      <a:pt x="697" y="5252"/>
                    </a:cubicBezTo>
                    <a:cubicBezTo>
                      <a:pt x="748" y="5249"/>
                      <a:pt x="749" y="5171"/>
                      <a:pt x="700" y="5171"/>
                    </a:cubicBezTo>
                    <a:cubicBezTo>
                      <a:pt x="699" y="5171"/>
                      <a:pt x="698" y="5171"/>
                      <a:pt x="697" y="5171"/>
                    </a:cubicBezTo>
                    <a:cubicBezTo>
                      <a:pt x="574" y="5174"/>
                      <a:pt x="447" y="5184"/>
                      <a:pt x="328" y="5207"/>
                    </a:cubicBezTo>
                    <a:cubicBezTo>
                      <a:pt x="311" y="5210"/>
                      <a:pt x="308" y="5220"/>
                      <a:pt x="308" y="5233"/>
                    </a:cubicBezTo>
                    <a:cubicBezTo>
                      <a:pt x="169" y="4980"/>
                      <a:pt x="217" y="4659"/>
                      <a:pt x="230" y="4378"/>
                    </a:cubicBezTo>
                    <a:cubicBezTo>
                      <a:pt x="282" y="3305"/>
                      <a:pt x="347" y="2226"/>
                      <a:pt x="376" y="1151"/>
                    </a:cubicBezTo>
                    <a:cubicBezTo>
                      <a:pt x="652" y="1588"/>
                      <a:pt x="1597" y="1647"/>
                      <a:pt x="2009" y="1647"/>
                    </a:cubicBezTo>
                    <a:cubicBezTo>
                      <a:pt x="2090" y="1647"/>
                      <a:pt x="2171" y="1643"/>
                      <a:pt x="2252" y="1640"/>
                    </a:cubicBezTo>
                    <a:cubicBezTo>
                      <a:pt x="2255" y="1676"/>
                      <a:pt x="2255" y="1711"/>
                      <a:pt x="2255" y="1750"/>
                    </a:cubicBezTo>
                    <a:cubicBezTo>
                      <a:pt x="2255" y="1768"/>
                      <a:pt x="2271" y="1779"/>
                      <a:pt x="2287" y="1779"/>
                    </a:cubicBezTo>
                    <a:cubicBezTo>
                      <a:pt x="2300" y="1779"/>
                      <a:pt x="2312" y="1772"/>
                      <a:pt x="2317" y="1757"/>
                    </a:cubicBezTo>
                    <a:cubicBezTo>
                      <a:pt x="2323" y="1718"/>
                      <a:pt x="2323" y="1676"/>
                      <a:pt x="2320" y="1637"/>
                    </a:cubicBezTo>
                    <a:cubicBezTo>
                      <a:pt x="2683" y="1608"/>
                      <a:pt x="3049" y="1527"/>
                      <a:pt x="3379" y="1387"/>
                    </a:cubicBezTo>
                    <a:cubicBezTo>
                      <a:pt x="3616" y="1290"/>
                      <a:pt x="3817" y="1154"/>
                      <a:pt x="3839" y="879"/>
                    </a:cubicBezTo>
                    <a:lnTo>
                      <a:pt x="3839" y="850"/>
                    </a:lnTo>
                    <a:close/>
                    <a:moveTo>
                      <a:pt x="2336" y="1"/>
                    </a:moveTo>
                    <a:cubicBezTo>
                      <a:pt x="1724" y="1"/>
                      <a:pt x="554" y="69"/>
                      <a:pt x="318" y="782"/>
                    </a:cubicBezTo>
                    <a:cubicBezTo>
                      <a:pt x="311" y="788"/>
                      <a:pt x="302" y="798"/>
                      <a:pt x="298" y="811"/>
                    </a:cubicBezTo>
                    <a:lnTo>
                      <a:pt x="298" y="830"/>
                    </a:lnTo>
                    <a:cubicBezTo>
                      <a:pt x="295" y="837"/>
                      <a:pt x="292" y="843"/>
                      <a:pt x="292" y="853"/>
                    </a:cubicBezTo>
                    <a:cubicBezTo>
                      <a:pt x="201" y="2003"/>
                      <a:pt x="153" y="3159"/>
                      <a:pt x="98" y="4313"/>
                    </a:cubicBezTo>
                    <a:cubicBezTo>
                      <a:pt x="75" y="4701"/>
                      <a:pt x="0" y="5152"/>
                      <a:pt x="302" y="5453"/>
                    </a:cubicBezTo>
                    <a:cubicBezTo>
                      <a:pt x="574" y="5722"/>
                      <a:pt x="1005" y="5822"/>
                      <a:pt x="1364" y="5890"/>
                    </a:cubicBezTo>
                    <a:cubicBezTo>
                      <a:pt x="1643" y="5945"/>
                      <a:pt x="1927" y="5972"/>
                      <a:pt x="2211" y="5972"/>
                    </a:cubicBezTo>
                    <a:cubicBezTo>
                      <a:pt x="2823" y="5972"/>
                      <a:pt x="3435" y="5846"/>
                      <a:pt x="3995" y="5596"/>
                    </a:cubicBezTo>
                    <a:cubicBezTo>
                      <a:pt x="4345" y="5443"/>
                      <a:pt x="4750" y="5242"/>
                      <a:pt x="4976" y="4925"/>
                    </a:cubicBezTo>
                    <a:cubicBezTo>
                      <a:pt x="5216" y="4595"/>
                      <a:pt x="5193" y="4186"/>
                      <a:pt x="5096" y="3814"/>
                    </a:cubicBezTo>
                    <a:cubicBezTo>
                      <a:pt x="4944" y="3215"/>
                      <a:pt x="4685" y="2631"/>
                      <a:pt x="4471" y="2048"/>
                    </a:cubicBezTo>
                    <a:cubicBezTo>
                      <a:pt x="4277" y="1523"/>
                      <a:pt x="4102" y="982"/>
                      <a:pt x="3797" y="509"/>
                    </a:cubicBezTo>
                    <a:cubicBezTo>
                      <a:pt x="3784" y="493"/>
                      <a:pt x="3774" y="487"/>
                      <a:pt x="3758" y="480"/>
                    </a:cubicBezTo>
                    <a:cubicBezTo>
                      <a:pt x="3515" y="53"/>
                      <a:pt x="2786" y="1"/>
                      <a:pt x="23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8" name="Google Shape;748;p7"/>
              <p:cNvSpPr/>
              <p:nvPr/>
            </p:nvSpPr>
            <p:spPr>
              <a:xfrm>
                <a:off x="4856286" y="3644523"/>
                <a:ext cx="29157" cy="20949"/>
              </a:xfrm>
              <a:custGeom>
                <a:avLst/>
                <a:gdLst/>
                <a:ahLst/>
                <a:cxnLst/>
                <a:rect l="l" t="t" r="r" b="b"/>
                <a:pathLst>
                  <a:path w="444" h="319" extrusionOk="0">
                    <a:moveTo>
                      <a:pt x="384" y="0"/>
                    </a:moveTo>
                    <a:cubicBezTo>
                      <a:pt x="377" y="0"/>
                      <a:pt x="370" y="2"/>
                      <a:pt x="363" y="6"/>
                    </a:cubicBezTo>
                    <a:cubicBezTo>
                      <a:pt x="237" y="71"/>
                      <a:pt x="120" y="161"/>
                      <a:pt x="23" y="262"/>
                    </a:cubicBezTo>
                    <a:cubicBezTo>
                      <a:pt x="0" y="287"/>
                      <a:pt x="23" y="319"/>
                      <a:pt x="49" y="319"/>
                    </a:cubicBezTo>
                    <a:cubicBezTo>
                      <a:pt x="57" y="319"/>
                      <a:pt x="64" y="316"/>
                      <a:pt x="72" y="310"/>
                    </a:cubicBezTo>
                    <a:cubicBezTo>
                      <a:pt x="175" y="223"/>
                      <a:pt x="289" y="152"/>
                      <a:pt x="405" y="80"/>
                    </a:cubicBezTo>
                    <a:cubicBezTo>
                      <a:pt x="444" y="56"/>
                      <a:pt x="421" y="0"/>
                      <a:pt x="3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9" name="Google Shape;749;p7"/>
              <p:cNvSpPr/>
              <p:nvPr/>
            </p:nvSpPr>
            <p:spPr>
              <a:xfrm>
                <a:off x="4900021" y="3626005"/>
                <a:ext cx="32835" cy="14053"/>
              </a:xfrm>
              <a:custGeom>
                <a:avLst/>
                <a:gdLst/>
                <a:ahLst/>
                <a:cxnLst/>
                <a:rect l="l" t="t" r="r" b="b"/>
                <a:pathLst>
                  <a:path w="500" h="214" extrusionOk="0">
                    <a:moveTo>
                      <a:pt x="427" y="1"/>
                    </a:moveTo>
                    <a:cubicBezTo>
                      <a:pt x="419" y="1"/>
                      <a:pt x="411" y="2"/>
                      <a:pt x="403" y="6"/>
                    </a:cubicBezTo>
                    <a:cubicBezTo>
                      <a:pt x="287" y="58"/>
                      <a:pt x="167" y="103"/>
                      <a:pt x="44" y="139"/>
                    </a:cubicBezTo>
                    <a:cubicBezTo>
                      <a:pt x="1" y="154"/>
                      <a:pt x="13" y="214"/>
                      <a:pt x="56" y="214"/>
                    </a:cubicBezTo>
                    <a:cubicBezTo>
                      <a:pt x="59" y="214"/>
                      <a:pt x="61" y="214"/>
                      <a:pt x="63" y="213"/>
                    </a:cubicBezTo>
                    <a:cubicBezTo>
                      <a:pt x="199" y="184"/>
                      <a:pt x="329" y="142"/>
                      <a:pt x="452" y="87"/>
                    </a:cubicBezTo>
                    <a:cubicBezTo>
                      <a:pt x="499" y="62"/>
                      <a:pt x="472" y="1"/>
                      <a:pt x="4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0" name="Google Shape;750;p7"/>
              <p:cNvSpPr/>
              <p:nvPr/>
            </p:nvSpPr>
            <p:spPr>
              <a:xfrm>
                <a:off x="4950388" y="3614448"/>
                <a:ext cx="36447" cy="9653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47" extrusionOk="0">
                    <a:moveTo>
                      <a:pt x="500" y="0"/>
                    </a:moveTo>
                    <a:cubicBezTo>
                      <a:pt x="498" y="0"/>
                      <a:pt x="497" y="0"/>
                      <a:pt x="495" y="1"/>
                    </a:cubicBezTo>
                    <a:cubicBezTo>
                      <a:pt x="343" y="17"/>
                      <a:pt x="187" y="49"/>
                      <a:pt x="38" y="75"/>
                    </a:cubicBezTo>
                    <a:cubicBezTo>
                      <a:pt x="0" y="85"/>
                      <a:pt x="5" y="147"/>
                      <a:pt x="45" y="147"/>
                    </a:cubicBezTo>
                    <a:cubicBezTo>
                      <a:pt x="46" y="147"/>
                      <a:pt x="47" y="147"/>
                      <a:pt x="48" y="146"/>
                    </a:cubicBezTo>
                    <a:cubicBezTo>
                      <a:pt x="200" y="130"/>
                      <a:pt x="359" y="114"/>
                      <a:pt x="508" y="85"/>
                    </a:cubicBezTo>
                    <a:cubicBezTo>
                      <a:pt x="554" y="76"/>
                      <a:pt x="544" y="0"/>
                      <a:pt x="5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1" name="Google Shape;751;p7"/>
              <p:cNvSpPr/>
              <p:nvPr/>
            </p:nvSpPr>
            <p:spPr>
              <a:xfrm>
                <a:off x="5019865" y="3600986"/>
                <a:ext cx="32178" cy="7224"/>
              </a:xfrm>
              <a:custGeom>
                <a:avLst/>
                <a:gdLst/>
                <a:ahLst/>
                <a:cxnLst/>
                <a:rect l="l" t="t" r="r" b="b"/>
                <a:pathLst>
                  <a:path w="490" h="110" extrusionOk="0">
                    <a:moveTo>
                      <a:pt x="361" y="1"/>
                    </a:moveTo>
                    <a:cubicBezTo>
                      <a:pt x="257" y="1"/>
                      <a:pt x="151" y="7"/>
                      <a:pt x="46" y="18"/>
                    </a:cubicBezTo>
                    <a:cubicBezTo>
                      <a:pt x="0" y="21"/>
                      <a:pt x="0" y="86"/>
                      <a:pt x="46" y="92"/>
                    </a:cubicBezTo>
                    <a:cubicBezTo>
                      <a:pt x="155" y="101"/>
                      <a:pt x="267" y="109"/>
                      <a:pt x="375" y="109"/>
                    </a:cubicBezTo>
                    <a:cubicBezTo>
                      <a:pt x="392" y="109"/>
                      <a:pt x="408" y="109"/>
                      <a:pt x="425" y="108"/>
                    </a:cubicBezTo>
                    <a:cubicBezTo>
                      <a:pt x="490" y="102"/>
                      <a:pt x="490" y="2"/>
                      <a:pt x="425" y="2"/>
                    </a:cubicBezTo>
                    <a:cubicBezTo>
                      <a:pt x="404" y="1"/>
                      <a:pt x="382" y="1"/>
                      <a:pt x="3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2" name="Google Shape;752;p7"/>
              <p:cNvSpPr/>
              <p:nvPr/>
            </p:nvSpPr>
            <p:spPr>
              <a:xfrm>
                <a:off x="5069641" y="3601249"/>
                <a:ext cx="41766" cy="9062"/>
              </a:xfrm>
              <a:custGeom>
                <a:avLst/>
                <a:gdLst/>
                <a:ahLst/>
                <a:cxnLst/>
                <a:rect l="l" t="t" r="r" b="b"/>
                <a:pathLst>
                  <a:path w="636" h="138" extrusionOk="0">
                    <a:moveTo>
                      <a:pt x="255" y="0"/>
                    </a:moveTo>
                    <a:cubicBezTo>
                      <a:pt x="186" y="0"/>
                      <a:pt x="116" y="4"/>
                      <a:pt x="49" y="11"/>
                    </a:cubicBezTo>
                    <a:cubicBezTo>
                      <a:pt x="1" y="14"/>
                      <a:pt x="1" y="88"/>
                      <a:pt x="49" y="88"/>
                    </a:cubicBezTo>
                    <a:cubicBezTo>
                      <a:pt x="70" y="87"/>
                      <a:pt x="92" y="87"/>
                      <a:pt x="113" y="87"/>
                    </a:cubicBezTo>
                    <a:cubicBezTo>
                      <a:pt x="261" y="87"/>
                      <a:pt x="401" y="114"/>
                      <a:pt x="551" y="137"/>
                    </a:cubicBezTo>
                    <a:cubicBezTo>
                      <a:pt x="555" y="137"/>
                      <a:pt x="558" y="138"/>
                      <a:pt x="561" y="138"/>
                    </a:cubicBezTo>
                    <a:cubicBezTo>
                      <a:pt x="618" y="138"/>
                      <a:pt x="636" y="61"/>
                      <a:pt x="580" y="43"/>
                    </a:cubicBezTo>
                    <a:cubicBezTo>
                      <a:pt x="477" y="11"/>
                      <a:pt x="366" y="0"/>
                      <a:pt x="2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3" name="Google Shape;753;p7"/>
              <p:cNvSpPr/>
              <p:nvPr/>
            </p:nvSpPr>
            <p:spPr>
              <a:xfrm>
                <a:off x="5127101" y="3609063"/>
                <a:ext cx="38548" cy="13659"/>
              </a:xfrm>
              <a:custGeom>
                <a:avLst/>
                <a:gdLst/>
                <a:ahLst/>
                <a:cxnLst/>
                <a:rect l="l" t="t" r="r" b="b"/>
                <a:pathLst>
                  <a:path w="587" h="208" extrusionOk="0">
                    <a:moveTo>
                      <a:pt x="96" y="1"/>
                    </a:moveTo>
                    <a:cubicBezTo>
                      <a:pt x="81" y="1"/>
                      <a:pt x="67" y="1"/>
                      <a:pt x="52" y="2"/>
                    </a:cubicBezTo>
                    <a:cubicBezTo>
                      <a:pt x="0" y="2"/>
                      <a:pt x="3" y="76"/>
                      <a:pt x="52" y="76"/>
                    </a:cubicBezTo>
                    <a:cubicBezTo>
                      <a:pt x="208" y="86"/>
                      <a:pt x="337" y="131"/>
                      <a:pt x="473" y="199"/>
                    </a:cubicBezTo>
                    <a:cubicBezTo>
                      <a:pt x="483" y="205"/>
                      <a:pt x="493" y="207"/>
                      <a:pt x="502" y="207"/>
                    </a:cubicBezTo>
                    <a:cubicBezTo>
                      <a:pt x="553" y="207"/>
                      <a:pt x="587" y="132"/>
                      <a:pt x="532" y="102"/>
                    </a:cubicBezTo>
                    <a:cubicBezTo>
                      <a:pt x="399" y="31"/>
                      <a:pt x="245" y="1"/>
                      <a:pt x="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4" name="Google Shape;754;p7"/>
              <p:cNvSpPr/>
              <p:nvPr/>
            </p:nvSpPr>
            <p:spPr>
              <a:xfrm>
                <a:off x="4866399" y="3384677"/>
                <a:ext cx="28895" cy="8209"/>
              </a:xfrm>
              <a:custGeom>
                <a:avLst/>
                <a:gdLst/>
                <a:ahLst/>
                <a:cxnLst/>
                <a:rect l="l" t="t" r="r" b="b"/>
                <a:pathLst>
                  <a:path w="440" h="125" extrusionOk="0">
                    <a:moveTo>
                      <a:pt x="389" y="0"/>
                    </a:moveTo>
                    <a:cubicBezTo>
                      <a:pt x="386" y="0"/>
                      <a:pt x="384" y="0"/>
                      <a:pt x="381" y="1"/>
                    </a:cubicBezTo>
                    <a:cubicBezTo>
                      <a:pt x="267" y="11"/>
                      <a:pt x="148" y="33"/>
                      <a:pt x="37" y="56"/>
                    </a:cubicBezTo>
                    <a:cubicBezTo>
                      <a:pt x="0" y="65"/>
                      <a:pt x="4" y="125"/>
                      <a:pt x="41" y="125"/>
                    </a:cubicBezTo>
                    <a:cubicBezTo>
                      <a:pt x="43" y="125"/>
                      <a:pt x="45" y="124"/>
                      <a:pt x="47" y="124"/>
                    </a:cubicBezTo>
                    <a:cubicBezTo>
                      <a:pt x="160" y="118"/>
                      <a:pt x="280" y="101"/>
                      <a:pt x="394" y="82"/>
                    </a:cubicBezTo>
                    <a:cubicBezTo>
                      <a:pt x="440" y="73"/>
                      <a:pt x="431" y="0"/>
                      <a:pt x="3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5" name="Google Shape;755;p7"/>
              <p:cNvSpPr/>
              <p:nvPr/>
            </p:nvSpPr>
            <p:spPr>
              <a:xfrm>
                <a:off x="4918473" y="3378767"/>
                <a:ext cx="28238" cy="8143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24" extrusionOk="0">
                    <a:moveTo>
                      <a:pt x="378" y="0"/>
                    </a:moveTo>
                    <a:cubicBezTo>
                      <a:pt x="377" y="0"/>
                      <a:pt x="376" y="0"/>
                      <a:pt x="375" y="0"/>
                    </a:cubicBezTo>
                    <a:cubicBezTo>
                      <a:pt x="262" y="13"/>
                      <a:pt x="145" y="42"/>
                      <a:pt x="32" y="62"/>
                    </a:cubicBezTo>
                    <a:cubicBezTo>
                      <a:pt x="0" y="68"/>
                      <a:pt x="2" y="123"/>
                      <a:pt x="35" y="123"/>
                    </a:cubicBezTo>
                    <a:cubicBezTo>
                      <a:pt x="36" y="123"/>
                      <a:pt x="37" y="123"/>
                      <a:pt x="38" y="123"/>
                    </a:cubicBezTo>
                    <a:cubicBezTo>
                      <a:pt x="151" y="110"/>
                      <a:pt x="275" y="101"/>
                      <a:pt x="388" y="81"/>
                    </a:cubicBezTo>
                    <a:cubicBezTo>
                      <a:pt x="429" y="75"/>
                      <a:pt x="424" y="0"/>
                      <a:pt x="3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6" name="Google Shape;756;p7"/>
              <p:cNvSpPr/>
              <p:nvPr/>
            </p:nvSpPr>
            <p:spPr>
              <a:xfrm>
                <a:off x="4970745" y="3366750"/>
                <a:ext cx="34477" cy="20226"/>
              </a:xfrm>
              <a:custGeom>
                <a:avLst/>
                <a:gdLst/>
                <a:ahLst/>
                <a:cxnLst/>
                <a:rect l="l" t="t" r="r" b="b"/>
                <a:pathLst>
                  <a:path w="525" h="308" extrusionOk="0">
                    <a:moveTo>
                      <a:pt x="172" y="0"/>
                    </a:moveTo>
                    <a:cubicBezTo>
                      <a:pt x="120" y="0"/>
                      <a:pt x="66" y="26"/>
                      <a:pt x="33" y="73"/>
                    </a:cubicBezTo>
                    <a:cubicBezTo>
                      <a:pt x="16" y="99"/>
                      <a:pt x="7" y="122"/>
                      <a:pt x="3" y="151"/>
                    </a:cubicBezTo>
                    <a:cubicBezTo>
                      <a:pt x="0" y="186"/>
                      <a:pt x="16" y="216"/>
                      <a:pt x="46" y="242"/>
                    </a:cubicBezTo>
                    <a:cubicBezTo>
                      <a:pt x="52" y="248"/>
                      <a:pt x="65" y="258"/>
                      <a:pt x="71" y="261"/>
                    </a:cubicBezTo>
                    <a:cubicBezTo>
                      <a:pt x="100" y="289"/>
                      <a:pt x="138" y="308"/>
                      <a:pt x="177" y="308"/>
                    </a:cubicBezTo>
                    <a:cubicBezTo>
                      <a:pt x="183" y="308"/>
                      <a:pt x="189" y="307"/>
                      <a:pt x="195" y="306"/>
                    </a:cubicBezTo>
                    <a:cubicBezTo>
                      <a:pt x="279" y="297"/>
                      <a:pt x="324" y="219"/>
                      <a:pt x="314" y="144"/>
                    </a:cubicBezTo>
                    <a:cubicBezTo>
                      <a:pt x="373" y="144"/>
                      <a:pt x="434" y="138"/>
                      <a:pt x="489" y="128"/>
                    </a:cubicBezTo>
                    <a:cubicBezTo>
                      <a:pt x="525" y="122"/>
                      <a:pt x="518" y="63"/>
                      <a:pt x="476" y="63"/>
                    </a:cubicBezTo>
                    <a:cubicBezTo>
                      <a:pt x="418" y="63"/>
                      <a:pt x="357" y="67"/>
                      <a:pt x="295" y="73"/>
                    </a:cubicBezTo>
                    <a:cubicBezTo>
                      <a:pt x="268" y="23"/>
                      <a:pt x="221" y="0"/>
                      <a:pt x="1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7" name="Google Shape;757;p7"/>
              <p:cNvSpPr/>
              <p:nvPr/>
            </p:nvSpPr>
            <p:spPr>
              <a:xfrm>
                <a:off x="5028336" y="3359264"/>
                <a:ext cx="44590" cy="10048"/>
              </a:xfrm>
              <a:custGeom>
                <a:avLst/>
                <a:gdLst/>
                <a:ahLst/>
                <a:cxnLst/>
                <a:rect l="l" t="t" r="r" b="b"/>
                <a:pathLst>
                  <a:path w="679" h="153" extrusionOk="0">
                    <a:moveTo>
                      <a:pt x="544" y="1"/>
                    </a:moveTo>
                    <a:cubicBezTo>
                      <a:pt x="373" y="1"/>
                      <a:pt x="203" y="32"/>
                      <a:pt x="43" y="80"/>
                    </a:cubicBezTo>
                    <a:cubicBezTo>
                      <a:pt x="1" y="89"/>
                      <a:pt x="12" y="152"/>
                      <a:pt x="54" y="152"/>
                    </a:cubicBezTo>
                    <a:cubicBezTo>
                      <a:pt x="57" y="152"/>
                      <a:pt x="60" y="152"/>
                      <a:pt x="63" y="151"/>
                    </a:cubicBezTo>
                    <a:cubicBezTo>
                      <a:pt x="226" y="119"/>
                      <a:pt x="390" y="106"/>
                      <a:pt x="558" y="106"/>
                    </a:cubicBezTo>
                    <a:cubicBezTo>
                      <a:pt x="577" y="106"/>
                      <a:pt x="595" y="106"/>
                      <a:pt x="613" y="106"/>
                    </a:cubicBezTo>
                    <a:cubicBezTo>
                      <a:pt x="678" y="106"/>
                      <a:pt x="678" y="6"/>
                      <a:pt x="613" y="2"/>
                    </a:cubicBezTo>
                    <a:cubicBezTo>
                      <a:pt x="590" y="1"/>
                      <a:pt x="567" y="1"/>
                      <a:pt x="5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8" name="Google Shape;758;p7"/>
              <p:cNvSpPr/>
              <p:nvPr/>
            </p:nvSpPr>
            <p:spPr>
              <a:xfrm>
                <a:off x="4981121" y="3388814"/>
                <a:ext cx="6895" cy="21014"/>
              </a:xfrm>
              <a:custGeom>
                <a:avLst/>
                <a:gdLst/>
                <a:ahLst/>
                <a:cxnLst/>
                <a:rect l="l" t="t" r="r" b="b"/>
                <a:pathLst>
                  <a:path w="105" h="320" extrusionOk="0">
                    <a:moveTo>
                      <a:pt x="52" y="0"/>
                    </a:moveTo>
                    <a:cubicBezTo>
                      <a:pt x="38" y="0"/>
                      <a:pt x="25" y="8"/>
                      <a:pt x="24" y="22"/>
                    </a:cubicBezTo>
                    <a:cubicBezTo>
                      <a:pt x="7" y="103"/>
                      <a:pt x="1" y="197"/>
                      <a:pt x="11" y="278"/>
                    </a:cubicBezTo>
                    <a:cubicBezTo>
                      <a:pt x="15" y="306"/>
                      <a:pt x="35" y="319"/>
                      <a:pt x="54" y="319"/>
                    </a:cubicBezTo>
                    <a:cubicBezTo>
                      <a:pt x="74" y="319"/>
                      <a:pt x="93" y="306"/>
                      <a:pt x="98" y="278"/>
                    </a:cubicBezTo>
                    <a:cubicBezTo>
                      <a:pt x="105" y="197"/>
                      <a:pt x="98" y="103"/>
                      <a:pt x="82" y="22"/>
                    </a:cubicBezTo>
                    <a:cubicBezTo>
                      <a:pt x="79" y="8"/>
                      <a:pt x="65" y="0"/>
                      <a:pt x="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9" name="Google Shape;759;p7"/>
              <p:cNvSpPr/>
              <p:nvPr/>
            </p:nvSpPr>
            <p:spPr>
              <a:xfrm>
                <a:off x="4986243" y="3459210"/>
                <a:ext cx="7946" cy="22787"/>
              </a:xfrm>
              <a:custGeom>
                <a:avLst/>
                <a:gdLst/>
                <a:ahLst/>
                <a:cxnLst/>
                <a:rect l="l" t="t" r="r" b="b"/>
                <a:pathLst>
                  <a:path w="121" h="347" extrusionOk="0">
                    <a:moveTo>
                      <a:pt x="34" y="0"/>
                    </a:moveTo>
                    <a:cubicBezTo>
                      <a:pt x="16" y="0"/>
                      <a:pt x="0" y="11"/>
                      <a:pt x="4" y="35"/>
                    </a:cubicBezTo>
                    <a:cubicBezTo>
                      <a:pt x="7" y="123"/>
                      <a:pt x="14" y="214"/>
                      <a:pt x="17" y="301"/>
                    </a:cubicBezTo>
                    <a:cubicBezTo>
                      <a:pt x="20" y="331"/>
                      <a:pt x="41" y="346"/>
                      <a:pt x="63" y="346"/>
                    </a:cubicBezTo>
                    <a:cubicBezTo>
                      <a:pt x="85" y="346"/>
                      <a:pt x="108" y="331"/>
                      <a:pt x="111" y="301"/>
                    </a:cubicBezTo>
                    <a:cubicBezTo>
                      <a:pt x="121" y="214"/>
                      <a:pt x="104" y="113"/>
                      <a:pt x="72" y="26"/>
                    </a:cubicBezTo>
                    <a:cubicBezTo>
                      <a:pt x="66" y="9"/>
                      <a:pt x="49" y="0"/>
                      <a:pt x="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0" name="Google Shape;760;p7"/>
              <p:cNvSpPr/>
              <p:nvPr/>
            </p:nvSpPr>
            <p:spPr>
              <a:xfrm>
                <a:off x="4987885" y="3497560"/>
                <a:ext cx="9259" cy="24101"/>
              </a:xfrm>
              <a:custGeom>
                <a:avLst/>
                <a:gdLst/>
                <a:ahLst/>
                <a:cxnLst/>
                <a:rect l="l" t="t" r="r" b="b"/>
                <a:pathLst>
                  <a:path w="141" h="367" extrusionOk="0">
                    <a:moveTo>
                      <a:pt x="40" y="1"/>
                    </a:moveTo>
                    <a:cubicBezTo>
                      <a:pt x="20" y="1"/>
                      <a:pt x="1" y="20"/>
                      <a:pt x="5" y="48"/>
                    </a:cubicBezTo>
                    <a:cubicBezTo>
                      <a:pt x="21" y="138"/>
                      <a:pt x="44" y="232"/>
                      <a:pt x="47" y="329"/>
                    </a:cubicBezTo>
                    <a:cubicBezTo>
                      <a:pt x="47" y="353"/>
                      <a:pt x="67" y="366"/>
                      <a:pt x="86" y="366"/>
                    </a:cubicBezTo>
                    <a:cubicBezTo>
                      <a:pt x="101" y="366"/>
                      <a:pt x="115" y="358"/>
                      <a:pt x="118" y="339"/>
                    </a:cubicBezTo>
                    <a:cubicBezTo>
                      <a:pt x="141" y="229"/>
                      <a:pt x="128" y="106"/>
                      <a:pt x="70" y="18"/>
                    </a:cubicBezTo>
                    <a:cubicBezTo>
                      <a:pt x="62" y="6"/>
                      <a:pt x="51" y="1"/>
                      <a:pt x="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1" name="Google Shape;761;p7"/>
              <p:cNvSpPr/>
              <p:nvPr/>
            </p:nvSpPr>
            <p:spPr>
              <a:xfrm>
                <a:off x="4993138" y="3531050"/>
                <a:ext cx="5845" cy="16615"/>
              </a:xfrm>
              <a:custGeom>
                <a:avLst/>
                <a:gdLst/>
                <a:ahLst/>
                <a:cxnLst/>
                <a:rect l="l" t="t" r="r" b="b"/>
                <a:pathLst>
                  <a:path w="89" h="253" extrusionOk="0">
                    <a:moveTo>
                      <a:pt x="20" y="1"/>
                    </a:moveTo>
                    <a:cubicBezTo>
                      <a:pt x="10" y="1"/>
                      <a:pt x="1" y="6"/>
                      <a:pt x="3" y="17"/>
                    </a:cubicBezTo>
                    <a:cubicBezTo>
                      <a:pt x="6" y="88"/>
                      <a:pt x="6" y="160"/>
                      <a:pt x="19" y="228"/>
                    </a:cubicBezTo>
                    <a:cubicBezTo>
                      <a:pt x="23" y="245"/>
                      <a:pt x="38" y="253"/>
                      <a:pt x="53" y="253"/>
                    </a:cubicBezTo>
                    <a:cubicBezTo>
                      <a:pt x="71" y="253"/>
                      <a:pt x="89" y="241"/>
                      <a:pt x="84" y="221"/>
                    </a:cubicBezTo>
                    <a:cubicBezTo>
                      <a:pt x="77" y="147"/>
                      <a:pt x="54" y="82"/>
                      <a:pt x="38" y="14"/>
                    </a:cubicBezTo>
                    <a:cubicBezTo>
                      <a:pt x="37" y="5"/>
                      <a:pt x="28" y="1"/>
                      <a:pt x="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2" name="Google Shape;762;p7"/>
              <p:cNvSpPr/>
              <p:nvPr/>
            </p:nvSpPr>
            <p:spPr>
              <a:xfrm>
                <a:off x="4996027" y="3558630"/>
                <a:ext cx="6698" cy="19964"/>
              </a:xfrm>
              <a:custGeom>
                <a:avLst/>
                <a:gdLst/>
                <a:ahLst/>
                <a:cxnLst/>
                <a:rect l="l" t="t" r="r" b="b"/>
                <a:pathLst>
                  <a:path w="102" h="304" extrusionOk="0">
                    <a:moveTo>
                      <a:pt x="25" y="0"/>
                    </a:moveTo>
                    <a:cubicBezTo>
                      <a:pt x="14" y="0"/>
                      <a:pt x="1" y="9"/>
                      <a:pt x="1" y="25"/>
                    </a:cubicBezTo>
                    <a:cubicBezTo>
                      <a:pt x="7" y="106"/>
                      <a:pt x="7" y="190"/>
                      <a:pt x="17" y="271"/>
                    </a:cubicBezTo>
                    <a:cubicBezTo>
                      <a:pt x="19" y="291"/>
                      <a:pt x="36" y="304"/>
                      <a:pt x="52" y="304"/>
                    </a:cubicBezTo>
                    <a:cubicBezTo>
                      <a:pt x="65" y="304"/>
                      <a:pt x="77" y="296"/>
                      <a:pt x="82" y="277"/>
                    </a:cubicBezTo>
                    <a:cubicBezTo>
                      <a:pt x="101" y="187"/>
                      <a:pt x="85" y="99"/>
                      <a:pt x="43" y="12"/>
                    </a:cubicBezTo>
                    <a:cubicBezTo>
                      <a:pt x="40" y="4"/>
                      <a:pt x="33" y="0"/>
                      <a:pt x="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3" name="Google Shape;763;p7"/>
              <p:cNvSpPr/>
              <p:nvPr/>
            </p:nvSpPr>
            <p:spPr>
              <a:xfrm>
                <a:off x="4998588" y="3589297"/>
                <a:ext cx="5582" cy="21868"/>
              </a:xfrm>
              <a:custGeom>
                <a:avLst/>
                <a:gdLst/>
                <a:ahLst/>
                <a:cxnLst/>
                <a:rect l="l" t="t" r="r" b="b"/>
                <a:pathLst>
                  <a:path w="85" h="333" extrusionOk="0">
                    <a:moveTo>
                      <a:pt x="32" y="1"/>
                    </a:moveTo>
                    <a:cubicBezTo>
                      <a:pt x="17" y="1"/>
                      <a:pt x="1" y="12"/>
                      <a:pt x="1" y="31"/>
                    </a:cubicBezTo>
                    <a:cubicBezTo>
                      <a:pt x="1" y="125"/>
                      <a:pt x="4" y="215"/>
                      <a:pt x="20" y="309"/>
                    </a:cubicBezTo>
                    <a:cubicBezTo>
                      <a:pt x="24" y="325"/>
                      <a:pt x="38" y="333"/>
                      <a:pt x="52" y="333"/>
                    </a:cubicBezTo>
                    <a:cubicBezTo>
                      <a:pt x="68" y="333"/>
                      <a:pt x="85" y="322"/>
                      <a:pt x="85" y="303"/>
                    </a:cubicBezTo>
                    <a:cubicBezTo>
                      <a:pt x="85" y="206"/>
                      <a:pt x="75" y="112"/>
                      <a:pt x="59" y="21"/>
                    </a:cubicBezTo>
                    <a:cubicBezTo>
                      <a:pt x="55" y="7"/>
                      <a:pt x="43" y="1"/>
                      <a:pt x="3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4" name="Google Shape;764;p7"/>
              <p:cNvSpPr/>
              <p:nvPr/>
            </p:nvSpPr>
            <p:spPr>
              <a:xfrm>
                <a:off x="5006666" y="3655293"/>
                <a:ext cx="66" cy="6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5" name="Google Shape;765;p7"/>
              <p:cNvSpPr/>
              <p:nvPr/>
            </p:nvSpPr>
            <p:spPr>
              <a:xfrm>
                <a:off x="4995371" y="3624298"/>
                <a:ext cx="20686" cy="40518"/>
              </a:xfrm>
              <a:custGeom>
                <a:avLst/>
                <a:gdLst/>
                <a:ahLst/>
                <a:cxnLst/>
                <a:rect l="l" t="t" r="r" b="b"/>
                <a:pathLst>
                  <a:path w="315" h="617" extrusionOk="0">
                    <a:moveTo>
                      <a:pt x="103" y="1"/>
                    </a:moveTo>
                    <a:cubicBezTo>
                      <a:pt x="86" y="1"/>
                      <a:pt x="69" y="16"/>
                      <a:pt x="75" y="39"/>
                    </a:cubicBezTo>
                    <a:cubicBezTo>
                      <a:pt x="95" y="129"/>
                      <a:pt x="108" y="210"/>
                      <a:pt x="114" y="298"/>
                    </a:cubicBezTo>
                    <a:cubicBezTo>
                      <a:pt x="118" y="324"/>
                      <a:pt x="140" y="340"/>
                      <a:pt x="160" y="340"/>
                    </a:cubicBezTo>
                    <a:cubicBezTo>
                      <a:pt x="131" y="340"/>
                      <a:pt x="101" y="350"/>
                      <a:pt x="79" y="375"/>
                    </a:cubicBezTo>
                    <a:cubicBezTo>
                      <a:pt x="59" y="395"/>
                      <a:pt x="50" y="427"/>
                      <a:pt x="50" y="456"/>
                    </a:cubicBezTo>
                    <a:cubicBezTo>
                      <a:pt x="33" y="469"/>
                      <a:pt x="17" y="489"/>
                      <a:pt x="14" y="508"/>
                    </a:cubicBezTo>
                    <a:cubicBezTo>
                      <a:pt x="1" y="563"/>
                      <a:pt x="69" y="602"/>
                      <a:pt x="114" y="612"/>
                    </a:cubicBezTo>
                    <a:cubicBezTo>
                      <a:pt x="127" y="615"/>
                      <a:pt x="139" y="617"/>
                      <a:pt x="152" y="617"/>
                    </a:cubicBezTo>
                    <a:cubicBezTo>
                      <a:pt x="237" y="617"/>
                      <a:pt x="315" y="543"/>
                      <a:pt x="289" y="450"/>
                    </a:cubicBezTo>
                    <a:cubicBezTo>
                      <a:pt x="273" y="388"/>
                      <a:pt x="221" y="343"/>
                      <a:pt x="163" y="340"/>
                    </a:cubicBezTo>
                    <a:cubicBezTo>
                      <a:pt x="176" y="337"/>
                      <a:pt x="189" y="327"/>
                      <a:pt x="192" y="311"/>
                    </a:cubicBezTo>
                    <a:cubicBezTo>
                      <a:pt x="212" y="214"/>
                      <a:pt x="182" y="100"/>
                      <a:pt x="131" y="16"/>
                    </a:cubicBezTo>
                    <a:cubicBezTo>
                      <a:pt x="124" y="5"/>
                      <a:pt x="113" y="1"/>
                      <a:pt x="1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6" name="Google Shape;766;p7"/>
              <p:cNvSpPr/>
              <p:nvPr/>
            </p:nvSpPr>
            <p:spPr>
              <a:xfrm>
                <a:off x="5006666" y="3655293"/>
                <a:ext cx="66" cy="6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7" name="Google Shape;767;p7"/>
              <p:cNvSpPr/>
              <p:nvPr/>
            </p:nvSpPr>
            <p:spPr>
              <a:xfrm>
                <a:off x="4901137" y="3663567"/>
                <a:ext cx="31587" cy="9916"/>
              </a:xfrm>
              <a:custGeom>
                <a:avLst/>
                <a:gdLst/>
                <a:ahLst/>
                <a:cxnLst/>
                <a:rect l="l" t="t" r="r" b="b"/>
                <a:pathLst>
                  <a:path w="481" h="151" extrusionOk="0">
                    <a:moveTo>
                      <a:pt x="412" y="0"/>
                    </a:moveTo>
                    <a:cubicBezTo>
                      <a:pt x="409" y="0"/>
                      <a:pt x="406" y="0"/>
                      <a:pt x="403" y="1"/>
                    </a:cubicBezTo>
                    <a:cubicBezTo>
                      <a:pt x="283" y="20"/>
                      <a:pt x="166" y="50"/>
                      <a:pt x="46" y="79"/>
                    </a:cubicBezTo>
                    <a:cubicBezTo>
                      <a:pt x="1" y="88"/>
                      <a:pt x="18" y="151"/>
                      <a:pt x="60" y="151"/>
                    </a:cubicBezTo>
                    <a:cubicBezTo>
                      <a:pt x="63" y="151"/>
                      <a:pt x="66" y="151"/>
                      <a:pt x="69" y="150"/>
                    </a:cubicBezTo>
                    <a:cubicBezTo>
                      <a:pt x="189" y="131"/>
                      <a:pt x="312" y="114"/>
                      <a:pt x="428" y="85"/>
                    </a:cubicBezTo>
                    <a:cubicBezTo>
                      <a:pt x="480" y="70"/>
                      <a:pt x="463" y="0"/>
                      <a:pt x="4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8" name="Google Shape;768;p7"/>
              <p:cNvSpPr/>
              <p:nvPr/>
            </p:nvSpPr>
            <p:spPr>
              <a:xfrm>
                <a:off x="4939684" y="3657591"/>
                <a:ext cx="28107" cy="8800"/>
              </a:xfrm>
              <a:custGeom>
                <a:avLst/>
                <a:gdLst/>
                <a:ahLst/>
                <a:cxnLst/>
                <a:rect l="l" t="t" r="r" b="b"/>
                <a:pathLst>
                  <a:path w="428" h="134" extrusionOk="0">
                    <a:moveTo>
                      <a:pt x="366" y="0"/>
                    </a:moveTo>
                    <a:cubicBezTo>
                      <a:pt x="363" y="0"/>
                      <a:pt x="360" y="1"/>
                      <a:pt x="357" y="1"/>
                    </a:cubicBezTo>
                    <a:cubicBezTo>
                      <a:pt x="253" y="27"/>
                      <a:pt x="156" y="43"/>
                      <a:pt x="52" y="50"/>
                    </a:cubicBezTo>
                    <a:cubicBezTo>
                      <a:pt x="0" y="56"/>
                      <a:pt x="0" y="128"/>
                      <a:pt x="52" y="131"/>
                    </a:cubicBezTo>
                    <a:cubicBezTo>
                      <a:pt x="73" y="133"/>
                      <a:pt x="94" y="134"/>
                      <a:pt x="116" y="134"/>
                    </a:cubicBezTo>
                    <a:cubicBezTo>
                      <a:pt x="205" y="134"/>
                      <a:pt x="295" y="118"/>
                      <a:pt x="376" y="89"/>
                    </a:cubicBezTo>
                    <a:cubicBezTo>
                      <a:pt x="428" y="67"/>
                      <a:pt x="414" y="0"/>
                      <a:pt x="3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9" name="Google Shape;769;p7"/>
              <p:cNvSpPr/>
              <p:nvPr/>
            </p:nvSpPr>
            <p:spPr>
              <a:xfrm>
                <a:off x="5021704" y="3641371"/>
                <a:ext cx="29420" cy="11689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78" extrusionOk="0">
                    <a:moveTo>
                      <a:pt x="378" y="0"/>
                    </a:moveTo>
                    <a:cubicBezTo>
                      <a:pt x="374" y="0"/>
                      <a:pt x="369" y="1"/>
                      <a:pt x="364" y="2"/>
                    </a:cubicBezTo>
                    <a:cubicBezTo>
                      <a:pt x="261" y="28"/>
                      <a:pt x="154" y="54"/>
                      <a:pt x="50" y="93"/>
                    </a:cubicBezTo>
                    <a:cubicBezTo>
                      <a:pt x="1" y="108"/>
                      <a:pt x="16" y="177"/>
                      <a:pt x="66" y="177"/>
                    </a:cubicBezTo>
                    <a:cubicBezTo>
                      <a:pt x="68" y="177"/>
                      <a:pt x="71" y="177"/>
                      <a:pt x="73" y="177"/>
                    </a:cubicBezTo>
                    <a:cubicBezTo>
                      <a:pt x="180" y="158"/>
                      <a:pt x="290" y="128"/>
                      <a:pt x="390" y="99"/>
                    </a:cubicBezTo>
                    <a:cubicBezTo>
                      <a:pt x="447" y="81"/>
                      <a:pt x="430" y="0"/>
                      <a:pt x="3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0" name="Google Shape;770;p7"/>
              <p:cNvSpPr/>
              <p:nvPr/>
            </p:nvSpPr>
            <p:spPr>
              <a:xfrm>
                <a:off x="5076011" y="3635330"/>
                <a:ext cx="34542" cy="7092"/>
              </a:xfrm>
              <a:custGeom>
                <a:avLst/>
                <a:gdLst/>
                <a:ahLst/>
                <a:cxnLst/>
                <a:rect l="l" t="t" r="r" b="b"/>
                <a:pathLst>
                  <a:path w="526" h="108" extrusionOk="0">
                    <a:moveTo>
                      <a:pt x="473" y="0"/>
                    </a:moveTo>
                    <a:cubicBezTo>
                      <a:pt x="472" y="0"/>
                      <a:pt x="471" y="0"/>
                      <a:pt x="470" y="0"/>
                    </a:cubicBezTo>
                    <a:cubicBezTo>
                      <a:pt x="328" y="7"/>
                      <a:pt x="185" y="26"/>
                      <a:pt x="46" y="39"/>
                    </a:cubicBezTo>
                    <a:cubicBezTo>
                      <a:pt x="1" y="42"/>
                      <a:pt x="1" y="107"/>
                      <a:pt x="46" y="107"/>
                    </a:cubicBezTo>
                    <a:cubicBezTo>
                      <a:pt x="185" y="104"/>
                      <a:pt x="328" y="107"/>
                      <a:pt x="470" y="94"/>
                    </a:cubicBezTo>
                    <a:cubicBezTo>
                      <a:pt x="525" y="88"/>
                      <a:pt x="526" y="0"/>
                      <a:pt x="4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1" name="Google Shape;771;p7"/>
              <p:cNvSpPr/>
              <p:nvPr/>
            </p:nvSpPr>
            <p:spPr>
              <a:xfrm>
                <a:off x="5126116" y="3629223"/>
                <a:ext cx="33163" cy="7224"/>
              </a:xfrm>
              <a:custGeom>
                <a:avLst/>
                <a:gdLst/>
                <a:ahLst/>
                <a:cxnLst/>
                <a:rect l="l" t="t" r="r" b="b"/>
                <a:pathLst>
                  <a:path w="505" h="110" extrusionOk="0">
                    <a:moveTo>
                      <a:pt x="386" y="0"/>
                    </a:moveTo>
                    <a:cubicBezTo>
                      <a:pt x="267" y="0"/>
                      <a:pt x="153" y="22"/>
                      <a:pt x="35" y="41"/>
                    </a:cubicBezTo>
                    <a:cubicBezTo>
                      <a:pt x="1" y="51"/>
                      <a:pt x="5" y="110"/>
                      <a:pt x="39" y="110"/>
                    </a:cubicBezTo>
                    <a:cubicBezTo>
                      <a:pt x="41" y="110"/>
                      <a:pt x="43" y="110"/>
                      <a:pt x="44" y="109"/>
                    </a:cubicBezTo>
                    <a:cubicBezTo>
                      <a:pt x="177" y="100"/>
                      <a:pt x="310" y="103"/>
                      <a:pt x="449" y="93"/>
                    </a:cubicBezTo>
                    <a:cubicBezTo>
                      <a:pt x="504" y="90"/>
                      <a:pt x="504" y="6"/>
                      <a:pt x="449" y="2"/>
                    </a:cubicBezTo>
                    <a:cubicBezTo>
                      <a:pt x="428" y="1"/>
                      <a:pt x="407" y="0"/>
                      <a:pt x="3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72" name="Google Shape;772;p7"/>
            <p:cNvGrpSpPr/>
            <p:nvPr/>
          </p:nvGrpSpPr>
          <p:grpSpPr>
            <a:xfrm rot="-1218727">
              <a:off x="5337531" y="4338729"/>
              <a:ext cx="969680" cy="915366"/>
              <a:chOff x="3712416" y="2719728"/>
              <a:chExt cx="383381" cy="361907"/>
            </a:xfrm>
          </p:grpSpPr>
          <p:sp>
            <p:nvSpPr>
              <p:cNvPr id="773" name="Google Shape;773;p7"/>
              <p:cNvSpPr/>
              <p:nvPr/>
            </p:nvSpPr>
            <p:spPr>
              <a:xfrm>
                <a:off x="3712416" y="2719728"/>
                <a:ext cx="383381" cy="361907"/>
              </a:xfrm>
              <a:custGeom>
                <a:avLst/>
                <a:gdLst/>
                <a:ahLst/>
                <a:cxnLst/>
                <a:rect l="l" t="t" r="r" b="b"/>
                <a:pathLst>
                  <a:path w="5838" h="5511" extrusionOk="0">
                    <a:moveTo>
                      <a:pt x="3178" y="130"/>
                    </a:moveTo>
                    <a:cubicBezTo>
                      <a:pt x="3222" y="130"/>
                      <a:pt x="3267" y="131"/>
                      <a:pt x="3311" y="133"/>
                    </a:cubicBezTo>
                    <a:cubicBezTo>
                      <a:pt x="2446" y="716"/>
                      <a:pt x="1882" y="1694"/>
                      <a:pt x="1847" y="2744"/>
                    </a:cubicBezTo>
                    <a:cubicBezTo>
                      <a:pt x="1332" y="2530"/>
                      <a:pt x="865" y="2209"/>
                      <a:pt x="492" y="1772"/>
                    </a:cubicBezTo>
                    <a:cubicBezTo>
                      <a:pt x="638" y="1380"/>
                      <a:pt x="891" y="1024"/>
                      <a:pt x="1251" y="765"/>
                    </a:cubicBezTo>
                    <a:cubicBezTo>
                      <a:pt x="1801" y="363"/>
                      <a:pt x="2492" y="130"/>
                      <a:pt x="3178" y="130"/>
                    </a:cubicBezTo>
                    <a:close/>
                    <a:moveTo>
                      <a:pt x="3501" y="155"/>
                    </a:moveTo>
                    <a:lnTo>
                      <a:pt x="3501" y="155"/>
                    </a:lnTo>
                    <a:cubicBezTo>
                      <a:pt x="3486" y="184"/>
                      <a:pt x="3490" y="224"/>
                      <a:pt x="3531" y="230"/>
                    </a:cubicBezTo>
                    <a:lnTo>
                      <a:pt x="3538" y="230"/>
                    </a:lnTo>
                    <a:cubicBezTo>
                      <a:pt x="3544" y="237"/>
                      <a:pt x="3544" y="246"/>
                      <a:pt x="3547" y="250"/>
                    </a:cubicBezTo>
                    <a:cubicBezTo>
                      <a:pt x="3554" y="266"/>
                      <a:pt x="3570" y="279"/>
                      <a:pt x="3593" y="282"/>
                    </a:cubicBezTo>
                    <a:cubicBezTo>
                      <a:pt x="3595" y="282"/>
                      <a:pt x="3597" y="282"/>
                      <a:pt x="3599" y="282"/>
                    </a:cubicBezTo>
                    <a:cubicBezTo>
                      <a:pt x="3637" y="282"/>
                      <a:pt x="3655" y="229"/>
                      <a:pt x="3615" y="214"/>
                    </a:cubicBezTo>
                    <a:lnTo>
                      <a:pt x="3615" y="207"/>
                    </a:lnTo>
                    <a:lnTo>
                      <a:pt x="3615" y="191"/>
                    </a:lnTo>
                    <a:cubicBezTo>
                      <a:pt x="3615" y="182"/>
                      <a:pt x="3612" y="169"/>
                      <a:pt x="3609" y="159"/>
                    </a:cubicBezTo>
                    <a:lnTo>
                      <a:pt x="3609" y="159"/>
                    </a:lnTo>
                    <a:cubicBezTo>
                      <a:pt x="3852" y="198"/>
                      <a:pt x="4095" y="269"/>
                      <a:pt x="4322" y="376"/>
                    </a:cubicBezTo>
                    <a:cubicBezTo>
                      <a:pt x="5261" y="820"/>
                      <a:pt x="5656" y="1727"/>
                      <a:pt x="5660" y="2708"/>
                    </a:cubicBezTo>
                    <a:cubicBezTo>
                      <a:pt x="5656" y="2712"/>
                      <a:pt x="5653" y="2712"/>
                      <a:pt x="5643" y="2712"/>
                    </a:cubicBezTo>
                    <a:cubicBezTo>
                      <a:pt x="5592" y="2712"/>
                      <a:pt x="5575" y="2763"/>
                      <a:pt x="5592" y="2799"/>
                    </a:cubicBezTo>
                    <a:cubicBezTo>
                      <a:pt x="5190" y="2993"/>
                      <a:pt x="4736" y="3036"/>
                      <a:pt x="4296" y="3065"/>
                    </a:cubicBezTo>
                    <a:lnTo>
                      <a:pt x="4053" y="3074"/>
                    </a:lnTo>
                    <a:lnTo>
                      <a:pt x="4053" y="3071"/>
                    </a:lnTo>
                    <a:cubicBezTo>
                      <a:pt x="4082" y="2945"/>
                      <a:pt x="4088" y="2809"/>
                      <a:pt x="4095" y="2682"/>
                    </a:cubicBezTo>
                    <a:cubicBezTo>
                      <a:pt x="4095" y="2655"/>
                      <a:pt x="4075" y="2641"/>
                      <a:pt x="4053" y="2641"/>
                    </a:cubicBezTo>
                    <a:cubicBezTo>
                      <a:pt x="4032" y="2641"/>
                      <a:pt x="4009" y="2655"/>
                      <a:pt x="4004" y="2682"/>
                    </a:cubicBezTo>
                    <a:cubicBezTo>
                      <a:pt x="3991" y="2806"/>
                      <a:pt x="3981" y="2942"/>
                      <a:pt x="3991" y="3065"/>
                    </a:cubicBezTo>
                    <a:cubicBezTo>
                      <a:pt x="3991" y="3068"/>
                      <a:pt x="3998" y="3071"/>
                      <a:pt x="3998" y="3074"/>
                    </a:cubicBezTo>
                    <a:cubicBezTo>
                      <a:pt x="3902" y="3078"/>
                      <a:pt x="3806" y="3080"/>
                      <a:pt x="3710" y="3080"/>
                    </a:cubicBezTo>
                    <a:cubicBezTo>
                      <a:pt x="3399" y="3080"/>
                      <a:pt x="3087" y="3059"/>
                      <a:pt x="2783" y="3010"/>
                    </a:cubicBezTo>
                    <a:cubicBezTo>
                      <a:pt x="2501" y="2968"/>
                      <a:pt x="2232" y="2893"/>
                      <a:pt x="1966" y="2796"/>
                    </a:cubicBezTo>
                    <a:cubicBezTo>
                      <a:pt x="1966" y="2699"/>
                      <a:pt x="1976" y="2598"/>
                      <a:pt x="1989" y="2501"/>
                    </a:cubicBezTo>
                    <a:cubicBezTo>
                      <a:pt x="1999" y="2401"/>
                      <a:pt x="2015" y="2303"/>
                      <a:pt x="2041" y="2206"/>
                    </a:cubicBezTo>
                    <a:cubicBezTo>
                      <a:pt x="2171" y="2229"/>
                      <a:pt x="2300" y="2258"/>
                      <a:pt x="2430" y="2271"/>
                    </a:cubicBezTo>
                    <a:cubicBezTo>
                      <a:pt x="2431" y="2271"/>
                      <a:pt x="2432" y="2271"/>
                      <a:pt x="2433" y="2271"/>
                    </a:cubicBezTo>
                    <a:cubicBezTo>
                      <a:pt x="2479" y="2271"/>
                      <a:pt x="2490" y="2193"/>
                      <a:pt x="2443" y="2184"/>
                    </a:cubicBezTo>
                    <a:cubicBezTo>
                      <a:pt x="2316" y="2158"/>
                      <a:pt x="2187" y="2148"/>
                      <a:pt x="2057" y="2135"/>
                    </a:cubicBezTo>
                    <a:cubicBezTo>
                      <a:pt x="2255" y="1322"/>
                      <a:pt x="2776" y="606"/>
                      <a:pt x="3496" y="159"/>
                    </a:cubicBezTo>
                    <a:cubicBezTo>
                      <a:pt x="3497" y="157"/>
                      <a:pt x="3499" y="156"/>
                      <a:pt x="3501" y="155"/>
                    </a:cubicBezTo>
                    <a:close/>
                    <a:moveTo>
                      <a:pt x="457" y="1873"/>
                    </a:moveTo>
                    <a:lnTo>
                      <a:pt x="457" y="1873"/>
                    </a:lnTo>
                    <a:cubicBezTo>
                      <a:pt x="816" y="2339"/>
                      <a:pt x="1302" y="2670"/>
                      <a:pt x="1843" y="2887"/>
                    </a:cubicBezTo>
                    <a:cubicBezTo>
                      <a:pt x="1847" y="3457"/>
                      <a:pt x="2015" y="4014"/>
                      <a:pt x="2265" y="4526"/>
                    </a:cubicBezTo>
                    <a:cubicBezTo>
                      <a:pt x="2371" y="4753"/>
                      <a:pt x="2543" y="5148"/>
                      <a:pt x="2789" y="5342"/>
                    </a:cubicBezTo>
                    <a:cubicBezTo>
                      <a:pt x="1827" y="5226"/>
                      <a:pt x="952" y="4668"/>
                      <a:pt x="554" y="3752"/>
                    </a:cubicBezTo>
                    <a:cubicBezTo>
                      <a:pt x="298" y="3155"/>
                      <a:pt x="259" y="2472"/>
                      <a:pt x="457" y="1873"/>
                    </a:cubicBezTo>
                    <a:close/>
                    <a:moveTo>
                      <a:pt x="5666" y="2912"/>
                    </a:moveTo>
                    <a:lnTo>
                      <a:pt x="5666" y="2912"/>
                    </a:lnTo>
                    <a:cubicBezTo>
                      <a:pt x="5660" y="2942"/>
                      <a:pt x="5660" y="2968"/>
                      <a:pt x="5656" y="2993"/>
                    </a:cubicBezTo>
                    <a:cubicBezTo>
                      <a:pt x="5611" y="3674"/>
                      <a:pt x="5319" y="4234"/>
                      <a:pt x="4769" y="4639"/>
                    </a:cubicBezTo>
                    <a:cubicBezTo>
                      <a:pt x="4357" y="4937"/>
                      <a:pt x="3732" y="5326"/>
                      <a:pt x="3204" y="5371"/>
                    </a:cubicBezTo>
                    <a:lnTo>
                      <a:pt x="3194" y="5371"/>
                    </a:lnTo>
                    <a:cubicBezTo>
                      <a:pt x="3187" y="5372"/>
                      <a:pt x="3180" y="5372"/>
                      <a:pt x="3173" y="5372"/>
                    </a:cubicBezTo>
                    <a:cubicBezTo>
                      <a:pt x="2666" y="5372"/>
                      <a:pt x="2318" y="4365"/>
                      <a:pt x="2184" y="3985"/>
                    </a:cubicBezTo>
                    <a:cubicBezTo>
                      <a:pt x="2060" y="3651"/>
                      <a:pt x="1992" y="3295"/>
                      <a:pt x="1979" y="2938"/>
                    </a:cubicBezTo>
                    <a:lnTo>
                      <a:pt x="1979" y="2938"/>
                    </a:lnTo>
                    <a:cubicBezTo>
                      <a:pt x="2252" y="3036"/>
                      <a:pt x="2533" y="3107"/>
                      <a:pt x="2818" y="3149"/>
                    </a:cubicBezTo>
                    <a:cubicBezTo>
                      <a:pt x="2874" y="3155"/>
                      <a:pt x="2935" y="3165"/>
                      <a:pt x="2997" y="3172"/>
                    </a:cubicBezTo>
                    <a:cubicBezTo>
                      <a:pt x="2980" y="3279"/>
                      <a:pt x="2961" y="3382"/>
                      <a:pt x="2955" y="3492"/>
                    </a:cubicBezTo>
                    <a:cubicBezTo>
                      <a:pt x="2955" y="3518"/>
                      <a:pt x="2973" y="3530"/>
                      <a:pt x="2991" y="3530"/>
                    </a:cubicBezTo>
                    <a:cubicBezTo>
                      <a:pt x="3011" y="3530"/>
                      <a:pt x="3031" y="3517"/>
                      <a:pt x="3032" y="3492"/>
                    </a:cubicBezTo>
                    <a:cubicBezTo>
                      <a:pt x="3045" y="3385"/>
                      <a:pt x="3045" y="3285"/>
                      <a:pt x="3045" y="3181"/>
                    </a:cubicBezTo>
                    <a:cubicBezTo>
                      <a:pt x="3269" y="3207"/>
                      <a:pt x="3495" y="3217"/>
                      <a:pt x="3721" y="3217"/>
                    </a:cubicBezTo>
                    <a:cubicBezTo>
                      <a:pt x="3955" y="3217"/>
                      <a:pt x="4189" y="3206"/>
                      <a:pt x="4422" y="3188"/>
                    </a:cubicBezTo>
                    <a:cubicBezTo>
                      <a:pt x="4850" y="3152"/>
                      <a:pt x="5281" y="3104"/>
                      <a:pt x="5666" y="2912"/>
                    </a:cubicBezTo>
                    <a:close/>
                    <a:moveTo>
                      <a:pt x="3185" y="0"/>
                    </a:moveTo>
                    <a:cubicBezTo>
                      <a:pt x="2599" y="0"/>
                      <a:pt x="2006" y="167"/>
                      <a:pt x="1490" y="457"/>
                    </a:cubicBezTo>
                    <a:cubicBezTo>
                      <a:pt x="454" y="1040"/>
                      <a:pt x="0" y="2190"/>
                      <a:pt x="275" y="3340"/>
                    </a:cubicBezTo>
                    <a:cubicBezTo>
                      <a:pt x="568" y="4557"/>
                      <a:pt x="1683" y="5453"/>
                      <a:pt x="2940" y="5453"/>
                    </a:cubicBezTo>
                    <a:cubicBezTo>
                      <a:pt x="2964" y="5453"/>
                      <a:pt x="2988" y="5453"/>
                      <a:pt x="3013" y="5452"/>
                    </a:cubicBezTo>
                    <a:cubicBezTo>
                      <a:pt x="3016" y="5452"/>
                      <a:pt x="3019" y="5452"/>
                      <a:pt x="3026" y="5456"/>
                    </a:cubicBezTo>
                    <a:cubicBezTo>
                      <a:pt x="3029" y="5485"/>
                      <a:pt x="3049" y="5511"/>
                      <a:pt x="3084" y="5511"/>
                    </a:cubicBezTo>
                    <a:cubicBezTo>
                      <a:pt x="3089" y="5511"/>
                      <a:pt x="3094" y="5511"/>
                      <a:pt x="3098" y="5511"/>
                    </a:cubicBezTo>
                    <a:cubicBezTo>
                      <a:pt x="3652" y="5511"/>
                      <a:pt x="4261" y="5139"/>
                      <a:pt x="4704" y="4843"/>
                    </a:cubicBezTo>
                    <a:cubicBezTo>
                      <a:pt x="5174" y="4539"/>
                      <a:pt x="5543" y="4124"/>
                      <a:pt x="5698" y="3573"/>
                    </a:cubicBezTo>
                    <a:cubicBezTo>
                      <a:pt x="5767" y="3330"/>
                      <a:pt x="5802" y="3078"/>
                      <a:pt x="5812" y="2828"/>
                    </a:cubicBezTo>
                    <a:cubicBezTo>
                      <a:pt x="5838" y="2799"/>
                      <a:pt x="5838" y="2760"/>
                      <a:pt x="5815" y="2731"/>
                    </a:cubicBezTo>
                    <a:cubicBezTo>
                      <a:pt x="5822" y="1866"/>
                      <a:pt x="5488" y="998"/>
                      <a:pt x="4769" y="489"/>
                    </a:cubicBezTo>
                    <a:cubicBezTo>
                      <a:pt x="4295" y="151"/>
                      <a:pt x="3743" y="0"/>
                      <a:pt x="31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4" name="Google Shape;774;p7"/>
              <p:cNvSpPr/>
              <p:nvPr/>
            </p:nvSpPr>
            <p:spPr>
              <a:xfrm>
                <a:off x="3759500" y="2820987"/>
                <a:ext cx="36316" cy="8143"/>
              </a:xfrm>
              <a:custGeom>
                <a:avLst/>
                <a:gdLst/>
                <a:ahLst/>
                <a:cxnLst/>
                <a:rect l="l" t="t" r="r" b="b"/>
                <a:pathLst>
                  <a:path w="553" h="124" extrusionOk="0">
                    <a:moveTo>
                      <a:pt x="422" y="1"/>
                    </a:moveTo>
                    <a:cubicBezTo>
                      <a:pt x="286" y="1"/>
                      <a:pt x="137" y="22"/>
                      <a:pt x="18" y="81"/>
                    </a:cubicBezTo>
                    <a:cubicBezTo>
                      <a:pt x="0" y="87"/>
                      <a:pt x="7" y="124"/>
                      <a:pt x="27" y="124"/>
                    </a:cubicBezTo>
                    <a:cubicBezTo>
                      <a:pt x="28" y="124"/>
                      <a:pt x="30" y="124"/>
                      <a:pt x="31" y="123"/>
                    </a:cubicBezTo>
                    <a:cubicBezTo>
                      <a:pt x="190" y="107"/>
                      <a:pt x="342" y="84"/>
                      <a:pt x="504" y="81"/>
                    </a:cubicBezTo>
                    <a:cubicBezTo>
                      <a:pt x="553" y="75"/>
                      <a:pt x="553" y="3"/>
                      <a:pt x="504" y="3"/>
                    </a:cubicBezTo>
                    <a:cubicBezTo>
                      <a:pt x="478" y="2"/>
                      <a:pt x="450" y="1"/>
                      <a:pt x="4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5" name="Google Shape;775;p7"/>
              <p:cNvSpPr/>
              <p:nvPr/>
            </p:nvSpPr>
            <p:spPr>
              <a:xfrm>
                <a:off x="3813216" y="2820659"/>
                <a:ext cx="33557" cy="6961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06" extrusionOk="0">
                    <a:moveTo>
                      <a:pt x="232" y="0"/>
                    </a:moveTo>
                    <a:cubicBezTo>
                      <a:pt x="171" y="0"/>
                      <a:pt x="109" y="4"/>
                      <a:pt x="49" y="12"/>
                    </a:cubicBezTo>
                    <a:cubicBezTo>
                      <a:pt x="4" y="15"/>
                      <a:pt x="1" y="86"/>
                      <a:pt x="49" y="86"/>
                    </a:cubicBezTo>
                    <a:cubicBezTo>
                      <a:pt x="82" y="84"/>
                      <a:pt x="114" y="83"/>
                      <a:pt x="146" y="83"/>
                    </a:cubicBezTo>
                    <a:cubicBezTo>
                      <a:pt x="249" y="83"/>
                      <a:pt x="351" y="93"/>
                      <a:pt x="454" y="106"/>
                    </a:cubicBezTo>
                    <a:cubicBezTo>
                      <a:pt x="456" y="106"/>
                      <a:pt x="457" y="106"/>
                      <a:pt x="459" y="106"/>
                    </a:cubicBezTo>
                    <a:cubicBezTo>
                      <a:pt x="500" y="106"/>
                      <a:pt x="511" y="28"/>
                      <a:pt x="464" y="21"/>
                    </a:cubicBezTo>
                    <a:cubicBezTo>
                      <a:pt x="388" y="7"/>
                      <a:pt x="310" y="0"/>
                      <a:pt x="2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6" name="Google Shape;776;p7"/>
              <p:cNvSpPr/>
              <p:nvPr/>
            </p:nvSpPr>
            <p:spPr>
              <a:xfrm>
                <a:off x="3866407" y="2827554"/>
                <a:ext cx="31981" cy="7289"/>
              </a:xfrm>
              <a:custGeom>
                <a:avLst/>
                <a:gdLst/>
                <a:ahLst/>
                <a:cxnLst/>
                <a:rect l="l" t="t" r="r" b="b"/>
                <a:pathLst>
                  <a:path w="487" h="111" extrusionOk="0">
                    <a:moveTo>
                      <a:pt x="40" y="0"/>
                    </a:moveTo>
                    <a:cubicBezTo>
                      <a:pt x="1" y="0"/>
                      <a:pt x="1" y="65"/>
                      <a:pt x="43" y="69"/>
                    </a:cubicBezTo>
                    <a:cubicBezTo>
                      <a:pt x="169" y="85"/>
                      <a:pt x="299" y="104"/>
                      <a:pt x="425" y="111"/>
                    </a:cubicBezTo>
                    <a:cubicBezTo>
                      <a:pt x="473" y="111"/>
                      <a:pt x="486" y="33"/>
                      <a:pt x="438" y="30"/>
                    </a:cubicBezTo>
                    <a:cubicBezTo>
                      <a:pt x="308" y="7"/>
                      <a:pt x="172" y="7"/>
                      <a:pt x="43" y="1"/>
                    </a:cubicBezTo>
                    <a:cubicBezTo>
                      <a:pt x="42" y="0"/>
                      <a:pt x="41" y="0"/>
                      <a:pt x="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7" name="Google Shape;777;p7"/>
              <p:cNvSpPr/>
              <p:nvPr/>
            </p:nvSpPr>
            <p:spPr>
              <a:xfrm>
                <a:off x="3915724" y="2826175"/>
                <a:ext cx="47676" cy="31193"/>
              </a:xfrm>
              <a:custGeom>
                <a:avLst/>
                <a:gdLst/>
                <a:ahLst/>
                <a:cxnLst/>
                <a:rect l="l" t="t" r="r" b="b"/>
                <a:pathLst>
                  <a:path w="726" h="475" extrusionOk="0">
                    <a:moveTo>
                      <a:pt x="145" y="0"/>
                    </a:moveTo>
                    <a:cubicBezTo>
                      <a:pt x="130" y="0"/>
                      <a:pt x="114" y="10"/>
                      <a:pt x="114" y="28"/>
                    </a:cubicBezTo>
                    <a:lnTo>
                      <a:pt x="114" y="90"/>
                    </a:lnTo>
                    <a:cubicBezTo>
                      <a:pt x="98" y="86"/>
                      <a:pt x="82" y="86"/>
                      <a:pt x="66" y="83"/>
                    </a:cubicBezTo>
                    <a:cubicBezTo>
                      <a:pt x="63" y="82"/>
                      <a:pt x="60" y="82"/>
                      <a:pt x="57" y="82"/>
                    </a:cubicBezTo>
                    <a:cubicBezTo>
                      <a:pt x="15" y="82"/>
                      <a:pt x="1" y="145"/>
                      <a:pt x="46" y="154"/>
                    </a:cubicBezTo>
                    <a:cubicBezTo>
                      <a:pt x="66" y="158"/>
                      <a:pt x="92" y="167"/>
                      <a:pt x="111" y="171"/>
                    </a:cubicBezTo>
                    <a:cubicBezTo>
                      <a:pt x="102" y="255"/>
                      <a:pt x="85" y="342"/>
                      <a:pt x="66" y="427"/>
                    </a:cubicBezTo>
                    <a:cubicBezTo>
                      <a:pt x="58" y="455"/>
                      <a:pt x="80" y="474"/>
                      <a:pt x="104" y="474"/>
                    </a:cubicBezTo>
                    <a:cubicBezTo>
                      <a:pt x="119" y="474"/>
                      <a:pt x="136" y="466"/>
                      <a:pt x="144" y="446"/>
                    </a:cubicBezTo>
                    <a:cubicBezTo>
                      <a:pt x="176" y="365"/>
                      <a:pt x="189" y="274"/>
                      <a:pt x="189" y="190"/>
                    </a:cubicBezTo>
                    <a:cubicBezTo>
                      <a:pt x="344" y="232"/>
                      <a:pt x="497" y="287"/>
                      <a:pt x="649" y="342"/>
                    </a:cubicBezTo>
                    <a:cubicBezTo>
                      <a:pt x="654" y="344"/>
                      <a:pt x="658" y="344"/>
                      <a:pt x="662" y="344"/>
                    </a:cubicBezTo>
                    <a:cubicBezTo>
                      <a:pt x="703" y="344"/>
                      <a:pt x="726" y="279"/>
                      <a:pt x="685" y="261"/>
                    </a:cubicBezTo>
                    <a:cubicBezTo>
                      <a:pt x="529" y="184"/>
                      <a:pt x="357" y="138"/>
                      <a:pt x="183" y="103"/>
                    </a:cubicBezTo>
                    <a:cubicBezTo>
                      <a:pt x="179" y="73"/>
                      <a:pt x="176" y="44"/>
                      <a:pt x="173" y="22"/>
                    </a:cubicBezTo>
                    <a:cubicBezTo>
                      <a:pt x="170" y="7"/>
                      <a:pt x="158" y="0"/>
                      <a:pt x="1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8" name="Google Shape;778;p7"/>
              <p:cNvSpPr/>
              <p:nvPr/>
            </p:nvSpPr>
            <p:spPr>
              <a:xfrm>
                <a:off x="3973512" y="2832479"/>
                <a:ext cx="34280" cy="30405"/>
              </a:xfrm>
              <a:custGeom>
                <a:avLst/>
                <a:gdLst/>
                <a:ahLst/>
                <a:cxnLst/>
                <a:rect l="l" t="t" r="r" b="b"/>
                <a:pathLst>
                  <a:path w="522" h="463" extrusionOk="0">
                    <a:moveTo>
                      <a:pt x="152" y="1"/>
                    </a:moveTo>
                    <a:cubicBezTo>
                      <a:pt x="127" y="1"/>
                      <a:pt x="100" y="22"/>
                      <a:pt x="106" y="52"/>
                    </a:cubicBezTo>
                    <a:cubicBezTo>
                      <a:pt x="119" y="120"/>
                      <a:pt x="135" y="188"/>
                      <a:pt x="155" y="256"/>
                    </a:cubicBezTo>
                    <a:cubicBezTo>
                      <a:pt x="122" y="250"/>
                      <a:pt x="93" y="237"/>
                      <a:pt x="61" y="230"/>
                    </a:cubicBezTo>
                    <a:cubicBezTo>
                      <a:pt x="55" y="228"/>
                      <a:pt x="50" y="227"/>
                      <a:pt x="45" y="227"/>
                    </a:cubicBezTo>
                    <a:cubicBezTo>
                      <a:pt x="9" y="227"/>
                      <a:pt x="1" y="287"/>
                      <a:pt x="41" y="301"/>
                    </a:cubicBezTo>
                    <a:cubicBezTo>
                      <a:pt x="86" y="321"/>
                      <a:pt x="135" y="340"/>
                      <a:pt x="184" y="363"/>
                    </a:cubicBezTo>
                    <a:lnTo>
                      <a:pt x="193" y="411"/>
                    </a:lnTo>
                    <a:cubicBezTo>
                      <a:pt x="199" y="427"/>
                      <a:pt x="211" y="434"/>
                      <a:pt x="224" y="434"/>
                    </a:cubicBezTo>
                    <a:cubicBezTo>
                      <a:pt x="243" y="434"/>
                      <a:pt x="262" y="419"/>
                      <a:pt x="258" y="395"/>
                    </a:cubicBezTo>
                    <a:lnTo>
                      <a:pt x="258" y="395"/>
                    </a:lnTo>
                    <a:cubicBezTo>
                      <a:pt x="320" y="418"/>
                      <a:pt x="385" y="444"/>
                      <a:pt x="446" y="460"/>
                    </a:cubicBezTo>
                    <a:cubicBezTo>
                      <a:pt x="451" y="462"/>
                      <a:pt x="456" y="463"/>
                      <a:pt x="461" y="463"/>
                    </a:cubicBezTo>
                    <a:cubicBezTo>
                      <a:pt x="501" y="463"/>
                      <a:pt x="522" y="406"/>
                      <a:pt x="478" y="382"/>
                    </a:cubicBezTo>
                    <a:cubicBezTo>
                      <a:pt x="401" y="347"/>
                      <a:pt x="320" y="318"/>
                      <a:pt x="239" y="288"/>
                    </a:cubicBezTo>
                    <a:cubicBezTo>
                      <a:pt x="223" y="204"/>
                      <a:pt x="206" y="117"/>
                      <a:pt x="187" y="29"/>
                    </a:cubicBezTo>
                    <a:cubicBezTo>
                      <a:pt x="182" y="9"/>
                      <a:pt x="167" y="1"/>
                      <a:pt x="1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9" name="Google Shape;779;p7"/>
              <p:cNvSpPr/>
              <p:nvPr/>
            </p:nvSpPr>
            <p:spPr>
              <a:xfrm>
                <a:off x="4020267" y="2864919"/>
                <a:ext cx="23182" cy="14973"/>
              </a:xfrm>
              <a:custGeom>
                <a:avLst/>
                <a:gdLst/>
                <a:ahLst/>
                <a:cxnLst/>
                <a:rect l="l" t="t" r="r" b="b"/>
                <a:pathLst>
                  <a:path w="353" h="228" extrusionOk="0">
                    <a:moveTo>
                      <a:pt x="59" y="0"/>
                    </a:moveTo>
                    <a:cubicBezTo>
                      <a:pt x="13" y="0"/>
                      <a:pt x="0" y="68"/>
                      <a:pt x="48" y="83"/>
                    </a:cubicBezTo>
                    <a:cubicBezTo>
                      <a:pt x="126" y="112"/>
                      <a:pt x="191" y="157"/>
                      <a:pt x="252" y="212"/>
                    </a:cubicBezTo>
                    <a:cubicBezTo>
                      <a:pt x="261" y="223"/>
                      <a:pt x="272" y="227"/>
                      <a:pt x="283" y="227"/>
                    </a:cubicBezTo>
                    <a:cubicBezTo>
                      <a:pt x="318" y="227"/>
                      <a:pt x="352" y="179"/>
                      <a:pt x="317" y="144"/>
                    </a:cubicBezTo>
                    <a:cubicBezTo>
                      <a:pt x="249" y="76"/>
                      <a:pt x="162" y="28"/>
                      <a:pt x="71" y="2"/>
                    </a:cubicBezTo>
                    <a:cubicBezTo>
                      <a:pt x="67" y="1"/>
                      <a:pt x="63" y="0"/>
                      <a:pt x="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0" name="Google Shape;780;p7"/>
              <p:cNvSpPr/>
              <p:nvPr/>
            </p:nvSpPr>
            <p:spPr>
              <a:xfrm>
                <a:off x="4045746" y="2878840"/>
                <a:ext cx="35593" cy="21408"/>
              </a:xfrm>
              <a:custGeom>
                <a:avLst/>
                <a:gdLst/>
                <a:ahLst/>
                <a:cxnLst/>
                <a:rect l="l" t="t" r="r" b="b"/>
                <a:pathLst>
                  <a:path w="542" h="326" extrusionOk="0">
                    <a:moveTo>
                      <a:pt x="137" y="0"/>
                    </a:moveTo>
                    <a:cubicBezTo>
                      <a:pt x="94" y="0"/>
                      <a:pt x="82" y="75"/>
                      <a:pt x="127" y="81"/>
                    </a:cubicBezTo>
                    <a:cubicBezTo>
                      <a:pt x="188" y="94"/>
                      <a:pt x="243" y="114"/>
                      <a:pt x="292" y="143"/>
                    </a:cubicBezTo>
                    <a:cubicBezTo>
                      <a:pt x="331" y="162"/>
                      <a:pt x="357" y="191"/>
                      <a:pt x="386" y="214"/>
                    </a:cubicBezTo>
                    <a:cubicBezTo>
                      <a:pt x="286" y="198"/>
                      <a:pt x="185" y="182"/>
                      <a:pt x="78" y="172"/>
                    </a:cubicBezTo>
                    <a:cubicBezTo>
                      <a:pt x="75" y="171"/>
                      <a:pt x="72" y="171"/>
                      <a:pt x="69" y="171"/>
                    </a:cubicBezTo>
                    <a:cubicBezTo>
                      <a:pt x="20" y="171"/>
                      <a:pt x="0" y="244"/>
                      <a:pt x="52" y="256"/>
                    </a:cubicBezTo>
                    <a:cubicBezTo>
                      <a:pt x="172" y="279"/>
                      <a:pt x="292" y="308"/>
                      <a:pt x="412" y="324"/>
                    </a:cubicBezTo>
                    <a:cubicBezTo>
                      <a:pt x="416" y="325"/>
                      <a:pt x="420" y="326"/>
                      <a:pt x="423" y="326"/>
                    </a:cubicBezTo>
                    <a:cubicBezTo>
                      <a:pt x="456" y="326"/>
                      <a:pt x="480" y="289"/>
                      <a:pt x="477" y="263"/>
                    </a:cubicBezTo>
                    <a:cubicBezTo>
                      <a:pt x="516" y="259"/>
                      <a:pt x="541" y="230"/>
                      <a:pt x="516" y="195"/>
                    </a:cubicBezTo>
                    <a:cubicBezTo>
                      <a:pt x="435" y="78"/>
                      <a:pt x="276" y="16"/>
                      <a:pt x="140" y="0"/>
                    </a:cubicBezTo>
                    <a:cubicBezTo>
                      <a:pt x="139" y="0"/>
                      <a:pt x="138" y="0"/>
                      <a:pt x="1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1" name="Google Shape;781;p7"/>
              <p:cNvSpPr/>
              <p:nvPr/>
            </p:nvSpPr>
            <p:spPr>
              <a:xfrm>
                <a:off x="3912112" y="3038938"/>
                <a:ext cx="22262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339" h="485" extrusionOk="0">
                    <a:moveTo>
                      <a:pt x="287" y="1"/>
                    </a:moveTo>
                    <a:cubicBezTo>
                      <a:pt x="271" y="1"/>
                      <a:pt x="255" y="9"/>
                      <a:pt x="247" y="28"/>
                    </a:cubicBezTo>
                    <a:cubicBezTo>
                      <a:pt x="186" y="173"/>
                      <a:pt x="118" y="309"/>
                      <a:pt x="20" y="433"/>
                    </a:cubicBezTo>
                    <a:cubicBezTo>
                      <a:pt x="1" y="457"/>
                      <a:pt x="25" y="485"/>
                      <a:pt x="50" y="485"/>
                    </a:cubicBezTo>
                    <a:cubicBezTo>
                      <a:pt x="58" y="485"/>
                      <a:pt x="66" y="482"/>
                      <a:pt x="72" y="475"/>
                    </a:cubicBezTo>
                    <a:cubicBezTo>
                      <a:pt x="186" y="355"/>
                      <a:pt x="280" y="212"/>
                      <a:pt x="328" y="54"/>
                    </a:cubicBezTo>
                    <a:cubicBezTo>
                      <a:pt x="338" y="22"/>
                      <a:pt x="313" y="1"/>
                      <a:pt x="2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2" name="Google Shape;782;p7"/>
              <p:cNvSpPr/>
              <p:nvPr/>
            </p:nvSpPr>
            <p:spPr>
              <a:xfrm>
                <a:off x="3942713" y="2990015"/>
                <a:ext cx="18256" cy="32178"/>
              </a:xfrm>
              <a:custGeom>
                <a:avLst/>
                <a:gdLst/>
                <a:ahLst/>
                <a:cxnLst/>
                <a:rect l="l" t="t" r="r" b="b"/>
                <a:pathLst>
                  <a:path w="278" h="490" extrusionOk="0">
                    <a:moveTo>
                      <a:pt x="222" y="1"/>
                    </a:moveTo>
                    <a:cubicBezTo>
                      <a:pt x="208" y="1"/>
                      <a:pt x="194" y="7"/>
                      <a:pt x="186" y="21"/>
                    </a:cubicBezTo>
                    <a:cubicBezTo>
                      <a:pt x="118" y="151"/>
                      <a:pt x="60" y="300"/>
                      <a:pt x="11" y="439"/>
                    </a:cubicBezTo>
                    <a:cubicBezTo>
                      <a:pt x="0" y="467"/>
                      <a:pt x="30" y="490"/>
                      <a:pt x="57" y="490"/>
                    </a:cubicBezTo>
                    <a:cubicBezTo>
                      <a:pt x="70" y="490"/>
                      <a:pt x="83" y="484"/>
                      <a:pt x="89" y="471"/>
                    </a:cubicBezTo>
                    <a:cubicBezTo>
                      <a:pt x="154" y="335"/>
                      <a:pt x="222" y="196"/>
                      <a:pt x="267" y="53"/>
                    </a:cubicBezTo>
                    <a:cubicBezTo>
                      <a:pt x="278" y="23"/>
                      <a:pt x="249" y="1"/>
                      <a:pt x="2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3" name="Google Shape;783;p7"/>
              <p:cNvSpPr/>
              <p:nvPr/>
            </p:nvSpPr>
            <p:spPr>
              <a:xfrm>
                <a:off x="3963530" y="2938269"/>
                <a:ext cx="12412" cy="37826"/>
              </a:xfrm>
              <a:custGeom>
                <a:avLst/>
                <a:gdLst/>
                <a:ahLst/>
                <a:cxnLst/>
                <a:rect l="l" t="t" r="r" b="b"/>
                <a:pathLst>
                  <a:path w="189" h="576" extrusionOk="0">
                    <a:moveTo>
                      <a:pt x="133" y="0"/>
                    </a:moveTo>
                    <a:cubicBezTo>
                      <a:pt x="116" y="0"/>
                      <a:pt x="99" y="11"/>
                      <a:pt x="93" y="35"/>
                    </a:cubicBezTo>
                    <a:cubicBezTo>
                      <a:pt x="51" y="197"/>
                      <a:pt x="21" y="372"/>
                      <a:pt x="2" y="540"/>
                    </a:cubicBezTo>
                    <a:cubicBezTo>
                      <a:pt x="0" y="563"/>
                      <a:pt x="19" y="576"/>
                      <a:pt x="37" y="576"/>
                    </a:cubicBezTo>
                    <a:cubicBezTo>
                      <a:pt x="52" y="576"/>
                      <a:pt x="67" y="567"/>
                      <a:pt x="70" y="550"/>
                    </a:cubicBezTo>
                    <a:cubicBezTo>
                      <a:pt x="115" y="391"/>
                      <a:pt x="157" y="226"/>
                      <a:pt x="180" y="61"/>
                    </a:cubicBezTo>
                    <a:cubicBezTo>
                      <a:pt x="188" y="25"/>
                      <a:pt x="160" y="0"/>
                      <a:pt x="1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4" name="Google Shape;784;p7"/>
              <p:cNvSpPr/>
              <p:nvPr/>
            </p:nvSpPr>
            <p:spPr>
              <a:xfrm>
                <a:off x="3970622" y="2794129"/>
                <a:ext cx="7946" cy="19832"/>
              </a:xfrm>
              <a:custGeom>
                <a:avLst/>
                <a:gdLst/>
                <a:ahLst/>
                <a:cxnLst/>
                <a:rect l="l" t="t" r="r" b="b"/>
                <a:pathLst>
                  <a:path w="121" h="302" extrusionOk="0">
                    <a:moveTo>
                      <a:pt x="56" y="0"/>
                    </a:moveTo>
                    <a:cubicBezTo>
                      <a:pt x="29" y="0"/>
                      <a:pt x="1" y="21"/>
                      <a:pt x="11" y="56"/>
                    </a:cubicBezTo>
                    <a:cubicBezTo>
                      <a:pt x="33" y="127"/>
                      <a:pt x="43" y="192"/>
                      <a:pt x="40" y="270"/>
                    </a:cubicBezTo>
                    <a:cubicBezTo>
                      <a:pt x="40" y="290"/>
                      <a:pt x="56" y="301"/>
                      <a:pt x="71" y="301"/>
                    </a:cubicBezTo>
                    <a:cubicBezTo>
                      <a:pt x="84" y="301"/>
                      <a:pt x="97" y="294"/>
                      <a:pt x="101" y="276"/>
                    </a:cubicBezTo>
                    <a:cubicBezTo>
                      <a:pt x="121" y="199"/>
                      <a:pt x="121" y="111"/>
                      <a:pt x="98" y="30"/>
                    </a:cubicBezTo>
                    <a:cubicBezTo>
                      <a:pt x="92" y="9"/>
                      <a:pt x="74" y="0"/>
                      <a:pt x="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5" name="Google Shape;785;p7"/>
              <p:cNvSpPr/>
              <p:nvPr/>
            </p:nvSpPr>
            <p:spPr>
              <a:xfrm>
                <a:off x="3958277" y="2746980"/>
                <a:ext cx="13594" cy="21474"/>
              </a:xfrm>
              <a:custGeom>
                <a:avLst/>
                <a:gdLst/>
                <a:ahLst/>
                <a:cxnLst/>
                <a:rect l="l" t="t" r="r" b="b"/>
                <a:pathLst>
                  <a:path w="207" h="327" extrusionOk="0">
                    <a:moveTo>
                      <a:pt x="64" y="0"/>
                    </a:moveTo>
                    <a:cubicBezTo>
                      <a:pt x="33" y="0"/>
                      <a:pt x="1" y="35"/>
                      <a:pt x="20" y="65"/>
                    </a:cubicBezTo>
                    <a:cubicBezTo>
                      <a:pt x="79" y="139"/>
                      <a:pt x="118" y="210"/>
                      <a:pt x="134" y="301"/>
                    </a:cubicBezTo>
                    <a:cubicBezTo>
                      <a:pt x="138" y="319"/>
                      <a:pt x="154" y="327"/>
                      <a:pt x="169" y="327"/>
                    </a:cubicBezTo>
                    <a:cubicBezTo>
                      <a:pt x="188" y="327"/>
                      <a:pt x="207" y="314"/>
                      <a:pt x="205" y="291"/>
                    </a:cubicBezTo>
                    <a:cubicBezTo>
                      <a:pt x="199" y="191"/>
                      <a:pt x="163" y="90"/>
                      <a:pt x="92" y="13"/>
                    </a:cubicBezTo>
                    <a:cubicBezTo>
                      <a:pt x="84" y="4"/>
                      <a:pt x="74" y="0"/>
                      <a:pt x="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6" name="Google Shape;786;p7"/>
              <p:cNvSpPr/>
              <p:nvPr/>
            </p:nvSpPr>
            <p:spPr>
              <a:xfrm>
                <a:off x="3936081" y="2742120"/>
                <a:ext cx="9719" cy="31259"/>
              </a:xfrm>
              <a:custGeom>
                <a:avLst/>
                <a:gdLst/>
                <a:ahLst/>
                <a:cxnLst/>
                <a:rect l="l" t="t" r="r" b="b"/>
                <a:pathLst>
                  <a:path w="148" h="476" extrusionOk="0">
                    <a:moveTo>
                      <a:pt x="114" y="0"/>
                    </a:moveTo>
                    <a:cubicBezTo>
                      <a:pt x="101" y="0"/>
                      <a:pt x="87" y="8"/>
                      <a:pt x="83" y="22"/>
                    </a:cubicBezTo>
                    <a:cubicBezTo>
                      <a:pt x="44" y="152"/>
                      <a:pt x="15" y="297"/>
                      <a:pt x="2" y="433"/>
                    </a:cubicBezTo>
                    <a:cubicBezTo>
                      <a:pt x="0" y="461"/>
                      <a:pt x="23" y="476"/>
                      <a:pt x="45" y="476"/>
                    </a:cubicBezTo>
                    <a:cubicBezTo>
                      <a:pt x="62" y="476"/>
                      <a:pt x="79" y="466"/>
                      <a:pt x="83" y="446"/>
                    </a:cubicBezTo>
                    <a:cubicBezTo>
                      <a:pt x="122" y="317"/>
                      <a:pt x="141" y="168"/>
                      <a:pt x="148" y="35"/>
                    </a:cubicBezTo>
                    <a:cubicBezTo>
                      <a:pt x="148" y="12"/>
                      <a:pt x="131" y="0"/>
                      <a:pt x="1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7" name="Google Shape;787;p7"/>
              <p:cNvSpPr/>
              <p:nvPr/>
            </p:nvSpPr>
            <p:spPr>
              <a:xfrm>
                <a:off x="3926822" y="2785330"/>
                <a:ext cx="8800" cy="24429"/>
              </a:xfrm>
              <a:custGeom>
                <a:avLst/>
                <a:gdLst/>
                <a:ahLst/>
                <a:cxnLst/>
                <a:rect l="l" t="t" r="r" b="b"/>
                <a:pathLst>
                  <a:path w="134" h="372" extrusionOk="0">
                    <a:moveTo>
                      <a:pt x="93" y="1"/>
                    </a:moveTo>
                    <a:cubicBezTo>
                      <a:pt x="83" y="1"/>
                      <a:pt x="72" y="8"/>
                      <a:pt x="72" y="18"/>
                    </a:cubicBezTo>
                    <a:cubicBezTo>
                      <a:pt x="65" y="125"/>
                      <a:pt x="43" y="226"/>
                      <a:pt x="10" y="323"/>
                    </a:cubicBezTo>
                    <a:cubicBezTo>
                      <a:pt x="1" y="353"/>
                      <a:pt x="24" y="371"/>
                      <a:pt x="48" y="371"/>
                    </a:cubicBezTo>
                    <a:cubicBezTo>
                      <a:pt x="65" y="371"/>
                      <a:pt x="83" y="362"/>
                      <a:pt x="91" y="342"/>
                    </a:cubicBezTo>
                    <a:cubicBezTo>
                      <a:pt x="127" y="242"/>
                      <a:pt x="133" y="128"/>
                      <a:pt x="111" y="15"/>
                    </a:cubicBezTo>
                    <a:cubicBezTo>
                      <a:pt x="109" y="5"/>
                      <a:pt x="101" y="1"/>
                      <a:pt x="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8" name="Google Shape;788;p7"/>
              <p:cNvSpPr/>
              <p:nvPr/>
            </p:nvSpPr>
            <p:spPr>
              <a:xfrm>
                <a:off x="3889522" y="2869844"/>
                <a:ext cx="40978" cy="31653"/>
              </a:xfrm>
              <a:custGeom>
                <a:avLst/>
                <a:gdLst/>
                <a:ahLst/>
                <a:cxnLst/>
                <a:rect l="l" t="t" r="r" b="b"/>
                <a:pathLst>
                  <a:path w="624" h="482" extrusionOk="0">
                    <a:moveTo>
                      <a:pt x="48" y="1"/>
                    </a:moveTo>
                    <a:cubicBezTo>
                      <a:pt x="10" y="1"/>
                      <a:pt x="0" y="66"/>
                      <a:pt x="44" y="73"/>
                    </a:cubicBezTo>
                    <a:cubicBezTo>
                      <a:pt x="170" y="102"/>
                      <a:pt x="300" y="134"/>
                      <a:pt x="429" y="153"/>
                    </a:cubicBezTo>
                    <a:cubicBezTo>
                      <a:pt x="410" y="247"/>
                      <a:pt x="384" y="335"/>
                      <a:pt x="368" y="432"/>
                    </a:cubicBezTo>
                    <a:cubicBezTo>
                      <a:pt x="364" y="462"/>
                      <a:pt x="389" y="482"/>
                      <a:pt x="411" y="482"/>
                    </a:cubicBezTo>
                    <a:cubicBezTo>
                      <a:pt x="425" y="482"/>
                      <a:pt x="438" y="474"/>
                      <a:pt x="442" y="455"/>
                    </a:cubicBezTo>
                    <a:cubicBezTo>
                      <a:pt x="462" y="358"/>
                      <a:pt x="468" y="260"/>
                      <a:pt x="481" y="163"/>
                    </a:cubicBezTo>
                    <a:cubicBezTo>
                      <a:pt x="510" y="166"/>
                      <a:pt x="539" y="170"/>
                      <a:pt x="565" y="170"/>
                    </a:cubicBezTo>
                    <a:cubicBezTo>
                      <a:pt x="614" y="166"/>
                      <a:pt x="624" y="98"/>
                      <a:pt x="578" y="85"/>
                    </a:cubicBezTo>
                    <a:cubicBezTo>
                      <a:pt x="413" y="37"/>
                      <a:pt x="225" y="21"/>
                      <a:pt x="53" y="1"/>
                    </a:cubicBezTo>
                    <a:cubicBezTo>
                      <a:pt x="52" y="1"/>
                      <a:pt x="50" y="1"/>
                      <a:pt x="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9" name="Google Shape;789;p7"/>
              <p:cNvSpPr/>
              <p:nvPr/>
            </p:nvSpPr>
            <p:spPr>
              <a:xfrm>
                <a:off x="3900160" y="2966375"/>
                <a:ext cx="8209" cy="24561"/>
              </a:xfrm>
              <a:custGeom>
                <a:avLst/>
                <a:gdLst/>
                <a:ahLst/>
                <a:cxnLst/>
                <a:rect l="l" t="t" r="r" b="b"/>
                <a:pathLst>
                  <a:path w="125" h="374" extrusionOk="0">
                    <a:moveTo>
                      <a:pt x="93" y="0"/>
                    </a:moveTo>
                    <a:cubicBezTo>
                      <a:pt x="80" y="0"/>
                      <a:pt x="66" y="8"/>
                      <a:pt x="63" y="25"/>
                    </a:cubicBezTo>
                    <a:cubicBezTo>
                      <a:pt x="57" y="125"/>
                      <a:pt x="37" y="232"/>
                      <a:pt x="8" y="329"/>
                    </a:cubicBezTo>
                    <a:cubicBezTo>
                      <a:pt x="0" y="355"/>
                      <a:pt x="23" y="374"/>
                      <a:pt x="44" y="374"/>
                    </a:cubicBezTo>
                    <a:cubicBezTo>
                      <a:pt x="58" y="374"/>
                      <a:pt x="71" y="366"/>
                      <a:pt x="76" y="349"/>
                    </a:cubicBezTo>
                    <a:cubicBezTo>
                      <a:pt x="118" y="242"/>
                      <a:pt x="125" y="138"/>
                      <a:pt x="118" y="25"/>
                    </a:cubicBezTo>
                    <a:cubicBezTo>
                      <a:pt x="118" y="8"/>
                      <a:pt x="106" y="0"/>
                      <a:pt x="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0" name="Google Shape;790;p7"/>
              <p:cNvSpPr/>
              <p:nvPr/>
            </p:nvSpPr>
            <p:spPr>
              <a:xfrm>
                <a:off x="3900686" y="3008927"/>
                <a:ext cx="6239" cy="20358"/>
              </a:xfrm>
              <a:custGeom>
                <a:avLst/>
                <a:gdLst/>
                <a:ahLst/>
                <a:cxnLst/>
                <a:rect l="l" t="t" r="r" b="b"/>
                <a:pathLst>
                  <a:path w="95" h="310" extrusionOk="0">
                    <a:moveTo>
                      <a:pt x="65" y="0"/>
                    </a:moveTo>
                    <a:cubicBezTo>
                      <a:pt x="52" y="0"/>
                      <a:pt x="40" y="7"/>
                      <a:pt x="36" y="21"/>
                    </a:cubicBezTo>
                    <a:cubicBezTo>
                      <a:pt x="16" y="106"/>
                      <a:pt x="3" y="187"/>
                      <a:pt x="0" y="274"/>
                    </a:cubicBezTo>
                    <a:cubicBezTo>
                      <a:pt x="0" y="297"/>
                      <a:pt x="19" y="310"/>
                      <a:pt x="37" y="310"/>
                    </a:cubicBezTo>
                    <a:cubicBezTo>
                      <a:pt x="51" y="310"/>
                      <a:pt x="65" y="301"/>
                      <a:pt x="68" y="284"/>
                    </a:cubicBezTo>
                    <a:cubicBezTo>
                      <a:pt x="84" y="200"/>
                      <a:pt x="94" y="112"/>
                      <a:pt x="94" y="28"/>
                    </a:cubicBezTo>
                    <a:cubicBezTo>
                      <a:pt x="94" y="10"/>
                      <a:pt x="79" y="0"/>
                      <a:pt x="6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1" name="Google Shape;791;p7"/>
              <p:cNvSpPr/>
              <p:nvPr/>
            </p:nvSpPr>
            <p:spPr>
              <a:xfrm>
                <a:off x="3900029" y="3039529"/>
                <a:ext cx="9259" cy="24364"/>
              </a:xfrm>
              <a:custGeom>
                <a:avLst/>
                <a:gdLst/>
                <a:ahLst/>
                <a:cxnLst/>
                <a:rect l="l" t="t" r="r" b="b"/>
                <a:pathLst>
                  <a:path w="141" h="371" extrusionOk="0">
                    <a:moveTo>
                      <a:pt x="67" y="0"/>
                    </a:moveTo>
                    <a:cubicBezTo>
                      <a:pt x="54" y="0"/>
                      <a:pt x="41" y="8"/>
                      <a:pt x="36" y="25"/>
                    </a:cubicBezTo>
                    <a:cubicBezTo>
                      <a:pt x="4" y="132"/>
                      <a:pt x="0" y="245"/>
                      <a:pt x="49" y="349"/>
                    </a:cubicBezTo>
                    <a:cubicBezTo>
                      <a:pt x="56" y="364"/>
                      <a:pt x="70" y="370"/>
                      <a:pt x="84" y="370"/>
                    </a:cubicBezTo>
                    <a:cubicBezTo>
                      <a:pt x="111" y="370"/>
                      <a:pt x="140" y="348"/>
                      <a:pt x="130" y="317"/>
                    </a:cubicBezTo>
                    <a:cubicBezTo>
                      <a:pt x="94" y="223"/>
                      <a:pt x="75" y="138"/>
                      <a:pt x="98" y="41"/>
                    </a:cubicBezTo>
                    <a:cubicBezTo>
                      <a:pt x="103" y="16"/>
                      <a:pt x="85" y="0"/>
                      <a:pt x="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2" name="Google Shape;792;p7"/>
              <p:cNvSpPr/>
              <p:nvPr/>
            </p:nvSpPr>
            <p:spPr>
              <a:xfrm>
                <a:off x="3748927" y="2834908"/>
                <a:ext cx="32704" cy="11098"/>
              </a:xfrm>
              <a:custGeom>
                <a:avLst/>
                <a:gdLst/>
                <a:ahLst/>
                <a:cxnLst/>
                <a:rect l="l" t="t" r="r" b="b"/>
                <a:pathLst>
                  <a:path w="498" h="169" extrusionOk="0">
                    <a:moveTo>
                      <a:pt x="38" y="1"/>
                    </a:moveTo>
                    <a:cubicBezTo>
                      <a:pt x="12" y="1"/>
                      <a:pt x="1" y="42"/>
                      <a:pt x="30" y="54"/>
                    </a:cubicBezTo>
                    <a:cubicBezTo>
                      <a:pt x="160" y="96"/>
                      <a:pt x="293" y="138"/>
                      <a:pt x="429" y="167"/>
                    </a:cubicBezTo>
                    <a:cubicBezTo>
                      <a:pt x="432" y="168"/>
                      <a:pt x="435" y="168"/>
                      <a:pt x="438" y="168"/>
                    </a:cubicBezTo>
                    <a:cubicBezTo>
                      <a:pt x="483" y="168"/>
                      <a:pt x="497" y="105"/>
                      <a:pt x="452" y="89"/>
                    </a:cubicBezTo>
                    <a:cubicBezTo>
                      <a:pt x="322" y="51"/>
                      <a:pt x="179" y="25"/>
                      <a:pt x="47" y="2"/>
                    </a:cubicBezTo>
                    <a:cubicBezTo>
                      <a:pt x="44" y="1"/>
                      <a:pt x="41" y="1"/>
                      <a:pt x="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3" name="Google Shape;793;p7"/>
              <p:cNvSpPr/>
              <p:nvPr/>
            </p:nvSpPr>
            <p:spPr>
              <a:xfrm>
                <a:off x="3794632" y="2848567"/>
                <a:ext cx="35724" cy="10376"/>
              </a:xfrm>
              <a:custGeom>
                <a:avLst/>
                <a:gdLst/>
                <a:ahLst/>
                <a:cxnLst/>
                <a:rect l="l" t="t" r="r" b="b"/>
                <a:pathLst>
                  <a:path w="544" h="158" extrusionOk="0">
                    <a:moveTo>
                      <a:pt x="41" y="1"/>
                    </a:moveTo>
                    <a:cubicBezTo>
                      <a:pt x="13" y="1"/>
                      <a:pt x="1" y="41"/>
                      <a:pt x="31" y="53"/>
                    </a:cubicBezTo>
                    <a:cubicBezTo>
                      <a:pt x="177" y="92"/>
                      <a:pt x="326" y="137"/>
                      <a:pt x="478" y="157"/>
                    </a:cubicBezTo>
                    <a:cubicBezTo>
                      <a:pt x="480" y="157"/>
                      <a:pt x="482" y="157"/>
                      <a:pt x="484" y="157"/>
                    </a:cubicBezTo>
                    <a:cubicBezTo>
                      <a:pt x="522" y="157"/>
                      <a:pt x="544" y="98"/>
                      <a:pt x="497" y="86"/>
                    </a:cubicBezTo>
                    <a:cubicBezTo>
                      <a:pt x="352" y="40"/>
                      <a:pt x="196" y="21"/>
                      <a:pt x="47" y="1"/>
                    </a:cubicBezTo>
                    <a:cubicBezTo>
                      <a:pt x="45" y="1"/>
                      <a:pt x="43" y="1"/>
                      <a:pt x="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4" name="Google Shape;794;p7"/>
              <p:cNvSpPr/>
              <p:nvPr/>
            </p:nvSpPr>
            <p:spPr>
              <a:xfrm>
                <a:off x="3944486" y="2879562"/>
                <a:ext cx="40650" cy="8668"/>
              </a:xfrm>
              <a:custGeom>
                <a:avLst/>
                <a:gdLst/>
                <a:ahLst/>
                <a:cxnLst/>
                <a:rect l="l" t="t" r="r" b="b"/>
                <a:pathLst>
                  <a:path w="619" h="132" extrusionOk="0">
                    <a:moveTo>
                      <a:pt x="220" y="1"/>
                    </a:moveTo>
                    <a:cubicBezTo>
                      <a:pt x="161" y="1"/>
                      <a:pt x="103" y="3"/>
                      <a:pt x="46" y="9"/>
                    </a:cubicBezTo>
                    <a:cubicBezTo>
                      <a:pt x="0" y="15"/>
                      <a:pt x="0" y="80"/>
                      <a:pt x="46" y="83"/>
                    </a:cubicBezTo>
                    <a:cubicBezTo>
                      <a:pt x="221" y="90"/>
                      <a:pt x="389" y="116"/>
                      <a:pt x="564" y="132"/>
                    </a:cubicBezTo>
                    <a:cubicBezTo>
                      <a:pt x="565" y="132"/>
                      <a:pt x="566" y="132"/>
                      <a:pt x="567" y="132"/>
                    </a:cubicBezTo>
                    <a:cubicBezTo>
                      <a:pt x="613" y="132"/>
                      <a:pt x="618" y="54"/>
                      <a:pt x="577" y="41"/>
                    </a:cubicBezTo>
                    <a:cubicBezTo>
                      <a:pt x="464" y="13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5" name="Google Shape;795;p7"/>
              <p:cNvSpPr/>
              <p:nvPr/>
            </p:nvSpPr>
            <p:spPr>
              <a:xfrm>
                <a:off x="4004047" y="2886457"/>
                <a:ext cx="27319" cy="6501"/>
              </a:xfrm>
              <a:custGeom>
                <a:avLst/>
                <a:gdLst/>
                <a:ahLst/>
                <a:cxnLst/>
                <a:rect l="l" t="t" r="r" b="b"/>
                <a:pathLst>
                  <a:path w="416" h="99" extrusionOk="0">
                    <a:moveTo>
                      <a:pt x="350" y="1"/>
                    </a:moveTo>
                    <a:cubicBezTo>
                      <a:pt x="253" y="1"/>
                      <a:pt x="156" y="4"/>
                      <a:pt x="59" y="4"/>
                    </a:cubicBezTo>
                    <a:cubicBezTo>
                      <a:pt x="1" y="4"/>
                      <a:pt x="1" y="95"/>
                      <a:pt x="59" y="95"/>
                    </a:cubicBezTo>
                    <a:cubicBezTo>
                      <a:pt x="156" y="98"/>
                      <a:pt x="253" y="98"/>
                      <a:pt x="350" y="98"/>
                    </a:cubicBezTo>
                    <a:cubicBezTo>
                      <a:pt x="352" y="98"/>
                      <a:pt x="354" y="98"/>
                      <a:pt x="356" y="98"/>
                    </a:cubicBezTo>
                    <a:cubicBezTo>
                      <a:pt x="415" y="98"/>
                      <a:pt x="413" y="1"/>
                      <a:pt x="3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96" name="Google Shape;796;p7"/>
            <p:cNvGrpSpPr/>
            <p:nvPr/>
          </p:nvGrpSpPr>
          <p:grpSpPr>
            <a:xfrm rot="1964156">
              <a:off x="8590533" y="3924589"/>
              <a:ext cx="1046684" cy="898494"/>
              <a:chOff x="3639393" y="3293465"/>
              <a:chExt cx="543616" cy="466651"/>
            </a:xfrm>
          </p:grpSpPr>
          <p:sp>
            <p:nvSpPr>
              <p:cNvPr id="797" name="Google Shape;797;p7"/>
              <p:cNvSpPr/>
              <p:nvPr/>
            </p:nvSpPr>
            <p:spPr>
              <a:xfrm>
                <a:off x="3639393" y="3293465"/>
                <a:ext cx="543616" cy="466651"/>
              </a:xfrm>
              <a:custGeom>
                <a:avLst/>
                <a:gdLst/>
                <a:ahLst/>
                <a:cxnLst/>
                <a:rect l="l" t="t" r="r" b="b"/>
                <a:pathLst>
                  <a:path w="8278" h="7106" extrusionOk="0">
                    <a:moveTo>
                      <a:pt x="4199" y="4720"/>
                    </a:moveTo>
                    <a:cubicBezTo>
                      <a:pt x="4212" y="4931"/>
                      <a:pt x="4229" y="5141"/>
                      <a:pt x="4238" y="5352"/>
                    </a:cubicBezTo>
                    <a:cubicBezTo>
                      <a:pt x="4245" y="5514"/>
                      <a:pt x="4245" y="5676"/>
                      <a:pt x="4245" y="5838"/>
                    </a:cubicBezTo>
                    <a:cubicBezTo>
                      <a:pt x="3166" y="5831"/>
                      <a:pt x="2084" y="5815"/>
                      <a:pt x="1002" y="5802"/>
                    </a:cubicBezTo>
                    <a:cubicBezTo>
                      <a:pt x="2165" y="5718"/>
                      <a:pt x="3279" y="5446"/>
                      <a:pt x="4199" y="4720"/>
                    </a:cubicBezTo>
                    <a:close/>
                    <a:moveTo>
                      <a:pt x="6658" y="1"/>
                    </a:moveTo>
                    <a:cubicBezTo>
                      <a:pt x="6634" y="1"/>
                      <a:pt x="6611" y="14"/>
                      <a:pt x="6603" y="46"/>
                    </a:cubicBezTo>
                    <a:cubicBezTo>
                      <a:pt x="6179" y="1545"/>
                      <a:pt x="5667" y="3094"/>
                      <a:pt x="4562" y="4241"/>
                    </a:cubicBezTo>
                    <a:cubicBezTo>
                      <a:pt x="4478" y="4328"/>
                      <a:pt x="4391" y="4409"/>
                      <a:pt x="4300" y="4490"/>
                    </a:cubicBezTo>
                    <a:cubicBezTo>
                      <a:pt x="4290" y="4257"/>
                      <a:pt x="4287" y="4020"/>
                      <a:pt x="4290" y="3787"/>
                    </a:cubicBezTo>
                    <a:cubicBezTo>
                      <a:pt x="4303" y="2657"/>
                      <a:pt x="4274" y="1558"/>
                      <a:pt x="4063" y="444"/>
                    </a:cubicBezTo>
                    <a:cubicBezTo>
                      <a:pt x="4067" y="443"/>
                      <a:pt x="4071" y="443"/>
                      <a:pt x="4076" y="443"/>
                    </a:cubicBezTo>
                    <a:cubicBezTo>
                      <a:pt x="4181" y="443"/>
                      <a:pt x="4386" y="703"/>
                      <a:pt x="4446" y="774"/>
                    </a:cubicBezTo>
                    <a:cubicBezTo>
                      <a:pt x="4458" y="790"/>
                      <a:pt x="4473" y="796"/>
                      <a:pt x="4487" y="796"/>
                    </a:cubicBezTo>
                    <a:cubicBezTo>
                      <a:pt x="4534" y="796"/>
                      <a:pt x="4578" y="730"/>
                      <a:pt x="4536" y="680"/>
                    </a:cubicBezTo>
                    <a:cubicBezTo>
                      <a:pt x="4400" y="509"/>
                      <a:pt x="4245" y="376"/>
                      <a:pt x="4060" y="263"/>
                    </a:cubicBezTo>
                    <a:cubicBezTo>
                      <a:pt x="4051" y="257"/>
                      <a:pt x="4040" y="255"/>
                      <a:pt x="4029" y="255"/>
                    </a:cubicBezTo>
                    <a:cubicBezTo>
                      <a:pt x="4005" y="255"/>
                      <a:pt x="3980" y="266"/>
                      <a:pt x="3969" y="289"/>
                    </a:cubicBezTo>
                    <a:cubicBezTo>
                      <a:pt x="3882" y="467"/>
                      <a:pt x="3798" y="638"/>
                      <a:pt x="3707" y="817"/>
                    </a:cubicBezTo>
                    <a:cubicBezTo>
                      <a:pt x="3683" y="868"/>
                      <a:pt x="3727" y="916"/>
                      <a:pt x="3769" y="916"/>
                    </a:cubicBezTo>
                    <a:cubicBezTo>
                      <a:pt x="3789" y="916"/>
                      <a:pt x="3808" y="906"/>
                      <a:pt x="3820" y="881"/>
                    </a:cubicBezTo>
                    <a:cubicBezTo>
                      <a:pt x="3869" y="794"/>
                      <a:pt x="3918" y="703"/>
                      <a:pt x="3966" y="609"/>
                    </a:cubicBezTo>
                    <a:cubicBezTo>
                      <a:pt x="4157" y="1688"/>
                      <a:pt x="4173" y="2747"/>
                      <a:pt x="4170" y="3842"/>
                    </a:cubicBezTo>
                    <a:cubicBezTo>
                      <a:pt x="4170" y="4089"/>
                      <a:pt x="4180" y="4331"/>
                      <a:pt x="4196" y="4574"/>
                    </a:cubicBezTo>
                    <a:cubicBezTo>
                      <a:pt x="3749" y="4950"/>
                      <a:pt x="3234" y="5239"/>
                      <a:pt x="2667" y="5413"/>
                    </a:cubicBezTo>
                    <a:cubicBezTo>
                      <a:pt x="1860" y="5663"/>
                      <a:pt x="1018" y="5695"/>
                      <a:pt x="186" y="5776"/>
                    </a:cubicBezTo>
                    <a:cubicBezTo>
                      <a:pt x="173" y="5776"/>
                      <a:pt x="163" y="5786"/>
                      <a:pt x="160" y="5793"/>
                    </a:cubicBezTo>
                    <a:lnTo>
                      <a:pt x="49" y="5793"/>
                    </a:lnTo>
                    <a:cubicBezTo>
                      <a:pt x="1" y="5793"/>
                      <a:pt x="1" y="5867"/>
                      <a:pt x="49" y="5870"/>
                    </a:cubicBezTo>
                    <a:cubicBezTo>
                      <a:pt x="1449" y="5961"/>
                      <a:pt x="2848" y="5993"/>
                      <a:pt x="4254" y="6000"/>
                    </a:cubicBezTo>
                    <a:cubicBezTo>
                      <a:pt x="4251" y="6356"/>
                      <a:pt x="4229" y="6719"/>
                      <a:pt x="4196" y="7075"/>
                    </a:cubicBezTo>
                    <a:cubicBezTo>
                      <a:pt x="4194" y="7095"/>
                      <a:pt x="4212" y="7106"/>
                      <a:pt x="4229" y="7106"/>
                    </a:cubicBezTo>
                    <a:cubicBezTo>
                      <a:pt x="4244" y="7106"/>
                      <a:pt x="4258" y="7098"/>
                      <a:pt x="4261" y="7082"/>
                    </a:cubicBezTo>
                    <a:cubicBezTo>
                      <a:pt x="4319" y="6719"/>
                      <a:pt x="4339" y="6363"/>
                      <a:pt x="4342" y="6000"/>
                    </a:cubicBezTo>
                    <a:cubicBezTo>
                      <a:pt x="4515" y="6001"/>
                      <a:pt x="4689" y="6001"/>
                      <a:pt x="4863" y="6001"/>
                    </a:cubicBezTo>
                    <a:cubicBezTo>
                      <a:pt x="5852" y="6001"/>
                      <a:pt x="6841" y="5986"/>
                      <a:pt x="7831" y="5964"/>
                    </a:cubicBezTo>
                    <a:lnTo>
                      <a:pt x="7831" y="5964"/>
                    </a:lnTo>
                    <a:cubicBezTo>
                      <a:pt x="7769" y="6010"/>
                      <a:pt x="7701" y="6055"/>
                      <a:pt x="7630" y="6091"/>
                    </a:cubicBezTo>
                    <a:lnTo>
                      <a:pt x="7497" y="6155"/>
                    </a:lnTo>
                    <a:cubicBezTo>
                      <a:pt x="7429" y="6187"/>
                      <a:pt x="7475" y="6275"/>
                      <a:pt x="7538" y="6275"/>
                    </a:cubicBezTo>
                    <a:cubicBezTo>
                      <a:pt x="7547" y="6275"/>
                      <a:pt x="7556" y="6273"/>
                      <a:pt x="7565" y="6269"/>
                    </a:cubicBezTo>
                    <a:cubicBezTo>
                      <a:pt x="7614" y="6246"/>
                      <a:pt x="7662" y="6223"/>
                      <a:pt x="7711" y="6197"/>
                    </a:cubicBezTo>
                    <a:cubicBezTo>
                      <a:pt x="7886" y="6113"/>
                      <a:pt x="8058" y="6032"/>
                      <a:pt x="8229" y="5948"/>
                    </a:cubicBezTo>
                    <a:cubicBezTo>
                      <a:pt x="8278" y="5912"/>
                      <a:pt x="8246" y="5818"/>
                      <a:pt x="8181" y="5818"/>
                    </a:cubicBezTo>
                    <a:lnTo>
                      <a:pt x="8165" y="5818"/>
                    </a:lnTo>
                    <a:cubicBezTo>
                      <a:pt x="8197" y="5783"/>
                      <a:pt x="8187" y="5721"/>
                      <a:pt x="8139" y="5708"/>
                    </a:cubicBezTo>
                    <a:cubicBezTo>
                      <a:pt x="8019" y="5676"/>
                      <a:pt x="7902" y="5640"/>
                      <a:pt x="7782" y="5608"/>
                    </a:cubicBezTo>
                    <a:cubicBezTo>
                      <a:pt x="7776" y="5606"/>
                      <a:pt x="7769" y="5605"/>
                      <a:pt x="7763" y="5605"/>
                    </a:cubicBezTo>
                    <a:cubicBezTo>
                      <a:pt x="7696" y="5605"/>
                      <a:pt x="7669" y="5714"/>
                      <a:pt x="7743" y="5737"/>
                    </a:cubicBezTo>
                    <a:cubicBezTo>
                      <a:pt x="7831" y="5763"/>
                      <a:pt x="7912" y="5786"/>
                      <a:pt x="7996" y="5812"/>
                    </a:cubicBezTo>
                    <a:cubicBezTo>
                      <a:pt x="7993" y="5815"/>
                      <a:pt x="7983" y="5822"/>
                      <a:pt x="7977" y="5828"/>
                    </a:cubicBezTo>
                    <a:cubicBezTo>
                      <a:pt x="7185" y="5843"/>
                      <a:pt x="6393" y="5848"/>
                      <a:pt x="5602" y="5848"/>
                    </a:cubicBezTo>
                    <a:cubicBezTo>
                      <a:pt x="5179" y="5848"/>
                      <a:pt x="4755" y="5847"/>
                      <a:pt x="4332" y="5844"/>
                    </a:cubicBezTo>
                    <a:cubicBezTo>
                      <a:pt x="4332" y="5443"/>
                      <a:pt x="4310" y="5044"/>
                      <a:pt x="4300" y="4646"/>
                    </a:cubicBezTo>
                    <a:cubicBezTo>
                      <a:pt x="4391" y="4568"/>
                      <a:pt x="4481" y="4487"/>
                      <a:pt x="4569" y="4403"/>
                    </a:cubicBezTo>
                    <a:cubicBezTo>
                      <a:pt x="5745" y="3240"/>
                      <a:pt x="6279" y="1626"/>
                      <a:pt x="6720" y="78"/>
                    </a:cubicBezTo>
                    <a:cubicBezTo>
                      <a:pt x="6731" y="31"/>
                      <a:pt x="6694" y="1"/>
                      <a:pt x="665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8" name="Google Shape;798;p7"/>
              <p:cNvSpPr/>
              <p:nvPr/>
            </p:nvSpPr>
            <p:spPr>
              <a:xfrm>
                <a:off x="4076610" y="3331158"/>
                <a:ext cx="6436" cy="22853"/>
              </a:xfrm>
              <a:custGeom>
                <a:avLst/>
                <a:gdLst/>
                <a:ahLst/>
                <a:cxnLst/>
                <a:rect l="l" t="t" r="r" b="b"/>
                <a:pathLst>
                  <a:path w="98" h="348" extrusionOk="0">
                    <a:moveTo>
                      <a:pt x="49" y="0"/>
                    </a:moveTo>
                    <a:cubicBezTo>
                      <a:pt x="32" y="0"/>
                      <a:pt x="15" y="11"/>
                      <a:pt x="13" y="32"/>
                    </a:cubicBezTo>
                    <a:cubicBezTo>
                      <a:pt x="7" y="123"/>
                      <a:pt x="0" y="210"/>
                      <a:pt x="7" y="304"/>
                    </a:cubicBezTo>
                    <a:cubicBezTo>
                      <a:pt x="7" y="333"/>
                      <a:pt x="29" y="348"/>
                      <a:pt x="50" y="348"/>
                    </a:cubicBezTo>
                    <a:cubicBezTo>
                      <a:pt x="72" y="348"/>
                      <a:pt x="94" y="333"/>
                      <a:pt x="94" y="304"/>
                    </a:cubicBezTo>
                    <a:cubicBezTo>
                      <a:pt x="97" y="217"/>
                      <a:pt x="94" y="123"/>
                      <a:pt x="88" y="32"/>
                    </a:cubicBezTo>
                    <a:cubicBezTo>
                      <a:pt x="84" y="11"/>
                      <a:pt x="67" y="0"/>
                      <a:pt x="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9" name="Google Shape;799;p7"/>
              <p:cNvSpPr/>
              <p:nvPr/>
            </p:nvSpPr>
            <p:spPr>
              <a:xfrm>
                <a:off x="4075560" y="3372923"/>
                <a:ext cx="5976" cy="26137"/>
              </a:xfrm>
              <a:custGeom>
                <a:avLst/>
                <a:gdLst/>
                <a:ahLst/>
                <a:cxnLst/>
                <a:rect l="l" t="t" r="r" b="b"/>
                <a:pathLst>
                  <a:path w="91" h="398" extrusionOk="0">
                    <a:moveTo>
                      <a:pt x="45" y="0"/>
                    </a:moveTo>
                    <a:cubicBezTo>
                      <a:pt x="33" y="0"/>
                      <a:pt x="23" y="8"/>
                      <a:pt x="23" y="24"/>
                    </a:cubicBezTo>
                    <a:cubicBezTo>
                      <a:pt x="13" y="138"/>
                      <a:pt x="0" y="248"/>
                      <a:pt x="10" y="361"/>
                    </a:cubicBezTo>
                    <a:cubicBezTo>
                      <a:pt x="11" y="386"/>
                      <a:pt x="29" y="398"/>
                      <a:pt x="47" y="398"/>
                    </a:cubicBezTo>
                    <a:cubicBezTo>
                      <a:pt x="65" y="398"/>
                      <a:pt x="83" y="386"/>
                      <a:pt x="84" y="361"/>
                    </a:cubicBezTo>
                    <a:cubicBezTo>
                      <a:pt x="91" y="251"/>
                      <a:pt x="78" y="138"/>
                      <a:pt x="71" y="24"/>
                    </a:cubicBezTo>
                    <a:cubicBezTo>
                      <a:pt x="68" y="8"/>
                      <a:pt x="56" y="0"/>
                      <a:pt x="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0" name="Google Shape;800;p7"/>
              <p:cNvSpPr/>
              <p:nvPr/>
            </p:nvSpPr>
            <p:spPr>
              <a:xfrm>
                <a:off x="4074180" y="3419941"/>
                <a:ext cx="7158" cy="20489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12" extrusionOk="0">
                    <a:moveTo>
                      <a:pt x="63" y="0"/>
                    </a:moveTo>
                    <a:cubicBezTo>
                      <a:pt x="48" y="0"/>
                      <a:pt x="34" y="10"/>
                      <a:pt x="34" y="31"/>
                    </a:cubicBezTo>
                    <a:cubicBezTo>
                      <a:pt x="34" y="112"/>
                      <a:pt x="18" y="186"/>
                      <a:pt x="5" y="264"/>
                    </a:cubicBezTo>
                    <a:cubicBezTo>
                      <a:pt x="1" y="293"/>
                      <a:pt x="24" y="312"/>
                      <a:pt x="46" y="312"/>
                    </a:cubicBezTo>
                    <a:cubicBezTo>
                      <a:pt x="61" y="312"/>
                      <a:pt x="76" y="303"/>
                      <a:pt x="83" y="284"/>
                    </a:cubicBezTo>
                    <a:cubicBezTo>
                      <a:pt x="108" y="199"/>
                      <a:pt x="108" y="115"/>
                      <a:pt x="96" y="31"/>
                    </a:cubicBezTo>
                    <a:cubicBezTo>
                      <a:pt x="94" y="11"/>
                      <a:pt x="78" y="0"/>
                      <a:pt x="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1" name="Google Shape;801;p7"/>
              <p:cNvSpPr/>
              <p:nvPr/>
            </p:nvSpPr>
            <p:spPr>
              <a:xfrm>
                <a:off x="4073852" y="3462296"/>
                <a:ext cx="6961" cy="3283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500" extrusionOk="0">
                    <a:moveTo>
                      <a:pt x="52" y="1"/>
                    </a:moveTo>
                    <a:cubicBezTo>
                      <a:pt x="36" y="1"/>
                      <a:pt x="18" y="12"/>
                      <a:pt x="16" y="34"/>
                    </a:cubicBezTo>
                    <a:cubicBezTo>
                      <a:pt x="0" y="180"/>
                      <a:pt x="0" y="325"/>
                      <a:pt x="23" y="471"/>
                    </a:cubicBezTo>
                    <a:cubicBezTo>
                      <a:pt x="27" y="490"/>
                      <a:pt x="44" y="499"/>
                      <a:pt x="62" y="499"/>
                    </a:cubicBezTo>
                    <a:cubicBezTo>
                      <a:pt x="84" y="499"/>
                      <a:pt x="106" y="485"/>
                      <a:pt x="104" y="458"/>
                    </a:cubicBezTo>
                    <a:cubicBezTo>
                      <a:pt x="88" y="319"/>
                      <a:pt x="81" y="180"/>
                      <a:pt x="84" y="34"/>
                    </a:cubicBezTo>
                    <a:cubicBezTo>
                      <a:pt x="84" y="12"/>
                      <a:pt x="69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2" name="Google Shape;802;p7"/>
              <p:cNvSpPr/>
              <p:nvPr/>
            </p:nvSpPr>
            <p:spPr>
              <a:xfrm>
                <a:off x="4077333" y="3510036"/>
                <a:ext cx="6107" cy="27778"/>
              </a:xfrm>
              <a:custGeom>
                <a:avLst/>
                <a:gdLst/>
                <a:ahLst/>
                <a:cxnLst/>
                <a:rect l="l" t="t" r="r" b="b"/>
                <a:pathLst>
                  <a:path w="93" h="423" extrusionOk="0">
                    <a:moveTo>
                      <a:pt x="69" y="0"/>
                    </a:moveTo>
                    <a:cubicBezTo>
                      <a:pt x="55" y="0"/>
                      <a:pt x="41" y="9"/>
                      <a:pt x="38" y="26"/>
                    </a:cubicBezTo>
                    <a:cubicBezTo>
                      <a:pt x="28" y="143"/>
                      <a:pt x="12" y="266"/>
                      <a:pt x="2" y="386"/>
                    </a:cubicBezTo>
                    <a:cubicBezTo>
                      <a:pt x="1" y="410"/>
                      <a:pt x="18" y="422"/>
                      <a:pt x="36" y="422"/>
                    </a:cubicBezTo>
                    <a:cubicBezTo>
                      <a:pt x="54" y="422"/>
                      <a:pt x="73" y="410"/>
                      <a:pt x="77" y="386"/>
                    </a:cubicBezTo>
                    <a:cubicBezTo>
                      <a:pt x="86" y="269"/>
                      <a:pt x="86" y="149"/>
                      <a:pt x="93" y="26"/>
                    </a:cubicBezTo>
                    <a:cubicBezTo>
                      <a:pt x="93" y="9"/>
                      <a:pt x="81" y="0"/>
                      <a:pt x="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3" name="Google Shape;803;p7"/>
              <p:cNvSpPr/>
              <p:nvPr/>
            </p:nvSpPr>
            <p:spPr>
              <a:xfrm>
                <a:off x="4075757" y="3558696"/>
                <a:ext cx="7289" cy="24692"/>
              </a:xfrm>
              <a:custGeom>
                <a:avLst/>
                <a:gdLst/>
                <a:ahLst/>
                <a:cxnLst/>
                <a:rect l="l" t="t" r="r" b="b"/>
                <a:pathLst>
                  <a:path w="111" h="376" extrusionOk="0">
                    <a:moveTo>
                      <a:pt x="62" y="1"/>
                    </a:moveTo>
                    <a:cubicBezTo>
                      <a:pt x="50" y="1"/>
                      <a:pt x="38" y="10"/>
                      <a:pt x="36" y="27"/>
                    </a:cubicBezTo>
                    <a:cubicBezTo>
                      <a:pt x="29" y="130"/>
                      <a:pt x="26" y="228"/>
                      <a:pt x="7" y="335"/>
                    </a:cubicBezTo>
                    <a:cubicBezTo>
                      <a:pt x="1" y="358"/>
                      <a:pt x="21" y="376"/>
                      <a:pt x="41" y="376"/>
                    </a:cubicBezTo>
                    <a:cubicBezTo>
                      <a:pt x="54" y="376"/>
                      <a:pt x="66" y="369"/>
                      <a:pt x="72" y="351"/>
                    </a:cubicBezTo>
                    <a:cubicBezTo>
                      <a:pt x="104" y="241"/>
                      <a:pt x="110" y="127"/>
                      <a:pt x="84" y="17"/>
                    </a:cubicBezTo>
                    <a:cubicBezTo>
                      <a:pt x="80" y="6"/>
                      <a:pt x="71" y="1"/>
                      <a:pt x="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4" name="Google Shape;804;p7"/>
              <p:cNvSpPr/>
              <p:nvPr/>
            </p:nvSpPr>
            <p:spPr>
              <a:xfrm>
                <a:off x="4076348" y="3601052"/>
                <a:ext cx="6698" cy="20555"/>
              </a:xfrm>
              <a:custGeom>
                <a:avLst/>
                <a:gdLst/>
                <a:ahLst/>
                <a:cxnLst/>
                <a:rect l="l" t="t" r="r" b="b"/>
                <a:pathLst>
                  <a:path w="102" h="313" extrusionOk="0">
                    <a:moveTo>
                      <a:pt x="35" y="0"/>
                    </a:moveTo>
                    <a:cubicBezTo>
                      <a:pt x="18" y="0"/>
                      <a:pt x="0" y="15"/>
                      <a:pt x="4" y="36"/>
                    </a:cubicBezTo>
                    <a:cubicBezTo>
                      <a:pt x="27" y="114"/>
                      <a:pt x="20" y="195"/>
                      <a:pt x="17" y="276"/>
                    </a:cubicBezTo>
                    <a:cubicBezTo>
                      <a:pt x="15" y="299"/>
                      <a:pt x="37" y="313"/>
                      <a:pt x="57" y="313"/>
                    </a:cubicBezTo>
                    <a:cubicBezTo>
                      <a:pt x="73" y="313"/>
                      <a:pt x="89" y="304"/>
                      <a:pt x="92" y="286"/>
                    </a:cubicBezTo>
                    <a:cubicBezTo>
                      <a:pt x="101" y="195"/>
                      <a:pt x="92" y="111"/>
                      <a:pt x="63" y="20"/>
                    </a:cubicBezTo>
                    <a:cubicBezTo>
                      <a:pt x="57" y="6"/>
                      <a:pt x="46" y="0"/>
                      <a:pt x="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5" name="Google Shape;805;p7"/>
              <p:cNvSpPr/>
              <p:nvPr/>
            </p:nvSpPr>
            <p:spPr>
              <a:xfrm>
                <a:off x="4080419" y="3638088"/>
                <a:ext cx="6239" cy="20686"/>
              </a:xfrm>
              <a:custGeom>
                <a:avLst/>
                <a:gdLst/>
                <a:ahLst/>
                <a:cxnLst/>
                <a:rect l="l" t="t" r="r" b="b"/>
                <a:pathLst>
                  <a:path w="95" h="315" extrusionOk="0">
                    <a:moveTo>
                      <a:pt x="55" y="0"/>
                    </a:moveTo>
                    <a:cubicBezTo>
                      <a:pt x="41" y="0"/>
                      <a:pt x="26" y="10"/>
                      <a:pt x="23" y="29"/>
                    </a:cubicBezTo>
                    <a:cubicBezTo>
                      <a:pt x="17" y="110"/>
                      <a:pt x="1" y="191"/>
                      <a:pt x="4" y="276"/>
                    </a:cubicBezTo>
                    <a:cubicBezTo>
                      <a:pt x="4" y="302"/>
                      <a:pt x="23" y="315"/>
                      <a:pt x="43" y="315"/>
                    </a:cubicBezTo>
                    <a:cubicBezTo>
                      <a:pt x="63" y="315"/>
                      <a:pt x="83" y="302"/>
                      <a:pt x="85" y="276"/>
                    </a:cubicBezTo>
                    <a:cubicBezTo>
                      <a:pt x="94" y="191"/>
                      <a:pt x="85" y="110"/>
                      <a:pt x="82" y="29"/>
                    </a:cubicBezTo>
                    <a:cubicBezTo>
                      <a:pt x="82" y="10"/>
                      <a:pt x="69" y="0"/>
                      <a:pt x="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6" name="Google Shape;806;p7"/>
              <p:cNvSpPr/>
              <p:nvPr/>
            </p:nvSpPr>
            <p:spPr>
              <a:xfrm>
                <a:off x="4084031" y="3665274"/>
                <a:ext cx="7749" cy="10442"/>
              </a:xfrm>
              <a:custGeom>
                <a:avLst/>
                <a:gdLst/>
                <a:ahLst/>
                <a:cxnLst/>
                <a:rect l="l" t="t" r="r" b="b"/>
                <a:pathLst>
                  <a:path w="118" h="159" extrusionOk="0">
                    <a:moveTo>
                      <a:pt x="27" y="1"/>
                    </a:moveTo>
                    <a:cubicBezTo>
                      <a:pt x="18" y="1"/>
                      <a:pt x="9" y="7"/>
                      <a:pt x="7" y="20"/>
                    </a:cubicBezTo>
                    <a:cubicBezTo>
                      <a:pt x="1" y="62"/>
                      <a:pt x="17" y="108"/>
                      <a:pt x="46" y="143"/>
                    </a:cubicBezTo>
                    <a:cubicBezTo>
                      <a:pt x="54" y="154"/>
                      <a:pt x="64" y="159"/>
                      <a:pt x="73" y="159"/>
                    </a:cubicBezTo>
                    <a:cubicBezTo>
                      <a:pt x="97" y="159"/>
                      <a:pt x="118" y="129"/>
                      <a:pt x="95" y="108"/>
                    </a:cubicBezTo>
                    <a:cubicBezTo>
                      <a:pt x="65" y="85"/>
                      <a:pt x="49" y="56"/>
                      <a:pt x="46" y="20"/>
                    </a:cubicBezTo>
                    <a:cubicBezTo>
                      <a:pt x="44" y="7"/>
                      <a:pt x="35" y="1"/>
                      <a:pt x="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807" name="Google Shape;807;p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5726400" cy="15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08" name="Google Shape;808;p7"/>
          <p:cNvSpPr txBox="1">
            <a:spLocks noGrp="1"/>
          </p:cNvSpPr>
          <p:nvPr>
            <p:ph type="subTitle" idx="1"/>
          </p:nvPr>
        </p:nvSpPr>
        <p:spPr>
          <a:xfrm>
            <a:off x="960000" y="2588033"/>
            <a:ext cx="5726400" cy="30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90452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0" name="Google Shape;810;p8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11" name="Google Shape;811;p8"/>
          <p:cNvGrpSpPr/>
          <p:nvPr/>
        </p:nvGrpSpPr>
        <p:grpSpPr>
          <a:xfrm>
            <a:off x="-130323" y="4128756"/>
            <a:ext cx="4012312" cy="2513096"/>
            <a:chOff x="-97742" y="3096567"/>
            <a:chExt cx="3009234" cy="1884822"/>
          </a:xfrm>
        </p:grpSpPr>
        <p:grpSp>
          <p:nvGrpSpPr>
            <p:cNvPr id="812" name="Google Shape;812;p8"/>
            <p:cNvGrpSpPr/>
            <p:nvPr/>
          </p:nvGrpSpPr>
          <p:grpSpPr>
            <a:xfrm rot="-3708110">
              <a:off x="598212" y="4250055"/>
              <a:ext cx="1053989" cy="207617"/>
              <a:chOff x="4737493" y="4305992"/>
              <a:chExt cx="547410" cy="107830"/>
            </a:xfrm>
          </p:grpSpPr>
          <p:sp>
            <p:nvSpPr>
              <p:cNvPr id="813" name="Google Shape;813;p8"/>
              <p:cNvSpPr/>
              <p:nvPr/>
            </p:nvSpPr>
            <p:spPr>
              <a:xfrm>
                <a:off x="4737493" y="4313938"/>
                <a:ext cx="52470" cy="8615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1312" extrusionOk="0">
                    <a:moveTo>
                      <a:pt x="233" y="127"/>
                    </a:moveTo>
                    <a:cubicBezTo>
                      <a:pt x="302" y="127"/>
                      <a:pt x="435" y="167"/>
                      <a:pt x="468" y="195"/>
                    </a:cubicBezTo>
                    <a:cubicBezTo>
                      <a:pt x="578" y="412"/>
                      <a:pt x="569" y="519"/>
                      <a:pt x="432" y="535"/>
                    </a:cubicBezTo>
                    <a:cubicBezTo>
                      <a:pt x="364" y="551"/>
                      <a:pt x="296" y="561"/>
                      <a:pt x="225" y="567"/>
                    </a:cubicBezTo>
                    <a:cubicBezTo>
                      <a:pt x="215" y="567"/>
                      <a:pt x="202" y="577"/>
                      <a:pt x="196" y="580"/>
                    </a:cubicBezTo>
                    <a:cubicBezTo>
                      <a:pt x="189" y="548"/>
                      <a:pt x="186" y="515"/>
                      <a:pt x="180" y="483"/>
                    </a:cubicBezTo>
                    <a:cubicBezTo>
                      <a:pt x="170" y="412"/>
                      <a:pt x="164" y="340"/>
                      <a:pt x="154" y="269"/>
                    </a:cubicBezTo>
                    <a:cubicBezTo>
                      <a:pt x="141" y="169"/>
                      <a:pt x="118" y="156"/>
                      <a:pt x="206" y="130"/>
                    </a:cubicBezTo>
                    <a:cubicBezTo>
                      <a:pt x="213" y="128"/>
                      <a:pt x="222" y="127"/>
                      <a:pt x="233" y="127"/>
                    </a:cubicBezTo>
                    <a:close/>
                    <a:moveTo>
                      <a:pt x="180" y="0"/>
                    </a:moveTo>
                    <a:cubicBezTo>
                      <a:pt x="27" y="0"/>
                      <a:pt x="0" y="82"/>
                      <a:pt x="24" y="272"/>
                    </a:cubicBezTo>
                    <a:cubicBezTo>
                      <a:pt x="63" y="613"/>
                      <a:pt x="92" y="985"/>
                      <a:pt x="238" y="1296"/>
                    </a:cubicBezTo>
                    <a:cubicBezTo>
                      <a:pt x="243" y="1307"/>
                      <a:pt x="252" y="1312"/>
                      <a:pt x="262" y="1312"/>
                    </a:cubicBezTo>
                    <a:cubicBezTo>
                      <a:pt x="278" y="1312"/>
                      <a:pt x="296" y="1298"/>
                      <a:pt x="296" y="1280"/>
                    </a:cubicBezTo>
                    <a:cubicBezTo>
                      <a:pt x="290" y="1082"/>
                      <a:pt x="251" y="888"/>
                      <a:pt x="215" y="690"/>
                    </a:cubicBezTo>
                    <a:lnTo>
                      <a:pt x="225" y="690"/>
                    </a:lnTo>
                    <a:cubicBezTo>
                      <a:pt x="413" y="681"/>
                      <a:pt x="727" y="661"/>
                      <a:pt x="760" y="421"/>
                    </a:cubicBezTo>
                    <a:cubicBezTo>
                      <a:pt x="799" y="175"/>
                      <a:pt x="494" y="39"/>
                      <a:pt x="290" y="10"/>
                    </a:cubicBezTo>
                    <a:cubicBezTo>
                      <a:pt x="247" y="3"/>
                      <a:pt x="211" y="0"/>
                      <a:pt x="1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4" name="Google Shape;814;p8"/>
              <p:cNvSpPr/>
              <p:nvPr/>
            </p:nvSpPr>
            <p:spPr>
              <a:xfrm>
                <a:off x="4790749" y="4371135"/>
                <a:ext cx="37498" cy="9128"/>
              </a:xfrm>
              <a:custGeom>
                <a:avLst/>
                <a:gdLst/>
                <a:ahLst/>
                <a:cxnLst/>
                <a:rect l="l" t="t" r="r" b="b"/>
                <a:pathLst>
                  <a:path w="571" h="139" extrusionOk="0">
                    <a:moveTo>
                      <a:pt x="496" y="1"/>
                    </a:moveTo>
                    <a:cubicBezTo>
                      <a:pt x="415" y="1"/>
                      <a:pt x="334" y="20"/>
                      <a:pt x="253" y="27"/>
                    </a:cubicBezTo>
                    <a:cubicBezTo>
                      <a:pt x="182" y="30"/>
                      <a:pt x="107" y="27"/>
                      <a:pt x="36" y="36"/>
                    </a:cubicBezTo>
                    <a:cubicBezTo>
                      <a:pt x="0" y="43"/>
                      <a:pt x="4" y="98"/>
                      <a:pt x="36" y="111"/>
                    </a:cubicBezTo>
                    <a:cubicBezTo>
                      <a:pt x="101" y="130"/>
                      <a:pt x="184" y="139"/>
                      <a:pt x="267" y="139"/>
                    </a:cubicBezTo>
                    <a:cubicBezTo>
                      <a:pt x="354" y="139"/>
                      <a:pt x="441" y="129"/>
                      <a:pt x="509" y="111"/>
                    </a:cubicBezTo>
                    <a:cubicBezTo>
                      <a:pt x="571" y="91"/>
                      <a:pt x="558" y="1"/>
                      <a:pt x="4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5" name="Google Shape;815;p8"/>
              <p:cNvSpPr/>
              <p:nvPr/>
            </p:nvSpPr>
            <p:spPr>
              <a:xfrm>
                <a:off x="4791406" y="4352419"/>
                <a:ext cx="4110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626" h="128" extrusionOk="0">
                    <a:moveTo>
                      <a:pt x="275" y="1"/>
                    </a:moveTo>
                    <a:cubicBezTo>
                      <a:pt x="203" y="1"/>
                      <a:pt x="131" y="3"/>
                      <a:pt x="59" y="7"/>
                    </a:cubicBezTo>
                    <a:cubicBezTo>
                      <a:pt x="0" y="10"/>
                      <a:pt x="0" y="95"/>
                      <a:pt x="59" y="95"/>
                    </a:cubicBezTo>
                    <a:cubicBezTo>
                      <a:pt x="224" y="95"/>
                      <a:pt x="386" y="108"/>
                      <a:pt x="551" y="127"/>
                    </a:cubicBezTo>
                    <a:cubicBezTo>
                      <a:pt x="554" y="127"/>
                      <a:pt x="557" y="128"/>
                      <a:pt x="560" y="128"/>
                    </a:cubicBezTo>
                    <a:cubicBezTo>
                      <a:pt x="625" y="128"/>
                      <a:pt x="622" y="23"/>
                      <a:pt x="551" y="14"/>
                    </a:cubicBezTo>
                    <a:cubicBezTo>
                      <a:pt x="460" y="5"/>
                      <a:pt x="367" y="1"/>
                      <a:pt x="2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6" name="Google Shape;816;p8"/>
              <p:cNvSpPr/>
              <p:nvPr/>
            </p:nvSpPr>
            <p:spPr>
              <a:xfrm>
                <a:off x="4848209" y="4305992"/>
                <a:ext cx="50238" cy="82088"/>
              </a:xfrm>
              <a:custGeom>
                <a:avLst/>
                <a:gdLst/>
                <a:ahLst/>
                <a:cxnLst/>
                <a:rect l="l" t="t" r="r" b="b"/>
                <a:pathLst>
                  <a:path w="765" h="1250" extrusionOk="0">
                    <a:moveTo>
                      <a:pt x="353" y="142"/>
                    </a:moveTo>
                    <a:cubicBezTo>
                      <a:pt x="382" y="142"/>
                      <a:pt x="414" y="150"/>
                      <a:pt x="447" y="167"/>
                    </a:cubicBezTo>
                    <a:cubicBezTo>
                      <a:pt x="590" y="241"/>
                      <a:pt x="593" y="410"/>
                      <a:pt x="460" y="494"/>
                    </a:cubicBezTo>
                    <a:cubicBezTo>
                      <a:pt x="376" y="549"/>
                      <a:pt x="279" y="549"/>
                      <a:pt x="182" y="555"/>
                    </a:cubicBezTo>
                    <a:cubicBezTo>
                      <a:pt x="178" y="555"/>
                      <a:pt x="169" y="559"/>
                      <a:pt x="165" y="559"/>
                    </a:cubicBezTo>
                    <a:cubicBezTo>
                      <a:pt x="162" y="517"/>
                      <a:pt x="156" y="468"/>
                      <a:pt x="152" y="423"/>
                    </a:cubicBezTo>
                    <a:cubicBezTo>
                      <a:pt x="142" y="286"/>
                      <a:pt x="226" y="142"/>
                      <a:pt x="353" y="142"/>
                    </a:cubicBezTo>
                    <a:close/>
                    <a:moveTo>
                      <a:pt x="310" y="0"/>
                    </a:moveTo>
                    <a:cubicBezTo>
                      <a:pt x="182" y="0"/>
                      <a:pt x="71" y="68"/>
                      <a:pt x="33" y="209"/>
                    </a:cubicBezTo>
                    <a:cubicBezTo>
                      <a:pt x="0" y="329"/>
                      <a:pt x="33" y="471"/>
                      <a:pt x="42" y="591"/>
                    </a:cubicBezTo>
                    <a:cubicBezTo>
                      <a:pt x="65" y="795"/>
                      <a:pt x="84" y="996"/>
                      <a:pt x="114" y="1200"/>
                    </a:cubicBezTo>
                    <a:cubicBezTo>
                      <a:pt x="117" y="1233"/>
                      <a:pt x="146" y="1250"/>
                      <a:pt x="172" y="1250"/>
                    </a:cubicBezTo>
                    <a:cubicBezTo>
                      <a:pt x="198" y="1250"/>
                      <a:pt x="222" y="1234"/>
                      <a:pt x="217" y="1200"/>
                    </a:cubicBezTo>
                    <a:cubicBezTo>
                      <a:pt x="204" y="1025"/>
                      <a:pt x="188" y="857"/>
                      <a:pt x="172" y="682"/>
                    </a:cubicBezTo>
                    <a:lnTo>
                      <a:pt x="178" y="682"/>
                    </a:lnTo>
                    <a:cubicBezTo>
                      <a:pt x="376" y="679"/>
                      <a:pt x="638" y="640"/>
                      <a:pt x="703" y="416"/>
                    </a:cubicBezTo>
                    <a:cubicBezTo>
                      <a:pt x="765" y="225"/>
                      <a:pt x="590" y="63"/>
                      <a:pt x="415" y="14"/>
                    </a:cubicBezTo>
                    <a:cubicBezTo>
                      <a:pt x="379" y="5"/>
                      <a:pt x="344" y="0"/>
                      <a:pt x="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7" name="Google Shape;817;p8"/>
              <p:cNvSpPr/>
              <p:nvPr/>
            </p:nvSpPr>
            <p:spPr>
              <a:xfrm>
                <a:off x="4888792" y="4369099"/>
                <a:ext cx="20752" cy="14382"/>
              </a:xfrm>
              <a:custGeom>
                <a:avLst/>
                <a:gdLst/>
                <a:ahLst/>
                <a:cxnLst/>
                <a:rect l="l" t="t" r="r" b="b"/>
                <a:pathLst>
                  <a:path w="316" h="219" extrusionOk="0">
                    <a:moveTo>
                      <a:pt x="189" y="0"/>
                    </a:moveTo>
                    <a:cubicBezTo>
                      <a:pt x="175" y="0"/>
                      <a:pt x="161" y="2"/>
                      <a:pt x="147" y="6"/>
                    </a:cubicBezTo>
                    <a:cubicBezTo>
                      <a:pt x="143" y="6"/>
                      <a:pt x="134" y="12"/>
                      <a:pt x="130" y="16"/>
                    </a:cubicBezTo>
                    <a:cubicBezTo>
                      <a:pt x="121" y="12"/>
                      <a:pt x="114" y="6"/>
                      <a:pt x="105" y="6"/>
                    </a:cubicBezTo>
                    <a:cubicBezTo>
                      <a:pt x="14" y="6"/>
                      <a:pt x="1" y="126"/>
                      <a:pt x="50" y="181"/>
                    </a:cubicBezTo>
                    <a:cubicBezTo>
                      <a:pt x="74" y="208"/>
                      <a:pt x="102" y="219"/>
                      <a:pt x="131" y="219"/>
                    </a:cubicBezTo>
                    <a:cubicBezTo>
                      <a:pt x="191" y="219"/>
                      <a:pt x="254" y="171"/>
                      <a:pt x="296" y="129"/>
                    </a:cubicBezTo>
                    <a:cubicBezTo>
                      <a:pt x="312" y="103"/>
                      <a:pt x="315" y="64"/>
                      <a:pt x="292" y="42"/>
                    </a:cubicBezTo>
                    <a:cubicBezTo>
                      <a:pt x="262" y="13"/>
                      <a:pt x="226" y="0"/>
                      <a:pt x="1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8" name="Google Shape;818;p8"/>
              <p:cNvSpPr/>
              <p:nvPr/>
            </p:nvSpPr>
            <p:spPr>
              <a:xfrm>
                <a:off x="4922676" y="4350909"/>
                <a:ext cx="44065" cy="8603"/>
              </a:xfrm>
              <a:custGeom>
                <a:avLst/>
                <a:gdLst/>
                <a:ahLst/>
                <a:cxnLst/>
                <a:rect l="l" t="t" r="r" b="b"/>
                <a:pathLst>
                  <a:path w="671" h="131" extrusionOk="0">
                    <a:moveTo>
                      <a:pt x="298" y="0"/>
                    </a:moveTo>
                    <a:cubicBezTo>
                      <a:pt x="216" y="0"/>
                      <a:pt x="134" y="3"/>
                      <a:pt x="55" y="11"/>
                    </a:cubicBezTo>
                    <a:cubicBezTo>
                      <a:pt x="0" y="14"/>
                      <a:pt x="0" y="92"/>
                      <a:pt x="55" y="95"/>
                    </a:cubicBezTo>
                    <a:cubicBezTo>
                      <a:pt x="233" y="114"/>
                      <a:pt x="415" y="118"/>
                      <a:pt x="593" y="131"/>
                    </a:cubicBezTo>
                    <a:cubicBezTo>
                      <a:pt x="594" y="131"/>
                      <a:pt x="595" y="131"/>
                      <a:pt x="596" y="131"/>
                    </a:cubicBezTo>
                    <a:cubicBezTo>
                      <a:pt x="671" y="131"/>
                      <a:pt x="670" y="20"/>
                      <a:pt x="593" y="14"/>
                    </a:cubicBezTo>
                    <a:cubicBezTo>
                      <a:pt x="498" y="5"/>
                      <a:pt x="398" y="0"/>
                      <a:pt x="2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9" name="Google Shape;819;p8"/>
              <p:cNvSpPr/>
              <p:nvPr/>
            </p:nvSpPr>
            <p:spPr>
              <a:xfrm>
                <a:off x="4974357" y="4314923"/>
                <a:ext cx="33163" cy="82547"/>
              </a:xfrm>
              <a:custGeom>
                <a:avLst/>
                <a:gdLst/>
                <a:ahLst/>
                <a:cxnLst/>
                <a:rect l="l" t="t" r="r" b="b"/>
                <a:pathLst>
                  <a:path w="505" h="1257" extrusionOk="0">
                    <a:moveTo>
                      <a:pt x="394" y="1"/>
                    </a:moveTo>
                    <a:cubicBezTo>
                      <a:pt x="384" y="1"/>
                      <a:pt x="374" y="4"/>
                      <a:pt x="366" y="11"/>
                    </a:cubicBezTo>
                    <a:cubicBezTo>
                      <a:pt x="185" y="196"/>
                      <a:pt x="0" y="423"/>
                      <a:pt x="10" y="698"/>
                    </a:cubicBezTo>
                    <a:cubicBezTo>
                      <a:pt x="16" y="935"/>
                      <a:pt x="195" y="1148"/>
                      <a:pt x="402" y="1249"/>
                    </a:cubicBezTo>
                    <a:cubicBezTo>
                      <a:pt x="412" y="1254"/>
                      <a:pt x="422" y="1256"/>
                      <a:pt x="431" y="1256"/>
                    </a:cubicBezTo>
                    <a:cubicBezTo>
                      <a:pt x="475" y="1256"/>
                      <a:pt x="505" y="1205"/>
                      <a:pt x="470" y="1168"/>
                    </a:cubicBezTo>
                    <a:cubicBezTo>
                      <a:pt x="305" y="990"/>
                      <a:pt x="110" y="886"/>
                      <a:pt x="143" y="601"/>
                    </a:cubicBezTo>
                    <a:cubicBezTo>
                      <a:pt x="169" y="390"/>
                      <a:pt x="318" y="228"/>
                      <a:pt x="438" y="66"/>
                    </a:cubicBezTo>
                    <a:cubicBezTo>
                      <a:pt x="463" y="36"/>
                      <a:pt x="428" y="1"/>
                      <a:pt x="3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0" name="Google Shape;820;p8"/>
              <p:cNvSpPr/>
              <p:nvPr/>
            </p:nvSpPr>
            <p:spPr>
              <a:xfrm>
                <a:off x="5009686" y="4324576"/>
                <a:ext cx="42226" cy="65210"/>
              </a:xfrm>
              <a:custGeom>
                <a:avLst/>
                <a:gdLst/>
                <a:ahLst/>
                <a:cxnLst/>
                <a:rect l="l" t="t" r="r" b="b"/>
                <a:pathLst>
                  <a:path w="643" h="993" extrusionOk="0">
                    <a:moveTo>
                      <a:pt x="574" y="1"/>
                    </a:moveTo>
                    <a:cubicBezTo>
                      <a:pt x="550" y="1"/>
                      <a:pt x="526" y="14"/>
                      <a:pt x="515" y="46"/>
                    </a:cubicBezTo>
                    <a:cubicBezTo>
                      <a:pt x="476" y="185"/>
                      <a:pt x="441" y="321"/>
                      <a:pt x="402" y="464"/>
                    </a:cubicBezTo>
                    <a:cubicBezTo>
                      <a:pt x="386" y="532"/>
                      <a:pt x="350" y="788"/>
                      <a:pt x="288" y="872"/>
                    </a:cubicBezTo>
                    <a:cubicBezTo>
                      <a:pt x="217" y="723"/>
                      <a:pt x="152" y="567"/>
                      <a:pt x="91" y="415"/>
                    </a:cubicBezTo>
                    <a:cubicBezTo>
                      <a:pt x="83" y="395"/>
                      <a:pt x="66" y="387"/>
                      <a:pt x="49" y="387"/>
                    </a:cubicBezTo>
                    <a:cubicBezTo>
                      <a:pt x="24" y="387"/>
                      <a:pt x="0" y="405"/>
                      <a:pt x="10" y="434"/>
                    </a:cubicBezTo>
                    <a:cubicBezTo>
                      <a:pt x="75" y="616"/>
                      <a:pt x="152" y="791"/>
                      <a:pt x="230" y="969"/>
                    </a:cubicBezTo>
                    <a:cubicBezTo>
                      <a:pt x="235" y="983"/>
                      <a:pt x="252" y="992"/>
                      <a:pt x="267" y="992"/>
                    </a:cubicBezTo>
                    <a:cubicBezTo>
                      <a:pt x="272" y="992"/>
                      <a:pt x="277" y="991"/>
                      <a:pt x="282" y="988"/>
                    </a:cubicBezTo>
                    <a:cubicBezTo>
                      <a:pt x="408" y="956"/>
                      <a:pt x="424" y="823"/>
                      <a:pt x="450" y="713"/>
                    </a:cubicBezTo>
                    <a:cubicBezTo>
                      <a:pt x="512" y="502"/>
                      <a:pt x="577" y="289"/>
                      <a:pt x="625" y="75"/>
                    </a:cubicBezTo>
                    <a:cubicBezTo>
                      <a:pt x="643" y="30"/>
                      <a:pt x="609" y="1"/>
                      <a:pt x="5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1" name="Google Shape;821;p8"/>
              <p:cNvSpPr/>
              <p:nvPr/>
            </p:nvSpPr>
            <p:spPr>
              <a:xfrm>
                <a:off x="5056048" y="4358789"/>
                <a:ext cx="40453" cy="9259"/>
              </a:xfrm>
              <a:custGeom>
                <a:avLst/>
                <a:gdLst/>
                <a:ahLst/>
                <a:cxnLst/>
                <a:rect l="l" t="t" r="r" b="b"/>
                <a:pathLst>
                  <a:path w="616" h="141" extrusionOk="0">
                    <a:moveTo>
                      <a:pt x="68" y="1"/>
                    </a:moveTo>
                    <a:cubicBezTo>
                      <a:pt x="0" y="1"/>
                      <a:pt x="3" y="105"/>
                      <a:pt x="68" y="108"/>
                    </a:cubicBezTo>
                    <a:cubicBezTo>
                      <a:pt x="227" y="121"/>
                      <a:pt x="386" y="130"/>
                      <a:pt x="538" y="140"/>
                    </a:cubicBezTo>
                    <a:cubicBezTo>
                      <a:pt x="539" y="140"/>
                      <a:pt x="540" y="140"/>
                      <a:pt x="541" y="140"/>
                    </a:cubicBezTo>
                    <a:cubicBezTo>
                      <a:pt x="616" y="140"/>
                      <a:pt x="615" y="23"/>
                      <a:pt x="538" y="17"/>
                    </a:cubicBezTo>
                    <a:cubicBezTo>
                      <a:pt x="382" y="11"/>
                      <a:pt x="224" y="7"/>
                      <a:pt x="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2" name="Google Shape;822;p8"/>
              <p:cNvSpPr/>
              <p:nvPr/>
            </p:nvSpPr>
            <p:spPr>
              <a:xfrm>
                <a:off x="5118235" y="4331209"/>
                <a:ext cx="17665" cy="76571"/>
              </a:xfrm>
              <a:custGeom>
                <a:avLst/>
                <a:gdLst/>
                <a:ahLst/>
                <a:cxnLst/>
                <a:rect l="l" t="t" r="r" b="b"/>
                <a:pathLst>
                  <a:path w="269" h="1166" extrusionOk="0">
                    <a:moveTo>
                      <a:pt x="202" y="1"/>
                    </a:moveTo>
                    <a:cubicBezTo>
                      <a:pt x="195" y="1"/>
                      <a:pt x="189" y="3"/>
                      <a:pt x="184" y="6"/>
                    </a:cubicBezTo>
                    <a:cubicBezTo>
                      <a:pt x="90" y="65"/>
                      <a:pt x="138" y="223"/>
                      <a:pt x="135" y="314"/>
                    </a:cubicBezTo>
                    <a:cubicBezTo>
                      <a:pt x="129" y="576"/>
                      <a:pt x="90" y="832"/>
                      <a:pt x="12" y="1082"/>
                    </a:cubicBezTo>
                    <a:cubicBezTo>
                      <a:pt x="0" y="1124"/>
                      <a:pt x="40" y="1165"/>
                      <a:pt x="80" y="1165"/>
                    </a:cubicBezTo>
                    <a:cubicBezTo>
                      <a:pt x="95" y="1165"/>
                      <a:pt x="110" y="1160"/>
                      <a:pt x="122" y="1147"/>
                    </a:cubicBezTo>
                    <a:lnTo>
                      <a:pt x="171" y="1085"/>
                    </a:lnTo>
                    <a:cubicBezTo>
                      <a:pt x="197" y="1059"/>
                      <a:pt x="187" y="1023"/>
                      <a:pt x="168" y="998"/>
                    </a:cubicBezTo>
                    <a:cubicBezTo>
                      <a:pt x="197" y="878"/>
                      <a:pt x="216" y="755"/>
                      <a:pt x="229" y="635"/>
                    </a:cubicBezTo>
                    <a:cubicBezTo>
                      <a:pt x="236" y="554"/>
                      <a:pt x="239" y="476"/>
                      <a:pt x="245" y="395"/>
                    </a:cubicBezTo>
                    <a:cubicBezTo>
                      <a:pt x="245" y="353"/>
                      <a:pt x="213" y="142"/>
                      <a:pt x="229" y="87"/>
                    </a:cubicBezTo>
                    <a:cubicBezTo>
                      <a:pt x="252" y="74"/>
                      <a:pt x="268" y="52"/>
                      <a:pt x="249" y="29"/>
                    </a:cubicBezTo>
                    <a:lnTo>
                      <a:pt x="239" y="22"/>
                    </a:lnTo>
                    <a:cubicBezTo>
                      <a:pt x="232" y="11"/>
                      <a:pt x="217" y="1"/>
                      <a:pt x="2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3" name="Google Shape;823;p8"/>
              <p:cNvSpPr/>
              <p:nvPr/>
            </p:nvSpPr>
            <p:spPr>
              <a:xfrm>
                <a:off x="5142007" y="4340337"/>
                <a:ext cx="68559" cy="41503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632" extrusionOk="0">
                    <a:moveTo>
                      <a:pt x="207" y="191"/>
                    </a:moveTo>
                    <a:cubicBezTo>
                      <a:pt x="314" y="198"/>
                      <a:pt x="473" y="473"/>
                      <a:pt x="308" y="499"/>
                    </a:cubicBezTo>
                    <a:cubicBezTo>
                      <a:pt x="302" y="500"/>
                      <a:pt x="297" y="500"/>
                      <a:pt x="292" y="500"/>
                    </a:cubicBezTo>
                    <a:cubicBezTo>
                      <a:pt x="216" y="500"/>
                      <a:pt x="165" y="417"/>
                      <a:pt x="165" y="350"/>
                    </a:cubicBezTo>
                    <a:cubicBezTo>
                      <a:pt x="165" y="324"/>
                      <a:pt x="181" y="256"/>
                      <a:pt x="207" y="191"/>
                    </a:cubicBezTo>
                    <a:close/>
                    <a:moveTo>
                      <a:pt x="743" y="270"/>
                    </a:moveTo>
                    <a:cubicBezTo>
                      <a:pt x="755" y="270"/>
                      <a:pt x="768" y="272"/>
                      <a:pt x="781" y="275"/>
                    </a:cubicBezTo>
                    <a:cubicBezTo>
                      <a:pt x="858" y="295"/>
                      <a:pt x="897" y="366"/>
                      <a:pt x="878" y="437"/>
                    </a:cubicBezTo>
                    <a:cubicBezTo>
                      <a:pt x="867" y="486"/>
                      <a:pt x="834" y="507"/>
                      <a:pt x="797" y="507"/>
                    </a:cubicBezTo>
                    <a:cubicBezTo>
                      <a:pt x="767" y="507"/>
                      <a:pt x="734" y="493"/>
                      <a:pt x="709" y="467"/>
                    </a:cubicBezTo>
                    <a:cubicBezTo>
                      <a:pt x="654" y="411"/>
                      <a:pt x="658" y="343"/>
                      <a:pt x="680" y="279"/>
                    </a:cubicBezTo>
                    <a:cubicBezTo>
                      <a:pt x="701" y="275"/>
                      <a:pt x="721" y="270"/>
                      <a:pt x="743" y="270"/>
                    </a:cubicBezTo>
                    <a:close/>
                    <a:moveTo>
                      <a:pt x="276" y="0"/>
                    </a:moveTo>
                    <a:cubicBezTo>
                      <a:pt x="230" y="0"/>
                      <a:pt x="189" y="30"/>
                      <a:pt x="156" y="75"/>
                    </a:cubicBezTo>
                    <a:cubicBezTo>
                      <a:pt x="71" y="84"/>
                      <a:pt x="0" y="143"/>
                      <a:pt x="3" y="253"/>
                    </a:cubicBezTo>
                    <a:cubicBezTo>
                      <a:pt x="3" y="285"/>
                      <a:pt x="32" y="308"/>
                      <a:pt x="62" y="311"/>
                    </a:cubicBezTo>
                    <a:cubicBezTo>
                      <a:pt x="55" y="337"/>
                      <a:pt x="52" y="360"/>
                      <a:pt x="55" y="376"/>
                    </a:cubicBezTo>
                    <a:cubicBezTo>
                      <a:pt x="66" y="504"/>
                      <a:pt x="180" y="619"/>
                      <a:pt x="307" y="619"/>
                    </a:cubicBezTo>
                    <a:cubicBezTo>
                      <a:pt x="334" y="619"/>
                      <a:pt x="362" y="614"/>
                      <a:pt x="389" y="603"/>
                    </a:cubicBezTo>
                    <a:cubicBezTo>
                      <a:pt x="502" y="554"/>
                      <a:pt x="518" y="437"/>
                      <a:pt x="489" y="334"/>
                    </a:cubicBezTo>
                    <a:lnTo>
                      <a:pt x="489" y="334"/>
                    </a:lnTo>
                    <a:cubicBezTo>
                      <a:pt x="502" y="340"/>
                      <a:pt x="517" y="345"/>
                      <a:pt x="532" y="345"/>
                    </a:cubicBezTo>
                    <a:cubicBezTo>
                      <a:pt x="540" y="345"/>
                      <a:pt x="547" y="344"/>
                      <a:pt x="554" y="340"/>
                    </a:cubicBezTo>
                    <a:cubicBezTo>
                      <a:pt x="557" y="340"/>
                      <a:pt x="557" y="337"/>
                      <a:pt x="564" y="337"/>
                    </a:cubicBezTo>
                    <a:cubicBezTo>
                      <a:pt x="554" y="418"/>
                      <a:pt x="573" y="496"/>
                      <a:pt x="635" y="560"/>
                    </a:cubicBezTo>
                    <a:cubicBezTo>
                      <a:pt x="681" y="607"/>
                      <a:pt x="743" y="632"/>
                      <a:pt x="803" y="632"/>
                    </a:cubicBezTo>
                    <a:cubicBezTo>
                      <a:pt x="873" y="632"/>
                      <a:pt x="940" y="598"/>
                      <a:pt x="978" y="525"/>
                    </a:cubicBezTo>
                    <a:cubicBezTo>
                      <a:pt x="1043" y="415"/>
                      <a:pt x="1008" y="256"/>
                      <a:pt x="894" y="181"/>
                    </a:cubicBezTo>
                    <a:cubicBezTo>
                      <a:pt x="849" y="156"/>
                      <a:pt x="794" y="143"/>
                      <a:pt x="735" y="139"/>
                    </a:cubicBezTo>
                    <a:cubicBezTo>
                      <a:pt x="733" y="117"/>
                      <a:pt x="711" y="98"/>
                      <a:pt x="689" y="98"/>
                    </a:cubicBezTo>
                    <a:cubicBezTo>
                      <a:pt x="680" y="98"/>
                      <a:pt x="671" y="101"/>
                      <a:pt x="664" y="110"/>
                    </a:cubicBezTo>
                    <a:cubicBezTo>
                      <a:pt x="651" y="123"/>
                      <a:pt x="645" y="139"/>
                      <a:pt x="632" y="149"/>
                    </a:cubicBezTo>
                    <a:cubicBezTo>
                      <a:pt x="567" y="165"/>
                      <a:pt x="509" y="204"/>
                      <a:pt x="470" y="256"/>
                    </a:cubicBezTo>
                    <a:cubicBezTo>
                      <a:pt x="467" y="259"/>
                      <a:pt x="467" y="262"/>
                      <a:pt x="467" y="269"/>
                    </a:cubicBezTo>
                    <a:cubicBezTo>
                      <a:pt x="444" y="220"/>
                      <a:pt x="411" y="172"/>
                      <a:pt x="379" y="143"/>
                    </a:cubicBezTo>
                    <a:cubicBezTo>
                      <a:pt x="353" y="113"/>
                      <a:pt x="311" y="94"/>
                      <a:pt x="272" y="81"/>
                    </a:cubicBezTo>
                    <a:cubicBezTo>
                      <a:pt x="279" y="78"/>
                      <a:pt x="292" y="75"/>
                      <a:pt x="305" y="75"/>
                    </a:cubicBezTo>
                    <a:cubicBezTo>
                      <a:pt x="306" y="75"/>
                      <a:pt x="307" y="75"/>
                      <a:pt x="308" y="75"/>
                    </a:cubicBezTo>
                    <a:cubicBezTo>
                      <a:pt x="336" y="75"/>
                      <a:pt x="362" y="32"/>
                      <a:pt x="327" y="13"/>
                    </a:cubicBezTo>
                    <a:cubicBezTo>
                      <a:pt x="310" y="4"/>
                      <a:pt x="292" y="0"/>
                      <a:pt x="2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4" name="Google Shape;824;p8"/>
              <p:cNvSpPr/>
              <p:nvPr/>
            </p:nvSpPr>
            <p:spPr>
              <a:xfrm>
                <a:off x="5197300" y="4316828"/>
                <a:ext cx="30077" cy="96995"/>
              </a:xfrm>
              <a:custGeom>
                <a:avLst/>
                <a:gdLst/>
                <a:ahLst/>
                <a:cxnLst/>
                <a:rect l="l" t="t" r="r" b="b"/>
                <a:pathLst>
                  <a:path w="458" h="1477" extrusionOk="0">
                    <a:moveTo>
                      <a:pt x="94" y="1"/>
                    </a:moveTo>
                    <a:cubicBezTo>
                      <a:pt x="77" y="1"/>
                      <a:pt x="60" y="5"/>
                      <a:pt x="42" y="15"/>
                    </a:cubicBezTo>
                    <a:cubicBezTo>
                      <a:pt x="8" y="32"/>
                      <a:pt x="27" y="88"/>
                      <a:pt x="62" y="88"/>
                    </a:cubicBezTo>
                    <a:cubicBezTo>
                      <a:pt x="66" y="88"/>
                      <a:pt x="70" y="88"/>
                      <a:pt x="75" y="86"/>
                    </a:cubicBezTo>
                    <a:cubicBezTo>
                      <a:pt x="82" y="84"/>
                      <a:pt x="88" y="83"/>
                      <a:pt x="94" y="83"/>
                    </a:cubicBezTo>
                    <a:cubicBezTo>
                      <a:pt x="252" y="83"/>
                      <a:pt x="285" y="724"/>
                      <a:pt x="269" y="802"/>
                    </a:cubicBezTo>
                    <a:cubicBezTo>
                      <a:pt x="243" y="980"/>
                      <a:pt x="166" y="1148"/>
                      <a:pt x="72" y="1301"/>
                    </a:cubicBezTo>
                    <a:cubicBezTo>
                      <a:pt x="68" y="1304"/>
                      <a:pt x="65" y="1310"/>
                      <a:pt x="59" y="1317"/>
                    </a:cubicBezTo>
                    <a:cubicBezTo>
                      <a:pt x="49" y="1340"/>
                      <a:pt x="39" y="1359"/>
                      <a:pt x="29" y="1379"/>
                    </a:cubicBezTo>
                    <a:cubicBezTo>
                      <a:pt x="1" y="1430"/>
                      <a:pt x="43" y="1476"/>
                      <a:pt x="87" y="1476"/>
                    </a:cubicBezTo>
                    <a:cubicBezTo>
                      <a:pt x="107" y="1476"/>
                      <a:pt x="126" y="1467"/>
                      <a:pt x="140" y="1443"/>
                    </a:cubicBezTo>
                    <a:cubicBezTo>
                      <a:pt x="324" y="1139"/>
                      <a:pt x="457" y="792"/>
                      <a:pt x="376" y="433"/>
                    </a:cubicBezTo>
                    <a:cubicBezTo>
                      <a:pt x="356" y="337"/>
                      <a:pt x="241" y="1"/>
                      <a:pt x="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5" name="Google Shape;825;p8"/>
              <p:cNvSpPr/>
              <p:nvPr/>
            </p:nvSpPr>
            <p:spPr>
              <a:xfrm>
                <a:off x="5232366" y="4332062"/>
                <a:ext cx="52536" cy="66195"/>
              </a:xfrm>
              <a:custGeom>
                <a:avLst/>
                <a:gdLst/>
                <a:ahLst/>
                <a:cxnLst/>
                <a:rect l="l" t="t" r="r" b="b"/>
                <a:pathLst>
                  <a:path w="800" h="1008" extrusionOk="0">
                    <a:moveTo>
                      <a:pt x="166" y="1"/>
                    </a:moveTo>
                    <a:cubicBezTo>
                      <a:pt x="134" y="1"/>
                      <a:pt x="100" y="21"/>
                      <a:pt x="98" y="61"/>
                    </a:cubicBezTo>
                    <a:cubicBezTo>
                      <a:pt x="75" y="307"/>
                      <a:pt x="46" y="550"/>
                      <a:pt x="4" y="800"/>
                    </a:cubicBezTo>
                    <a:cubicBezTo>
                      <a:pt x="1" y="832"/>
                      <a:pt x="17" y="868"/>
                      <a:pt x="46" y="881"/>
                    </a:cubicBezTo>
                    <a:cubicBezTo>
                      <a:pt x="50" y="903"/>
                      <a:pt x="73" y="917"/>
                      <a:pt x="94" y="917"/>
                    </a:cubicBezTo>
                    <a:cubicBezTo>
                      <a:pt x="113" y="917"/>
                      <a:pt x="131" y="907"/>
                      <a:pt x="134" y="884"/>
                    </a:cubicBezTo>
                    <a:cubicBezTo>
                      <a:pt x="134" y="874"/>
                      <a:pt x="134" y="868"/>
                      <a:pt x="137" y="865"/>
                    </a:cubicBezTo>
                    <a:cubicBezTo>
                      <a:pt x="169" y="852"/>
                      <a:pt x="202" y="839"/>
                      <a:pt x="231" y="826"/>
                    </a:cubicBezTo>
                    <a:cubicBezTo>
                      <a:pt x="390" y="855"/>
                      <a:pt x="535" y="910"/>
                      <a:pt x="671" y="997"/>
                    </a:cubicBezTo>
                    <a:cubicBezTo>
                      <a:pt x="683" y="1005"/>
                      <a:pt x="694" y="1008"/>
                      <a:pt x="705" y="1008"/>
                    </a:cubicBezTo>
                    <a:cubicBezTo>
                      <a:pt x="763" y="1008"/>
                      <a:pt x="799" y="916"/>
                      <a:pt x="736" y="881"/>
                    </a:cubicBezTo>
                    <a:cubicBezTo>
                      <a:pt x="633" y="816"/>
                      <a:pt x="526" y="771"/>
                      <a:pt x="412" y="735"/>
                    </a:cubicBezTo>
                    <a:cubicBezTo>
                      <a:pt x="503" y="680"/>
                      <a:pt x="590" y="622"/>
                      <a:pt x="671" y="550"/>
                    </a:cubicBezTo>
                    <a:cubicBezTo>
                      <a:pt x="714" y="516"/>
                      <a:pt x="679" y="439"/>
                      <a:pt x="628" y="439"/>
                    </a:cubicBezTo>
                    <a:cubicBezTo>
                      <a:pt x="621" y="439"/>
                      <a:pt x="614" y="440"/>
                      <a:pt x="607" y="444"/>
                    </a:cubicBezTo>
                    <a:cubicBezTo>
                      <a:pt x="451" y="499"/>
                      <a:pt x="305" y="567"/>
                      <a:pt x="163" y="657"/>
                    </a:cubicBezTo>
                    <a:lnTo>
                      <a:pt x="163" y="644"/>
                    </a:lnTo>
                    <a:cubicBezTo>
                      <a:pt x="192" y="450"/>
                      <a:pt x="215" y="256"/>
                      <a:pt x="228" y="61"/>
                    </a:cubicBezTo>
                    <a:cubicBezTo>
                      <a:pt x="231" y="21"/>
                      <a:pt x="199" y="1"/>
                      <a:pt x="1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26" name="Google Shape;826;p8"/>
            <p:cNvGrpSpPr/>
            <p:nvPr/>
          </p:nvGrpSpPr>
          <p:grpSpPr>
            <a:xfrm rot="-1825424">
              <a:off x="2112276" y="4383076"/>
              <a:ext cx="738169" cy="441832"/>
              <a:chOff x="4884983" y="2824599"/>
              <a:chExt cx="253545" cy="151760"/>
            </a:xfrm>
          </p:grpSpPr>
          <p:sp>
            <p:nvSpPr>
              <p:cNvPr id="827" name="Google Shape;827;p8"/>
              <p:cNvSpPr/>
              <p:nvPr/>
            </p:nvSpPr>
            <p:spPr>
              <a:xfrm>
                <a:off x="4884983" y="2871420"/>
                <a:ext cx="43474" cy="81693"/>
              </a:xfrm>
              <a:custGeom>
                <a:avLst/>
                <a:gdLst/>
                <a:ahLst/>
                <a:cxnLst/>
                <a:rect l="l" t="t" r="r" b="b"/>
                <a:pathLst>
                  <a:path w="662" h="1244" extrusionOk="0">
                    <a:moveTo>
                      <a:pt x="140" y="1"/>
                    </a:moveTo>
                    <a:cubicBezTo>
                      <a:pt x="125" y="1"/>
                      <a:pt x="109" y="11"/>
                      <a:pt x="108" y="32"/>
                    </a:cubicBezTo>
                    <a:lnTo>
                      <a:pt x="95" y="32"/>
                    </a:lnTo>
                    <a:cubicBezTo>
                      <a:pt x="30" y="32"/>
                      <a:pt x="30" y="129"/>
                      <a:pt x="95" y="133"/>
                    </a:cubicBezTo>
                    <a:lnTo>
                      <a:pt x="104" y="133"/>
                    </a:lnTo>
                    <a:cubicBezTo>
                      <a:pt x="95" y="291"/>
                      <a:pt x="91" y="450"/>
                      <a:pt x="78" y="609"/>
                    </a:cubicBezTo>
                    <a:cubicBezTo>
                      <a:pt x="65" y="732"/>
                      <a:pt x="49" y="862"/>
                      <a:pt x="30" y="988"/>
                    </a:cubicBezTo>
                    <a:cubicBezTo>
                      <a:pt x="20" y="1030"/>
                      <a:pt x="1" y="1082"/>
                      <a:pt x="7" y="1121"/>
                    </a:cubicBezTo>
                    <a:cubicBezTo>
                      <a:pt x="19" y="1219"/>
                      <a:pt x="128" y="1244"/>
                      <a:pt x="246" y="1244"/>
                    </a:cubicBezTo>
                    <a:cubicBezTo>
                      <a:pt x="354" y="1244"/>
                      <a:pt x="469" y="1223"/>
                      <a:pt x="522" y="1218"/>
                    </a:cubicBezTo>
                    <a:cubicBezTo>
                      <a:pt x="600" y="1215"/>
                      <a:pt x="600" y="1101"/>
                      <a:pt x="522" y="1098"/>
                    </a:cubicBezTo>
                    <a:cubicBezTo>
                      <a:pt x="507" y="1097"/>
                      <a:pt x="492" y="1096"/>
                      <a:pt x="476" y="1096"/>
                    </a:cubicBezTo>
                    <a:cubicBezTo>
                      <a:pt x="418" y="1096"/>
                      <a:pt x="353" y="1104"/>
                      <a:pt x="293" y="1104"/>
                    </a:cubicBezTo>
                    <a:cubicBezTo>
                      <a:pt x="262" y="1104"/>
                      <a:pt x="231" y="1102"/>
                      <a:pt x="205" y="1095"/>
                    </a:cubicBezTo>
                    <a:cubicBezTo>
                      <a:pt x="111" y="1069"/>
                      <a:pt x="153" y="1098"/>
                      <a:pt x="143" y="1004"/>
                    </a:cubicBezTo>
                    <a:cubicBezTo>
                      <a:pt x="133" y="936"/>
                      <a:pt x="159" y="855"/>
                      <a:pt x="169" y="787"/>
                    </a:cubicBezTo>
                    <a:cubicBezTo>
                      <a:pt x="172" y="761"/>
                      <a:pt x="172" y="732"/>
                      <a:pt x="172" y="709"/>
                    </a:cubicBezTo>
                    <a:cubicBezTo>
                      <a:pt x="227" y="713"/>
                      <a:pt x="284" y="716"/>
                      <a:pt x="341" y="716"/>
                    </a:cubicBezTo>
                    <a:cubicBezTo>
                      <a:pt x="388" y="716"/>
                      <a:pt x="435" y="714"/>
                      <a:pt x="480" y="709"/>
                    </a:cubicBezTo>
                    <a:cubicBezTo>
                      <a:pt x="542" y="700"/>
                      <a:pt x="545" y="612"/>
                      <a:pt x="480" y="612"/>
                    </a:cubicBezTo>
                    <a:cubicBezTo>
                      <a:pt x="380" y="615"/>
                      <a:pt x="276" y="622"/>
                      <a:pt x="179" y="622"/>
                    </a:cubicBezTo>
                    <a:cubicBezTo>
                      <a:pt x="188" y="460"/>
                      <a:pt x="192" y="304"/>
                      <a:pt x="185" y="142"/>
                    </a:cubicBezTo>
                    <a:lnTo>
                      <a:pt x="185" y="142"/>
                    </a:lnTo>
                    <a:cubicBezTo>
                      <a:pt x="321" y="152"/>
                      <a:pt x="454" y="162"/>
                      <a:pt x="593" y="165"/>
                    </a:cubicBezTo>
                    <a:cubicBezTo>
                      <a:pt x="661" y="162"/>
                      <a:pt x="658" y="52"/>
                      <a:pt x="584" y="49"/>
                    </a:cubicBezTo>
                    <a:cubicBezTo>
                      <a:pt x="448" y="36"/>
                      <a:pt x="308" y="36"/>
                      <a:pt x="172" y="32"/>
                    </a:cubicBezTo>
                    <a:cubicBezTo>
                      <a:pt x="171" y="11"/>
                      <a:pt x="155" y="1"/>
                      <a:pt x="1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8" name="Google Shape;828;p8"/>
              <p:cNvSpPr/>
              <p:nvPr/>
            </p:nvSpPr>
            <p:spPr>
              <a:xfrm>
                <a:off x="4938831" y="2919357"/>
                <a:ext cx="34936" cy="31916"/>
              </a:xfrm>
              <a:custGeom>
                <a:avLst/>
                <a:gdLst/>
                <a:ahLst/>
                <a:cxnLst/>
                <a:rect l="l" t="t" r="r" b="b"/>
                <a:pathLst>
                  <a:path w="532" h="486" extrusionOk="0">
                    <a:moveTo>
                      <a:pt x="36" y="1"/>
                    </a:moveTo>
                    <a:cubicBezTo>
                      <a:pt x="17" y="1"/>
                      <a:pt x="0" y="14"/>
                      <a:pt x="0" y="41"/>
                    </a:cubicBezTo>
                    <a:cubicBezTo>
                      <a:pt x="0" y="161"/>
                      <a:pt x="16" y="277"/>
                      <a:pt x="33" y="401"/>
                    </a:cubicBezTo>
                    <a:cubicBezTo>
                      <a:pt x="33" y="413"/>
                      <a:pt x="36" y="420"/>
                      <a:pt x="36" y="433"/>
                    </a:cubicBezTo>
                    <a:cubicBezTo>
                      <a:pt x="40" y="460"/>
                      <a:pt x="61" y="471"/>
                      <a:pt x="83" y="471"/>
                    </a:cubicBezTo>
                    <a:cubicBezTo>
                      <a:pt x="111" y="471"/>
                      <a:pt x="143" y="451"/>
                      <a:pt x="143" y="420"/>
                    </a:cubicBezTo>
                    <a:cubicBezTo>
                      <a:pt x="136" y="336"/>
                      <a:pt x="159" y="161"/>
                      <a:pt x="272" y="141"/>
                    </a:cubicBezTo>
                    <a:cubicBezTo>
                      <a:pt x="278" y="140"/>
                      <a:pt x="284" y="140"/>
                      <a:pt x="290" y="140"/>
                    </a:cubicBezTo>
                    <a:cubicBezTo>
                      <a:pt x="378" y="140"/>
                      <a:pt x="395" y="280"/>
                      <a:pt x="395" y="371"/>
                    </a:cubicBezTo>
                    <a:cubicBezTo>
                      <a:pt x="386" y="384"/>
                      <a:pt x="376" y="404"/>
                      <a:pt x="379" y="430"/>
                    </a:cubicBezTo>
                    <a:cubicBezTo>
                      <a:pt x="386" y="446"/>
                      <a:pt x="392" y="456"/>
                      <a:pt x="405" y="469"/>
                    </a:cubicBezTo>
                    <a:cubicBezTo>
                      <a:pt x="418" y="481"/>
                      <a:pt x="432" y="486"/>
                      <a:pt x="447" y="486"/>
                    </a:cubicBezTo>
                    <a:cubicBezTo>
                      <a:pt x="451" y="486"/>
                      <a:pt x="456" y="485"/>
                      <a:pt x="460" y="485"/>
                    </a:cubicBezTo>
                    <a:cubicBezTo>
                      <a:pt x="467" y="485"/>
                      <a:pt x="467" y="485"/>
                      <a:pt x="470" y="482"/>
                    </a:cubicBezTo>
                    <a:cubicBezTo>
                      <a:pt x="489" y="478"/>
                      <a:pt x="509" y="462"/>
                      <a:pt x="509" y="439"/>
                    </a:cubicBezTo>
                    <a:cubicBezTo>
                      <a:pt x="531" y="279"/>
                      <a:pt x="478" y="15"/>
                      <a:pt x="280" y="15"/>
                    </a:cubicBezTo>
                    <a:cubicBezTo>
                      <a:pt x="277" y="15"/>
                      <a:pt x="275" y="15"/>
                      <a:pt x="272" y="15"/>
                    </a:cubicBezTo>
                    <a:cubicBezTo>
                      <a:pt x="185" y="18"/>
                      <a:pt x="127" y="73"/>
                      <a:pt x="84" y="141"/>
                    </a:cubicBezTo>
                    <a:cubicBezTo>
                      <a:pt x="81" y="109"/>
                      <a:pt x="78" y="77"/>
                      <a:pt x="78" y="41"/>
                    </a:cubicBezTo>
                    <a:cubicBezTo>
                      <a:pt x="75" y="15"/>
                      <a:pt x="55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9" name="Google Shape;829;p8"/>
              <p:cNvSpPr/>
              <p:nvPr/>
            </p:nvSpPr>
            <p:spPr>
              <a:xfrm>
                <a:off x="4962208" y="2901298"/>
                <a:ext cx="35265" cy="1123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171" extrusionOk="0">
                    <a:moveTo>
                      <a:pt x="444" y="0"/>
                    </a:moveTo>
                    <a:cubicBezTo>
                      <a:pt x="439" y="0"/>
                      <a:pt x="434" y="1"/>
                      <a:pt x="428" y="2"/>
                    </a:cubicBezTo>
                    <a:cubicBezTo>
                      <a:pt x="409" y="8"/>
                      <a:pt x="402" y="24"/>
                      <a:pt x="396" y="41"/>
                    </a:cubicBezTo>
                    <a:cubicBezTo>
                      <a:pt x="393" y="41"/>
                      <a:pt x="393" y="41"/>
                      <a:pt x="389" y="44"/>
                    </a:cubicBezTo>
                    <a:cubicBezTo>
                      <a:pt x="370" y="47"/>
                      <a:pt x="347" y="47"/>
                      <a:pt x="328" y="50"/>
                    </a:cubicBezTo>
                    <a:cubicBezTo>
                      <a:pt x="299" y="57"/>
                      <a:pt x="266" y="60"/>
                      <a:pt x="240" y="60"/>
                    </a:cubicBezTo>
                    <a:cubicBezTo>
                      <a:pt x="176" y="66"/>
                      <a:pt x="114" y="73"/>
                      <a:pt x="49" y="83"/>
                    </a:cubicBezTo>
                    <a:cubicBezTo>
                      <a:pt x="1" y="92"/>
                      <a:pt x="14" y="170"/>
                      <a:pt x="59" y="170"/>
                    </a:cubicBezTo>
                    <a:cubicBezTo>
                      <a:pt x="140" y="164"/>
                      <a:pt x="218" y="157"/>
                      <a:pt x="299" y="154"/>
                    </a:cubicBezTo>
                    <a:cubicBezTo>
                      <a:pt x="350" y="147"/>
                      <a:pt x="422" y="157"/>
                      <a:pt x="470" y="131"/>
                    </a:cubicBezTo>
                    <a:cubicBezTo>
                      <a:pt x="537" y="95"/>
                      <a:pt x="513" y="0"/>
                      <a:pt x="4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0" name="Google Shape;830;p8"/>
              <p:cNvSpPr/>
              <p:nvPr/>
            </p:nvSpPr>
            <p:spPr>
              <a:xfrm>
                <a:off x="4949666" y="2889216"/>
                <a:ext cx="44656" cy="8603"/>
              </a:xfrm>
              <a:custGeom>
                <a:avLst/>
                <a:gdLst/>
                <a:ahLst/>
                <a:cxnLst/>
                <a:rect l="l" t="t" r="r" b="b"/>
                <a:pathLst>
                  <a:path w="680" h="131" extrusionOk="0">
                    <a:moveTo>
                      <a:pt x="161" y="0"/>
                    </a:moveTo>
                    <a:cubicBezTo>
                      <a:pt x="123" y="0"/>
                      <a:pt x="86" y="0"/>
                      <a:pt x="49" y="1"/>
                    </a:cubicBezTo>
                    <a:cubicBezTo>
                      <a:pt x="0" y="1"/>
                      <a:pt x="0" y="72"/>
                      <a:pt x="49" y="79"/>
                    </a:cubicBezTo>
                    <a:cubicBezTo>
                      <a:pt x="237" y="95"/>
                      <a:pt x="422" y="118"/>
                      <a:pt x="606" y="131"/>
                    </a:cubicBezTo>
                    <a:cubicBezTo>
                      <a:pt x="607" y="131"/>
                      <a:pt x="608" y="131"/>
                      <a:pt x="609" y="131"/>
                    </a:cubicBezTo>
                    <a:cubicBezTo>
                      <a:pt x="665" y="131"/>
                      <a:pt x="680" y="40"/>
                      <a:pt x="626" y="30"/>
                    </a:cubicBezTo>
                    <a:cubicBezTo>
                      <a:pt x="474" y="7"/>
                      <a:pt x="316" y="0"/>
                      <a:pt x="1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1" name="Google Shape;831;p8"/>
              <p:cNvSpPr/>
              <p:nvPr/>
            </p:nvSpPr>
            <p:spPr>
              <a:xfrm>
                <a:off x="5008373" y="2905173"/>
                <a:ext cx="123394" cy="9653"/>
              </a:xfrm>
              <a:custGeom>
                <a:avLst/>
                <a:gdLst/>
                <a:ahLst/>
                <a:cxnLst/>
                <a:rect l="l" t="t" r="r" b="b"/>
                <a:pathLst>
                  <a:path w="1879" h="147" extrusionOk="0">
                    <a:moveTo>
                      <a:pt x="1719" y="0"/>
                    </a:moveTo>
                    <a:cubicBezTo>
                      <a:pt x="1700" y="0"/>
                      <a:pt x="1683" y="6"/>
                      <a:pt x="1675" y="17"/>
                    </a:cubicBezTo>
                    <a:cubicBezTo>
                      <a:pt x="1363" y="12"/>
                      <a:pt x="1051" y="6"/>
                      <a:pt x="739" y="6"/>
                    </a:cubicBezTo>
                    <a:cubicBezTo>
                      <a:pt x="511" y="6"/>
                      <a:pt x="283" y="9"/>
                      <a:pt x="56" y="17"/>
                    </a:cubicBezTo>
                    <a:cubicBezTo>
                      <a:pt x="1" y="17"/>
                      <a:pt x="1" y="101"/>
                      <a:pt x="56" y="101"/>
                    </a:cubicBezTo>
                    <a:cubicBezTo>
                      <a:pt x="632" y="105"/>
                      <a:pt x="1215" y="105"/>
                      <a:pt x="1795" y="147"/>
                    </a:cubicBezTo>
                    <a:cubicBezTo>
                      <a:pt x="1796" y="147"/>
                      <a:pt x="1797" y="147"/>
                      <a:pt x="1798" y="147"/>
                    </a:cubicBezTo>
                    <a:cubicBezTo>
                      <a:pt x="1870" y="147"/>
                      <a:pt x="1879" y="36"/>
                      <a:pt x="1811" y="20"/>
                    </a:cubicBezTo>
                    <a:cubicBezTo>
                      <a:pt x="1782" y="14"/>
                      <a:pt x="1756" y="7"/>
                      <a:pt x="1730" y="1"/>
                    </a:cubicBezTo>
                    <a:cubicBezTo>
                      <a:pt x="1727" y="0"/>
                      <a:pt x="1723" y="0"/>
                      <a:pt x="17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2" name="Google Shape;832;p8"/>
              <p:cNvSpPr/>
              <p:nvPr/>
            </p:nvSpPr>
            <p:spPr>
              <a:xfrm>
                <a:off x="5027548" y="2830049"/>
                <a:ext cx="41306" cy="69348"/>
              </a:xfrm>
              <a:custGeom>
                <a:avLst/>
                <a:gdLst/>
                <a:ahLst/>
                <a:cxnLst/>
                <a:rect l="l" t="t" r="r" b="b"/>
                <a:pathLst>
                  <a:path w="629" h="1056" extrusionOk="0">
                    <a:moveTo>
                      <a:pt x="182" y="1"/>
                    </a:moveTo>
                    <a:cubicBezTo>
                      <a:pt x="159" y="1"/>
                      <a:pt x="137" y="14"/>
                      <a:pt x="130" y="44"/>
                    </a:cubicBezTo>
                    <a:cubicBezTo>
                      <a:pt x="55" y="364"/>
                      <a:pt x="0" y="691"/>
                      <a:pt x="10" y="1019"/>
                    </a:cubicBezTo>
                    <a:cubicBezTo>
                      <a:pt x="10" y="1043"/>
                      <a:pt x="28" y="1055"/>
                      <a:pt x="46" y="1055"/>
                    </a:cubicBezTo>
                    <a:cubicBezTo>
                      <a:pt x="65" y="1055"/>
                      <a:pt x="84" y="1043"/>
                      <a:pt x="88" y="1019"/>
                    </a:cubicBezTo>
                    <a:cubicBezTo>
                      <a:pt x="91" y="957"/>
                      <a:pt x="97" y="892"/>
                      <a:pt x="107" y="834"/>
                    </a:cubicBezTo>
                    <a:cubicBezTo>
                      <a:pt x="109" y="834"/>
                      <a:pt x="111" y="835"/>
                      <a:pt x="113" y="835"/>
                    </a:cubicBezTo>
                    <a:cubicBezTo>
                      <a:pt x="143" y="835"/>
                      <a:pt x="170" y="790"/>
                      <a:pt x="143" y="769"/>
                    </a:cubicBezTo>
                    <a:cubicBezTo>
                      <a:pt x="130" y="756"/>
                      <a:pt x="136" y="737"/>
                      <a:pt x="156" y="714"/>
                    </a:cubicBezTo>
                    <a:cubicBezTo>
                      <a:pt x="282" y="789"/>
                      <a:pt x="399" y="866"/>
                      <a:pt x="512" y="954"/>
                    </a:cubicBezTo>
                    <a:cubicBezTo>
                      <a:pt x="526" y="964"/>
                      <a:pt x="540" y="969"/>
                      <a:pt x="552" y="969"/>
                    </a:cubicBezTo>
                    <a:cubicBezTo>
                      <a:pt x="599" y="969"/>
                      <a:pt x="628" y="909"/>
                      <a:pt x="580" y="876"/>
                    </a:cubicBezTo>
                    <a:cubicBezTo>
                      <a:pt x="467" y="795"/>
                      <a:pt x="347" y="724"/>
                      <a:pt x="220" y="662"/>
                    </a:cubicBezTo>
                    <a:cubicBezTo>
                      <a:pt x="266" y="630"/>
                      <a:pt x="314" y="598"/>
                      <a:pt x="324" y="591"/>
                    </a:cubicBezTo>
                    <a:cubicBezTo>
                      <a:pt x="399" y="536"/>
                      <a:pt x="476" y="494"/>
                      <a:pt x="535" y="432"/>
                    </a:cubicBezTo>
                    <a:cubicBezTo>
                      <a:pt x="570" y="397"/>
                      <a:pt x="539" y="349"/>
                      <a:pt x="499" y="349"/>
                    </a:cubicBezTo>
                    <a:cubicBezTo>
                      <a:pt x="491" y="349"/>
                      <a:pt x="484" y="351"/>
                      <a:pt x="476" y="355"/>
                    </a:cubicBezTo>
                    <a:cubicBezTo>
                      <a:pt x="405" y="390"/>
                      <a:pt x="347" y="448"/>
                      <a:pt x="282" y="494"/>
                    </a:cubicBezTo>
                    <a:cubicBezTo>
                      <a:pt x="237" y="529"/>
                      <a:pt x="185" y="562"/>
                      <a:pt x="139" y="601"/>
                    </a:cubicBezTo>
                    <a:cubicBezTo>
                      <a:pt x="162" y="448"/>
                      <a:pt x="191" y="299"/>
                      <a:pt x="227" y="147"/>
                    </a:cubicBezTo>
                    <a:cubicBezTo>
                      <a:pt x="253" y="141"/>
                      <a:pt x="272" y="115"/>
                      <a:pt x="259" y="82"/>
                    </a:cubicBezTo>
                    <a:cubicBezTo>
                      <a:pt x="256" y="73"/>
                      <a:pt x="253" y="60"/>
                      <a:pt x="243" y="44"/>
                    </a:cubicBezTo>
                    <a:cubicBezTo>
                      <a:pt x="233" y="17"/>
                      <a:pt x="207" y="1"/>
                      <a:pt x="1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3" name="Google Shape;833;p8"/>
              <p:cNvSpPr/>
              <p:nvPr/>
            </p:nvSpPr>
            <p:spPr>
              <a:xfrm>
                <a:off x="5066949" y="2860913"/>
                <a:ext cx="41044" cy="27516"/>
              </a:xfrm>
              <a:custGeom>
                <a:avLst/>
                <a:gdLst/>
                <a:ahLst/>
                <a:cxnLst/>
                <a:rect l="l" t="t" r="r" b="b"/>
                <a:pathLst>
                  <a:path w="625" h="419" extrusionOk="0">
                    <a:moveTo>
                      <a:pt x="199" y="0"/>
                    </a:moveTo>
                    <a:cubicBezTo>
                      <a:pt x="171" y="0"/>
                      <a:pt x="144" y="37"/>
                      <a:pt x="158" y="66"/>
                    </a:cubicBezTo>
                    <a:cubicBezTo>
                      <a:pt x="184" y="115"/>
                      <a:pt x="210" y="160"/>
                      <a:pt x="239" y="209"/>
                    </a:cubicBezTo>
                    <a:cubicBezTo>
                      <a:pt x="178" y="244"/>
                      <a:pt x="119" y="277"/>
                      <a:pt x="48" y="302"/>
                    </a:cubicBezTo>
                    <a:cubicBezTo>
                      <a:pt x="1" y="320"/>
                      <a:pt x="13" y="389"/>
                      <a:pt x="59" y="389"/>
                    </a:cubicBezTo>
                    <a:cubicBezTo>
                      <a:pt x="64" y="389"/>
                      <a:pt x="69" y="388"/>
                      <a:pt x="74" y="387"/>
                    </a:cubicBezTo>
                    <a:cubicBezTo>
                      <a:pt x="145" y="364"/>
                      <a:pt x="223" y="328"/>
                      <a:pt x="297" y="293"/>
                    </a:cubicBezTo>
                    <a:cubicBezTo>
                      <a:pt x="304" y="306"/>
                      <a:pt x="307" y="312"/>
                      <a:pt x="314" y="322"/>
                    </a:cubicBezTo>
                    <a:cubicBezTo>
                      <a:pt x="304" y="335"/>
                      <a:pt x="301" y="351"/>
                      <a:pt x="304" y="367"/>
                    </a:cubicBezTo>
                    <a:cubicBezTo>
                      <a:pt x="312" y="403"/>
                      <a:pt x="337" y="419"/>
                      <a:pt x="363" y="419"/>
                    </a:cubicBezTo>
                    <a:cubicBezTo>
                      <a:pt x="402" y="419"/>
                      <a:pt x="444" y="383"/>
                      <a:pt x="430" y="328"/>
                    </a:cubicBezTo>
                    <a:cubicBezTo>
                      <a:pt x="421" y="302"/>
                      <a:pt x="404" y="273"/>
                      <a:pt x="385" y="244"/>
                    </a:cubicBezTo>
                    <a:cubicBezTo>
                      <a:pt x="456" y="202"/>
                      <a:pt x="531" y="150"/>
                      <a:pt x="592" y="95"/>
                    </a:cubicBezTo>
                    <a:cubicBezTo>
                      <a:pt x="625" y="65"/>
                      <a:pt x="594" y="6"/>
                      <a:pt x="555" y="6"/>
                    </a:cubicBezTo>
                    <a:cubicBezTo>
                      <a:pt x="547" y="6"/>
                      <a:pt x="539" y="9"/>
                      <a:pt x="531" y="14"/>
                    </a:cubicBezTo>
                    <a:cubicBezTo>
                      <a:pt x="463" y="63"/>
                      <a:pt x="395" y="111"/>
                      <a:pt x="323" y="157"/>
                    </a:cubicBezTo>
                    <a:cubicBezTo>
                      <a:pt x="291" y="108"/>
                      <a:pt x="259" y="59"/>
                      <a:pt x="226" y="14"/>
                    </a:cubicBezTo>
                    <a:cubicBezTo>
                      <a:pt x="218" y="4"/>
                      <a:pt x="209" y="0"/>
                      <a:pt x="1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4" name="Google Shape;834;p8"/>
              <p:cNvSpPr/>
              <p:nvPr/>
            </p:nvSpPr>
            <p:spPr>
              <a:xfrm>
                <a:off x="5094989" y="2824599"/>
                <a:ext cx="43539" cy="33623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12" extrusionOk="0">
                    <a:moveTo>
                      <a:pt x="134" y="1"/>
                    </a:moveTo>
                    <a:cubicBezTo>
                      <a:pt x="64" y="1"/>
                      <a:pt x="0" y="45"/>
                      <a:pt x="10" y="133"/>
                    </a:cubicBezTo>
                    <a:cubicBezTo>
                      <a:pt x="11" y="158"/>
                      <a:pt x="32" y="172"/>
                      <a:pt x="52" y="172"/>
                    </a:cubicBezTo>
                    <a:cubicBezTo>
                      <a:pt x="70" y="172"/>
                      <a:pt x="88" y="160"/>
                      <a:pt x="88" y="133"/>
                    </a:cubicBezTo>
                    <a:cubicBezTo>
                      <a:pt x="110" y="116"/>
                      <a:pt x="131" y="106"/>
                      <a:pt x="147" y="106"/>
                    </a:cubicBezTo>
                    <a:cubicBezTo>
                      <a:pt x="169" y="106"/>
                      <a:pt x="184" y="124"/>
                      <a:pt x="188" y="162"/>
                    </a:cubicBezTo>
                    <a:cubicBezTo>
                      <a:pt x="191" y="195"/>
                      <a:pt x="191" y="227"/>
                      <a:pt x="185" y="259"/>
                    </a:cubicBezTo>
                    <a:cubicBezTo>
                      <a:pt x="181" y="289"/>
                      <a:pt x="172" y="311"/>
                      <a:pt x="169" y="340"/>
                    </a:cubicBezTo>
                    <a:cubicBezTo>
                      <a:pt x="165" y="389"/>
                      <a:pt x="169" y="438"/>
                      <a:pt x="207" y="470"/>
                    </a:cubicBezTo>
                    <a:cubicBezTo>
                      <a:pt x="243" y="501"/>
                      <a:pt x="294" y="512"/>
                      <a:pt x="348" y="512"/>
                    </a:cubicBezTo>
                    <a:cubicBezTo>
                      <a:pt x="431" y="512"/>
                      <a:pt x="521" y="486"/>
                      <a:pt x="580" y="467"/>
                    </a:cubicBezTo>
                    <a:cubicBezTo>
                      <a:pt x="663" y="443"/>
                      <a:pt x="640" y="341"/>
                      <a:pt x="576" y="341"/>
                    </a:cubicBezTo>
                    <a:cubicBezTo>
                      <a:pt x="570" y="341"/>
                      <a:pt x="564" y="342"/>
                      <a:pt x="557" y="344"/>
                    </a:cubicBezTo>
                    <a:cubicBezTo>
                      <a:pt x="500" y="365"/>
                      <a:pt x="440" y="383"/>
                      <a:pt x="380" y="383"/>
                    </a:cubicBezTo>
                    <a:cubicBezTo>
                      <a:pt x="376" y="383"/>
                      <a:pt x="371" y="383"/>
                      <a:pt x="366" y="382"/>
                    </a:cubicBezTo>
                    <a:cubicBezTo>
                      <a:pt x="282" y="376"/>
                      <a:pt x="295" y="357"/>
                      <a:pt x="301" y="279"/>
                    </a:cubicBezTo>
                    <a:cubicBezTo>
                      <a:pt x="311" y="204"/>
                      <a:pt x="311" y="123"/>
                      <a:pt x="256" y="59"/>
                    </a:cubicBezTo>
                    <a:cubicBezTo>
                      <a:pt x="226" y="20"/>
                      <a:pt x="179" y="1"/>
                      <a:pt x="1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5" name="Google Shape;835;p8"/>
              <p:cNvSpPr/>
              <p:nvPr/>
            </p:nvSpPr>
            <p:spPr>
              <a:xfrm>
                <a:off x="5055260" y="2918635"/>
                <a:ext cx="72303" cy="57724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879" extrusionOk="0">
                    <a:moveTo>
                      <a:pt x="405" y="1"/>
                    </a:moveTo>
                    <a:cubicBezTo>
                      <a:pt x="268" y="1"/>
                      <a:pt x="103" y="144"/>
                      <a:pt x="28" y="224"/>
                    </a:cubicBezTo>
                    <a:cubicBezTo>
                      <a:pt x="1" y="256"/>
                      <a:pt x="28" y="297"/>
                      <a:pt x="61" y="297"/>
                    </a:cubicBezTo>
                    <a:cubicBezTo>
                      <a:pt x="70" y="297"/>
                      <a:pt x="80" y="293"/>
                      <a:pt x="90" y="285"/>
                    </a:cubicBezTo>
                    <a:cubicBezTo>
                      <a:pt x="135" y="240"/>
                      <a:pt x="200" y="159"/>
                      <a:pt x="262" y="143"/>
                    </a:cubicBezTo>
                    <a:cubicBezTo>
                      <a:pt x="296" y="136"/>
                      <a:pt x="324" y="133"/>
                      <a:pt x="348" y="133"/>
                    </a:cubicBezTo>
                    <a:cubicBezTo>
                      <a:pt x="515" y="133"/>
                      <a:pt x="419" y="291"/>
                      <a:pt x="382" y="382"/>
                    </a:cubicBezTo>
                    <a:cubicBezTo>
                      <a:pt x="323" y="525"/>
                      <a:pt x="249" y="654"/>
                      <a:pt x="158" y="781"/>
                    </a:cubicBezTo>
                    <a:cubicBezTo>
                      <a:pt x="130" y="819"/>
                      <a:pt x="166" y="878"/>
                      <a:pt x="210" y="878"/>
                    </a:cubicBezTo>
                    <a:cubicBezTo>
                      <a:pt x="211" y="878"/>
                      <a:pt x="212" y="878"/>
                      <a:pt x="213" y="878"/>
                    </a:cubicBezTo>
                    <a:cubicBezTo>
                      <a:pt x="485" y="852"/>
                      <a:pt x="748" y="862"/>
                      <a:pt x="1020" y="855"/>
                    </a:cubicBezTo>
                    <a:cubicBezTo>
                      <a:pt x="1101" y="855"/>
                      <a:pt x="1097" y="742"/>
                      <a:pt x="1020" y="735"/>
                    </a:cubicBezTo>
                    <a:cubicBezTo>
                      <a:pt x="924" y="723"/>
                      <a:pt x="827" y="718"/>
                      <a:pt x="728" y="718"/>
                    </a:cubicBezTo>
                    <a:cubicBezTo>
                      <a:pt x="599" y="718"/>
                      <a:pt x="468" y="726"/>
                      <a:pt x="339" y="735"/>
                    </a:cubicBezTo>
                    <a:cubicBezTo>
                      <a:pt x="401" y="635"/>
                      <a:pt x="453" y="531"/>
                      <a:pt x="498" y="424"/>
                    </a:cubicBezTo>
                    <a:cubicBezTo>
                      <a:pt x="531" y="334"/>
                      <a:pt x="608" y="191"/>
                      <a:pt x="556" y="94"/>
                    </a:cubicBezTo>
                    <a:cubicBezTo>
                      <a:pt x="517" y="26"/>
                      <a:pt x="463" y="1"/>
                      <a:pt x="4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36" name="Google Shape;836;p8"/>
            <p:cNvGrpSpPr/>
            <p:nvPr/>
          </p:nvGrpSpPr>
          <p:grpSpPr>
            <a:xfrm rot="-1659384">
              <a:off x="-91707" y="3274757"/>
              <a:ext cx="824112" cy="228854"/>
              <a:chOff x="4799352" y="1342220"/>
              <a:chExt cx="428026" cy="118862"/>
            </a:xfrm>
          </p:grpSpPr>
          <p:sp>
            <p:nvSpPr>
              <p:cNvPr id="837" name="Google Shape;837;p8"/>
              <p:cNvSpPr/>
              <p:nvPr/>
            </p:nvSpPr>
            <p:spPr>
              <a:xfrm>
                <a:off x="4799352" y="1373609"/>
                <a:ext cx="54834" cy="43211"/>
              </a:xfrm>
              <a:custGeom>
                <a:avLst/>
                <a:gdLst/>
                <a:ahLst/>
                <a:cxnLst/>
                <a:rect l="l" t="t" r="r" b="b"/>
                <a:pathLst>
                  <a:path w="835" h="658" extrusionOk="0">
                    <a:moveTo>
                      <a:pt x="136" y="0"/>
                    </a:moveTo>
                    <a:cubicBezTo>
                      <a:pt x="104" y="0"/>
                      <a:pt x="79" y="43"/>
                      <a:pt x="106" y="70"/>
                    </a:cubicBezTo>
                    <a:cubicBezTo>
                      <a:pt x="190" y="164"/>
                      <a:pt x="287" y="245"/>
                      <a:pt x="368" y="339"/>
                    </a:cubicBezTo>
                    <a:cubicBezTo>
                      <a:pt x="381" y="352"/>
                      <a:pt x="394" y="369"/>
                      <a:pt x="407" y="385"/>
                    </a:cubicBezTo>
                    <a:cubicBezTo>
                      <a:pt x="297" y="453"/>
                      <a:pt x="187" y="508"/>
                      <a:pt x="54" y="553"/>
                    </a:cubicBezTo>
                    <a:cubicBezTo>
                      <a:pt x="1" y="571"/>
                      <a:pt x="18" y="646"/>
                      <a:pt x="64" y="646"/>
                    </a:cubicBezTo>
                    <a:cubicBezTo>
                      <a:pt x="68" y="646"/>
                      <a:pt x="72" y="645"/>
                      <a:pt x="77" y="644"/>
                    </a:cubicBezTo>
                    <a:cubicBezTo>
                      <a:pt x="213" y="602"/>
                      <a:pt x="349" y="550"/>
                      <a:pt x="479" y="482"/>
                    </a:cubicBezTo>
                    <a:cubicBezTo>
                      <a:pt x="521" y="534"/>
                      <a:pt x="556" y="586"/>
                      <a:pt x="602" y="637"/>
                    </a:cubicBezTo>
                    <a:cubicBezTo>
                      <a:pt x="612" y="651"/>
                      <a:pt x="625" y="657"/>
                      <a:pt x="638" y="657"/>
                    </a:cubicBezTo>
                    <a:cubicBezTo>
                      <a:pt x="676" y="657"/>
                      <a:pt x="713" y="608"/>
                      <a:pt x="689" y="569"/>
                    </a:cubicBezTo>
                    <a:cubicBezTo>
                      <a:pt x="660" y="518"/>
                      <a:pt x="628" y="466"/>
                      <a:pt x="589" y="417"/>
                    </a:cubicBezTo>
                    <a:cubicBezTo>
                      <a:pt x="670" y="362"/>
                      <a:pt x="741" y="304"/>
                      <a:pt x="802" y="229"/>
                    </a:cubicBezTo>
                    <a:cubicBezTo>
                      <a:pt x="835" y="197"/>
                      <a:pt x="807" y="136"/>
                      <a:pt x="765" y="136"/>
                    </a:cubicBezTo>
                    <a:cubicBezTo>
                      <a:pt x="757" y="136"/>
                      <a:pt x="747" y="139"/>
                      <a:pt x="738" y="145"/>
                    </a:cubicBezTo>
                    <a:cubicBezTo>
                      <a:pt x="657" y="207"/>
                      <a:pt x="585" y="262"/>
                      <a:pt x="508" y="313"/>
                    </a:cubicBezTo>
                    <a:cubicBezTo>
                      <a:pt x="404" y="194"/>
                      <a:pt x="278" y="83"/>
                      <a:pt x="155" y="6"/>
                    </a:cubicBezTo>
                    <a:cubicBezTo>
                      <a:pt x="148" y="2"/>
                      <a:pt x="142" y="0"/>
                      <a:pt x="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8" name="Google Shape;838;p8"/>
              <p:cNvSpPr/>
              <p:nvPr/>
            </p:nvSpPr>
            <p:spPr>
              <a:xfrm>
                <a:off x="4879007" y="1380570"/>
                <a:ext cx="41569" cy="36907"/>
              </a:xfrm>
              <a:custGeom>
                <a:avLst/>
                <a:gdLst/>
                <a:ahLst/>
                <a:cxnLst/>
                <a:rect l="l" t="t" r="r" b="b"/>
                <a:pathLst>
                  <a:path w="633" h="562" extrusionOk="0">
                    <a:moveTo>
                      <a:pt x="415" y="1"/>
                    </a:moveTo>
                    <a:cubicBezTo>
                      <a:pt x="383" y="1"/>
                      <a:pt x="349" y="22"/>
                      <a:pt x="351" y="58"/>
                    </a:cubicBezTo>
                    <a:cubicBezTo>
                      <a:pt x="357" y="133"/>
                      <a:pt x="351" y="198"/>
                      <a:pt x="335" y="256"/>
                    </a:cubicBezTo>
                    <a:cubicBezTo>
                      <a:pt x="244" y="256"/>
                      <a:pt x="150" y="256"/>
                      <a:pt x="59" y="253"/>
                    </a:cubicBezTo>
                    <a:cubicBezTo>
                      <a:pt x="1" y="253"/>
                      <a:pt x="1" y="347"/>
                      <a:pt x="59" y="350"/>
                    </a:cubicBezTo>
                    <a:cubicBezTo>
                      <a:pt x="134" y="353"/>
                      <a:pt x="211" y="363"/>
                      <a:pt x="283" y="369"/>
                    </a:cubicBezTo>
                    <a:cubicBezTo>
                      <a:pt x="260" y="412"/>
                      <a:pt x="228" y="444"/>
                      <a:pt x="186" y="476"/>
                    </a:cubicBezTo>
                    <a:cubicBezTo>
                      <a:pt x="148" y="503"/>
                      <a:pt x="182" y="562"/>
                      <a:pt x="223" y="562"/>
                    </a:cubicBezTo>
                    <a:cubicBezTo>
                      <a:pt x="231" y="562"/>
                      <a:pt x="239" y="559"/>
                      <a:pt x="247" y="554"/>
                    </a:cubicBezTo>
                    <a:cubicBezTo>
                      <a:pt x="312" y="509"/>
                      <a:pt x="364" y="447"/>
                      <a:pt x="406" y="379"/>
                    </a:cubicBezTo>
                    <a:cubicBezTo>
                      <a:pt x="430" y="381"/>
                      <a:pt x="455" y="382"/>
                      <a:pt x="480" y="382"/>
                    </a:cubicBezTo>
                    <a:cubicBezTo>
                      <a:pt x="505" y="382"/>
                      <a:pt x="531" y="381"/>
                      <a:pt x="555" y="379"/>
                    </a:cubicBezTo>
                    <a:cubicBezTo>
                      <a:pt x="610" y="379"/>
                      <a:pt x="633" y="285"/>
                      <a:pt x="571" y="272"/>
                    </a:cubicBezTo>
                    <a:cubicBezTo>
                      <a:pt x="535" y="269"/>
                      <a:pt x="497" y="266"/>
                      <a:pt x="458" y="263"/>
                    </a:cubicBezTo>
                    <a:cubicBezTo>
                      <a:pt x="477" y="191"/>
                      <a:pt x="480" y="117"/>
                      <a:pt x="471" y="42"/>
                    </a:cubicBezTo>
                    <a:cubicBezTo>
                      <a:pt x="465" y="14"/>
                      <a:pt x="441" y="1"/>
                      <a:pt x="4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9" name="Google Shape;839;p8"/>
              <p:cNvSpPr/>
              <p:nvPr/>
            </p:nvSpPr>
            <p:spPr>
              <a:xfrm>
                <a:off x="4927339" y="1370129"/>
                <a:ext cx="55688" cy="90953"/>
              </a:xfrm>
              <a:custGeom>
                <a:avLst/>
                <a:gdLst/>
                <a:ahLst/>
                <a:cxnLst/>
                <a:rect l="l" t="t" r="r" b="b"/>
                <a:pathLst>
                  <a:path w="848" h="1385" extrusionOk="0">
                    <a:moveTo>
                      <a:pt x="693" y="1"/>
                    </a:moveTo>
                    <a:cubicBezTo>
                      <a:pt x="666" y="1"/>
                      <a:pt x="639" y="16"/>
                      <a:pt x="632" y="49"/>
                    </a:cubicBezTo>
                    <a:cubicBezTo>
                      <a:pt x="600" y="198"/>
                      <a:pt x="596" y="266"/>
                      <a:pt x="425" y="282"/>
                    </a:cubicBezTo>
                    <a:cubicBezTo>
                      <a:pt x="394" y="299"/>
                      <a:pt x="367" y="308"/>
                      <a:pt x="343" y="308"/>
                    </a:cubicBezTo>
                    <a:cubicBezTo>
                      <a:pt x="305" y="308"/>
                      <a:pt x="276" y="286"/>
                      <a:pt x="256" y="243"/>
                    </a:cubicBezTo>
                    <a:cubicBezTo>
                      <a:pt x="224" y="188"/>
                      <a:pt x="178" y="149"/>
                      <a:pt x="130" y="111"/>
                    </a:cubicBezTo>
                    <a:lnTo>
                      <a:pt x="130" y="111"/>
                    </a:lnTo>
                    <a:cubicBezTo>
                      <a:pt x="132" y="111"/>
                      <a:pt x="134" y="111"/>
                      <a:pt x="136" y="111"/>
                    </a:cubicBezTo>
                    <a:cubicBezTo>
                      <a:pt x="185" y="111"/>
                      <a:pt x="190" y="35"/>
                      <a:pt x="143" y="17"/>
                    </a:cubicBezTo>
                    <a:cubicBezTo>
                      <a:pt x="136" y="17"/>
                      <a:pt x="133" y="10"/>
                      <a:pt x="130" y="10"/>
                    </a:cubicBezTo>
                    <a:cubicBezTo>
                      <a:pt x="126" y="9"/>
                      <a:pt x="123" y="8"/>
                      <a:pt x="119" y="8"/>
                    </a:cubicBezTo>
                    <a:cubicBezTo>
                      <a:pt x="101" y="8"/>
                      <a:pt x="80" y="20"/>
                      <a:pt x="75" y="36"/>
                    </a:cubicBezTo>
                    <a:cubicBezTo>
                      <a:pt x="0" y="182"/>
                      <a:pt x="214" y="428"/>
                      <a:pt x="340" y="480"/>
                    </a:cubicBezTo>
                    <a:cubicBezTo>
                      <a:pt x="374" y="495"/>
                      <a:pt x="406" y="502"/>
                      <a:pt x="436" y="502"/>
                    </a:cubicBezTo>
                    <a:cubicBezTo>
                      <a:pt x="509" y="502"/>
                      <a:pt x="571" y="461"/>
                      <a:pt x="619" y="399"/>
                    </a:cubicBezTo>
                    <a:lnTo>
                      <a:pt x="619" y="399"/>
                    </a:lnTo>
                    <a:cubicBezTo>
                      <a:pt x="616" y="716"/>
                      <a:pt x="632" y="1031"/>
                      <a:pt x="700" y="1338"/>
                    </a:cubicBezTo>
                    <a:cubicBezTo>
                      <a:pt x="710" y="1370"/>
                      <a:pt x="737" y="1384"/>
                      <a:pt x="764" y="1384"/>
                    </a:cubicBezTo>
                    <a:cubicBezTo>
                      <a:pt x="805" y="1384"/>
                      <a:pt x="848" y="1352"/>
                      <a:pt x="836" y="1303"/>
                    </a:cubicBezTo>
                    <a:cubicBezTo>
                      <a:pt x="742" y="894"/>
                      <a:pt x="749" y="480"/>
                      <a:pt x="762" y="65"/>
                    </a:cubicBezTo>
                    <a:cubicBezTo>
                      <a:pt x="762" y="24"/>
                      <a:pt x="727" y="1"/>
                      <a:pt x="6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0" name="Google Shape;840;p8"/>
              <p:cNvSpPr/>
              <p:nvPr/>
            </p:nvSpPr>
            <p:spPr>
              <a:xfrm>
                <a:off x="5005812" y="1404341"/>
                <a:ext cx="37498" cy="9719"/>
              </a:xfrm>
              <a:custGeom>
                <a:avLst/>
                <a:gdLst/>
                <a:ahLst/>
                <a:cxnLst/>
                <a:rect l="l" t="t" r="r" b="b"/>
                <a:pathLst>
                  <a:path w="571" h="148" extrusionOk="0">
                    <a:moveTo>
                      <a:pt x="445" y="1"/>
                    </a:moveTo>
                    <a:cubicBezTo>
                      <a:pt x="420" y="1"/>
                      <a:pt x="400" y="20"/>
                      <a:pt x="393" y="40"/>
                    </a:cubicBezTo>
                    <a:cubicBezTo>
                      <a:pt x="373" y="41"/>
                      <a:pt x="353" y="42"/>
                      <a:pt x="334" y="42"/>
                    </a:cubicBezTo>
                    <a:cubicBezTo>
                      <a:pt x="245" y="42"/>
                      <a:pt x="159" y="30"/>
                      <a:pt x="69" y="17"/>
                    </a:cubicBezTo>
                    <a:cubicBezTo>
                      <a:pt x="66" y="17"/>
                      <a:pt x="63" y="16"/>
                      <a:pt x="60" y="16"/>
                    </a:cubicBezTo>
                    <a:cubicBezTo>
                      <a:pt x="18" y="16"/>
                      <a:pt x="1" y="80"/>
                      <a:pt x="49" y="95"/>
                    </a:cubicBezTo>
                    <a:cubicBezTo>
                      <a:pt x="172" y="137"/>
                      <a:pt x="303" y="147"/>
                      <a:pt x="432" y="147"/>
                    </a:cubicBezTo>
                    <a:cubicBezTo>
                      <a:pt x="453" y="147"/>
                      <a:pt x="473" y="147"/>
                      <a:pt x="493" y="147"/>
                    </a:cubicBezTo>
                    <a:cubicBezTo>
                      <a:pt x="551" y="143"/>
                      <a:pt x="571" y="69"/>
                      <a:pt x="522" y="40"/>
                    </a:cubicBezTo>
                    <a:cubicBezTo>
                      <a:pt x="506" y="30"/>
                      <a:pt x="487" y="20"/>
                      <a:pt x="470" y="7"/>
                    </a:cubicBezTo>
                    <a:cubicBezTo>
                      <a:pt x="462" y="3"/>
                      <a:pt x="453" y="1"/>
                      <a:pt x="4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1" name="Google Shape;841;p8"/>
              <p:cNvSpPr/>
              <p:nvPr/>
            </p:nvSpPr>
            <p:spPr>
              <a:xfrm>
                <a:off x="4998588" y="1386414"/>
                <a:ext cx="49647" cy="7224"/>
              </a:xfrm>
              <a:custGeom>
                <a:avLst/>
                <a:gdLst/>
                <a:ahLst/>
                <a:cxnLst/>
                <a:rect l="l" t="t" r="r" b="b"/>
                <a:pathLst>
                  <a:path w="756" h="110" extrusionOk="0">
                    <a:moveTo>
                      <a:pt x="467" y="0"/>
                    </a:moveTo>
                    <a:cubicBezTo>
                      <a:pt x="330" y="0"/>
                      <a:pt x="192" y="5"/>
                      <a:pt x="59" y="12"/>
                    </a:cubicBezTo>
                    <a:cubicBezTo>
                      <a:pt x="1" y="15"/>
                      <a:pt x="1" y="99"/>
                      <a:pt x="59" y="99"/>
                    </a:cubicBezTo>
                    <a:cubicBezTo>
                      <a:pt x="181" y="105"/>
                      <a:pt x="308" y="109"/>
                      <a:pt x="435" y="109"/>
                    </a:cubicBezTo>
                    <a:cubicBezTo>
                      <a:pt x="519" y="109"/>
                      <a:pt x="602" y="107"/>
                      <a:pt x="684" y="102"/>
                    </a:cubicBezTo>
                    <a:cubicBezTo>
                      <a:pt x="686" y="102"/>
                      <a:pt x="689" y="103"/>
                      <a:pt x="691" y="103"/>
                    </a:cubicBezTo>
                    <a:cubicBezTo>
                      <a:pt x="755" y="103"/>
                      <a:pt x="753" y="11"/>
                      <a:pt x="684" y="5"/>
                    </a:cubicBezTo>
                    <a:cubicBezTo>
                      <a:pt x="613" y="2"/>
                      <a:pt x="540" y="0"/>
                      <a:pt x="4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2" name="Google Shape;842;p8"/>
              <p:cNvSpPr/>
              <p:nvPr/>
            </p:nvSpPr>
            <p:spPr>
              <a:xfrm>
                <a:off x="5070626" y="1382343"/>
                <a:ext cx="61401" cy="4170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635" extrusionOk="0">
                    <a:moveTo>
                      <a:pt x="488" y="1"/>
                    </a:moveTo>
                    <a:cubicBezTo>
                      <a:pt x="427" y="1"/>
                      <a:pt x="360" y="17"/>
                      <a:pt x="322" y="31"/>
                    </a:cubicBezTo>
                    <a:cubicBezTo>
                      <a:pt x="164" y="93"/>
                      <a:pt x="34" y="239"/>
                      <a:pt x="15" y="407"/>
                    </a:cubicBezTo>
                    <a:cubicBezTo>
                      <a:pt x="1" y="550"/>
                      <a:pt x="97" y="634"/>
                      <a:pt x="222" y="634"/>
                    </a:cubicBezTo>
                    <a:cubicBezTo>
                      <a:pt x="242" y="634"/>
                      <a:pt x="263" y="632"/>
                      <a:pt x="284" y="627"/>
                    </a:cubicBezTo>
                    <a:cubicBezTo>
                      <a:pt x="407" y="598"/>
                      <a:pt x="494" y="514"/>
                      <a:pt x="559" y="407"/>
                    </a:cubicBezTo>
                    <a:cubicBezTo>
                      <a:pt x="591" y="475"/>
                      <a:pt x="646" y="537"/>
                      <a:pt x="718" y="563"/>
                    </a:cubicBezTo>
                    <a:cubicBezTo>
                      <a:pt x="735" y="568"/>
                      <a:pt x="752" y="571"/>
                      <a:pt x="768" y="571"/>
                    </a:cubicBezTo>
                    <a:cubicBezTo>
                      <a:pt x="859" y="571"/>
                      <a:pt x="934" y="494"/>
                      <a:pt x="896" y="401"/>
                    </a:cubicBezTo>
                    <a:cubicBezTo>
                      <a:pt x="885" y="373"/>
                      <a:pt x="858" y="359"/>
                      <a:pt x="833" y="359"/>
                    </a:cubicBezTo>
                    <a:cubicBezTo>
                      <a:pt x="804" y="359"/>
                      <a:pt x="778" y="377"/>
                      <a:pt x="779" y="417"/>
                    </a:cubicBezTo>
                    <a:cubicBezTo>
                      <a:pt x="776" y="417"/>
                      <a:pt x="773" y="417"/>
                      <a:pt x="770" y="417"/>
                    </a:cubicBezTo>
                    <a:cubicBezTo>
                      <a:pt x="723" y="417"/>
                      <a:pt x="694" y="394"/>
                      <a:pt x="679" y="342"/>
                    </a:cubicBezTo>
                    <a:cubicBezTo>
                      <a:pt x="656" y="304"/>
                      <a:pt x="646" y="258"/>
                      <a:pt x="640" y="213"/>
                    </a:cubicBezTo>
                    <a:cubicBezTo>
                      <a:pt x="636" y="174"/>
                      <a:pt x="602" y="150"/>
                      <a:pt x="570" y="150"/>
                    </a:cubicBezTo>
                    <a:cubicBezTo>
                      <a:pt x="545" y="150"/>
                      <a:pt x="520" y="164"/>
                      <a:pt x="510" y="197"/>
                    </a:cubicBezTo>
                    <a:cubicBezTo>
                      <a:pt x="491" y="271"/>
                      <a:pt x="462" y="339"/>
                      <a:pt x="413" y="397"/>
                    </a:cubicBezTo>
                    <a:cubicBezTo>
                      <a:pt x="383" y="433"/>
                      <a:pt x="283" y="505"/>
                      <a:pt x="214" y="505"/>
                    </a:cubicBezTo>
                    <a:cubicBezTo>
                      <a:pt x="170" y="505"/>
                      <a:pt x="138" y="476"/>
                      <a:pt x="144" y="391"/>
                    </a:cubicBezTo>
                    <a:cubicBezTo>
                      <a:pt x="151" y="307"/>
                      <a:pt x="225" y="219"/>
                      <a:pt x="293" y="167"/>
                    </a:cubicBezTo>
                    <a:cubicBezTo>
                      <a:pt x="310" y="156"/>
                      <a:pt x="486" y="95"/>
                      <a:pt x="527" y="95"/>
                    </a:cubicBezTo>
                    <a:cubicBezTo>
                      <a:pt x="533" y="95"/>
                      <a:pt x="537" y="97"/>
                      <a:pt x="536" y="99"/>
                    </a:cubicBezTo>
                    <a:cubicBezTo>
                      <a:pt x="534" y="125"/>
                      <a:pt x="558" y="141"/>
                      <a:pt x="580" y="141"/>
                    </a:cubicBezTo>
                    <a:cubicBezTo>
                      <a:pt x="597" y="141"/>
                      <a:pt x="613" y="132"/>
                      <a:pt x="617" y="112"/>
                    </a:cubicBezTo>
                    <a:cubicBezTo>
                      <a:pt x="630" y="26"/>
                      <a:pt x="564" y="1"/>
                      <a:pt x="48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3" name="Google Shape;843;p8"/>
              <p:cNvSpPr/>
              <p:nvPr/>
            </p:nvSpPr>
            <p:spPr>
              <a:xfrm>
                <a:off x="5111800" y="1343271"/>
                <a:ext cx="37695" cy="41109"/>
              </a:xfrm>
              <a:custGeom>
                <a:avLst/>
                <a:gdLst/>
                <a:ahLst/>
                <a:cxnLst/>
                <a:rect l="l" t="t" r="r" b="b"/>
                <a:pathLst>
                  <a:path w="574" h="626" extrusionOk="0">
                    <a:moveTo>
                      <a:pt x="201" y="1"/>
                    </a:moveTo>
                    <a:cubicBezTo>
                      <a:pt x="112" y="1"/>
                      <a:pt x="24" y="63"/>
                      <a:pt x="6" y="166"/>
                    </a:cubicBezTo>
                    <a:cubicBezTo>
                      <a:pt x="1" y="200"/>
                      <a:pt x="26" y="222"/>
                      <a:pt x="52" y="222"/>
                    </a:cubicBezTo>
                    <a:cubicBezTo>
                      <a:pt x="68" y="222"/>
                      <a:pt x="84" y="212"/>
                      <a:pt x="91" y="189"/>
                    </a:cubicBezTo>
                    <a:cubicBezTo>
                      <a:pt x="104" y="143"/>
                      <a:pt x="145" y="106"/>
                      <a:pt x="189" y="106"/>
                    </a:cubicBezTo>
                    <a:cubicBezTo>
                      <a:pt x="210" y="106"/>
                      <a:pt x="231" y="114"/>
                      <a:pt x="249" y="134"/>
                    </a:cubicBezTo>
                    <a:cubicBezTo>
                      <a:pt x="298" y="183"/>
                      <a:pt x="266" y="254"/>
                      <a:pt x="236" y="302"/>
                    </a:cubicBezTo>
                    <a:cubicBezTo>
                      <a:pt x="191" y="383"/>
                      <a:pt x="126" y="448"/>
                      <a:pt x="58" y="507"/>
                    </a:cubicBezTo>
                    <a:cubicBezTo>
                      <a:pt x="10" y="542"/>
                      <a:pt x="55" y="610"/>
                      <a:pt x="104" y="613"/>
                    </a:cubicBezTo>
                    <a:cubicBezTo>
                      <a:pt x="195" y="620"/>
                      <a:pt x="287" y="626"/>
                      <a:pt x="378" y="626"/>
                    </a:cubicBezTo>
                    <a:cubicBezTo>
                      <a:pt x="413" y="626"/>
                      <a:pt x="448" y="625"/>
                      <a:pt x="483" y="623"/>
                    </a:cubicBezTo>
                    <a:cubicBezTo>
                      <a:pt x="573" y="613"/>
                      <a:pt x="573" y="494"/>
                      <a:pt x="489" y="494"/>
                    </a:cubicBezTo>
                    <a:lnTo>
                      <a:pt x="262" y="494"/>
                    </a:lnTo>
                    <a:cubicBezTo>
                      <a:pt x="366" y="377"/>
                      <a:pt x="450" y="209"/>
                      <a:pt x="353" y="79"/>
                    </a:cubicBezTo>
                    <a:cubicBezTo>
                      <a:pt x="313" y="25"/>
                      <a:pt x="257" y="1"/>
                      <a:pt x="2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4" name="Google Shape;844;p8"/>
              <p:cNvSpPr/>
              <p:nvPr/>
            </p:nvSpPr>
            <p:spPr>
              <a:xfrm>
                <a:off x="5171558" y="1342220"/>
                <a:ext cx="55819" cy="88917"/>
              </a:xfrm>
              <a:custGeom>
                <a:avLst/>
                <a:gdLst/>
                <a:ahLst/>
                <a:cxnLst/>
                <a:rect l="l" t="t" r="r" b="b"/>
                <a:pathLst>
                  <a:path w="850" h="1354" extrusionOk="0">
                    <a:moveTo>
                      <a:pt x="478" y="838"/>
                    </a:moveTo>
                    <a:cubicBezTo>
                      <a:pt x="599" y="838"/>
                      <a:pt x="635" y="878"/>
                      <a:pt x="583" y="963"/>
                    </a:cubicBezTo>
                    <a:cubicBezTo>
                      <a:pt x="535" y="1125"/>
                      <a:pt x="357" y="1219"/>
                      <a:pt x="195" y="1226"/>
                    </a:cubicBezTo>
                    <a:cubicBezTo>
                      <a:pt x="211" y="1128"/>
                      <a:pt x="230" y="1047"/>
                      <a:pt x="282" y="960"/>
                    </a:cubicBezTo>
                    <a:cubicBezTo>
                      <a:pt x="311" y="921"/>
                      <a:pt x="340" y="885"/>
                      <a:pt x="366" y="847"/>
                    </a:cubicBezTo>
                    <a:cubicBezTo>
                      <a:pt x="409" y="841"/>
                      <a:pt x="447" y="838"/>
                      <a:pt x="478" y="838"/>
                    </a:cubicBezTo>
                    <a:close/>
                    <a:moveTo>
                      <a:pt x="103" y="0"/>
                    </a:moveTo>
                    <a:cubicBezTo>
                      <a:pt x="68" y="0"/>
                      <a:pt x="30" y="30"/>
                      <a:pt x="42" y="69"/>
                    </a:cubicBezTo>
                    <a:cubicBezTo>
                      <a:pt x="104" y="250"/>
                      <a:pt x="81" y="451"/>
                      <a:pt x="75" y="642"/>
                    </a:cubicBezTo>
                    <a:lnTo>
                      <a:pt x="65" y="1219"/>
                    </a:lnTo>
                    <a:lnTo>
                      <a:pt x="65" y="1226"/>
                    </a:lnTo>
                    <a:cubicBezTo>
                      <a:pt x="10" y="1251"/>
                      <a:pt x="0" y="1339"/>
                      <a:pt x="68" y="1349"/>
                    </a:cubicBezTo>
                    <a:cubicBezTo>
                      <a:pt x="90" y="1352"/>
                      <a:pt x="113" y="1353"/>
                      <a:pt x="137" y="1353"/>
                    </a:cubicBezTo>
                    <a:cubicBezTo>
                      <a:pt x="434" y="1353"/>
                      <a:pt x="849" y="1117"/>
                      <a:pt x="732" y="772"/>
                    </a:cubicBezTo>
                    <a:cubicBezTo>
                      <a:pt x="700" y="672"/>
                      <a:pt x="615" y="628"/>
                      <a:pt x="524" y="628"/>
                    </a:cubicBezTo>
                    <a:cubicBezTo>
                      <a:pt x="480" y="628"/>
                      <a:pt x="434" y="638"/>
                      <a:pt x="392" y="659"/>
                    </a:cubicBezTo>
                    <a:cubicBezTo>
                      <a:pt x="311" y="701"/>
                      <a:pt x="247" y="766"/>
                      <a:pt x="198" y="840"/>
                    </a:cubicBezTo>
                    <a:cubicBezTo>
                      <a:pt x="198" y="727"/>
                      <a:pt x="198" y="613"/>
                      <a:pt x="201" y="500"/>
                    </a:cubicBezTo>
                    <a:cubicBezTo>
                      <a:pt x="201" y="335"/>
                      <a:pt x="211" y="186"/>
                      <a:pt x="146" y="27"/>
                    </a:cubicBezTo>
                    <a:cubicBezTo>
                      <a:pt x="137" y="8"/>
                      <a:pt x="120" y="0"/>
                      <a:pt x="1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845" name="Google Shape;845;p8"/>
          <p:cNvGrpSpPr/>
          <p:nvPr/>
        </p:nvGrpSpPr>
        <p:grpSpPr>
          <a:xfrm>
            <a:off x="7332697" y="24913"/>
            <a:ext cx="5806675" cy="3535477"/>
            <a:chOff x="5499523" y="18685"/>
            <a:chExt cx="4355006" cy="2651608"/>
          </a:xfrm>
        </p:grpSpPr>
        <p:grpSp>
          <p:nvGrpSpPr>
            <p:cNvPr id="846" name="Google Shape;846;p8"/>
            <p:cNvGrpSpPr/>
            <p:nvPr/>
          </p:nvGrpSpPr>
          <p:grpSpPr>
            <a:xfrm rot="2567276">
              <a:off x="5492410" y="232352"/>
              <a:ext cx="733465" cy="266411"/>
              <a:chOff x="3720033" y="657636"/>
              <a:chExt cx="380942" cy="138367"/>
            </a:xfrm>
          </p:grpSpPr>
          <p:sp>
            <p:nvSpPr>
              <p:cNvPr id="847" name="Google Shape;847;p8"/>
              <p:cNvSpPr/>
              <p:nvPr/>
            </p:nvSpPr>
            <p:spPr>
              <a:xfrm>
                <a:off x="3720033" y="657636"/>
                <a:ext cx="84977" cy="138367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2107" extrusionOk="0">
                    <a:moveTo>
                      <a:pt x="179" y="0"/>
                    </a:moveTo>
                    <a:cubicBezTo>
                      <a:pt x="136" y="0"/>
                      <a:pt x="94" y="6"/>
                      <a:pt x="69" y="33"/>
                    </a:cubicBezTo>
                    <a:cubicBezTo>
                      <a:pt x="1" y="98"/>
                      <a:pt x="43" y="299"/>
                      <a:pt x="43" y="374"/>
                    </a:cubicBezTo>
                    <a:lnTo>
                      <a:pt x="43" y="1093"/>
                    </a:lnTo>
                    <a:cubicBezTo>
                      <a:pt x="43" y="1333"/>
                      <a:pt x="36" y="1572"/>
                      <a:pt x="43" y="1815"/>
                    </a:cubicBezTo>
                    <a:cubicBezTo>
                      <a:pt x="43" y="1887"/>
                      <a:pt x="20" y="1997"/>
                      <a:pt x="82" y="2048"/>
                    </a:cubicBezTo>
                    <a:cubicBezTo>
                      <a:pt x="123" y="2088"/>
                      <a:pt x="205" y="2097"/>
                      <a:pt x="284" y="2097"/>
                    </a:cubicBezTo>
                    <a:cubicBezTo>
                      <a:pt x="349" y="2097"/>
                      <a:pt x="411" y="2091"/>
                      <a:pt x="448" y="2091"/>
                    </a:cubicBezTo>
                    <a:cubicBezTo>
                      <a:pt x="710" y="2097"/>
                      <a:pt x="969" y="2107"/>
                      <a:pt x="1232" y="2107"/>
                    </a:cubicBezTo>
                    <a:cubicBezTo>
                      <a:pt x="1293" y="2097"/>
                      <a:pt x="1290" y="2006"/>
                      <a:pt x="1228" y="2000"/>
                    </a:cubicBezTo>
                    <a:cubicBezTo>
                      <a:pt x="1054" y="1984"/>
                      <a:pt x="879" y="1977"/>
                      <a:pt x="700" y="1968"/>
                    </a:cubicBezTo>
                    <a:cubicBezTo>
                      <a:pt x="695" y="1967"/>
                      <a:pt x="690" y="1967"/>
                      <a:pt x="684" y="1967"/>
                    </a:cubicBezTo>
                    <a:cubicBezTo>
                      <a:pt x="623" y="1967"/>
                      <a:pt x="540" y="1976"/>
                      <a:pt x="464" y="1976"/>
                    </a:cubicBezTo>
                    <a:cubicBezTo>
                      <a:pt x="403" y="1976"/>
                      <a:pt x="347" y="1970"/>
                      <a:pt x="308" y="1951"/>
                    </a:cubicBezTo>
                    <a:cubicBezTo>
                      <a:pt x="59" y="1828"/>
                      <a:pt x="172" y="1313"/>
                      <a:pt x="172" y="1090"/>
                    </a:cubicBezTo>
                    <a:lnTo>
                      <a:pt x="172" y="1022"/>
                    </a:lnTo>
                    <a:cubicBezTo>
                      <a:pt x="179" y="1025"/>
                      <a:pt x="189" y="1028"/>
                      <a:pt x="195" y="1028"/>
                    </a:cubicBezTo>
                    <a:cubicBezTo>
                      <a:pt x="327" y="1042"/>
                      <a:pt x="463" y="1048"/>
                      <a:pt x="598" y="1048"/>
                    </a:cubicBezTo>
                    <a:cubicBezTo>
                      <a:pt x="712" y="1048"/>
                      <a:pt x="826" y="1044"/>
                      <a:pt x="937" y="1038"/>
                    </a:cubicBezTo>
                    <a:cubicBezTo>
                      <a:pt x="1018" y="1035"/>
                      <a:pt x="1018" y="915"/>
                      <a:pt x="937" y="911"/>
                    </a:cubicBezTo>
                    <a:cubicBezTo>
                      <a:pt x="832" y="906"/>
                      <a:pt x="725" y="903"/>
                      <a:pt x="618" y="903"/>
                    </a:cubicBezTo>
                    <a:cubicBezTo>
                      <a:pt x="476" y="903"/>
                      <a:pt x="333" y="908"/>
                      <a:pt x="195" y="921"/>
                    </a:cubicBezTo>
                    <a:cubicBezTo>
                      <a:pt x="189" y="921"/>
                      <a:pt x="179" y="924"/>
                      <a:pt x="172" y="928"/>
                    </a:cubicBezTo>
                    <a:lnTo>
                      <a:pt x="172" y="633"/>
                    </a:lnTo>
                    <a:cubicBezTo>
                      <a:pt x="172" y="526"/>
                      <a:pt x="130" y="328"/>
                      <a:pt x="172" y="241"/>
                    </a:cubicBezTo>
                    <a:cubicBezTo>
                      <a:pt x="218" y="146"/>
                      <a:pt x="367" y="120"/>
                      <a:pt x="532" y="120"/>
                    </a:cubicBezTo>
                    <a:cubicBezTo>
                      <a:pt x="730" y="120"/>
                      <a:pt x="952" y="158"/>
                      <a:pt x="1050" y="163"/>
                    </a:cubicBezTo>
                    <a:cubicBezTo>
                      <a:pt x="1051" y="163"/>
                      <a:pt x="1052" y="163"/>
                      <a:pt x="1053" y="163"/>
                    </a:cubicBezTo>
                    <a:cubicBezTo>
                      <a:pt x="1131" y="163"/>
                      <a:pt x="1130" y="40"/>
                      <a:pt x="1050" y="37"/>
                    </a:cubicBezTo>
                    <a:cubicBezTo>
                      <a:pt x="818" y="16"/>
                      <a:pt x="585" y="4"/>
                      <a:pt x="352" y="4"/>
                    </a:cubicBezTo>
                    <a:cubicBezTo>
                      <a:pt x="326" y="4"/>
                      <a:pt x="299" y="4"/>
                      <a:pt x="273" y="4"/>
                    </a:cubicBezTo>
                    <a:cubicBezTo>
                      <a:pt x="247" y="4"/>
                      <a:pt x="213" y="0"/>
                      <a:pt x="1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8" name="Google Shape;848;p8"/>
              <p:cNvSpPr/>
              <p:nvPr/>
            </p:nvSpPr>
            <p:spPr>
              <a:xfrm>
                <a:off x="3821293" y="728688"/>
                <a:ext cx="57658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878" h="209" extrusionOk="0">
                    <a:moveTo>
                      <a:pt x="789" y="1"/>
                    </a:moveTo>
                    <a:cubicBezTo>
                      <a:pt x="783" y="1"/>
                      <a:pt x="776" y="2"/>
                      <a:pt x="769" y="4"/>
                    </a:cubicBezTo>
                    <a:cubicBezTo>
                      <a:pt x="535" y="69"/>
                      <a:pt x="305" y="98"/>
                      <a:pt x="66" y="105"/>
                    </a:cubicBezTo>
                    <a:cubicBezTo>
                      <a:pt x="1" y="108"/>
                      <a:pt x="1" y="202"/>
                      <a:pt x="66" y="205"/>
                    </a:cubicBezTo>
                    <a:cubicBezTo>
                      <a:pt x="103" y="207"/>
                      <a:pt x="139" y="208"/>
                      <a:pt x="176" y="208"/>
                    </a:cubicBezTo>
                    <a:cubicBezTo>
                      <a:pt x="388" y="208"/>
                      <a:pt x="597" y="178"/>
                      <a:pt x="804" y="131"/>
                    </a:cubicBezTo>
                    <a:cubicBezTo>
                      <a:pt x="878" y="110"/>
                      <a:pt x="855" y="1"/>
                      <a:pt x="7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9" name="Google Shape;849;p8"/>
              <p:cNvSpPr/>
              <p:nvPr/>
            </p:nvSpPr>
            <p:spPr>
              <a:xfrm>
                <a:off x="3811312" y="715095"/>
                <a:ext cx="62189" cy="9062"/>
              </a:xfrm>
              <a:custGeom>
                <a:avLst/>
                <a:gdLst/>
                <a:ahLst/>
                <a:cxnLst/>
                <a:rect l="l" t="t" r="r" b="b"/>
                <a:pathLst>
                  <a:path w="947" h="138" extrusionOk="0">
                    <a:moveTo>
                      <a:pt x="875" y="1"/>
                    </a:moveTo>
                    <a:cubicBezTo>
                      <a:pt x="874" y="1"/>
                      <a:pt x="873" y="1"/>
                      <a:pt x="872" y="1"/>
                    </a:cubicBezTo>
                    <a:cubicBezTo>
                      <a:pt x="600" y="14"/>
                      <a:pt x="331" y="33"/>
                      <a:pt x="62" y="46"/>
                    </a:cubicBezTo>
                    <a:cubicBezTo>
                      <a:pt x="3" y="49"/>
                      <a:pt x="1" y="137"/>
                      <a:pt x="56" y="137"/>
                    </a:cubicBezTo>
                    <a:cubicBezTo>
                      <a:pt x="58" y="137"/>
                      <a:pt x="60" y="137"/>
                      <a:pt x="62" y="137"/>
                    </a:cubicBezTo>
                    <a:cubicBezTo>
                      <a:pt x="331" y="130"/>
                      <a:pt x="600" y="127"/>
                      <a:pt x="872" y="117"/>
                    </a:cubicBezTo>
                    <a:cubicBezTo>
                      <a:pt x="945" y="117"/>
                      <a:pt x="946" y="1"/>
                      <a:pt x="8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0" name="Google Shape;850;p8"/>
              <p:cNvSpPr/>
              <p:nvPr/>
            </p:nvSpPr>
            <p:spPr>
              <a:xfrm>
                <a:off x="3909879" y="703340"/>
                <a:ext cx="88720" cy="49384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752" extrusionOk="0">
                    <a:moveTo>
                      <a:pt x="55" y="1"/>
                    </a:moveTo>
                    <a:cubicBezTo>
                      <a:pt x="27" y="1"/>
                      <a:pt x="1" y="18"/>
                      <a:pt x="6" y="50"/>
                    </a:cubicBezTo>
                    <a:cubicBezTo>
                      <a:pt x="35" y="274"/>
                      <a:pt x="90" y="488"/>
                      <a:pt x="174" y="698"/>
                    </a:cubicBezTo>
                    <a:cubicBezTo>
                      <a:pt x="186" y="726"/>
                      <a:pt x="218" y="743"/>
                      <a:pt x="247" y="743"/>
                    </a:cubicBezTo>
                    <a:cubicBezTo>
                      <a:pt x="272" y="743"/>
                      <a:pt x="295" y="730"/>
                      <a:pt x="301" y="698"/>
                    </a:cubicBezTo>
                    <a:cubicBezTo>
                      <a:pt x="314" y="614"/>
                      <a:pt x="330" y="526"/>
                      <a:pt x="343" y="442"/>
                    </a:cubicBezTo>
                    <a:cubicBezTo>
                      <a:pt x="362" y="344"/>
                      <a:pt x="334" y="280"/>
                      <a:pt x="448" y="280"/>
                    </a:cubicBezTo>
                    <a:cubicBezTo>
                      <a:pt x="450" y="280"/>
                      <a:pt x="453" y="280"/>
                      <a:pt x="456" y="280"/>
                    </a:cubicBezTo>
                    <a:cubicBezTo>
                      <a:pt x="608" y="290"/>
                      <a:pt x="618" y="517"/>
                      <a:pt x="638" y="646"/>
                    </a:cubicBezTo>
                    <a:cubicBezTo>
                      <a:pt x="644" y="679"/>
                      <a:pt x="667" y="693"/>
                      <a:pt x="693" y="693"/>
                    </a:cubicBezTo>
                    <a:cubicBezTo>
                      <a:pt x="724" y="693"/>
                      <a:pt x="757" y="674"/>
                      <a:pt x="767" y="646"/>
                    </a:cubicBezTo>
                    <a:cubicBezTo>
                      <a:pt x="800" y="552"/>
                      <a:pt x="884" y="339"/>
                      <a:pt x="978" y="296"/>
                    </a:cubicBezTo>
                    <a:cubicBezTo>
                      <a:pt x="1003" y="286"/>
                      <a:pt x="1025" y="281"/>
                      <a:pt x="1043" y="281"/>
                    </a:cubicBezTo>
                    <a:cubicBezTo>
                      <a:pt x="1183" y="281"/>
                      <a:pt x="1117" y="570"/>
                      <a:pt x="1088" y="679"/>
                    </a:cubicBezTo>
                    <a:cubicBezTo>
                      <a:pt x="1074" y="723"/>
                      <a:pt x="1108" y="751"/>
                      <a:pt x="1143" y="751"/>
                    </a:cubicBezTo>
                    <a:cubicBezTo>
                      <a:pt x="1168" y="751"/>
                      <a:pt x="1193" y="738"/>
                      <a:pt x="1205" y="708"/>
                    </a:cubicBezTo>
                    <a:cubicBezTo>
                      <a:pt x="1273" y="565"/>
                      <a:pt x="1350" y="154"/>
                      <a:pt x="1111" y="105"/>
                    </a:cubicBezTo>
                    <a:cubicBezTo>
                      <a:pt x="1096" y="102"/>
                      <a:pt x="1083" y="101"/>
                      <a:pt x="1069" y="101"/>
                    </a:cubicBezTo>
                    <a:cubicBezTo>
                      <a:pt x="929" y="101"/>
                      <a:pt x="811" y="259"/>
                      <a:pt x="732" y="410"/>
                    </a:cubicBezTo>
                    <a:cubicBezTo>
                      <a:pt x="689" y="258"/>
                      <a:pt x="612" y="96"/>
                      <a:pt x="459" y="66"/>
                    </a:cubicBezTo>
                    <a:cubicBezTo>
                      <a:pt x="448" y="64"/>
                      <a:pt x="437" y="63"/>
                      <a:pt x="426" y="63"/>
                    </a:cubicBezTo>
                    <a:cubicBezTo>
                      <a:pt x="286" y="63"/>
                      <a:pt x="231" y="238"/>
                      <a:pt x="203" y="407"/>
                    </a:cubicBezTo>
                    <a:cubicBezTo>
                      <a:pt x="165" y="283"/>
                      <a:pt x="132" y="164"/>
                      <a:pt x="106" y="37"/>
                    </a:cubicBezTo>
                    <a:cubicBezTo>
                      <a:pt x="100" y="12"/>
                      <a:pt x="78" y="1"/>
                      <a:pt x="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1" name="Google Shape;851;p8"/>
              <p:cNvSpPr/>
              <p:nvPr/>
            </p:nvSpPr>
            <p:spPr>
              <a:xfrm>
                <a:off x="4004704" y="712009"/>
                <a:ext cx="46429" cy="43277"/>
              </a:xfrm>
              <a:custGeom>
                <a:avLst/>
                <a:gdLst/>
                <a:ahLst/>
                <a:cxnLst/>
                <a:rect l="l" t="t" r="r" b="b"/>
                <a:pathLst>
                  <a:path w="707" h="659" extrusionOk="0">
                    <a:moveTo>
                      <a:pt x="477" y="1"/>
                    </a:moveTo>
                    <a:cubicBezTo>
                      <a:pt x="441" y="1"/>
                      <a:pt x="404" y="8"/>
                      <a:pt x="373" y="19"/>
                    </a:cubicBezTo>
                    <a:cubicBezTo>
                      <a:pt x="237" y="64"/>
                      <a:pt x="104" y="148"/>
                      <a:pt x="65" y="294"/>
                    </a:cubicBezTo>
                    <a:cubicBezTo>
                      <a:pt x="0" y="527"/>
                      <a:pt x="214" y="658"/>
                      <a:pt x="421" y="658"/>
                    </a:cubicBezTo>
                    <a:cubicBezTo>
                      <a:pt x="505" y="658"/>
                      <a:pt x="588" y="637"/>
                      <a:pt x="651" y="592"/>
                    </a:cubicBezTo>
                    <a:cubicBezTo>
                      <a:pt x="706" y="557"/>
                      <a:pt x="673" y="480"/>
                      <a:pt x="617" y="480"/>
                    </a:cubicBezTo>
                    <a:cubicBezTo>
                      <a:pt x="606" y="480"/>
                      <a:pt x="595" y="482"/>
                      <a:pt x="583" y="488"/>
                    </a:cubicBezTo>
                    <a:cubicBezTo>
                      <a:pt x="533" y="514"/>
                      <a:pt x="460" y="533"/>
                      <a:pt x="390" y="533"/>
                    </a:cubicBezTo>
                    <a:cubicBezTo>
                      <a:pt x="293" y="533"/>
                      <a:pt x="200" y="497"/>
                      <a:pt x="182" y="391"/>
                    </a:cubicBezTo>
                    <a:cubicBezTo>
                      <a:pt x="165" y="307"/>
                      <a:pt x="230" y="229"/>
                      <a:pt x="295" y="184"/>
                    </a:cubicBezTo>
                    <a:cubicBezTo>
                      <a:pt x="317" y="169"/>
                      <a:pt x="431" y="109"/>
                      <a:pt x="490" y="109"/>
                    </a:cubicBezTo>
                    <a:cubicBezTo>
                      <a:pt x="510" y="109"/>
                      <a:pt x="524" y="116"/>
                      <a:pt x="525" y="135"/>
                    </a:cubicBezTo>
                    <a:cubicBezTo>
                      <a:pt x="527" y="166"/>
                      <a:pt x="550" y="181"/>
                      <a:pt x="574" y="181"/>
                    </a:cubicBezTo>
                    <a:cubicBezTo>
                      <a:pt x="597" y="181"/>
                      <a:pt x="621" y="166"/>
                      <a:pt x="622" y="135"/>
                    </a:cubicBezTo>
                    <a:cubicBezTo>
                      <a:pt x="629" y="35"/>
                      <a:pt x="556" y="1"/>
                      <a:pt x="4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2" name="Google Shape;852;p8"/>
              <p:cNvSpPr/>
              <p:nvPr/>
            </p:nvSpPr>
            <p:spPr>
              <a:xfrm>
                <a:off x="4047388" y="673133"/>
                <a:ext cx="53587" cy="44721"/>
              </a:xfrm>
              <a:custGeom>
                <a:avLst/>
                <a:gdLst/>
                <a:ahLst/>
                <a:cxnLst/>
                <a:rect l="l" t="t" r="r" b="b"/>
                <a:pathLst>
                  <a:path w="816" h="681" extrusionOk="0">
                    <a:moveTo>
                      <a:pt x="333" y="0"/>
                    </a:moveTo>
                    <a:cubicBezTo>
                      <a:pt x="215" y="0"/>
                      <a:pt x="72" y="119"/>
                      <a:pt x="21" y="206"/>
                    </a:cubicBezTo>
                    <a:cubicBezTo>
                      <a:pt x="1" y="241"/>
                      <a:pt x="30" y="272"/>
                      <a:pt x="61" y="272"/>
                    </a:cubicBezTo>
                    <a:cubicBezTo>
                      <a:pt x="74" y="272"/>
                      <a:pt x="89" y="266"/>
                      <a:pt x="99" y="251"/>
                    </a:cubicBezTo>
                    <a:cubicBezTo>
                      <a:pt x="134" y="200"/>
                      <a:pt x="209" y="121"/>
                      <a:pt x="276" y="121"/>
                    </a:cubicBezTo>
                    <a:cubicBezTo>
                      <a:pt x="277" y="121"/>
                      <a:pt x="279" y="121"/>
                      <a:pt x="280" y="121"/>
                    </a:cubicBezTo>
                    <a:cubicBezTo>
                      <a:pt x="387" y="125"/>
                      <a:pt x="374" y="209"/>
                      <a:pt x="364" y="283"/>
                    </a:cubicBezTo>
                    <a:cubicBezTo>
                      <a:pt x="355" y="397"/>
                      <a:pt x="296" y="484"/>
                      <a:pt x="209" y="556"/>
                    </a:cubicBezTo>
                    <a:cubicBezTo>
                      <a:pt x="170" y="581"/>
                      <a:pt x="193" y="656"/>
                      <a:pt x="235" y="662"/>
                    </a:cubicBezTo>
                    <a:cubicBezTo>
                      <a:pt x="300" y="675"/>
                      <a:pt x="364" y="681"/>
                      <a:pt x="426" y="681"/>
                    </a:cubicBezTo>
                    <a:cubicBezTo>
                      <a:pt x="531" y="681"/>
                      <a:pt x="633" y="663"/>
                      <a:pt x="737" y="627"/>
                    </a:cubicBezTo>
                    <a:cubicBezTo>
                      <a:pt x="815" y="601"/>
                      <a:pt x="792" y="493"/>
                      <a:pt x="732" y="493"/>
                    </a:cubicBezTo>
                    <a:cubicBezTo>
                      <a:pt x="725" y="493"/>
                      <a:pt x="718" y="494"/>
                      <a:pt x="711" y="497"/>
                    </a:cubicBezTo>
                    <a:cubicBezTo>
                      <a:pt x="616" y="529"/>
                      <a:pt x="527" y="550"/>
                      <a:pt x="431" y="550"/>
                    </a:cubicBezTo>
                    <a:cubicBezTo>
                      <a:pt x="419" y="550"/>
                      <a:pt x="406" y="550"/>
                      <a:pt x="393" y="549"/>
                    </a:cubicBezTo>
                    <a:cubicBezTo>
                      <a:pt x="491" y="416"/>
                      <a:pt x="539" y="235"/>
                      <a:pt x="468" y="89"/>
                    </a:cubicBezTo>
                    <a:cubicBezTo>
                      <a:pt x="435" y="25"/>
                      <a:pt x="387" y="0"/>
                      <a:pt x="3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53" name="Google Shape;853;p8"/>
            <p:cNvGrpSpPr/>
            <p:nvPr/>
          </p:nvGrpSpPr>
          <p:grpSpPr>
            <a:xfrm rot="-2367188">
              <a:off x="8184166" y="738966"/>
              <a:ext cx="493112" cy="177777"/>
              <a:chOff x="3781827" y="2039675"/>
              <a:chExt cx="256107" cy="92332"/>
            </a:xfrm>
          </p:grpSpPr>
          <p:sp>
            <p:nvSpPr>
              <p:cNvPr id="854" name="Google Shape;854;p8"/>
              <p:cNvSpPr/>
              <p:nvPr/>
            </p:nvSpPr>
            <p:spPr>
              <a:xfrm>
                <a:off x="3781827" y="2053399"/>
                <a:ext cx="84846" cy="78607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197" extrusionOk="0">
                    <a:moveTo>
                      <a:pt x="315" y="168"/>
                    </a:moveTo>
                    <a:cubicBezTo>
                      <a:pt x="533" y="168"/>
                      <a:pt x="723" y="562"/>
                      <a:pt x="586" y="772"/>
                    </a:cubicBezTo>
                    <a:cubicBezTo>
                      <a:pt x="530" y="707"/>
                      <a:pt x="469" y="649"/>
                      <a:pt x="407" y="597"/>
                    </a:cubicBezTo>
                    <a:cubicBezTo>
                      <a:pt x="399" y="590"/>
                      <a:pt x="391" y="587"/>
                      <a:pt x="382" y="587"/>
                    </a:cubicBezTo>
                    <a:cubicBezTo>
                      <a:pt x="352" y="587"/>
                      <a:pt x="325" y="624"/>
                      <a:pt x="352" y="652"/>
                    </a:cubicBezTo>
                    <a:cubicBezTo>
                      <a:pt x="417" y="710"/>
                      <a:pt x="472" y="775"/>
                      <a:pt x="517" y="840"/>
                    </a:cubicBezTo>
                    <a:cubicBezTo>
                      <a:pt x="511" y="843"/>
                      <a:pt x="501" y="853"/>
                      <a:pt x="495" y="856"/>
                    </a:cubicBezTo>
                    <a:cubicBezTo>
                      <a:pt x="454" y="878"/>
                      <a:pt x="416" y="887"/>
                      <a:pt x="381" y="887"/>
                    </a:cubicBezTo>
                    <a:cubicBezTo>
                      <a:pt x="237" y="887"/>
                      <a:pt x="144" y="726"/>
                      <a:pt x="138" y="577"/>
                    </a:cubicBezTo>
                    <a:cubicBezTo>
                      <a:pt x="132" y="506"/>
                      <a:pt x="145" y="438"/>
                      <a:pt x="164" y="370"/>
                    </a:cubicBezTo>
                    <a:cubicBezTo>
                      <a:pt x="174" y="338"/>
                      <a:pt x="194" y="254"/>
                      <a:pt x="229" y="189"/>
                    </a:cubicBezTo>
                    <a:cubicBezTo>
                      <a:pt x="258" y="174"/>
                      <a:pt x="286" y="168"/>
                      <a:pt x="315" y="168"/>
                    </a:cubicBezTo>
                    <a:close/>
                    <a:moveTo>
                      <a:pt x="320" y="1"/>
                    </a:moveTo>
                    <a:cubicBezTo>
                      <a:pt x="273" y="1"/>
                      <a:pt x="231" y="30"/>
                      <a:pt x="194" y="75"/>
                    </a:cubicBezTo>
                    <a:cubicBezTo>
                      <a:pt x="177" y="82"/>
                      <a:pt x="164" y="92"/>
                      <a:pt x="155" y="101"/>
                    </a:cubicBezTo>
                    <a:cubicBezTo>
                      <a:pt x="138" y="117"/>
                      <a:pt x="132" y="140"/>
                      <a:pt x="142" y="156"/>
                    </a:cubicBezTo>
                    <a:cubicBezTo>
                      <a:pt x="80" y="263"/>
                      <a:pt x="41" y="403"/>
                      <a:pt x="32" y="471"/>
                    </a:cubicBezTo>
                    <a:cubicBezTo>
                      <a:pt x="1" y="702"/>
                      <a:pt x="126" y="1007"/>
                      <a:pt x="390" y="1007"/>
                    </a:cubicBezTo>
                    <a:cubicBezTo>
                      <a:pt x="403" y="1007"/>
                      <a:pt x="416" y="1007"/>
                      <a:pt x="430" y="1005"/>
                    </a:cubicBezTo>
                    <a:cubicBezTo>
                      <a:pt x="495" y="999"/>
                      <a:pt x="547" y="976"/>
                      <a:pt x="592" y="944"/>
                    </a:cubicBezTo>
                    <a:cubicBezTo>
                      <a:pt x="631" y="1018"/>
                      <a:pt x="667" y="1089"/>
                      <a:pt x="705" y="1170"/>
                    </a:cubicBezTo>
                    <a:cubicBezTo>
                      <a:pt x="713" y="1189"/>
                      <a:pt x="729" y="1197"/>
                      <a:pt x="745" y="1197"/>
                    </a:cubicBezTo>
                    <a:cubicBezTo>
                      <a:pt x="778" y="1197"/>
                      <a:pt x="813" y="1168"/>
                      <a:pt x="803" y="1131"/>
                    </a:cubicBezTo>
                    <a:cubicBezTo>
                      <a:pt x="773" y="1041"/>
                      <a:pt x="728" y="953"/>
                      <a:pt x="673" y="872"/>
                    </a:cubicBezTo>
                    <a:cubicBezTo>
                      <a:pt x="731" y="795"/>
                      <a:pt x="764" y="694"/>
                      <a:pt x="764" y="590"/>
                    </a:cubicBezTo>
                    <a:cubicBezTo>
                      <a:pt x="770" y="597"/>
                      <a:pt x="777" y="597"/>
                      <a:pt x="786" y="597"/>
                    </a:cubicBezTo>
                    <a:cubicBezTo>
                      <a:pt x="906" y="597"/>
                      <a:pt x="1025" y="601"/>
                      <a:pt x="1144" y="601"/>
                    </a:cubicBezTo>
                    <a:cubicBezTo>
                      <a:pt x="1174" y="601"/>
                      <a:pt x="1204" y="601"/>
                      <a:pt x="1233" y="600"/>
                    </a:cubicBezTo>
                    <a:cubicBezTo>
                      <a:pt x="1236" y="601"/>
                      <a:pt x="1239" y="601"/>
                      <a:pt x="1242" y="601"/>
                    </a:cubicBezTo>
                    <a:cubicBezTo>
                      <a:pt x="1292" y="601"/>
                      <a:pt x="1289" y="516"/>
                      <a:pt x="1230" y="516"/>
                    </a:cubicBezTo>
                    <a:cubicBezTo>
                      <a:pt x="1200" y="515"/>
                      <a:pt x="1171" y="515"/>
                      <a:pt x="1141" y="515"/>
                    </a:cubicBezTo>
                    <a:cubicBezTo>
                      <a:pt x="1021" y="515"/>
                      <a:pt x="902" y="519"/>
                      <a:pt x="780" y="519"/>
                    </a:cubicBezTo>
                    <a:cubicBezTo>
                      <a:pt x="773" y="519"/>
                      <a:pt x="764" y="522"/>
                      <a:pt x="757" y="529"/>
                    </a:cubicBezTo>
                    <a:cubicBezTo>
                      <a:pt x="751" y="484"/>
                      <a:pt x="741" y="441"/>
                      <a:pt x="725" y="403"/>
                    </a:cubicBezTo>
                    <a:cubicBezTo>
                      <a:pt x="679" y="289"/>
                      <a:pt x="573" y="156"/>
                      <a:pt x="453" y="85"/>
                    </a:cubicBezTo>
                    <a:lnTo>
                      <a:pt x="453" y="82"/>
                    </a:lnTo>
                    <a:cubicBezTo>
                      <a:pt x="406" y="25"/>
                      <a:pt x="362" y="1"/>
                      <a:pt x="3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5" name="Google Shape;855;p8"/>
              <p:cNvSpPr/>
              <p:nvPr/>
            </p:nvSpPr>
            <p:spPr>
              <a:xfrm>
                <a:off x="3830881" y="2095623"/>
                <a:ext cx="36118" cy="912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139" extrusionOk="0">
                    <a:moveTo>
                      <a:pt x="481" y="1"/>
                    </a:moveTo>
                    <a:cubicBezTo>
                      <a:pt x="476" y="1"/>
                      <a:pt x="472" y="1"/>
                      <a:pt x="467" y="2"/>
                    </a:cubicBezTo>
                    <a:cubicBezTo>
                      <a:pt x="331" y="38"/>
                      <a:pt x="195" y="54"/>
                      <a:pt x="56" y="58"/>
                    </a:cubicBezTo>
                    <a:cubicBezTo>
                      <a:pt x="1" y="64"/>
                      <a:pt x="7" y="135"/>
                      <a:pt x="56" y="135"/>
                    </a:cubicBezTo>
                    <a:cubicBezTo>
                      <a:pt x="84" y="137"/>
                      <a:pt x="113" y="138"/>
                      <a:pt x="142" y="138"/>
                    </a:cubicBezTo>
                    <a:cubicBezTo>
                      <a:pt x="260" y="138"/>
                      <a:pt x="378" y="123"/>
                      <a:pt x="493" y="100"/>
                    </a:cubicBezTo>
                    <a:cubicBezTo>
                      <a:pt x="550" y="88"/>
                      <a:pt x="535" y="1"/>
                      <a:pt x="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6" name="Google Shape;856;p8"/>
              <p:cNvSpPr/>
              <p:nvPr/>
            </p:nvSpPr>
            <p:spPr>
              <a:xfrm>
                <a:off x="3864503" y="2039675"/>
                <a:ext cx="73485" cy="78279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1192" extrusionOk="0">
                    <a:moveTo>
                      <a:pt x="228" y="0"/>
                    </a:moveTo>
                    <a:cubicBezTo>
                      <a:pt x="216" y="0"/>
                      <a:pt x="204" y="6"/>
                      <a:pt x="198" y="19"/>
                    </a:cubicBezTo>
                    <a:cubicBezTo>
                      <a:pt x="0" y="388"/>
                      <a:pt x="101" y="974"/>
                      <a:pt x="519" y="1159"/>
                    </a:cubicBezTo>
                    <a:cubicBezTo>
                      <a:pt x="568" y="1181"/>
                      <a:pt x="619" y="1191"/>
                      <a:pt x="668" y="1191"/>
                    </a:cubicBezTo>
                    <a:cubicBezTo>
                      <a:pt x="787" y="1191"/>
                      <a:pt x="899" y="1128"/>
                      <a:pt x="972" y="1013"/>
                    </a:cubicBezTo>
                    <a:cubicBezTo>
                      <a:pt x="1118" y="774"/>
                      <a:pt x="1040" y="450"/>
                      <a:pt x="988" y="194"/>
                    </a:cubicBezTo>
                    <a:cubicBezTo>
                      <a:pt x="982" y="161"/>
                      <a:pt x="958" y="147"/>
                      <a:pt x="932" y="147"/>
                    </a:cubicBezTo>
                    <a:cubicBezTo>
                      <a:pt x="894" y="147"/>
                      <a:pt x="852" y="179"/>
                      <a:pt x="862" y="229"/>
                    </a:cubicBezTo>
                    <a:cubicBezTo>
                      <a:pt x="894" y="398"/>
                      <a:pt x="930" y="576"/>
                      <a:pt x="914" y="744"/>
                    </a:cubicBezTo>
                    <a:cubicBezTo>
                      <a:pt x="899" y="893"/>
                      <a:pt x="827" y="1062"/>
                      <a:pt x="658" y="1062"/>
                    </a:cubicBezTo>
                    <a:cubicBezTo>
                      <a:pt x="639" y="1062"/>
                      <a:pt x="618" y="1060"/>
                      <a:pt x="596" y="1055"/>
                    </a:cubicBezTo>
                    <a:cubicBezTo>
                      <a:pt x="502" y="1036"/>
                      <a:pt x="396" y="926"/>
                      <a:pt x="341" y="851"/>
                    </a:cubicBezTo>
                    <a:cubicBezTo>
                      <a:pt x="169" y="612"/>
                      <a:pt x="159" y="310"/>
                      <a:pt x="272" y="51"/>
                    </a:cubicBezTo>
                    <a:cubicBezTo>
                      <a:pt x="281" y="23"/>
                      <a:pt x="253" y="0"/>
                      <a:pt x="2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7" name="Google Shape;857;p8"/>
              <p:cNvSpPr/>
              <p:nvPr/>
            </p:nvSpPr>
            <p:spPr>
              <a:xfrm>
                <a:off x="3942385" y="2067715"/>
                <a:ext cx="35133" cy="35462"/>
              </a:xfrm>
              <a:custGeom>
                <a:avLst/>
                <a:gdLst/>
                <a:ahLst/>
                <a:cxnLst/>
                <a:rect l="l" t="t" r="r" b="b"/>
                <a:pathLst>
                  <a:path w="535" h="540" extrusionOk="0">
                    <a:moveTo>
                      <a:pt x="379" y="1"/>
                    </a:moveTo>
                    <a:cubicBezTo>
                      <a:pt x="358" y="1"/>
                      <a:pt x="338" y="13"/>
                      <a:pt x="334" y="39"/>
                    </a:cubicBezTo>
                    <a:cubicBezTo>
                      <a:pt x="318" y="100"/>
                      <a:pt x="305" y="159"/>
                      <a:pt x="292" y="220"/>
                    </a:cubicBezTo>
                    <a:lnTo>
                      <a:pt x="62" y="233"/>
                    </a:lnTo>
                    <a:cubicBezTo>
                      <a:pt x="3" y="236"/>
                      <a:pt x="0" y="327"/>
                      <a:pt x="62" y="327"/>
                    </a:cubicBezTo>
                    <a:cubicBezTo>
                      <a:pt x="130" y="327"/>
                      <a:pt x="198" y="330"/>
                      <a:pt x="269" y="330"/>
                    </a:cubicBezTo>
                    <a:cubicBezTo>
                      <a:pt x="256" y="382"/>
                      <a:pt x="240" y="434"/>
                      <a:pt x="220" y="492"/>
                    </a:cubicBezTo>
                    <a:cubicBezTo>
                      <a:pt x="210" y="518"/>
                      <a:pt x="236" y="540"/>
                      <a:pt x="260" y="540"/>
                    </a:cubicBezTo>
                    <a:cubicBezTo>
                      <a:pt x="272" y="540"/>
                      <a:pt x="283" y="534"/>
                      <a:pt x="288" y="521"/>
                    </a:cubicBezTo>
                    <a:cubicBezTo>
                      <a:pt x="318" y="460"/>
                      <a:pt x="340" y="395"/>
                      <a:pt x="366" y="330"/>
                    </a:cubicBezTo>
                    <a:cubicBezTo>
                      <a:pt x="399" y="330"/>
                      <a:pt x="431" y="327"/>
                      <a:pt x="463" y="327"/>
                    </a:cubicBezTo>
                    <a:cubicBezTo>
                      <a:pt x="535" y="317"/>
                      <a:pt x="535" y="220"/>
                      <a:pt x="467" y="217"/>
                    </a:cubicBezTo>
                    <a:lnTo>
                      <a:pt x="402" y="217"/>
                    </a:lnTo>
                    <a:cubicBezTo>
                      <a:pt x="418" y="159"/>
                      <a:pt x="424" y="107"/>
                      <a:pt x="431" y="52"/>
                    </a:cubicBezTo>
                    <a:cubicBezTo>
                      <a:pt x="433" y="19"/>
                      <a:pt x="406" y="1"/>
                      <a:pt x="3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8" name="Google Shape;858;p8"/>
              <p:cNvSpPr/>
              <p:nvPr/>
            </p:nvSpPr>
            <p:spPr>
              <a:xfrm>
                <a:off x="3986448" y="2049065"/>
                <a:ext cx="51485" cy="75718"/>
              </a:xfrm>
              <a:custGeom>
                <a:avLst/>
                <a:gdLst/>
                <a:ahLst/>
                <a:cxnLst/>
                <a:rect l="l" t="t" r="r" b="b"/>
                <a:pathLst>
                  <a:path w="784" h="1153" extrusionOk="0">
                    <a:moveTo>
                      <a:pt x="333" y="161"/>
                    </a:moveTo>
                    <a:cubicBezTo>
                      <a:pt x="427" y="258"/>
                      <a:pt x="469" y="507"/>
                      <a:pt x="505" y="611"/>
                    </a:cubicBezTo>
                    <a:cubicBezTo>
                      <a:pt x="515" y="643"/>
                      <a:pt x="528" y="676"/>
                      <a:pt x="537" y="708"/>
                    </a:cubicBezTo>
                    <a:cubicBezTo>
                      <a:pt x="517" y="708"/>
                      <a:pt x="497" y="707"/>
                      <a:pt x="476" y="707"/>
                    </a:cubicBezTo>
                    <a:cubicBezTo>
                      <a:pt x="385" y="707"/>
                      <a:pt x="290" y="713"/>
                      <a:pt x="197" y="718"/>
                    </a:cubicBezTo>
                    <a:cubicBezTo>
                      <a:pt x="246" y="533"/>
                      <a:pt x="288" y="345"/>
                      <a:pt x="333" y="161"/>
                    </a:cubicBezTo>
                    <a:close/>
                    <a:moveTo>
                      <a:pt x="300" y="1"/>
                    </a:moveTo>
                    <a:cubicBezTo>
                      <a:pt x="272" y="1"/>
                      <a:pt x="244" y="17"/>
                      <a:pt x="236" y="47"/>
                    </a:cubicBezTo>
                    <a:cubicBezTo>
                      <a:pt x="155" y="400"/>
                      <a:pt x="58" y="750"/>
                      <a:pt x="6" y="1107"/>
                    </a:cubicBezTo>
                    <a:cubicBezTo>
                      <a:pt x="0" y="1135"/>
                      <a:pt x="21" y="1153"/>
                      <a:pt x="42" y="1153"/>
                    </a:cubicBezTo>
                    <a:cubicBezTo>
                      <a:pt x="55" y="1153"/>
                      <a:pt x="68" y="1146"/>
                      <a:pt x="74" y="1129"/>
                    </a:cubicBezTo>
                    <a:cubicBezTo>
                      <a:pt x="110" y="1022"/>
                      <a:pt x="142" y="912"/>
                      <a:pt x="171" y="805"/>
                    </a:cubicBezTo>
                    <a:cubicBezTo>
                      <a:pt x="304" y="812"/>
                      <a:pt x="443" y="815"/>
                      <a:pt x="576" y="815"/>
                    </a:cubicBezTo>
                    <a:cubicBezTo>
                      <a:pt x="576" y="818"/>
                      <a:pt x="580" y="825"/>
                      <a:pt x="580" y="828"/>
                    </a:cubicBezTo>
                    <a:lnTo>
                      <a:pt x="628" y="974"/>
                    </a:lnTo>
                    <a:cubicBezTo>
                      <a:pt x="628" y="980"/>
                      <a:pt x="635" y="987"/>
                      <a:pt x="638" y="990"/>
                    </a:cubicBezTo>
                    <a:cubicBezTo>
                      <a:pt x="628" y="1010"/>
                      <a:pt x="628" y="1035"/>
                      <a:pt x="651" y="1052"/>
                    </a:cubicBezTo>
                    <a:cubicBezTo>
                      <a:pt x="669" y="1067"/>
                      <a:pt x="685" y="1077"/>
                      <a:pt x="704" y="1077"/>
                    </a:cubicBezTo>
                    <a:cubicBezTo>
                      <a:pt x="713" y="1077"/>
                      <a:pt x="722" y="1075"/>
                      <a:pt x="732" y="1071"/>
                    </a:cubicBezTo>
                    <a:cubicBezTo>
                      <a:pt x="771" y="1065"/>
                      <a:pt x="784" y="1029"/>
                      <a:pt x="780" y="993"/>
                    </a:cubicBezTo>
                    <a:cubicBezTo>
                      <a:pt x="741" y="773"/>
                      <a:pt x="618" y="533"/>
                      <a:pt x="544" y="320"/>
                    </a:cubicBezTo>
                    <a:cubicBezTo>
                      <a:pt x="499" y="190"/>
                      <a:pt x="463" y="34"/>
                      <a:pt x="314" y="2"/>
                    </a:cubicBezTo>
                    <a:cubicBezTo>
                      <a:pt x="309" y="1"/>
                      <a:pt x="304" y="1"/>
                      <a:pt x="3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59" name="Google Shape;859;p8"/>
            <p:cNvGrpSpPr/>
            <p:nvPr/>
          </p:nvGrpSpPr>
          <p:grpSpPr>
            <a:xfrm rot="1269779">
              <a:off x="8688552" y="139101"/>
              <a:ext cx="711265" cy="411419"/>
              <a:chOff x="7058527" y="2000471"/>
              <a:chExt cx="295968" cy="171198"/>
            </a:xfrm>
          </p:grpSpPr>
          <p:sp>
            <p:nvSpPr>
              <p:cNvPr id="860" name="Google Shape;860;p8"/>
              <p:cNvSpPr/>
              <p:nvPr/>
            </p:nvSpPr>
            <p:spPr>
              <a:xfrm>
                <a:off x="7058527" y="2045453"/>
                <a:ext cx="52733" cy="57461"/>
              </a:xfrm>
              <a:custGeom>
                <a:avLst/>
                <a:gdLst/>
                <a:ahLst/>
                <a:cxnLst/>
                <a:rect l="l" t="t" r="r" b="b"/>
                <a:pathLst>
                  <a:path w="803" h="875" extrusionOk="0">
                    <a:moveTo>
                      <a:pt x="123" y="1"/>
                    </a:moveTo>
                    <a:cubicBezTo>
                      <a:pt x="83" y="1"/>
                      <a:pt x="46" y="8"/>
                      <a:pt x="17" y="31"/>
                    </a:cubicBezTo>
                    <a:cubicBezTo>
                      <a:pt x="4" y="44"/>
                      <a:pt x="0" y="70"/>
                      <a:pt x="7" y="86"/>
                    </a:cubicBezTo>
                    <a:cubicBezTo>
                      <a:pt x="23" y="109"/>
                      <a:pt x="30" y="112"/>
                      <a:pt x="65" y="119"/>
                    </a:cubicBezTo>
                    <a:cubicBezTo>
                      <a:pt x="75" y="119"/>
                      <a:pt x="88" y="109"/>
                      <a:pt x="91" y="102"/>
                    </a:cubicBezTo>
                    <a:lnTo>
                      <a:pt x="101" y="93"/>
                    </a:lnTo>
                    <a:lnTo>
                      <a:pt x="101" y="89"/>
                    </a:lnTo>
                    <a:cubicBezTo>
                      <a:pt x="153" y="106"/>
                      <a:pt x="227" y="119"/>
                      <a:pt x="237" y="119"/>
                    </a:cubicBezTo>
                    <a:cubicBezTo>
                      <a:pt x="298" y="125"/>
                      <a:pt x="360" y="135"/>
                      <a:pt x="421" y="144"/>
                    </a:cubicBezTo>
                    <a:lnTo>
                      <a:pt x="425" y="144"/>
                    </a:lnTo>
                    <a:cubicBezTo>
                      <a:pt x="389" y="378"/>
                      <a:pt x="344" y="605"/>
                      <a:pt x="308" y="835"/>
                    </a:cubicBezTo>
                    <a:cubicBezTo>
                      <a:pt x="302" y="858"/>
                      <a:pt x="321" y="874"/>
                      <a:pt x="339" y="874"/>
                    </a:cubicBezTo>
                    <a:cubicBezTo>
                      <a:pt x="351" y="874"/>
                      <a:pt x="363" y="867"/>
                      <a:pt x="366" y="851"/>
                    </a:cubicBezTo>
                    <a:cubicBezTo>
                      <a:pt x="444" y="630"/>
                      <a:pt x="496" y="387"/>
                      <a:pt x="528" y="164"/>
                    </a:cubicBezTo>
                    <a:cubicBezTo>
                      <a:pt x="593" y="170"/>
                      <a:pt x="658" y="183"/>
                      <a:pt x="723" y="187"/>
                    </a:cubicBezTo>
                    <a:cubicBezTo>
                      <a:pt x="724" y="187"/>
                      <a:pt x="725" y="187"/>
                      <a:pt x="726" y="187"/>
                    </a:cubicBezTo>
                    <a:cubicBezTo>
                      <a:pt x="788" y="187"/>
                      <a:pt x="803" y="86"/>
                      <a:pt x="745" y="73"/>
                    </a:cubicBezTo>
                    <a:cubicBezTo>
                      <a:pt x="600" y="51"/>
                      <a:pt x="454" y="41"/>
                      <a:pt x="308" y="25"/>
                    </a:cubicBezTo>
                    <a:cubicBezTo>
                      <a:pt x="253" y="19"/>
                      <a:pt x="185" y="1"/>
                      <a:pt x="1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1" name="Google Shape;861;p8"/>
              <p:cNvSpPr/>
              <p:nvPr/>
            </p:nvSpPr>
            <p:spPr>
              <a:xfrm>
                <a:off x="7101671" y="2074019"/>
                <a:ext cx="26399" cy="6304"/>
              </a:xfrm>
              <a:custGeom>
                <a:avLst/>
                <a:gdLst/>
                <a:ahLst/>
                <a:cxnLst/>
                <a:rect l="l" t="t" r="r" b="b"/>
                <a:pathLst>
                  <a:path w="402" h="96" extrusionOk="0">
                    <a:moveTo>
                      <a:pt x="344" y="1"/>
                    </a:moveTo>
                    <a:cubicBezTo>
                      <a:pt x="343" y="1"/>
                      <a:pt x="342" y="1"/>
                      <a:pt x="341" y="1"/>
                    </a:cubicBezTo>
                    <a:cubicBezTo>
                      <a:pt x="244" y="11"/>
                      <a:pt x="147" y="11"/>
                      <a:pt x="50" y="11"/>
                    </a:cubicBezTo>
                    <a:cubicBezTo>
                      <a:pt x="1" y="11"/>
                      <a:pt x="1" y="89"/>
                      <a:pt x="50" y="89"/>
                    </a:cubicBezTo>
                    <a:cubicBezTo>
                      <a:pt x="147" y="89"/>
                      <a:pt x="244" y="92"/>
                      <a:pt x="341" y="95"/>
                    </a:cubicBezTo>
                    <a:cubicBezTo>
                      <a:pt x="343" y="95"/>
                      <a:pt x="345" y="95"/>
                      <a:pt x="347" y="95"/>
                    </a:cubicBezTo>
                    <a:cubicBezTo>
                      <a:pt x="402" y="95"/>
                      <a:pt x="401" y="1"/>
                      <a:pt x="3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2" name="Google Shape;862;p8"/>
              <p:cNvSpPr/>
              <p:nvPr/>
            </p:nvSpPr>
            <p:spPr>
              <a:xfrm>
                <a:off x="7105939" y="2062593"/>
                <a:ext cx="30734" cy="5976"/>
              </a:xfrm>
              <a:custGeom>
                <a:avLst/>
                <a:gdLst/>
                <a:ahLst/>
                <a:cxnLst/>
                <a:rect l="l" t="t" r="r" b="b"/>
                <a:pathLst>
                  <a:path w="468" h="91" extrusionOk="0">
                    <a:moveTo>
                      <a:pt x="49" y="0"/>
                    </a:moveTo>
                    <a:cubicBezTo>
                      <a:pt x="1" y="0"/>
                      <a:pt x="7" y="68"/>
                      <a:pt x="49" y="71"/>
                    </a:cubicBezTo>
                    <a:cubicBezTo>
                      <a:pt x="169" y="81"/>
                      <a:pt x="289" y="88"/>
                      <a:pt x="412" y="91"/>
                    </a:cubicBezTo>
                    <a:cubicBezTo>
                      <a:pt x="467" y="91"/>
                      <a:pt x="467" y="3"/>
                      <a:pt x="412" y="3"/>
                    </a:cubicBezTo>
                    <a:cubicBezTo>
                      <a:pt x="292" y="0"/>
                      <a:pt x="172" y="0"/>
                      <a:pt x="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3" name="Google Shape;863;p8"/>
              <p:cNvSpPr/>
              <p:nvPr/>
            </p:nvSpPr>
            <p:spPr>
              <a:xfrm>
                <a:off x="7135161" y="2047949"/>
                <a:ext cx="52142" cy="55557"/>
              </a:xfrm>
              <a:custGeom>
                <a:avLst/>
                <a:gdLst/>
                <a:ahLst/>
                <a:cxnLst/>
                <a:rect l="l" t="t" r="r" b="b"/>
                <a:pathLst>
                  <a:path w="794" h="846" extrusionOk="0">
                    <a:moveTo>
                      <a:pt x="208" y="1"/>
                    </a:moveTo>
                    <a:cubicBezTo>
                      <a:pt x="142" y="1"/>
                      <a:pt x="77" y="26"/>
                      <a:pt x="26" y="84"/>
                    </a:cubicBezTo>
                    <a:cubicBezTo>
                      <a:pt x="1" y="111"/>
                      <a:pt x="24" y="146"/>
                      <a:pt x="53" y="146"/>
                    </a:cubicBezTo>
                    <a:cubicBezTo>
                      <a:pt x="62" y="146"/>
                      <a:pt x="72" y="143"/>
                      <a:pt x="81" y="136"/>
                    </a:cubicBezTo>
                    <a:cubicBezTo>
                      <a:pt x="123" y="100"/>
                      <a:pt x="165" y="85"/>
                      <a:pt x="203" y="85"/>
                    </a:cubicBezTo>
                    <a:cubicBezTo>
                      <a:pt x="331" y="85"/>
                      <a:pt x="426" y="249"/>
                      <a:pt x="388" y="388"/>
                    </a:cubicBezTo>
                    <a:cubicBezTo>
                      <a:pt x="346" y="534"/>
                      <a:pt x="213" y="628"/>
                      <a:pt x="81" y="686"/>
                    </a:cubicBezTo>
                    <a:cubicBezTo>
                      <a:pt x="32" y="709"/>
                      <a:pt x="42" y="793"/>
                      <a:pt x="97" y="800"/>
                    </a:cubicBezTo>
                    <a:cubicBezTo>
                      <a:pt x="231" y="826"/>
                      <a:pt x="373" y="846"/>
                      <a:pt x="513" y="846"/>
                    </a:cubicBezTo>
                    <a:cubicBezTo>
                      <a:pt x="583" y="846"/>
                      <a:pt x="652" y="841"/>
                      <a:pt x="719" y="829"/>
                    </a:cubicBezTo>
                    <a:cubicBezTo>
                      <a:pt x="793" y="816"/>
                      <a:pt x="771" y="716"/>
                      <a:pt x="706" y="716"/>
                    </a:cubicBezTo>
                    <a:cubicBezTo>
                      <a:pt x="560" y="712"/>
                      <a:pt x="424" y="716"/>
                      <a:pt x="281" y="703"/>
                    </a:cubicBezTo>
                    <a:cubicBezTo>
                      <a:pt x="437" y="583"/>
                      <a:pt x="554" y="408"/>
                      <a:pt x="486" y="200"/>
                    </a:cubicBezTo>
                    <a:cubicBezTo>
                      <a:pt x="446" y="82"/>
                      <a:pt x="326" y="1"/>
                      <a:pt x="2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4" name="Google Shape;864;p8"/>
              <p:cNvSpPr/>
              <p:nvPr/>
            </p:nvSpPr>
            <p:spPr>
              <a:xfrm>
                <a:off x="7197414" y="2048737"/>
                <a:ext cx="53258" cy="54703"/>
              </a:xfrm>
              <a:custGeom>
                <a:avLst/>
                <a:gdLst/>
                <a:ahLst/>
                <a:cxnLst/>
                <a:rect l="l" t="t" r="r" b="b"/>
                <a:pathLst>
                  <a:path w="811" h="833" extrusionOk="0">
                    <a:moveTo>
                      <a:pt x="171" y="1"/>
                    </a:moveTo>
                    <a:cubicBezTo>
                      <a:pt x="112" y="1"/>
                      <a:pt x="56" y="26"/>
                      <a:pt x="17" y="78"/>
                    </a:cubicBezTo>
                    <a:cubicBezTo>
                      <a:pt x="0" y="107"/>
                      <a:pt x="24" y="134"/>
                      <a:pt x="51" y="134"/>
                    </a:cubicBezTo>
                    <a:cubicBezTo>
                      <a:pt x="61" y="134"/>
                      <a:pt x="70" y="131"/>
                      <a:pt x="79" y="124"/>
                    </a:cubicBezTo>
                    <a:cubicBezTo>
                      <a:pt x="107" y="100"/>
                      <a:pt x="134" y="90"/>
                      <a:pt x="161" y="90"/>
                    </a:cubicBezTo>
                    <a:cubicBezTo>
                      <a:pt x="191" y="90"/>
                      <a:pt x="220" y="102"/>
                      <a:pt x="250" y="120"/>
                    </a:cubicBezTo>
                    <a:cubicBezTo>
                      <a:pt x="205" y="286"/>
                      <a:pt x="179" y="483"/>
                      <a:pt x="179" y="658"/>
                    </a:cubicBezTo>
                    <a:cubicBezTo>
                      <a:pt x="179" y="691"/>
                      <a:pt x="202" y="707"/>
                      <a:pt x="227" y="707"/>
                    </a:cubicBezTo>
                    <a:cubicBezTo>
                      <a:pt x="252" y="707"/>
                      <a:pt x="278" y="691"/>
                      <a:pt x="283" y="658"/>
                    </a:cubicBezTo>
                    <a:cubicBezTo>
                      <a:pt x="292" y="496"/>
                      <a:pt x="305" y="331"/>
                      <a:pt x="309" y="169"/>
                    </a:cubicBezTo>
                    <a:cubicBezTo>
                      <a:pt x="380" y="231"/>
                      <a:pt x="445" y="312"/>
                      <a:pt x="500" y="344"/>
                    </a:cubicBezTo>
                    <a:cubicBezTo>
                      <a:pt x="500" y="393"/>
                      <a:pt x="503" y="435"/>
                      <a:pt x="500" y="483"/>
                    </a:cubicBezTo>
                    <a:cubicBezTo>
                      <a:pt x="496" y="532"/>
                      <a:pt x="493" y="577"/>
                      <a:pt x="487" y="626"/>
                    </a:cubicBezTo>
                    <a:cubicBezTo>
                      <a:pt x="483" y="642"/>
                      <a:pt x="483" y="691"/>
                      <a:pt x="477" y="716"/>
                    </a:cubicBezTo>
                    <a:cubicBezTo>
                      <a:pt x="464" y="720"/>
                      <a:pt x="454" y="726"/>
                      <a:pt x="448" y="736"/>
                    </a:cubicBezTo>
                    <a:cubicBezTo>
                      <a:pt x="448" y="739"/>
                      <a:pt x="445" y="739"/>
                      <a:pt x="445" y="742"/>
                    </a:cubicBezTo>
                    <a:cubicBezTo>
                      <a:pt x="435" y="762"/>
                      <a:pt x="435" y="781"/>
                      <a:pt x="445" y="797"/>
                    </a:cubicBezTo>
                    <a:cubicBezTo>
                      <a:pt x="445" y="801"/>
                      <a:pt x="448" y="801"/>
                      <a:pt x="448" y="804"/>
                    </a:cubicBezTo>
                    <a:cubicBezTo>
                      <a:pt x="459" y="821"/>
                      <a:pt x="477" y="833"/>
                      <a:pt x="496" y="833"/>
                    </a:cubicBezTo>
                    <a:cubicBezTo>
                      <a:pt x="506" y="833"/>
                      <a:pt x="516" y="830"/>
                      <a:pt x="526" y="823"/>
                    </a:cubicBezTo>
                    <a:cubicBezTo>
                      <a:pt x="594" y="785"/>
                      <a:pt x="584" y="671"/>
                      <a:pt x="594" y="600"/>
                    </a:cubicBezTo>
                    <a:cubicBezTo>
                      <a:pt x="597" y="522"/>
                      <a:pt x="597" y="444"/>
                      <a:pt x="590" y="367"/>
                    </a:cubicBezTo>
                    <a:lnTo>
                      <a:pt x="590" y="367"/>
                    </a:lnTo>
                    <a:cubicBezTo>
                      <a:pt x="600" y="368"/>
                      <a:pt x="610" y="369"/>
                      <a:pt x="620" y="369"/>
                    </a:cubicBezTo>
                    <a:cubicBezTo>
                      <a:pt x="685" y="369"/>
                      <a:pt x="749" y="341"/>
                      <a:pt x="788" y="279"/>
                    </a:cubicBezTo>
                    <a:cubicBezTo>
                      <a:pt x="811" y="236"/>
                      <a:pt x="770" y="198"/>
                      <a:pt x="731" y="198"/>
                    </a:cubicBezTo>
                    <a:cubicBezTo>
                      <a:pt x="714" y="198"/>
                      <a:pt x="698" y="204"/>
                      <a:pt x="688" y="221"/>
                    </a:cubicBezTo>
                    <a:cubicBezTo>
                      <a:pt x="667" y="252"/>
                      <a:pt x="641" y="266"/>
                      <a:pt x="613" y="266"/>
                    </a:cubicBezTo>
                    <a:cubicBezTo>
                      <a:pt x="597" y="266"/>
                      <a:pt x="581" y="261"/>
                      <a:pt x="564" y="253"/>
                    </a:cubicBezTo>
                    <a:cubicBezTo>
                      <a:pt x="564" y="250"/>
                      <a:pt x="564" y="247"/>
                      <a:pt x="561" y="247"/>
                    </a:cubicBezTo>
                    <a:cubicBezTo>
                      <a:pt x="559" y="228"/>
                      <a:pt x="543" y="221"/>
                      <a:pt x="528" y="221"/>
                    </a:cubicBezTo>
                    <a:cubicBezTo>
                      <a:pt x="523" y="221"/>
                      <a:pt x="517" y="222"/>
                      <a:pt x="513" y="224"/>
                    </a:cubicBezTo>
                    <a:cubicBezTo>
                      <a:pt x="422" y="166"/>
                      <a:pt x="331" y="52"/>
                      <a:pt x="276" y="26"/>
                    </a:cubicBezTo>
                    <a:cubicBezTo>
                      <a:pt x="242" y="10"/>
                      <a:pt x="206" y="1"/>
                      <a:pt x="1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5" name="Google Shape;865;p8"/>
              <p:cNvSpPr/>
              <p:nvPr/>
            </p:nvSpPr>
            <p:spPr>
              <a:xfrm>
                <a:off x="7259668" y="2000471"/>
                <a:ext cx="94827" cy="137316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2091" extrusionOk="0">
                    <a:moveTo>
                      <a:pt x="803" y="0"/>
                    </a:moveTo>
                    <a:cubicBezTo>
                      <a:pt x="666" y="0"/>
                      <a:pt x="526" y="13"/>
                      <a:pt x="408" y="13"/>
                    </a:cubicBezTo>
                    <a:cubicBezTo>
                      <a:pt x="401" y="13"/>
                      <a:pt x="394" y="13"/>
                      <a:pt x="387" y="13"/>
                    </a:cubicBezTo>
                    <a:cubicBezTo>
                      <a:pt x="349" y="13"/>
                      <a:pt x="323" y="46"/>
                      <a:pt x="323" y="78"/>
                    </a:cubicBezTo>
                    <a:cubicBezTo>
                      <a:pt x="326" y="395"/>
                      <a:pt x="410" y="703"/>
                      <a:pt x="410" y="1021"/>
                    </a:cubicBezTo>
                    <a:cubicBezTo>
                      <a:pt x="410" y="1302"/>
                      <a:pt x="371" y="1578"/>
                      <a:pt x="294" y="1843"/>
                    </a:cubicBezTo>
                    <a:cubicBezTo>
                      <a:pt x="183" y="1562"/>
                      <a:pt x="122" y="1273"/>
                      <a:pt x="89" y="969"/>
                    </a:cubicBezTo>
                    <a:cubicBezTo>
                      <a:pt x="88" y="941"/>
                      <a:pt x="65" y="927"/>
                      <a:pt x="43" y="927"/>
                    </a:cubicBezTo>
                    <a:cubicBezTo>
                      <a:pt x="21" y="927"/>
                      <a:pt x="0" y="941"/>
                      <a:pt x="2" y="969"/>
                    </a:cubicBezTo>
                    <a:cubicBezTo>
                      <a:pt x="25" y="1341"/>
                      <a:pt x="112" y="1694"/>
                      <a:pt x="245" y="2048"/>
                    </a:cubicBezTo>
                    <a:cubicBezTo>
                      <a:pt x="255" y="2076"/>
                      <a:pt x="280" y="2090"/>
                      <a:pt x="305" y="2090"/>
                    </a:cubicBezTo>
                    <a:cubicBezTo>
                      <a:pt x="329" y="2090"/>
                      <a:pt x="354" y="2076"/>
                      <a:pt x="365" y="2048"/>
                    </a:cubicBezTo>
                    <a:cubicBezTo>
                      <a:pt x="459" y="1782"/>
                      <a:pt x="517" y="1513"/>
                      <a:pt x="537" y="1238"/>
                    </a:cubicBezTo>
                    <a:cubicBezTo>
                      <a:pt x="815" y="1247"/>
                      <a:pt x="1094" y="1254"/>
                      <a:pt x="1376" y="1254"/>
                    </a:cubicBezTo>
                    <a:cubicBezTo>
                      <a:pt x="1444" y="1247"/>
                      <a:pt x="1444" y="1134"/>
                      <a:pt x="1369" y="1134"/>
                    </a:cubicBezTo>
                    <a:cubicBezTo>
                      <a:pt x="1094" y="1134"/>
                      <a:pt x="815" y="1140"/>
                      <a:pt x="537" y="1150"/>
                    </a:cubicBezTo>
                    <a:cubicBezTo>
                      <a:pt x="540" y="1047"/>
                      <a:pt x="540" y="946"/>
                      <a:pt x="533" y="839"/>
                    </a:cubicBezTo>
                    <a:cubicBezTo>
                      <a:pt x="524" y="713"/>
                      <a:pt x="397" y="298"/>
                      <a:pt x="452" y="208"/>
                    </a:cubicBezTo>
                    <a:cubicBezTo>
                      <a:pt x="486" y="151"/>
                      <a:pt x="537" y="140"/>
                      <a:pt x="594" y="140"/>
                    </a:cubicBezTo>
                    <a:cubicBezTo>
                      <a:pt x="637" y="140"/>
                      <a:pt x="682" y="146"/>
                      <a:pt x="728" y="146"/>
                    </a:cubicBezTo>
                    <a:cubicBezTo>
                      <a:pt x="752" y="146"/>
                      <a:pt x="855" y="148"/>
                      <a:pt x="939" y="148"/>
                    </a:cubicBezTo>
                    <a:cubicBezTo>
                      <a:pt x="1002" y="148"/>
                      <a:pt x="1055" y="147"/>
                      <a:pt x="1055" y="143"/>
                    </a:cubicBezTo>
                    <a:cubicBezTo>
                      <a:pt x="1058" y="184"/>
                      <a:pt x="1091" y="205"/>
                      <a:pt x="1123" y="205"/>
                    </a:cubicBezTo>
                    <a:cubicBezTo>
                      <a:pt x="1154" y="205"/>
                      <a:pt x="1184" y="184"/>
                      <a:pt x="1184" y="143"/>
                    </a:cubicBezTo>
                    <a:lnTo>
                      <a:pt x="1184" y="110"/>
                    </a:lnTo>
                    <a:cubicBezTo>
                      <a:pt x="1184" y="91"/>
                      <a:pt x="1171" y="62"/>
                      <a:pt x="1152" y="55"/>
                    </a:cubicBezTo>
                    <a:cubicBezTo>
                      <a:pt x="1052" y="11"/>
                      <a:pt x="929" y="0"/>
                      <a:pt x="8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6" name="Google Shape;866;p8"/>
              <p:cNvSpPr/>
              <p:nvPr/>
            </p:nvSpPr>
            <p:spPr>
              <a:xfrm>
                <a:off x="7299134" y="2024177"/>
                <a:ext cx="48333" cy="34739"/>
              </a:xfrm>
              <a:custGeom>
                <a:avLst/>
                <a:gdLst/>
                <a:ahLst/>
                <a:cxnLst/>
                <a:rect l="l" t="t" r="r" b="b"/>
                <a:pathLst>
                  <a:path w="736" h="529" extrusionOk="0">
                    <a:moveTo>
                      <a:pt x="332" y="107"/>
                    </a:moveTo>
                    <a:cubicBezTo>
                      <a:pt x="385" y="107"/>
                      <a:pt x="434" y="133"/>
                      <a:pt x="441" y="193"/>
                    </a:cubicBezTo>
                    <a:cubicBezTo>
                      <a:pt x="452" y="300"/>
                      <a:pt x="348" y="317"/>
                      <a:pt x="256" y="317"/>
                    </a:cubicBezTo>
                    <a:cubicBezTo>
                      <a:pt x="245" y="317"/>
                      <a:pt x="234" y="317"/>
                      <a:pt x="224" y="316"/>
                    </a:cubicBezTo>
                    <a:cubicBezTo>
                      <a:pt x="214" y="307"/>
                      <a:pt x="201" y="297"/>
                      <a:pt x="198" y="284"/>
                    </a:cubicBezTo>
                    <a:cubicBezTo>
                      <a:pt x="139" y="180"/>
                      <a:pt x="242" y="107"/>
                      <a:pt x="332" y="107"/>
                    </a:cubicBezTo>
                    <a:close/>
                    <a:moveTo>
                      <a:pt x="327" y="0"/>
                    </a:moveTo>
                    <a:cubicBezTo>
                      <a:pt x="259" y="0"/>
                      <a:pt x="191" y="21"/>
                      <a:pt x="146" y="60"/>
                    </a:cubicBezTo>
                    <a:cubicBezTo>
                      <a:pt x="0" y="196"/>
                      <a:pt x="85" y="381"/>
                      <a:pt x="240" y="456"/>
                    </a:cubicBezTo>
                    <a:cubicBezTo>
                      <a:pt x="312" y="491"/>
                      <a:pt x="422" y="529"/>
                      <a:pt x="522" y="529"/>
                    </a:cubicBezTo>
                    <a:cubicBezTo>
                      <a:pt x="603" y="529"/>
                      <a:pt x="677" y="504"/>
                      <a:pt x="716" y="433"/>
                    </a:cubicBezTo>
                    <a:cubicBezTo>
                      <a:pt x="736" y="394"/>
                      <a:pt x="700" y="353"/>
                      <a:pt x="664" y="353"/>
                    </a:cubicBezTo>
                    <a:cubicBezTo>
                      <a:pt x="652" y="353"/>
                      <a:pt x="639" y="358"/>
                      <a:pt x="629" y="368"/>
                    </a:cubicBezTo>
                    <a:cubicBezTo>
                      <a:pt x="598" y="399"/>
                      <a:pt x="548" y="413"/>
                      <a:pt x="493" y="413"/>
                    </a:cubicBezTo>
                    <a:cubicBezTo>
                      <a:pt x="451" y="413"/>
                      <a:pt x="405" y="405"/>
                      <a:pt x="363" y="391"/>
                    </a:cubicBezTo>
                    <a:cubicBezTo>
                      <a:pt x="473" y="375"/>
                      <a:pt x="567" y="316"/>
                      <a:pt x="564" y="183"/>
                    </a:cubicBezTo>
                    <a:cubicBezTo>
                      <a:pt x="560" y="59"/>
                      <a:pt x="443" y="0"/>
                      <a:pt x="3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7" name="Google Shape;867;p8"/>
              <p:cNvSpPr/>
              <p:nvPr/>
            </p:nvSpPr>
            <p:spPr>
              <a:xfrm>
                <a:off x="7288299" y="2102978"/>
                <a:ext cx="56082" cy="68691"/>
              </a:xfrm>
              <a:custGeom>
                <a:avLst/>
                <a:gdLst/>
                <a:ahLst/>
                <a:cxnLst/>
                <a:rect l="l" t="t" r="r" b="b"/>
                <a:pathLst>
                  <a:path w="854" h="1046" extrusionOk="0">
                    <a:moveTo>
                      <a:pt x="456" y="89"/>
                    </a:moveTo>
                    <a:cubicBezTo>
                      <a:pt x="468" y="89"/>
                      <a:pt x="481" y="90"/>
                      <a:pt x="493" y="91"/>
                    </a:cubicBezTo>
                    <a:cubicBezTo>
                      <a:pt x="522" y="150"/>
                      <a:pt x="525" y="208"/>
                      <a:pt x="493" y="270"/>
                    </a:cubicBezTo>
                    <a:cubicBezTo>
                      <a:pt x="468" y="322"/>
                      <a:pt x="412" y="365"/>
                      <a:pt x="359" y="365"/>
                    </a:cubicBezTo>
                    <a:cubicBezTo>
                      <a:pt x="327" y="365"/>
                      <a:pt x="296" y="349"/>
                      <a:pt x="275" y="308"/>
                    </a:cubicBezTo>
                    <a:cubicBezTo>
                      <a:pt x="230" y="218"/>
                      <a:pt x="298" y="121"/>
                      <a:pt x="389" y="98"/>
                    </a:cubicBezTo>
                    <a:cubicBezTo>
                      <a:pt x="411" y="92"/>
                      <a:pt x="434" y="89"/>
                      <a:pt x="456" y="89"/>
                    </a:cubicBezTo>
                    <a:close/>
                    <a:moveTo>
                      <a:pt x="446" y="624"/>
                    </a:moveTo>
                    <a:cubicBezTo>
                      <a:pt x="501" y="766"/>
                      <a:pt x="501" y="930"/>
                      <a:pt x="334" y="930"/>
                    </a:cubicBezTo>
                    <a:cubicBezTo>
                      <a:pt x="237" y="930"/>
                      <a:pt x="146" y="820"/>
                      <a:pt x="175" y="726"/>
                    </a:cubicBezTo>
                    <a:cubicBezTo>
                      <a:pt x="192" y="672"/>
                      <a:pt x="234" y="650"/>
                      <a:pt x="279" y="650"/>
                    </a:cubicBezTo>
                    <a:cubicBezTo>
                      <a:pt x="309" y="650"/>
                      <a:pt x="342" y="661"/>
                      <a:pt x="369" y="678"/>
                    </a:cubicBezTo>
                    <a:cubicBezTo>
                      <a:pt x="378" y="683"/>
                      <a:pt x="386" y="686"/>
                      <a:pt x="395" y="686"/>
                    </a:cubicBezTo>
                    <a:cubicBezTo>
                      <a:pt x="424" y="686"/>
                      <a:pt x="451" y="654"/>
                      <a:pt x="446" y="624"/>
                    </a:cubicBezTo>
                    <a:close/>
                    <a:moveTo>
                      <a:pt x="416" y="0"/>
                    </a:moveTo>
                    <a:cubicBezTo>
                      <a:pt x="359" y="0"/>
                      <a:pt x="303" y="17"/>
                      <a:pt x="253" y="56"/>
                    </a:cubicBezTo>
                    <a:cubicBezTo>
                      <a:pt x="152" y="137"/>
                      <a:pt x="120" y="279"/>
                      <a:pt x="198" y="383"/>
                    </a:cubicBezTo>
                    <a:cubicBezTo>
                      <a:pt x="237" y="441"/>
                      <a:pt x="295" y="467"/>
                      <a:pt x="356" y="474"/>
                    </a:cubicBezTo>
                    <a:cubicBezTo>
                      <a:pt x="387" y="507"/>
                      <a:pt x="416" y="555"/>
                      <a:pt x="438" y="606"/>
                    </a:cubicBezTo>
                    <a:lnTo>
                      <a:pt x="438" y="606"/>
                    </a:lnTo>
                    <a:cubicBezTo>
                      <a:pt x="402" y="555"/>
                      <a:pt x="346" y="532"/>
                      <a:pt x="289" y="532"/>
                    </a:cubicBezTo>
                    <a:cubicBezTo>
                      <a:pt x="219" y="532"/>
                      <a:pt x="147" y="565"/>
                      <a:pt x="104" y="623"/>
                    </a:cubicBezTo>
                    <a:cubicBezTo>
                      <a:pt x="0" y="755"/>
                      <a:pt x="84" y="950"/>
                      <a:pt x="227" y="1018"/>
                    </a:cubicBezTo>
                    <a:cubicBezTo>
                      <a:pt x="264" y="1037"/>
                      <a:pt x="301" y="1045"/>
                      <a:pt x="337" y="1045"/>
                    </a:cubicBezTo>
                    <a:cubicBezTo>
                      <a:pt x="450" y="1045"/>
                      <a:pt x="550" y="960"/>
                      <a:pt x="577" y="840"/>
                    </a:cubicBezTo>
                    <a:cubicBezTo>
                      <a:pt x="606" y="710"/>
                      <a:pt x="554" y="555"/>
                      <a:pt x="457" y="457"/>
                    </a:cubicBezTo>
                    <a:cubicBezTo>
                      <a:pt x="473" y="448"/>
                      <a:pt x="493" y="441"/>
                      <a:pt x="509" y="428"/>
                    </a:cubicBezTo>
                    <a:cubicBezTo>
                      <a:pt x="599" y="360"/>
                      <a:pt x="635" y="247"/>
                      <a:pt x="619" y="140"/>
                    </a:cubicBezTo>
                    <a:lnTo>
                      <a:pt x="619" y="140"/>
                    </a:lnTo>
                    <a:cubicBezTo>
                      <a:pt x="636" y="143"/>
                      <a:pt x="652" y="144"/>
                      <a:pt x="669" y="144"/>
                    </a:cubicBezTo>
                    <a:cubicBezTo>
                      <a:pt x="711" y="144"/>
                      <a:pt x="753" y="135"/>
                      <a:pt x="800" y="124"/>
                    </a:cubicBezTo>
                    <a:cubicBezTo>
                      <a:pt x="853" y="106"/>
                      <a:pt x="834" y="24"/>
                      <a:pt x="784" y="24"/>
                    </a:cubicBezTo>
                    <a:cubicBezTo>
                      <a:pt x="779" y="24"/>
                      <a:pt x="773" y="25"/>
                      <a:pt x="768" y="27"/>
                    </a:cubicBezTo>
                    <a:cubicBezTo>
                      <a:pt x="732" y="36"/>
                      <a:pt x="698" y="41"/>
                      <a:pt x="664" y="41"/>
                    </a:cubicBezTo>
                    <a:cubicBezTo>
                      <a:pt x="629" y="41"/>
                      <a:pt x="595" y="36"/>
                      <a:pt x="557" y="27"/>
                    </a:cubicBezTo>
                    <a:lnTo>
                      <a:pt x="544" y="27"/>
                    </a:lnTo>
                    <a:cubicBezTo>
                      <a:pt x="502" y="10"/>
                      <a:pt x="459" y="0"/>
                      <a:pt x="4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68" name="Google Shape;868;p8"/>
            <p:cNvGrpSpPr/>
            <p:nvPr/>
          </p:nvGrpSpPr>
          <p:grpSpPr>
            <a:xfrm rot="-1433375">
              <a:off x="8246158" y="1902166"/>
              <a:ext cx="1581361" cy="467963"/>
              <a:chOff x="5813594" y="2813041"/>
              <a:chExt cx="591605" cy="175073"/>
            </a:xfrm>
          </p:grpSpPr>
          <p:sp>
            <p:nvSpPr>
              <p:cNvPr id="869" name="Google Shape;869;p8"/>
              <p:cNvSpPr/>
              <p:nvPr/>
            </p:nvSpPr>
            <p:spPr>
              <a:xfrm>
                <a:off x="5813594" y="2829983"/>
                <a:ext cx="54112" cy="116367"/>
              </a:xfrm>
              <a:custGeom>
                <a:avLst/>
                <a:gdLst/>
                <a:ahLst/>
                <a:cxnLst/>
                <a:rect l="l" t="t" r="r" b="b"/>
                <a:pathLst>
                  <a:path w="824" h="1772" extrusionOk="0">
                    <a:moveTo>
                      <a:pt x="221" y="100"/>
                    </a:moveTo>
                    <a:cubicBezTo>
                      <a:pt x="467" y="100"/>
                      <a:pt x="684" y="268"/>
                      <a:pt x="697" y="534"/>
                    </a:cubicBezTo>
                    <a:cubicBezTo>
                      <a:pt x="707" y="793"/>
                      <a:pt x="438" y="825"/>
                      <a:pt x="214" y="825"/>
                    </a:cubicBezTo>
                    <a:cubicBezTo>
                      <a:pt x="208" y="586"/>
                      <a:pt x="208" y="343"/>
                      <a:pt x="221" y="100"/>
                    </a:cubicBezTo>
                    <a:close/>
                    <a:moveTo>
                      <a:pt x="163" y="0"/>
                    </a:moveTo>
                    <a:cubicBezTo>
                      <a:pt x="141" y="0"/>
                      <a:pt x="120" y="9"/>
                      <a:pt x="110" y="28"/>
                    </a:cubicBezTo>
                    <a:cubicBezTo>
                      <a:pt x="78" y="41"/>
                      <a:pt x="81" y="77"/>
                      <a:pt x="104" y="93"/>
                    </a:cubicBezTo>
                    <a:cubicBezTo>
                      <a:pt x="91" y="336"/>
                      <a:pt x="91" y="579"/>
                      <a:pt x="107" y="822"/>
                    </a:cubicBezTo>
                    <a:lnTo>
                      <a:pt x="81" y="822"/>
                    </a:lnTo>
                    <a:cubicBezTo>
                      <a:pt x="80" y="822"/>
                      <a:pt x="79" y="822"/>
                      <a:pt x="78" y="822"/>
                    </a:cubicBezTo>
                    <a:cubicBezTo>
                      <a:pt x="0" y="822"/>
                      <a:pt x="1" y="948"/>
                      <a:pt x="81" y="952"/>
                    </a:cubicBezTo>
                    <a:lnTo>
                      <a:pt x="114" y="952"/>
                    </a:lnTo>
                    <a:cubicBezTo>
                      <a:pt x="133" y="1217"/>
                      <a:pt x="166" y="1483"/>
                      <a:pt x="224" y="1745"/>
                    </a:cubicBezTo>
                    <a:cubicBezTo>
                      <a:pt x="228" y="1763"/>
                      <a:pt x="244" y="1771"/>
                      <a:pt x="260" y="1771"/>
                    </a:cubicBezTo>
                    <a:cubicBezTo>
                      <a:pt x="279" y="1771"/>
                      <a:pt x="297" y="1759"/>
                      <a:pt x="292" y="1736"/>
                    </a:cubicBezTo>
                    <a:cubicBezTo>
                      <a:pt x="260" y="1473"/>
                      <a:pt x="240" y="1214"/>
                      <a:pt x="227" y="952"/>
                    </a:cubicBezTo>
                    <a:cubicBezTo>
                      <a:pt x="379" y="952"/>
                      <a:pt x="548" y="939"/>
                      <a:pt x="671" y="874"/>
                    </a:cubicBezTo>
                    <a:cubicBezTo>
                      <a:pt x="791" y="803"/>
                      <a:pt x="823" y="641"/>
                      <a:pt x="810" y="501"/>
                    </a:cubicBezTo>
                    <a:cubicBezTo>
                      <a:pt x="780" y="210"/>
                      <a:pt x="533" y="9"/>
                      <a:pt x="260" y="9"/>
                    </a:cubicBezTo>
                    <a:cubicBezTo>
                      <a:pt x="241" y="9"/>
                      <a:pt x="223" y="10"/>
                      <a:pt x="204" y="12"/>
                    </a:cubicBezTo>
                    <a:cubicBezTo>
                      <a:pt x="193" y="4"/>
                      <a:pt x="178" y="0"/>
                      <a:pt x="1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0" name="Google Shape;870;p8"/>
              <p:cNvSpPr/>
              <p:nvPr/>
            </p:nvSpPr>
            <p:spPr>
              <a:xfrm>
                <a:off x="5863567" y="2897949"/>
                <a:ext cx="41963" cy="788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120" extrusionOk="0">
                    <a:moveTo>
                      <a:pt x="577" y="1"/>
                    </a:moveTo>
                    <a:cubicBezTo>
                      <a:pt x="576" y="1"/>
                      <a:pt x="575" y="1"/>
                      <a:pt x="574" y="1"/>
                    </a:cubicBezTo>
                    <a:cubicBezTo>
                      <a:pt x="402" y="11"/>
                      <a:pt x="227" y="17"/>
                      <a:pt x="59" y="33"/>
                    </a:cubicBezTo>
                    <a:cubicBezTo>
                      <a:pt x="7" y="36"/>
                      <a:pt x="1" y="117"/>
                      <a:pt x="59" y="117"/>
                    </a:cubicBezTo>
                    <a:cubicBezTo>
                      <a:pt x="98" y="119"/>
                      <a:pt x="138" y="120"/>
                      <a:pt x="177" y="120"/>
                    </a:cubicBezTo>
                    <a:cubicBezTo>
                      <a:pt x="309" y="120"/>
                      <a:pt x="442" y="113"/>
                      <a:pt x="574" y="108"/>
                    </a:cubicBezTo>
                    <a:cubicBezTo>
                      <a:pt x="638" y="101"/>
                      <a:pt x="639" y="1"/>
                      <a:pt x="5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1" name="Google Shape;871;p8"/>
              <p:cNvSpPr/>
              <p:nvPr/>
            </p:nvSpPr>
            <p:spPr>
              <a:xfrm>
                <a:off x="5863567" y="2884356"/>
                <a:ext cx="43277" cy="7224"/>
              </a:xfrm>
              <a:custGeom>
                <a:avLst/>
                <a:gdLst/>
                <a:ahLst/>
                <a:cxnLst/>
                <a:rect l="l" t="t" r="r" b="b"/>
                <a:pathLst>
                  <a:path w="659" h="110" extrusionOk="0">
                    <a:moveTo>
                      <a:pt x="593" y="1"/>
                    </a:moveTo>
                    <a:cubicBezTo>
                      <a:pt x="452" y="6"/>
                      <a:pt x="313" y="17"/>
                      <a:pt x="174" y="17"/>
                    </a:cubicBezTo>
                    <a:cubicBezTo>
                      <a:pt x="135" y="17"/>
                      <a:pt x="95" y="16"/>
                      <a:pt x="56" y="13"/>
                    </a:cubicBezTo>
                    <a:cubicBezTo>
                      <a:pt x="1" y="13"/>
                      <a:pt x="1" y="94"/>
                      <a:pt x="56" y="98"/>
                    </a:cubicBezTo>
                    <a:cubicBezTo>
                      <a:pt x="150" y="104"/>
                      <a:pt x="248" y="109"/>
                      <a:pt x="345" y="109"/>
                    </a:cubicBezTo>
                    <a:cubicBezTo>
                      <a:pt x="433" y="109"/>
                      <a:pt x="521" y="105"/>
                      <a:pt x="606" y="94"/>
                    </a:cubicBezTo>
                    <a:cubicBezTo>
                      <a:pt x="658" y="88"/>
                      <a:pt x="645" y="1"/>
                      <a:pt x="5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2" name="Google Shape;872;p8"/>
              <p:cNvSpPr/>
              <p:nvPr/>
            </p:nvSpPr>
            <p:spPr>
              <a:xfrm>
                <a:off x="5923653" y="2878118"/>
                <a:ext cx="51682" cy="43145"/>
              </a:xfrm>
              <a:custGeom>
                <a:avLst/>
                <a:gdLst/>
                <a:ahLst/>
                <a:cxnLst/>
                <a:rect l="l" t="t" r="r" b="b"/>
                <a:pathLst>
                  <a:path w="787" h="657" extrusionOk="0">
                    <a:moveTo>
                      <a:pt x="62" y="1"/>
                    </a:moveTo>
                    <a:cubicBezTo>
                      <a:pt x="45" y="1"/>
                      <a:pt x="27" y="13"/>
                      <a:pt x="25" y="37"/>
                    </a:cubicBezTo>
                    <a:cubicBezTo>
                      <a:pt x="9" y="215"/>
                      <a:pt x="19" y="387"/>
                      <a:pt x="2" y="565"/>
                    </a:cubicBezTo>
                    <a:cubicBezTo>
                      <a:pt x="1" y="600"/>
                      <a:pt x="33" y="620"/>
                      <a:pt x="63" y="620"/>
                    </a:cubicBezTo>
                    <a:cubicBezTo>
                      <a:pt x="86" y="620"/>
                      <a:pt x="108" y="608"/>
                      <a:pt x="113" y="581"/>
                    </a:cubicBezTo>
                    <a:cubicBezTo>
                      <a:pt x="132" y="458"/>
                      <a:pt x="161" y="338"/>
                      <a:pt x="229" y="235"/>
                    </a:cubicBezTo>
                    <a:cubicBezTo>
                      <a:pt x="254" y="192"/>
                      <a:pt x="270" y="172"/>
                      <a:pt x="284" y="172"/>
                    </a:cubicBezTo>
                    <a:cubicBezTo>
                      <a:pt x="300" y="172"/>
                      <a:pt x="313" y="197"/>
                      <a:pt x="330" y="241"/>
                    </a:cubicBezTo>
                    <a:cubicBezTo>
                      <a:pt x="359" y="313"/>
                      <a:pt x="349" y="403"/>
                      <a:pt x="356" y="478"/>
                    </a:cubicBezTo>
                    <a:cubicBezTo>
                      <a:pt x="356" y="519"/>
                      <a:pt x="386" y="540"/>
                      <a:pt x="417" y="540"/>
                    </a:cubicBezTo>
                    <a:cubicBezTo>
                      <a:pt x="449" y="540"/>
                      <a:pt x="482" y="519"/>
                      <a:pt x="485" y="478"/>
                    </a:cubicBezTo>
                    <a:cubicBezTo>
                      <a:pt x="485" y="413"/>
                      <a:pt x="495" y="345"/>
                      <a:pt x="524" y="283"/>
                    </a:cubicBezTo>
                    <a:cubicBezTo>
                      <a:pt x="539" y="250"/>
                      <a:pt x="586" y="168"/>
                      <a:pt x="623" y="168"/>
                    </a:cubicBezTo>
                    <a:cubicBezTo>
                      <a:pt x="633" y="168"/>
                      <a:pt x="643" y="174"/>
                      <a:pt x="650" y="189"/>
                    </a:cubicBezTo>
                    <a:cubicBezTo>
                      <a:pt x="670" y="225"/>
                      <a:pt x="637" y="335"/>
                      <a:pt x="637" y="377"/>
                    </a:cubicBezTo>
                    <a:cubicBezTo>
                      <a:pt x="634" y="449"/>
                      <a:pt x="624" y="523"/>
                      <a:pt x="624" y="594"/>
                    </a:cubicBezTo>
                    <a:cubicBezTo>
                      <a:pt x="624" y="633"/>
                      <a:pt x="661" y="657"/>
                      <a:pt x="694" y="657"/>
                    </a:cubicBezTo>
                    <a:cubicBezTo>
                      <a:pt x="720" y="657"/>
                      <a:pt x="743" y="643"/>
                      <a:pt x="748" y="611"/>
                    </a:cubicBezTo>
                    <a:cubicBezTo>
                      <a:pt x="767" y="481"/>
                      <a:pt x="786" y="322"/>
                      <a:pt x="780" y="183"/>
                    </a:cubicBezTo>
                    <a:cubicBezTo>
                      <a:pt x="777" y="105"/>
                      <a:pt x="744" y="21"/>
                      <a:pt x="663" y="8"/>
                    </a:cubicBezTo>
                    <a:cubicBezTo>
                      <a:pt x="655" y="7"/>
                      <a:pt x="647" y="6"/>
                      <a:pt x="639" y="6"/>
                    </a:cubicBezTo>
                    <a:cubicBezTo>
                      <a:pt x="552" y="6"/>
                      <a:pt x="491" y="71"/>
                      <a:pt x="443" y="157"/>
                    </a:cubicBezTo>
                    <a:cubicBezTo>
                      <a:pt x="418" y="82"/>
                      <a:pt x="376" y="19"/>
                      <a:pt x="304" y="19"/>
                    </a:cubicBezTo>
                    <a:cubicBezTo>
                      <a:pt x="291" y="19"/>
                      <a:pt x="279" y="21"/>
                      <a:pt x="265" y="24"/>
                    </a:cubicBezTo>
                    <a:cubicBezTo>
                      <a:pt x="197" y="40"/>
                      <a:pt x="142" y="102"/>
                      <a:pt x="103" y="173"/>
                    </a:cubicBezTo>
                    <a:cubicBezTo>
                      <a:pt x="103" y="128"/>
                      <a:pt x="100" y="86"/>
                      <a:pt x="100" y="37"/>
                    </a:cubicBezTo>
                    <a:cubicBezTo>
                      <a:pt x="98" y="13"/>
                      <a:pt x="80" y="1"/>
                      <a:pt x="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3" name="Google Shape;873;p8"/>
              <p:cNvSpPr/>
              <p:nvPr/>
            </p:nvSpPr>
            <p:spPr>
              <a:xfrm>
                <a:off x="5985250" y="2900510"/>
                <a:ext cx="8997" cy="8997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37" extrusionOk="0">
                    <a:moveTo>
                      <a:pt x="64" y="0"/>
                    </a:moveTo>
                    <a:cubicBezTo>
                      <a:pt x="41" y="0"/>
                      <a:pt x="19" y="13"/>
                      <a:pt x="10" y="43"/>
                    </a:cubicBezTo>
                    <a:cubicBezTo>
                      <a:pt x="1" y="75"/>
                      <a:pt x="7" y="95"/>
                      <a:pt x="27" y="121"/>
                    </a:cubicBezTo>
                    <a:cubicBezTo>
                      <a:pt x="36" y="130"/>
                      <a:pt x="52" y="136"/>
                      <a:pt x="67" y="136"/>
                    </a:cubicBezTo>
                    <a:cubicBezTo>
                      <a:pt x="78" y="136"/>
                      <a:pt x="89" y="134"/>
                      <a:pt x="98" y="127"/>
                    </a:cubicBezTo>
                    <a:cubicBezTo>
                      <a:pt x="121" y="108"/>
                      <a:pt x="137" y="91"/>
                      <a:pt x="134" y="59"/>
                    </a:cubicBezTo>
                    <a:cubicBezTo>
                      <a:pt x="126" y="22"/>
                      <a:pt x="94" y="0"/>
                      <a:pt x="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4" name="Google Shape;874;p8"/>
              <p:cNvSpPr/>
              <p:nvPr/>
            </p:nvSpPr>
            <p:spPr>
              <a:xfrm>
                <a:off x="5992933" y="2835631"/>
                <a:ext cx="67049" cy="93120"/>
              </a:xfrm>
              <a:custGeom>
                <a:avLst/>
                <a:gdLst/>
                <a:ahLst/>
                <a:cxnLst/>
                <a:rect l="l" t="t" r="r" b="b"/>
                <a:pathLst>
                  <a:path w="1021" h="1418" extrusionOk="0">
                    <a:moveTo>
                      <a:pt x="952" y="1"/>
                    </a:moveTo>
                    <a:cubicBezTo>
                      <a:pt x="929" y="1"/>
                      <a:pt x="905" y="14"/>
                      <a:pt x="894" y="43"/>
                    </a:cubicBezTo>
                    <a:cubicBezTo>
                      <a:pt x="778" y="419"/>
                      <a:pt x="719" y="824"/>
                      <a:pt x="694" y="1222"/>
                    </a:cubicBezTo>
                    <a:cubicBezTo>
                      <a:pt x="431" y="940"/>
                      <a:pt x="379" y="516"/>
                      <a:pt x="94" y="250"/>
                    </a:cubicBezTo>
                    <a:cubicBezTo>
                      <a:pt x="85" y="241"/>
                      <a:pt x="74" y="238"/>
                      <a:pt x="64" y="238"/>
                    </a:cubicBezTo>
                    <a:cubicBezTo>
                      <a:pt x="30" y="238"/>
                      <a:pt x="0" y="282"/>
                      <a:pt x="33" y="312"/>
                    </a:cubicBezTo>
                    <a:cubicBezTo>
                      <a:pt x="347" y="616"/>
                      <a:pt x="370" y="1102"/>
                      <a:pt x="703" y="1400"/>
                    </a:cubicBezTo>
                    <a:cubicBezTo>
                      <a:pt x="717" y="1412"/>
                      <a:pt x="733" y="1417"/>
                      <a:pt x="747" y="1417"/>
                    </a:cubicBezTo>
                    <a:cubicBezTo>
                      <a:pt x="778" y="1417"/>
                      <a:pt x="806" y="1394"/>
                      <a:pt x="810" y="1355"/>
                    </a:cubicBezTo>
                    <a:cubicBezTo>
                      <a:pt x="843" y="917"/>
                      <a:pt x="930" y="506"/>
                      <a:pt x="1011" y="75"/>
                    </a:cubicBezTo>
                    <a:cubicBezTo>
                      <a:pt x="1021" y="29"/>
                      <a:pt x="987" y="1"/>
                      <a:pt x="9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5" name="Google Shape;875;p8"/>
              <p:cNvSpPr/>
              <p:nvPr/>
            </p:nvSpPr>
            <p:spPr>
              <a:xfrm>
                <a:off x="6095178" y="2849158"/>
                <a:ext cx="53258" cy="63569"/>
              </a:xfrm>
              <a:custGeom>
                <a:avLst/>
                <a:gdLst/>
                <a:ahLst/>
                <a:cxnLst/>
                <a:rect l="l" t="t" r="r" b="b"/>
                <a:pathLst>
                  <a:path w="811" h="968" extrusionOk="0">
                    <a:moveTo>
                      <a:pt x="389" y="0"/>
                    </a:moveTo>
                    <a:cubicBezTo>
                      <a:pt x="377" y="0"/>
                      <a:pt x="367" y="7"/>
                      <a:pt x="364" y="25"/>
                    </a:cubicBezTo>
                    <a:cubicBezTo>
                      <a:pt x="361" y="44"/>
                      <a:pt x="361" y="60"/>
                      <a:pt x="358" y="80"/>
                    </a:cubicBezTo>
                    <a:cubicBezTo>
                      <a:pt x="248" y="106"/>
                      <a:pt x="144" y="138"/>
                      <a:pt x="40" y="170"/>
                    </a:cubicBezTo>
                    <a:cubicBezTo>
                      <a:pt x="0" y="180"/>
                      <a:pt x="16" y="239"/>
                      <a:pt x="57" y="239"/>
                    </a:cubicBezTo>
                    <a:cubicBezTo>
                      <a:pt x="59" y="239"/>
                      <a:pt x="61" y="239"/>
                      <a:pt x="63" y="238"/>
                    </a:cubicBezTo>
                    <a:cubicBezTo>
                      <a:pt x="154" y="219"/>
                      <a:pt x="251" y="203"/>
                      <a:pt x="345" y="190"/>
                    </a:cubicBezTo>
                    <a:lnTo>
                      <a:pt x="345" y="190"/>
                    </a:lnTo>
                    <a:cubicBezTo>
                      <a:pt x="326" y="430"/>
                      <a:pt x="332" y="676"/>
                      <a:pt x="342" y="909"/>
                    </a:cubicBezTo>
                    <a:cubicBezTo>
                      <a:pt x="343" y="948"/>
                      <a:pt x="375" y="967"/>
                      <a:pt x="405" y="967"/>
                    </a:cubicBezTo>
                    <a:cubicBezTo>
                      <a:pt x="436" y="967"/>
                      <a:pt x="465" y="948"/>
                      <a:pt x="462" y="909"/>
                    </a:cubicBezTo>
                    <a:cubicBezTo>
                      <a:pt x="445" y="666"/>
                      <a:pt x="445" y="420"/>
                      <a:pt x="436" y="174"/>
                    </a:cubicBezTo>
                    <a:cubicBezTo>
                      <a:pt x="543" y="157"/>
                      <a:pt x="653" y="145"/>
                      <a:pt x="760" y="125"/>
                    </a:cubicBezTo>
                    <a:cubicBezTo>
                      <a:pt x="810" y="116"/>
                      <a:pt x="799" y="31"/>
                      <a:pt x="749" y="31"/>
                    </a:cubicBezTo>
                    <a:cubicBezTo>
                      <a:pt x="749" y="31"/>
                      <a:pt x="748" y="31"/>
                      <a:pt x="747" y="31"/>
                    </a:cubicBezTo>
                    <a:cubicBezTo>
                      <a:pt x="646" y="31"/>
                      <a:pt x="543" y="44"/>
                      <a:pt x="442" y="64"/>
                    </a:cubicBezTo>
                    <a:cubicBezTo>
                      <a:pt x="439" y="57"/>
                      <a:pt x="436" y="44"/>
                      <a:pt x="426" y="25"/>
                    </a:cubicBezTo>
                    <a:cubicBezTo>
                      <a:pt x="419" y="10"/>
                      <a:pt x="403" y="0"/>
                      <a:pt x="3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6" name="Google Shape;876;p8"/>
              <p:cNvSpPr/>
              <p:nvPr/>
            </p:nvSpPr>
            <p:spPr>
              <a:xfrm>
                <a:off x="6137993" y="2885341"/>
                <a:ext cx="33689" cy="8143"/>
              </a:xfrm>
              <a:custGeom>
                <a:avLst/>
                <a:gdLst/>
                <a:ahLst/>
                <a:cxnLst/>
                <a:rect l="l" t="t" r="r" b="b"/>
                <a:pathLst>
                  <a:path w="513" h="124" extrusionOk="0">
                    <a:moveTo>
                      <a:pt x="54" y="1"/>
                    </a:moveTo>
                    <a:cubicBezTo>
                      <a:pt x="15" y="1"/>
                      <a:pt x="0" y="61"/>
                      <a:pt x="43" y="73"/>
                    </a:cubicBezTo>
                    <a:cubicBezTo>
                      <a:pt x="154" y="101"/>
                      <a:pt x="279" y="124"/>
                      <a:pt x="396" y="124"/>
                    </a:cubicBezTo>
                    <a:cubicBezTo>
                      <a:pt x="415" y="124"/>
                      <a:pt x="435" y="123"/>
                      <a:pt x="454" y="122"/>
                    </a:cubicBezTo>
                    <a:cubicBezTo>
                      <a:pt x="513" y="122"/>
                      <a:pt x="513" y="34"/>
                      <a:pt x="454" y="34"/>
                    </a:cubicBezTo>
                    <a:cubicBezTo>
                      <a:pt x="321" y="34"/>
                      <a:pt x="195" y="34"/>
                      <a:pt x="62" y="2"/>
                    </a:cubicBezTo>
                    <a:cubicBezTo>
                      <a:pt x="59" y="1"/>
                      <a:pt x="56" y="1"/>
                      <a:pt x="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7" name="Google Shape;877;p8"/>
              <p:cNvSpPr/>
              <p:nvPr/>
            </p:nvSpPr>
            <p:spPr>
              <a:xfrm>
                <a:off x="6142130" y="2872799"/>
                <a:ext cx="40190" cy="6961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06" extrusionOk="0">
                    <a:moveTo>
                      <a:pt x="394" y="1"/>
                    </a:moveTo>
                    <a:cubicBezTo>
                      <a:pt x="276" y="1"/>
                      <a:pt x="156" y="13"/>
                      <a:pt x="41" y="31"/>
                    </a:cubicBezTo>
                    <a:cubicBezTo>
                      <a:pt x="0" y="40"/>
                      <a:pt x="9" y="105"/>
                      <a:pt x="45" y="105"/>
                    </a:cubicBezTo>
                    <a:cubicBezTo>
                      <a:pt x="46" y="105"/>
                      <a:pt x="47" y="105"/>
                      <a:pt x="48" y="105"/>
                    </a:cubicBezTo>
                    <a:cubicBezTo>
                      <a:pt x="113" y="101"/>
                      <a:pt x="177" y="100"/>
                      <a:pt x="241" y="100"/>
                    </a:cubicBezTo>
                    <a:cubicBezTo>
                      <a:pt x="341" y="100"/>
                      <a:pt x="441" y="103"/>
                      <a:pt x="544" y="105"/>
                    </a:cubicBezTo>
                    <a:cubicBezTo>
                      <a:pt x="545" y="105"/>
                      <a:pt x="546" y="105"/>
                      <a:pt x="547" y="105"/>
                    </a:cubicBezTo>
                    <a:cubicBezTo>
                      <a:pt x="612" y="105"/>
                      <a:pt x="610" y="14"/>
                      <a:pt x="547" y="8"/>
                    </a:cubicBezTo>
                    <a:cubicBezTo>
                      <a:pt x="497" y="3"/>
                      <a:pt x="446" y="1"/>
                      <a:pt x="3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8" name="Google Shape;878;p8"/>
              <p:cNvSpPr/>
              <p:nvPr/>
            </p:nvSpPr>
            <p:spPr>
              <a:xfrm>
                <a:off x="6174570" y="2848567"/>
                <a:ext cx="60745" cy="64160"/>
              </a:xfrm>
              <a:custGeom>
                <a:avLst/>
                <a:gdLst/>
                <a:ahLst/>
                <a:cxnLst/>
                <a:rect l="l" t="t" r="r" b="b"/>
                <a:pathLst>
                  <a:path w="925" h="977" extrusionOk="0">
                    <a:moveTo>
                      <a:pt x="412" y="1"/>
                    </a:moveTo>
                    <a:cubicBezTo>
                      <a:pt x="271" y="1"/>
                      <a:pt x="108" y="113"/>
                      <a:pt x="20" y="205"/>
                    </a:cubicBezTo>
                    <a:cubicBezTo>
                      <a:pt x="0" y="228"/>
                      <a:pt x="19" y="255"/>
                      <a:pt x="41" y="255"/>
                    </a:cubicBezTo>
                    <a:cubicBezTo>
                      <a:pt x="47" y="255"/>
                      <a:pt x="53" y="253"/>
                      <a:pt x="59" y="247"/>
                    </a:cubicBezTo>
                    <a:cubicBezTo>
                      <a:pt x="124" y="189"/>
                      <a:pt x="237" y="98"/>
                      <a:pt x="331" y="98"/>
                    </a:cubicBezTo>
                    <a:cubicBezTo>
                      <a:pt x="626" y="98"/>
                      <a:pt x="542" y="319"/>
                      <a:pt x="487" y="455"/>
                    </a:cubicBezTo>
                    <a:cubicBezTo>
                      <a:pt x="425" y="604"/>
                      <a:pt x="344" y="746"/>
                      <a:pt x="254" y="879"/>
                    </a:cubicBezTo>
                    <a:cubicBezTo>
                      <a:pt x="231" y="914"/>
                      <a:pt x="262" y="977"/>
                      <a:pt x="308" y="977"/>
                    </a:cubicBezTo>
                    <a:cubicBezTo>
                      <a:pt x="310" y="977"/>
                      <a:pt x="311" y="976"/>
                      <a:pt x="312" y="976"/>
                    </a:cubicBezTo>
                    <a:cubicBezTo>
                      <a:pt x="450" y="964"/>
                      <a:pt x="586" y="959"/>
                      <a:pt x="723" y="959"/>
                    </a:cubicBezTo>
                    <a:cubicBezTo>
                      <a:pt x="763" y="959"/>
                      <a:pt x="803" y="959"/>
                      <a:pt x="843" y="960"/>
                    </a:cubicBezTo>
                    <a:cubicBezTo>
                      <a:pt x="844" y="960"/>
                      <a:pt x="845" y="960"/>
                      <a:pt x="846" y="960"/>
                    </a:cubicBezTo>
                    <a:cubicBezTo>
                      <a:pt x="924" y="960"/>
                      <a:pt x="923" y="837"/>
                      <a:pt x="837" y="834"/>
                    </a:cubicBezTo>
                    <a:cubicBezTo>
                      <a:pt x="776" y="831"/>
                      <a:pt x="714" y="829"/>
                      <a:pt x="652" y="829"/>
                    </a:cubicBezTo>
                    <a:cubicBezTo>
                      <a:pt x="577" y="829"/>
                      <a:pt x="502" y="832"/>
                      <a:pt x="429" y="837"/>
                    </a:cubicBezTo>
                    <a:cubicBezTo>
                      <a:pt x="558" y="623"/>
                      <a:pt x="736" y="312"/>
                      <a:pt x="600" y="105"/>
                    </a:cubicBezTo>
                    <a:cubicBezTo>
                      <a:pt x="551" y="30"/>
                      <a:pt x="484" y="1"/>
                      <a:pt x="4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9" name="Google Shape;879;p8"/>
              <p:cNvSpPr/>
              <p:nvPr/>
            </p:nvSpPr>
            <p:spPr>
              <a:xfrm>
                <a:off x="6236430" y="2854412"/>
                <a:ext cx="56870" cy="48924"/>
              </a:xfrm>
              <a:custGeom>
                <a:avLst/>
                <a:gdLst/>
                <a:ahLst/>
                <a:cxnLst/>
                <a:rect l="l" t="t" r="r" b="b"/>
                <a:pathLst>
                  <a:path w="866" h="745" extrusionOk="0">
                    <a:moveTo>
                      <a:pt x="277" y="0"/>
                    </a:moveTo>
                    <a:cubicBezTo>
                      <a:pt x="155" y="0"/>
                      <a:pt x="62" y="104"/>
                      <a:pt x="11" y="207"/>
                    </a:cubicBezTo>
                    <a:cubicBezTo>
                      <a:pt x="0" y="232"/>
                      <a:pt x="20" y="255"/>
                      <a:pt x="42" y="255"/>
                    </a:cubicBezTo>
                    <a:cubicBezTo>
                      <a:pt x="52" y="255"/>
                      <a:pt x="62" y="250"/>
                      <a:pt x="70" y="239"/>
                    </a:cubicBezTo>
                    <a:cubicBezTo>
                      <a:pt x="110" y="181"/>
                      <a:pt x="176" y="93"/>
                      <a:pt x="255" y="93"/>
                    </a:cubicBezTo>
                    <a:cubicBezTo>
                      <a:pt x="259" y="93"/>
                      <a:pt x="263" y="93"/>
                      <a:pt x="267" y="94"/>
                    </a:cubicBezTo>
                    <a:cubicBezTo>
                      <a:pt x="290" y="94"/>
                      <a:pt x="306" y="100"/>
                      <a:pt x="316" y="110"/>
                    </a:cubicBezTo>
                    <a:cubicBezTo>
                      <a:pt x="248" y="269"/>
                      <a:pt x="212" y="479"/>
                      <a:pt x="241" y="644"/>
                    </a:cubicBezTo>
                    <a:cubicBezTo>
                      <a:pt x="244" y="668"/>
                      <a:pt x="260" y="678"/>
                      <a:pt x="278" y="678"/>
                    </a:cubicBezTo>
                    <a:cubicBezTo>
                      <a:pt x="303" y="678"/>
                      <a:pt x="330" y="659"/>
                      <a:pt x="332" y="631"/>
                    </a:cubicBezTo>
                    <a:cubicBezTo>
                      <a:pt x="342" y="550"/>
                      <a:pt x="332" y="469"/>
                      <a:pt x="342" y="388"/>
                    </a:cubicBezTo>
                    <a:cubicBezTo>
                      <a:pt x="348" y="311"/>
                      <a:pt x="361" y="239"/>
                      <a:pt x="374" y="162"/>
                    </a:cubicBezTo>
                    <a:cubicBezTo>
                      <a:pt x="381" y="175"/>
                      <a:pt x="394" y="188"/>
                      <a:pt x="403" y="197"/>
                    </a:cubicBezTo>
                    <a:cubicBezTo>
                      <a:pt x="436" y="230"/>
                      <a:pt x="468" y="259"/>
                      <a:pt x="507" y="275"/>
                    </a:cubicBezTo>
                    <a:cubicBezTo>
                      <a:pt x="497" y="418"/>
                      <a:pt x="491" y="560"/>
                      <a:pt x="494" y="696"/>
                    </a:cubicBezTo>
                    <a:cubicBezTo>
                      <a:pt x="494" y="729"/>
                      <a:pt x="520" y="745"/>
                      <a:pt x="546" y="745"/>
                    </a:cubicBezTo>
                    <a:cubicBezTo>
                      <a:pt x="572" y="745"/>
                      <a:pt x="598" y="729"/>
                      <a:pt x="598" y="696"/>
                    </a:cubicBezTo>
                    <a:cubicBezTo>
                      <a:pt x="601" y="563"/>
                      <a:pt x="598" y="431"/>
                      <a:pt x="585" y="295"/>
                    </a:cubicBezTo>
                    <a:lnTo>
                      <a:pt x="585" y="295"/>
                    </a:lnTo>
                    <a:cubicBezTo>
                      <a:pt x="599" y="297"/>
                      <a:pt x="614" y="298"/>
                      <a:pt x="628" y="298"/>
                    </a:cubicBezTo>
                    <a:cubicBezTo>
                      <a:pt x="708" y="298"/>
                      <a:pt x="788" y="267"/>
                      <a:pt x="834" y="204"/>
                    </a:cubicBezTo>
                    <a:cubicBezTo>
                      <a:pt x="865" y="170"/>
                      <a:pt x="842" y="111"/>
                      <a:pt x="807" y="111"/>
                    </a:cubicBezTo>
                    <a:cubicBezTo>
                      <a:pt x="798" y="111"/>
                      <a:pt x="789" y="115"/>
                      <a:pt x="779" y="123"/>
                    </a:cubicBezTo>
                    <a:cubicBezTo>
                      <a:pt x="726" y="161"/>
                      <a:pt x="673" y="184"/>
                      <a:pt x="620" y="184"/>
                    </a:cubicBezTo>
                    <a:cubicBezTo>
                      <a:pt x="572" y="184"/>
                      <a:pt x="525" y="166"/>
                      <a:pt x="478" y="123"/>
                    </a:cubicBezTo>
                    <a:cubicBezTo>
                      <a:pt x="426" y="74"/>
                      <a:pt x="390" y="16"/>
                      <a:pt x="313" y="3"/>
                    </a:cubicBezTo>
                    <a:cubicBezTo>
                      <a:pt x="300" y="1"/>
                      <a:pt x="289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0" name="Google Shape;880;p8"/>
              <p:cNvSpPr/>
              <p:nvPr/>
            </p:nvSpPr>
            <p:spPr>
              <a:xfrm>
                <a:off x="6288439" y="2813041"/>
                <a:ext cx="110654" cy="154784"/>
              </a:xfrm>
              <a:custGeom>
                <a:avLst/>
                <a:gdLst/>
                <a:ahLst/>
                <a:cxnLst/>
                <a:rect l="l" t="t" r="r" b="b"/>
                <a:pathLst>
                  <a:path w="1685" h="2357" extrusionOk="0">
                    <a:moveTo>
                      <a:pt x="566" y="1"/>
                    </a:moveTo>
                    <a:cubicBezTo>
                      <a:pt x="540" y="1"/>
                      <a:pt x="509" y="25"/>
                      <a:pt x="505" y="50"/>
                    </a:cubicBezTo>
                    <a:cubicBezTo>
                      <a:pt x="460" y="380"/>
                      <a:pt x="480" y="704"/>
                      <a:pt x="486" y="1031"/>
                    </a:cubicBezTo>
                    <a:cubicBezTo>
                      <a:pt x="486" y="1436"/>
                      <a:pt x="392" y="1773"/>
                      <a:pt x="230" y="2123"/>
                    </a:cubicBezTo>
                    <a:cubicBezTo>
                      <a:pt x="139" y="1822"/>
                      <a:pt x="107" y="1508"/>
                      <a:pt x="110" y="1190"/>
                    </a:cubicBezTo>
                    <a:cubicBezTo>
                      <a:pt x="110" y="1163"/>
                      <a:pt x="90" y="1149"/>
                      <a:pt x="69" y="1149"/>
                    </a:cubicBezTo>
                    <a:cubicBezTo>
                      <a:pt x="49" y="1149"/>
                      <a:pt x="28" y="1163"/>
                      <a:pt x="26" y="1190"/>
                    </a:cubicBezTo>
                    <a:cubicBezTo>
                      <a:pt x="0" y="1572"/>
                      <a:pt x="52" y="1942"/>
                      <a:pt x="156" y="2311"/>
                    </a:cubicBezTo>
                    <a:cubicBezTo>
                      <a:pt x="165" y="2339"/>
                      <a:pt x="194" y="2357"/>
                      <a:pt x="221" y="2357"/>
                    </a:cubicBezTo>
                    <a:cubicBezTo>
                      <a:pt x="241" y="2357"/>
                      <a:pt x="259" y="2348"/>
                      <a:pt x="269" y="2327"/>
                    </a:cubicBezTo>
                    <a:cubicBezTo>
                      <a:pt x="502" y="1880"/>
                      <a:pt x="619" y="1472"/>
                      <a:pt x="616" y="970"/>
                    </a:cubicBezTo>
                    <a:cubicBezTo>
                      <a:pt x="609" y="801"/>
                      <a:pt x="515" y="260"/>
                      <a:pt x="700" y="144"/>
                    </a:cubicBezTo>
                    <a:cubicBezTo>
                      <a:pt x="713" y="135"/>
                      <a:pt x="736" y="131"/>
                      <a:pt x="764" y="131"/>
                    </a:cubicBezTo>
                    <a:cubicBezTo>
                      <a:pt x="859" y="131"/>
                      <a:pt x="1017" y="171"/>
                      <a:pt x="1082" y="176"/>
                    </a:cubicBezTo>
                    <a:cubicBezTo>
                      <a:pt x="1254" y="192"/>
                      <a:pt x="1429" y="205"/>
                      <a:pt x="1597" y="222"/>
                    </a:cubicBezTo>
                    <a:cubicBezTo>
                      <a:pt x="1599" y="222"/>
                      <a:pt x="1601" y="222"/>
                      <a:pt x="1603" y="222"/>
                    </a:cubicBezTo>
                    <a:cubicBezTo>
                      <a:pt x="1684" y="222"/>
                      <a:pt x="1676" y="95"/>
                      <a:pt x="1597" y="89"/>
                    </a:cubicBezTo>
                    <a:cubicBezTo>
                      <a:pt x="1257" y="60"/>
                      <a:pt x="914" y="30"/>
                      <a:pt x="570" y="1"/>
                    </a:cubicBezTo>
                    <a:cubicBezTo>
                      <a:pt x="569" y="1"/>
                      <a:pt x="567" y="1"/>
                      <a:pt x="5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1" name="Google Shape;881;p8"/>
              <p:cNvSpPr/>
              <p:nvPr/>
            </p:nvSpPr>
            <p:spPr>
              <a:xfrm>
                <a:off x="6335128" y="2885604"/>
                <a:ext cx="70070" cy="12609"/>
              </a:xfrm>
              <a:custGeom>
                <a:avLst/>
                <a:gdLst/>
                <a:ahLst/>
                <a:cxnLst/>
                <a:rect l="l" t="t" r="r" b="b"/>
                <a:pathLst>
                  <a:path w="1067" h="192" extrusionOk="0">
                    <a:moveTo>
                      <a:pt x="982" y="1"/>
                    </a:moveTo>
                    <a:cubicBezTo>
                      <a:pt x="975" y="1"/>
                      <a:pt x="968" y="2"/>
                      <a:pt x="961" y="4"/>
                    </a:cubicBezTo>
                    <a:cubicBezTo>
                      <a:pt x="767" y="51"/>
                      <a:pt x="581" y="68"/>
                      <a:pt x="393" y="68"/>
                    </a:cubicBezTo>
                    <a:cubicBezTo>
                      <a:pt x="283" y="68"/>
                      <a:pt x="171" y="62"/>
                      <a:pt x="57" y="53"/>
                    </a:cubicBezTo>
                    <a:cubicBezTo>
                      <a:pt x="55" y="53"/>
                      <a:pt x="53" y="52"/>
                      <a:pt x="51" y="52"/>
                    </a:cubicBezTo>
                    <a:cubicBezTo>
                      <a:pt x="8" y="52"/>
                      <a:pt x="0" y="121"/>
                      <a:pt x="44" y="134"/>
                    </a:cubicBezTo>
                    <a:cubicBezTo>
                      <a:pt x="184" y="174"/>
                      <a:pt x="331" y="191"/>
                      <a:pt x="478" y="191"/>
                    </a:cubicBezTo>
                    <a:cubicBezTo>
                      <a:pt x="653" y="191"/>
                      <a:pt x="829" y="166"/>
                      <a:pt x="996" y="124"/>
                    </a:cubicBezTo>
                    <a:cubicBezTo>
                      <a:pt x="1067" y="106"/>
                      <a:pt x="1047" y="1"/>
                      <a:pt x="9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2" name="Google Shape;882;p8"/>
              <p:cNvSpPr/>
              <p:nvPr/>
            </p:nvSpPr>
            <p:spPr>
              <a:xfrm>
                <a:off x="6347343" y="2845350"/>
                <a:ext cx="48858" cy="40978"/>
              </a:xfrm>
              <a:custGeom>
                <a:avLst/>
                <a:gdLst/>
                <a:ahLst/>
                <a:cxnLst/>
                <a:rect l="l" t="t" r="r" b="b"/>
                <a:pathLst>
                  <a:path w="744" h="624" extrusionOk="0">
                    <a:moveTo>
                      <a:pt x="399" y="115"/>
                    </a:moveTo>
                    <a:cubicBezTo>
                      <a:pt x="425" y="115"/>
                      <a:pt x="457" y="118"/>
                      <a:pt x="486" y="125"/>
                    </a:cubicBezTo>
                    <a:cubicBezTo>
                      <a:pt x="486" y="180"/>
                      <a:pt x="467" y="206"/>
                      <a:pt x="422" y="219"/>
                    </a:cubicBezTo>
                    <a:cubicBezTo>
                      <a:pt x="344" y="267"/>
                      <a:pt x="247" y="280"/>
                      <a:pt x="156" y="284"/>
                    </a:cubicBezTo>
                    <a:cubicBezTo>
                      <a:pt x="159" y="248"/>
                      <a:pt x="179" y="215"/>
                      <a:pt x="214" y="186"/>
                    </a:cubicBezTo>
                    <a:cubicBezTo>
                      <a:pt x="263" y="141"/>
                      <a:pt x="334" y="118"/>
                      <a:pt x="399" y="115"/>
                    </a:cubicBezTo>
                    <a:close/>
                    <a:moveTo>
                      <a:pt x="432" y="1"/>
                    </a:moveTo>
                    <a:cubicBezTo>
                      <a:pt x="338" y="1"/>
                      <a:pt x="234" y="30"/>
                      <a:pt x="188" y="60"/>
                    </a:cubicBezTo>
                    <a:cubicBezTo>
                      <a:pt x="107" y="115"/>
                      <a:pt x="49" y="190"/>
                      <a:pt x="33" y="277"/>
                    </a:cubicBezTo>
                    <a:cubicBezTo>
                      <a:pt x="4" y="287"/>
                      <a:pt x="0" y="332"/>
                      <a:pt x="30" y="345"/>
                    </a:cubicBezTo>
                    <a:cubicBezTo>
                      <a:pt x="33" y="410"/>
                      <a:pt x="65" y="475"/>
                      <a:pt x="127" y="526"/>
                    </a:cubicBezTo>
                    <a:cubicBezTo>
                      <a:pt x="206" y="592"/>
                      <a:pt x="307" y="623"/>
                      <a:pt x="408" y="623"/>
                    </a:cubicBezTo>
                    <a:cubicBezTo>
                      <a:pt x="513" y="623"/>
                      <a:pt x="618" y="589"/>
                      <a:pt x="700" y="523"/>
                    </a:cubicBezTo>
                    <a:cubicBezTo>
                      <a:pt x="744" y="485"/>
                      <a:pt x="702" y="419"/>
                      <a:pt x="655" y="419"/>
                    </a:cubicBezTo>
                    <a:cubicBezTo>
                      <a:pt x="646" y="419"/>
                      <a:pt x="637" y="421"/>
                      <a:pt x="629" y="426"/>
                    </a:cubicBezTo>
                    <a:cubicBezTo>
                      <a:pt x="558" y="471"/>
                      <a:pt x="482" y="500"/>
                      <a:pt x="402" y="500"/>
                    </a:cubicBezTo>
                    <a:cubicBezTo>
                      <a:pt x="372" y="500"/>
                      <a:pt x="342" y="496"/>
                      <a:pt x="311" y="488"/>
                    </a:cubicBezTo>
                    <a:cubicBezTo>
                      <a:pt x="237" y="465"/>
                      <a:pt x="175" y="413"/>
                      <a:pt x="156" y="358"/>
                    </a:cubicBezTo>
                    <a:lnTo>
                      <a:pt x="156" y="358"/>
                    </a:lnTo>
                    <a:cubicBezTo>
                      <a:pt x="162" y="358"/>
                      <a:pt x="169" y="358"/>
                      <a:pt x="175" y="358"/>
                    </a:cubicBezTo>
                    <a:cubicBezTo>
                      <a:pt x="355" y="358"/>
                      <a:pt x="597" y="313"/>
                      <a:pt x="616" y="151"/>
                    </a:cubicBezTo>
                    <a:cubicBezTo>
                      <a:pt x="631" y="37"/>
                      <a:pt x="538" y="1"/>
                      <a:pt x="4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3" name="Google Shape;883;p8"/>
              <p:cNvSpPr/>
              <p:nvPr/>
            </p:nvSpPr>
            <p:spPr>
              <a:xfrm>
                <a:off x="6323768" y="2904122"/>
                <a:ext cx="60876" cy="83992"/>
              </a:xfrm>
              <a:custGeom>
                <a:avLst/>
                <a:gdLst/>
                <a:ahLst/>
                <a:cxnLst/>
                <a:rect l="l" t="t" r="r" b="b"/>
                <a:pathLst>
                  <a:path w="927" h="1279" extrusionOk="0">
                    <a:moveTo>
                      <a:pt x="497" y="271"/>
                    </a:moveTo>
                    <a:cubicBezTo>
                      <a:pt x="507" y="271"/>
                      <a:pt x="516" y="272"/>
                      <a:pt x="525" y="273"/>
                    </a:cubicBezTo>
                    <a:cubicBezTo>
                      <a:pt x="522" y="295"/>
                      <a:pt x="536" y="325"/>
                      <a:pt x="563" y="325"/>
                    </a:cubicBezTo>
                    <a:cubicBezTo>
                      <a:pt x="564" y="325"/>
                      <a:pt x="565" y="325"/>
                      <a:pt x="567" y="325"/>
                    </a:cubicBezTo>
                    <a:lnTo>
                      <a:pt x="570" y="325"/>
                    </a:lnTo>
                    <a:cubicBezTo>
                      <a:pt x="567" y="328"/>
                      <a:pt x="564" y="331"/>
                      <a:pt x="564" y="338"/>
                    </a:cubicBezTo>
                    <a:cubicBezTo>
                      <a:pt x="557" y="370"/>
                      <a:pt x="551" y="396"/>
                      <a:pt x="534" y="425"/>
                    </a:cubicBezTo>
                    <a:cubicBezTo>
                      <a:pt x="521" y="470"/>
                      <a:pt x="500" y="492"/>
                      <a:pt x="470" y="492"/>
                    </a:cubicBezTo>
                    <a:cubicBezTo>
                      <a:pt x="429" y="492"/>
                      <a:pt x="372" y="448"/>
                      <a:pt x="298" y="360"/>
                    </a:cubicBezTo>
                    <a:cubicBezTo>
                      <a:pt x="333" y="306"/>
                      <a:pt x="421" y="271"/>
                      <a:pt x="497" y="271"/>
                    </a:cubicBezTo>
                    <a:close/>
                    <a:moveTo>
                      <a:pt x="425" y="825"/>
                    </a:moveTo>
                    <a:cubicBezTo>
                      <a:pt x="447" y="825"/>
                      <a:pt x="471" y="827"/>
                      <a:pt x="496" y="830"/>
                    </a:cubicBezTo>
                    <a:cubicBezTo>
                      <a:pt x="486" y="843"/>
                      <a:pt x="470" y="859"/>
                      <a:pt x="457" y="879"/>
                    </a:cubicBezTo>
                    <a:cubicBezTo>
                      <a:pt x="411" y="953"/>
                      <a:pt x="450" y="1099"/>
                      <a:pt x="340" y="1135"/>
                    </a:cubicBezTo>
                    <a:cubicBezTo>
                      <a:pt x="332" y="1135"/>
                      <a:pt x="324" y="1135"/>
                      <a:pt x="316" y="1135"/>
                    </a:cubicBezTo>
                    <a:cubicBezTo>
                      <a:pt x="196" y="1135"/>
                      <a:pt x="161" y="1087"/>
                      <a:pt x="201" y="992"/>
                    </a:cubicBezTo>
                    <a:cubicBezTo>
                      <a:pt x="228" y="879"/>
                      <a:pt x="302" y="825"/>
                      <a:pt x="425" y="825"/>
                    </a:cubicBezTo>
                    <a:close/>
                    <a:moveTo>
                      <a:pt x="838" y="0"/>
                    </a:moveTo>
                    <a:cubicBezTo>
                      <a:pt x="814" y="0"/>
                      <a:pt x="792" y="13"/>
                      <a:pt x="784" y="36"/>
                    </a:cubicBezTo>
                    <a:cubicBezTo>
                      <a:pt x="777" y="56"/>
                      <a:pt x="777" y="79"/>
                      <a:pt x="787" y="95"/>
                    </a:cubicBezTo>
                    <a:cubicBezTo>
                      <a:pt x="768" y="127"/>
                      <a:pt x="732" y="153"/>
                      <a:pt x="703" y="176"/>
                    </a:cubicBezTo>
                    <a:cubicBezTo>
                      <a:pt x="677" y="195"/>
                      <a:pt x="648" y="208"/>
                      <a:pt x="619" y="218"/>
                    </a:cubicBezTo>
                    <a:cubicBezTo>
                      <a:pt x="580" y="177"/>
                      <a:pt x="528" y="160"/>
                      <a:pt x="473" y="160"/>
                    </a:cubicBezTo>
                    <a:cubicBezTo>
                      <a:pt x="301" y="160"/>
                      <a:pt x="97" y="334"/>
                      <a:pt x="159" y="506"/>
                    </a:cubicBezTo>
                    <a:cubicBezTo>
                      <a:pt x="190" y="601"/>
                      <a:pt x="293" y="665"/>
                      <a:pt x="390" y="665"/>
                    </a:cubicBezTo>
                    <a:cubicBezTo>
                      <a:pt x="403" y="665"/>
                      <a:pt x="415" y="664"/>
                      <a:pt x="427" y="662"/>
                    </a:cubicBezTo>
                    <a:cubicBezTo>
                      <a:pt x="466" y="652"/>
                      <a:pt x="502" y="639"/>
                      <a:pt x="531" y="620"/>
                    </a:cubicBezTo>
                    <a:lnTo>
                      <a:pt x="531" y="620"/>
                    </a:lnTo>
                    <a:cubicBezTo>
                      <a:pt x="521" y="652"/>
                      <a:pt x="515" y="684"/>
                      <a:pt x="502" y="717"/>
                    </a:cubicBezTo>
                    <a:cubicBezTo>
                      <a:pt x="476" y="710"/>
                      <a:pt x="450" y="707"/>
                      <a:pt x="425" y="707"/>
                    </a:cubicBezTo>
                    <a:cubicBezTo>
                      <a:pt x="208" y="707"/>
                      <a:pt x="0" y="936"/>
                      <a:pt x="87" y="1167"/>
                    </a:cubicBezTo>
                    <a:cubicBezTo>
                      <a:pt x="119" y="1243"/>
                      <a:pt x="184" y="1278"/>
                      <a:pt x="256" y="1278"/>
                    </a:cubicBezTo>
                    <a:cubicBezTo>
                      <a:pt x="280" y="1278"/>
                      <a:pt x="303" y="1275"/>
                      <a:pt x="327" y="1267"/>
                    </a:cubicBezTo>
                    <a:cubicBezTo>
                      <a:pt x="392" y="1248"/>
                      <a:pt x="450" y="1206"/>
                      <a:pt x="486" y="1154"/>
                    </a:cubicBezTo>
                    <a:cubicBezTo>
                      <a:pt x="517" y="1110"/>
                      <a:pt x="548" y="923"/>
                      <a:pt x="608" y="923"/>
                    </a:cubicBezTo>
                    <a:cubicBezTo>
                      <a:pt x="610" y="923"/>
                      <a:pt x="613" y="923"/>
                      <a:pt x="615" y="924"/>
                    </a:cubicBezTo>
                    <a:cubicBezTo>
                      <a:pt x="621" y="926"/>
                      <a:pt x="626" y="926"/>
                      <a:pt x="631" y="926"/>
                    </a:cubicBezTo>
                    <a:cubicBezTo>
                      <a:pt x="691" y="926"/>
                      <a:pt x="710" y="829"/>
                      <a:pt x="648" y="814"/>
                    </a:cubicBezTo>
                    <a:cubicBezTo>
                      <a:pt x="628" y="811"/>
                      <a:pt x="606" y="807"/>
                      <a:pt x="589" y="807"/>
                    </a:cubicBezTo>
                    <a:cubicBezTo>
                      <a:pt x="645" y="655"/>
                      <a:pt x="667" y="516"/>
                      <a:pt x="667" y="357"/>
                    </a:cubicBezTo>
                    <a:cubicBezTo>
                      <a:pt x="667" y="338"/>
                      <a:pt x="654" y="322"/>
                      <a:pt x="638" y="312"/>
                    </a:cubicBezTo>
                    <a:cubicBezTo>
                      <a:pt x="726" y="289"/>
                      <a:pt x="800" y="241"/>
                      <a:pt x="862" y="166"/>
                    </a:cubicBezTo>
                    <a:cubicBezTo>
                      <a:pt x="887" y="127"/>
                      <a:pt x="926" y="79"/>
                      <a:pt x="894" y="30"/>
                    </a:cubicBezTo>
                    <a:cubicBezTo>
                      <a:pt x="880" y="10"/>
                      <a:pt x="858" y="0"/>
                      <a:pt x="8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884" name="Google Shape;884;p8"/>
          <p:cNvGrpSpPr/>
          <p:nvPr/>
        </p:nvGrpSpPr>
        <p:grpSpPr>
          <a:xfrm>
            <a:off x="8046182" y="-600696"/>
            <a:ext cx="4553941" cy="5006879"/>
            <a:chOff x="6034636" y="-450522"/>
            <a:chExt cx="3415456" cy="3755159"/>
          </a:xfrm>
        </p:grpSpPr>
        <p:grpSp>
          <p:nvGrpSpPr>
            <p:cNvPr id="885" name="Google Shape;885;p8"/>
            <p:cNvGrpSpPr/>
            <p:nvPr/>
          </p:nvGrpSpPr>
          <p:grpSpPr>
            <a:xfrm rot="-1244566">
              <a:off x="7871564" y="920969"/>
              <a:ext cx="1410581" cy="892908"/>
              <a:chOff x="4808808" y="1957984"/>
              <a:chExt cx="404920" cy="256310"/>
            </a:xfrm>
          </p:grpSpPr>
          <p:sp>
            <p:nvSpPr>
              <p:cNvPr id="886" name="Google Shape;886;p8"/>
              <p:cNvSpPr/>
              <p:nvPr/>
            </p:nvSpPr>
            <p:spPr>
              <a:xfrm>
                <a:off x="4860357" y="1957984"/>
                <a:ext cx="353370" cy="256310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3903" extrusionOk="0">
                    <a:moveTo>
                      <a:pt x="4892" y="158"/>
                    </a:moveTo>
                    <a:cubicBezTo>
                      <a:pt x="4905" y="709"/>
                      <a:pt x="4911" y="1256"/>
                      <a:pt x="4924" y="1807"/>
                    </a:cubicBezTo>
                    <a:cubicBezTo>
                      <a:pt x="4820" y="1833"/>
                      <a:pt x="4715" y="1848"/>
                      <a:pt x="4611" y="1848"/>
                    </a:cubicBezTo>
                    <a:cubicBezTo>
                      <a:pt x="4408" y="1848"/>
                      <a:pt x="4208" y="1794"/>
                      <a:pt x="4027" y="1668"/>
                    </a:cubicBezTo>
                    <a:cubicBezTo>
                      <a:pt x="3810" y="1519"/>
                      <a:pt x="3680" y="1302"/>
                      <a:pt x="3635" y="1062"/>
                    </a:cubicBezTo>
                    <a:cubicBezTo>
                      <a:pt x="4059" y="767"/>
                      <a:pt x="4480" y="466"/>
                      <a:pt x="4892" y="158"/>
                    </a:cubicBezTo>
                    <a:close/>
                    <a:moveTo>
                      <a:pt x="3560" y="1110"/>
                    </a:moveTo>
                    <a:cubicBezTo>
                      <a:pt x="3609" y="1357"/>
                      <a:pt x="3754" y="1587"/>
                      <a:pt x="3965" y="1742"/>
                    </a:cubicBezTo>
                    <a:cubicBezTo>
                      <a:pt x="4160" y="1881"/>
                      <a:pt x="4387" y="1944"/>
                      <a:pt x="4617" y="1944"/>
                    </a:cubicBezTo>
                    <a:cubicBezTo>
                      <a:pt x="4720" y="1944"/>
                      <a:pt x="4823" y="1931"/>
                      <a:pt x="4924" y="1907"/>
                    </a:cubicBezTo>
                    <a:cubicBezTo>
                      <a:pt x="4934" y="2254"/>
                      <a:pt x="4937" y="2601"/>
                      <a:pt x="4943" y="2947"/>
                    </a:cubicBezTo>
                    <a:cubicBezTo>
                      <a:pt x="4730" y="2944"/>
                      <a:pt x="4513" y="2941"/>
                      <a:pt x="4295" y="2941"/>
                    </a:cubicBezTo>
                    <a:cubicBezTo>
                      <a:pt x="4302" y="2882"/>
                      <a:pt x="4305" y="2831"/>
                      <a:pt x="4308" y="2772"/>
                    </a:cubicBezTo>
                    <a:cubicBezTo>
                      <a:pt x="4313" y="2756"/>
                      <a:pt x="4301" y="2747"/>
                      <a:pt x="4287" y="2747"/>
                    </a:cubicBezTo>
                    <a:cubicBezTo>
                      <a:pt x="4270" y="2747"/>
                      <a:pt x="4250" y="2758"/>
                      <a:pt x="4247" y="2782"/>
                    </a:cubicBezTo>
                    <a:cubicBezTo>
                      <a:pt x="4244" y="2840"/>
                      <a:pt x="4237" y="2892"/>
                      <a:pt x="4231" y="2947"/>
                    </a:cubicBezTo>
                    <a:cubicBezTo>
                      <a:pt x="4163" y="2947"/>
                      <a:pt x="4095" y="2950"/>
                      <a:pt x="4030" y="2950"/>
                    </a:cubicBezTo>
                    <a:cubicBezTo>
                      <a:pt x="3997" y="2950"/>
                      <a:pt x="3997" y="2999"/>
                      <a:pt x="4030" y="3006"/>
                    </a:cubicBezTo>
                    <a:cubicBezTo>
                      <a:pt x="4095" y="3009"/>
                      <a:pt x="4163" y="3012"/>
                      <a:pt x="4227" y="3015"/>
                    </a:cubicBezTo>
                    <a:cubicBezTo>
                      <a:pt x="4221" y="3168"/>
                      <a:pt x="4221" y="3317"/>
                      <a:pt x="4237" y="3466"/>
                    </a:cubicBezTo>
                    <a:cubicBezTo>
                      <a:pt x="3657" y="3443"/>
                      <a:pt x="3074" y="3449"/>
                      <a:pt x="2504" y="3430"/>
                    </a:cubicBezTo>
                    <a:cubicBezTo>
                      <a:pt x="2423" y="3427"/>
                      <a:pt x="2342" y="3427"/>
                      <a:pt x="2264" y="3420"/>
                    </a:cubicBezTo>
                    <a:cubicBezTo>
                      <a:pt x="2361" y="2980"/>
                      <a:pt x="2170" y="2542"/>
                      <a:pt x="1798" y="2293"/>
                    </a:cubicBezTo>
                    <a:cubicBezTo>
                      <a:pt x="2394" y="1911"/>
                      <a:pt x="2980" y="1515"/>
                      <a:pt x="3560" y="1110"/>
                    </a:cubicBezTo>
                    <a:close/>
                    <a:moveTo>
                      <a:pt x="4295" y="3022"/>
                    </a:moveTo>
                    <a:cubicBezTo>
                      <a:pt x="4516" y="3035"/>
                      <a:pt x="4733" y="3038"/>
                      <a:pt x="4953" y="3041"/>
                    </a:cubicBezTo>
                    <a:lnTo>
                      <a:pt x="4966" y="3527"/>
                    </a:lnTo>
                    <a:cubicBezTo>
                      <a:pt x="4956" y="3527"/>
                      <a:pt x="4953" y="3524"/>
                      <a:pt x="4950" y="3524"/>
                    </a:cubicBezTo>
                    <a:cubicBezTo>
                      <a:pt x="4726" y="3498"/>
                      <a:pt x="4500" y="3482"/>
                      <a:pt x="4270" y="3472"/>
                    </a:cubicBezTo>
                    <a:cubicBezTo>
                      <a:pt x="4279" y="3320"/>
                      <a:pt x="4286" y="3171"/>
                      <a:pt x="4295" y="3022"/>
                    </a:cubicBezTo>
                    <a:close/>
                    <a:moveTo>
                      <a:pt x="4946" y="0"/>
                    </a:moveTo>
                    <a:cubicBezTo>
                      <a:pt x="4937" y="0"/>
                      <a:pt x="4928" y="3"/>
                      <a:pt x="4921" y="9"/>
                    </a:cubicBezTo>
                    <a:cubicBezTo>
                      <a:pt x="4490" y="323"/>
                      <a:pt x="4062" y="631"/>
                      <a:pt x="3625" y="935"/>
                    </a:cubicBezTo>
                    <a:cubicBezTo>
                      <a:pt x="3622" y="845"/>
                      <a:pt x="3625" y="754"/>
                      <a:pt x="3644" y="660"/>
                    </a:cubicBezTo>
                    <a:cubicBezTo>
                      <a:pt x="3650" y="640"/>
                      <a:pt x="3634" y="626"/>
                      <a:pt x="3618" y="626"/>
                    </a:cubicBezTo>
                    <a:cubicBezTo>
                      <a:pt x="3608" y="626"/>
                      <a:pt x="3597" y="632"/>
                      <a:pt x="3593" y="644"/>
                    </a:cubicBezTo>
                    <a:cubicBezTo>
                      <a:pt x="3557" y="757"/>
                      <a:pt x="3541" y="874"/>
                      <a:pt x="3547" y="987"/>
                    </a:cubicBezTo>
                    <a:cubicBezTo>
                      <a:pt x="2935" y="1412"/>
                      <a:pt x="2313" y="1826"/>
                      <a:pt x="1688" y="2231"/>
                    </a:cubicBezTo>
                    <a:cubicBezTo>
                      <a:pt x="1568" y="2167"/>
                      <a:pt x="1428" y="2118"/>
                      <a:pt x="1279" y="2092"/>
                    </a:cubicBezTo>
                    <a:cubicBezTo>
                      <a:pt x="1278" y="2092"/>
                      <a:pt x="1277" y="2092"/>
                      <a:pt x="1276" y="2092"/>
                    </a:cubicBezTo>
                    <a:cubicBezTo>
                      <a:pt x="1250" y="2092"/>
                      <a:pt x="1242" y="2131"/>
                      <a:pt x="1266" y="2137"/>
                    </a:cubicBezTo>
                    <a:cubicBezTo>
                      <a:pt x="1393" y="2170"/>
                      <a:pt x="1509" y="2215"/>
                      <a:pt x="1616" y="2277"/>
                    </a:cubicBezTo>
                    <a:cubicBezTo>
                      <a:pt x="1095" y="2610"/>
                      <a:pt x="570" y="2944"/>
                      <a:pt x="42" y="3268"/>
                    </a:cubicBezTo>
                    <a:cubicBezTo>
                      <a:pt x="0" y="3293"/>
                      <a:pt x="25" y="3351"/>
                      <a:pt x="64" y="3351"/>
                    </a:cubicBezTo>
                    <a:cubicBezTo>
                      <a:pt x="70" y="3351"/>
                      <a:pt x="77" y="3349"/>
                      <a:pt x="84" y="3346"/>
                    </a:cubicBezTo>
                    <a:cubicBezTo>
                      <a:pt x="641" y="3025"/>
                      <a:pt x="1182" y="2688"/>
                      <a:pt x="1727" y="2345"/>
                    </a:cubicBezTo>
                    <a:cubicBezTo>
                      <a:pt x="2076" y="2594"/>
                      <a:pt x="2261" y="2999"/>
                      <a:pt x="2154" y="3420"/>
                    </a:cubicBezTo>
                    <a:cubicBezTo>
                      <a:pt x="1651" y="3397"/>
                      <a:pt x="1144" y="3365"/>
                      <a:pt x="640" y="3365"/>
                    </a:cubicBezTo>
                    <a:cubicBezTo>
                      <a:pt x="447" y="3365"/>
                      <a:pt x="254" y="3370"/>
                      <a:pt x="61" y="3381"/>
                    </a:cubicBezTo>
                    <a:cubicBezTo>
                      <a:pt x="3" y="3385"/>
                      <a:pt x="10" y="3459"/>
                      <a:pt x="61" y="3466"/>
                    </a:cubicBezTo>
                    <a:cubicBezTo>
                      <a:pt x="732" y="3550"/>
                      <a:pt x="1425" y="3547"/>
                      <a:pt x="2109" y="3560"/>
                    </a:cubicBezTo>
                    <a:cubicBezTo>
                      <a:pt x="2073" y="3647"/>
                      <a:pt x="2025" y="3738"/>
                      <a:pt x="1960" y="3825"/>
                    </a:cubicBezTo>
                    <a:cubicBezTo>
                      <a:pt x="1932" y="3866"/>
                      <a:pt x="1969" y="3902"/>
                      <a:pt x="2007" y="3902"/>
                    </a:cubicBezTo>
                    <a:cubicBezTo>
                      <a:pt x="2023" y="3902"/>
                      <a:pt x="2039" y="3896"/>
                      <a:pt x="2050" y="3880"/>
                    </a:cubicBezTo>
                    <a:cubicBezTo>
                      <a:pt x="2125" y="3777"/>
                      <a:pt x="2183" y="3670"/>
                      <a:pt x="2222" y="3560"/>
                    </a:cubicBezTo>
                    <a:cubicBezTo>
                      <a:pt x="2316" y="3560"/>
                      <a:pt x="2410" y="3563"/>
                      <a:pt x="2504" y="3566"/>
                    </a:cubicBezTo>
                    <a:cubicBezTo>
                      <a:pt x="3147" y="3587"/>
                      <a:pt x="3803" y="3644"/>
                      <a:pt x="4450" y="3644"/>
                    </a:cubicBezTo>
                    <a:cubicBezTo>
                      <a:pt x="4617" y="3644"/>
                      <a:pt x="4784" y="3640"/>
                      <a:pt x="4950" y="3631"/>
                    </a:cubicBezTo>
                    <a:cubicBezTo>
                      <a:pt x="4969" y="3631"/>
                      <a:pt x="4982" y="3624"/>
                      <a:pt x="4989" y="3611"/>
                    </a:cubicBezTo>
                    <a:cubicBezTo>
                      <a:pt x="4998" y="3617"/>
                      <a:pt x="5010" y="3619"/>
                      <a:pt x="5021" y="3619"/>
                    </a:cubicBezTo>
                    <a:cubicBezTo>
                      <a:pt x="5052" y="3619"/>
                      <a:pt x="5083" y="3600"/>
                      <a:pt x="5083" y="3563"/>
                    </a:cubicBezTo>
                    <a:cubicBezTo>
                      <a:pt x="5070" y="2999"/>
                      <a:pt x="5057" y="2439"/>
                      <a:pt x="5047" y="1878"/>
                    </a:cubicBezTo>
                    <a:cubicBezTo>
                      <a:pt x="5147" y="1846"/>
                      <a:pt x="5245" y="1800"/>
                      <a:pt x="5339" y="1749"/>
                    </a:cubicBezTo>
                    <a:cubicBezTo>
                      <a:pt x="5381" y="1726"/>
                      <a:pt x="5352" y="1663"/>
                      <a:pt x="5306" y="1663"/>
                    </a:cubicBezTo>
                    <a:cubicBezTo>
                      <a:pt x="5299" y="1663"/>
                      <a:pt x="5291" y="1664"/>
                      <a:pt x="5284" y="1668"/>
                    </a:cubicBezTo>
                    <a:cubicBezTo>
                      <a:pt x="5209" y="1710"/>
                      <a:pt x="5122" y="1745"/>
                      <a:pt x="5041" y="1775"/>
                    </a:cubicBezTo>
                    <a:cubicBezTo>
                      <a:pt x="5031" y="1201"/>
                      <a:pt x="5011" y="628"/>
                      <a:pt x="5002" y="58"/>
                    </a:cubicBezTo>
                    <a:cubicBezTo>
                      <a:pt x="5002" y="28"/>
                      <a:pt x="4973" y="0"/>
                      <a:pt x="49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7" name="Google Shape;887;p8"/>
              <p:cNvSpPr/>
              <p:nvPr/>
            </p:nvSpPr>
            <p:spPr>
              <a:xfrm>
                <a:off x="4808808" y="2160306"/>
                <a:ext cx="32113" cy="32572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96" extrusionOk="0">
                    <a:moveTo>
                      <a:pt x="437" y="0"/>
                    </a:moveTo>
                    <a:cubicBezTo>
                      <a:pt x="429" y="0"/>
                      <a:pt x="420" y="4"/>
                      <a:pt x="412" y="12"/>
                    </a:cubicBezTo>
                    <a:cubicBezTo>
                      <a:pt x="357" y="70"/>
                      <a:pt x="302" y="125"/>
                      <a:pt x="250" y="184"/>
                    </a:cubicBezTo>
                    <a:cubicBezTo>
                      <a:pt x="195" y="135"/>
                      <a:pt x="134" y="87"/>
                      <a:pt x="69" y="41"/>
                    </a:cubicBezTo>
                    <a:cubicBezTo>
                      <a:pt x="66" y="39"/>
                      <a:pt x="63" y="38"/>
                      <a:pt x="60" y="38"/>
                    </a:cubicBezTo>
                    <a:cubicBezTo>
                      <a:pt x="47" y="38"/>
                      <a:pt x="36" y="57"/>
                      <a:pt x="49" y="70"/>
                    </a:cubicBezTo>
                    <a:cubicBezTo>
                      <a:pt x="105" y="122"/>
                      <a:pt x="156" y="174"/>
                      <a:pt x="211" y="229"/>
                    </a:cubicBezTo>
                    <a:cubicBezTo>
                      <a:pt x="147" y="300"/>
                      <a:pt x="82" y="375"/>
                      <a:pt x="20" y="446"/>
                    </a:cubicBezTo>
                    <a:cubicBezTo>
                      <a:pt x="0" y="469"/>
                      <a:pt x="19" y="495"/>
                      <a:pt x="41" y="495"/>
                    </a:cubicBezTo>
                    <a:cubicBezTo>
                      <a:pt x="47" y="495"/>
                      <a:pt x="53" y="493"/>
                      <a:pt x="59" y="488"/>
                    </a:cubicBezTo>
                    <a:cubicBezTo>
                      <a:pt x="130" y="417"/>
                      <a:pt x="198" y="352"/>
                      <a:pt x="266" y="284"/>
                    </a:cubicBezTo>
                    <a:cubicBezTo>
                      <a:pt x="315" y="342"/>
                      <a:pt x="360" y="401"/>
                      <a:pt x="415" y="446"/>
                    </a:cubicBezTo>
                    <a:cubicBezTo>
                      <a:pt x="423" y="451"/>
                      <a:pt x="431" y="453"/>
                      <a:pt x="439" y="453"/>
                    </a:cubicBezTo>
                    <a:cubicBezTo>
                      <a:pt x="462" y="453"/>
                      <a:pt x="481" y="434"/>
                      <a:pt x="464" y="407"/>
                    </a:cubicBezTo>
                    <a:cubicBezTo>
                      <a:pt x="428" y="342"/>
                      <a:pt x="364" y="284"/>
                      <a:pt x="309" y="236"/>
                    </a:cubicBezTo>
                    <a:cubicBezTo>
                      <a:pt x="360" y="177"/>
                      <a:pt x="415" y="122"/>
                      <a:pt x="464" y="64"/>
                    </a:cubicBezTo>
                    <a:cubicBezTo>
                      <a:pt x="489" y="37"/>
                      <a:pt x="464" y="0"/>
                      <a:pt x="4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88" name="Google Shape;888;p8"/>
            <p:cNvGrpSpPr/>
            <p:nvPr/>
          </p:nvGrpSpPr>
          <p:grpSpPr>
            <a:xfrm rot="-1982480">
              <a:off x="7674165" y="-270179"/>
              <a:ext cx="672277" cy="940201"/>
              <a:chOff x="3735990" y="4115688"/>
              <a:chExt cx="349166" cy="488320"/>
            </a:xfrm>
          </p:grpSpPr>
          <p:sp>
            <p:nvSpPr>
              <p:cNvPr id="889" name="Google Shape;889;p8"/>
              <p:cNvSpPr/>
              <p:nvPr/>
            </p:nvSpPr>
            <p:spPr>
              <a:xfrm>
                <a:off x="3772568" y="4159291"/>
                <a:ext cx="312589" cy="444717"/>
              </a:xfrm>
              <a:custGeom>
                <a:avLst/>
                <a:gdLst/>
                <a:ahLst/>
                <a:cxnLst/>
                <a:rect l="l" t="t" r="r" b="b"/>
                <a:pathLst>
                  <a:path w="4760" h="6772" extrusionOk="0">
                    <a:moveTo>
                      <a:pt x="2414" y="175"/>
                    </a:moveTo>
                    <a:cubicBezTo>
                      <a:pt x="3004" y="1957"/>
                      <a:pt x="3746" y="3680"/>
                      <a:pt x="4624" y="5336"/>
                    </a:cubicBezTo>
                    <a:cubicBezTo>
                      <a:pt x="4624" y="5342"/>
                      <a:pt x="4627" y="5342"/>
                      <a:pt x="4627" y="5345"/>
                    </a:cubicBezTo>
                    <a:cubicBezTo>
                      <a:pt x="4415" y="6312"/>
                      <a:pt x="3390" y="6674"/>
                      <a:pt x="2475" y="6674"/>
                    </a:cubicBezTo>
                    <a:cubicBezTo>
                      <a:pt x="2455" y="6674"/>
                      <a:pt x="2434" y="6674"/>
                      <a:pt x="2414" y="6674"/>
                    </a:cubicBezTo>
                    <a:cubicBezTo>
                      <a:pt x="1423" y="6657"/>
                      <a:pt x="254" y="6346"/>
                      <a:pt x="92" y="5213"/>
                    </a:cubicBezTo>
                    <a:cubicBezTo>
                      <a:pt x="208" y="5102"/>
                      <a:pt x="335" y="4973"/>
                      <a:pt x="419" y="4834"/>
                    </a:cubicBezTo>
                    <a:cubicBezTo>
                      <a:pt x="438" y="4804"/>
                      <a:pt x="410" y="4773"/>
                      <a:pt x="381" y="4773"/>
                    </a:cubicBezTo>
                    <a:cubicBezTo>
                      <a:pt x="372" y="4773"/>
                      <a:pt x="362" y="4777"/>
                      <a:pt x="354" y="4785"/>
                    </a:cubicBezTo>
                    <a:cubicBezTo>
                      <a:pt x="299" y="4843"/>
                      <a:pt x="250" y="4911"/>
                      <a:pt x="202" y="4976"/>
                    </a:cubicBezTo>
                    <a:cubicBezTo>
                      <a:pt x="189" y="4996"/>
                      <a:pt x="173" y="5012"/>
                      <a:pt x="160" y="5034"/>
                    </a:cubicBezTo>
                    <a:cubicBezTo>
                      <a:pt x="918" y="3470"/>
                      <a:pt x="1407" y="1746"/>
                      <a:pt x="2346" y="282"/>
                    </a:cubicBezTo>
                    <a:lnTo>
                      <a:pt x="2346" y="282"/>
                    </a:lnTo>
                    <a:cubicBezTo>
                      <a:pt x="2343" y="340"/>
                      <a:pt x="2343" y="392"/>
                      <a:pt x="2346" y="450"/>
                    </a:cubicBezTo>
                    <a:cubicBezTo>
                      <a:pt x="2350" y="475"/>
                      <a:pt x="2368" y="487"/>
                      <a:pt x="2386" y="487"/>
                    </a:cubicBezTo>
                    <a:cubicBezTo>
                      <a:pt x="2405" y="487"/>
                      <a:pt x="2422" y="475"/>
                      <a:pt x="2424" y="450"/>
                    </a:cubicBezTo>
                    <a:cubicBezTo>
                      <a:pt x="2431" y="360"/>
                      <a:pt x="2424" y="263"/>
                      <a:pt x="2414" y="175"/>
                    </a:cubicBezTo>
                    <a:close/>
                    <a:moveTo>
                      <a:pt x="2438" y="1"/>
                    </a:moveTo>
                    <a:cubicBezTo>
                      <a:pt x="2422" y="1"/>
                      <a:pt x="2406" y="8"/>
                      <a:pt x="2395" y="23"/>
                    </a:cubicBezTo>
                    <a:cubicBezTo>
                      <a:pt x="1886" y="823"/>
                      <a:pt x="1511" y="1685"/>
                      <a:pt x="1135" y="2550"/>
                    </a:cubicBezTo>
                    <a:cubicBezTo>
                      <a:pt x="756" y="3437"/>
                      <a:pt x="335" y="4315"/>
                      <a:pt x="11" y="5222"/>
                    </a:cubicBezTo>
                    <a:cubicBezTo>
                      <a:pt x="1" y="5239"/>
                      <a:pt x="17" y="5255"/>
                      <a:pt x="33" y="5255"/>
                    </a:cubicBezTo>
                    <a:cubicBezTo>
                      <a:pt x="30" y="6366"/>
                      <a:pt x="1417" y="6726"/>
                      <a:pt x="2301" y="6768"/>
                    </a:cubicBezTo>
                    <a:cubicBezTo>
                      <a:pt x="2358" y="6770"/>
                      <a:pt x="2417" y="6772"/>
                      <a:pt x="2475" y="6772"/>
                    </a:cubicBezTo>
                    <a:cubicBezTo>
                      <a:pt x="3455" y="6772"/>
                      <a:pt x="4549" y="6379"/>
                      <a:pt x="4757" y="5303"/>
                    </a:cubicBezTo>
                    <a:cubicBezTo>
                      <a:pt x="4760" y="5268"/>
                      <a:pt x="4734" y="5242"/>
                      <a:pt x="4705" y="5239"/>
                    </a:cubicBezTo>
                    <a:cubicBezTo>
                      <a:pt x="3820" y="3567"/>
                      <a:pt x="3085" y="1831"/>
                      <a:pt x="2489" y="36"/>
                    </a:cubicBezTo>
                    <a:cubicBezTo>
                      <a:pt x="2481" y="13"/>
                      <a:pt x="2460" y="1"/>
                      <a:pt x="24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0" name="Google Shape;890;p8"/>
              <p:cNvSpPr/>
              <p:nvPr/>
            </p:nvSpPr>
            <p:spPr>
              <a:xfrm>
                <a:off x="3808751" y="4455517"/>
                <a:ext cx="25808" cy="13922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12" extrusionOk="0">
                    <a:moveTo>
                      <a:pt x="336" y="0"/>
                    </a:moveTo>
                    <a:cubicBezTo>
                      <a:pt x="332" y="0"/>
                      <a:pt x="328" y="1"/>
                      <a:pt x="325" y="2"/>
                    </a:cubicBezTo>
                    <a:cubicBezTo>
                      <a:pt x="224" y="41"/>
                      <a:pt x="124" y="96"/>
                      <a:pt x="30" y="148"/>
                    </a:cubicBezTo>
                    <a:cubicBezTo>
                      <a:pt x="1" y="168"/>
                      <a:pt x="13" y="211"/>
                      <a:pt x="44" y="211"/>
                    </a:cubicBezTo>
                    <a:cubicBezTo>
                      <a:pt x="47" y="211"/>
                      <a:pt x="51" y="211"/>
                      <a:pt x="56" y="209"/>
                    </a:cubicBezTo>
                    <a:cubicBezTo>
                      <a:pt x="156" y="174"/>
                      <a:pt x="266" y="128"/>
                      <a:pt x="360" y="76"/>
                    </a:cubicBezTo>
                    <a:cubicBezTo>
                      <a:pt x="393" y="59"/>
                      <a:pt x="374" y="0"/>
                      <a:pt x="33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1" name="Google Shape;891;p8"/>
              <p:cNvSpPr/>
              <p:nvPr/>
            </p:nvSpPr>
            <p:spPr>
              <a:xfrm>
                <a:off x="3843620" y="4440874"/>
                <a:ext cx="24758" cy="12149"/>
              </a:xfrm>
              <a:custGeom>
                <a:avLst/>
                <a:gdLst/>
                <a:ahLst/>
                <a:cxnLst/>
                <a:rect l="l" t="t" r="r" b="b"/>
                <a:pathLst>
                  <a:path w="377" h="185" extrusionOk="0">
                    <a:moveTo>
                      <a:pt x="317" y="0"/>
                    </a:moveTo>
                    <a:cubicBezTo>
                      <a:pt x="315" y="0"/>
                      <a:pt x="312" y="1"/>
                      <a:pt x="309" y="1"/>
                    </a:cubicBezTo>
                    <a:cubicBezTo>
                      <a:pt x="211" y="18"/>
                      <a:pt x="114" y="69"/>
                      <a:pt x="33" y="118"/>
                    </a:cubicBezTo>
                    <a:cubicBezTo>
                      <a:pt x="0" y="137"/>
                      <a:pt x="21" y="184"/>
                      <a:pt x="54" y="184"/>
                    </a:cubicBezTo>
                    <a:cubicBezTo>
                      <a:pt x="60" y="184"/>
                      <a:pt x="66" y="183"/>
                      <a:pt x="72" y="180"/>
                    </a:cubicBezTo>
                    <a:cubicBezTo>
                      <a:pt x="160" y="134"/>
                      <a:pt x="254" y="105"/>
                      <a:pt x="338" y="63"/>
                    </a:cubicBezTo>
                    <a:cubicBezTo>
                      <a:pt x="377" y="51"/>
                      <a:pt x="352" y="0"/>
                      <a:pt x="31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2" name="Google Shape;892;p8"/>
              <p:cNvSpPr/>
              <p:nvPr/>
            </p:nvSpPr>
            <p:spPr>
              <a:xfrm>
                <a:off x="3883218" y="4430695"/>
                <a:ext cx="26334" cy="10639"/>
              </a:xfrm>
              <a:custGeom>
                <a:avLst/>
                <a:gdLst/>
                <a:ahLst/>
                <a:cxnLst/>
                <a:rect l="l" t="t" r="r" b="b"/>
                <a:pathLst>
                  <a:path w="401" h="162" extrusionOk="0">
                    <a:moveTo>
                      <a:pt x="342" y="0"/>
                    </a:moveTo>
                    <a:cubicBezTo>
                      <a:pt x="339" y="0"/>
                      <a:pt x="337" y="1"/>
                      <a:pt x="334" y="1"/>
                    </a:cubicBezTo>
                    <a:cubicBezTo>
                      <a:pt x="237" y="17"/>
                      <a:pt x="137" y="53"/>
                      <a:pt x="43" y="85"/>
                    </a:cubicBezTo>
                    <a:cubicBezTo>
                      <a:pt x="1" y="100"/>
                      <a:pt x="11" y="161"/>
                      <a:pt x="51" y="161"/>
                    </a:cubicBezTo>
                    <a:cubicBezTo>
                      <a:pt x="54" y="161"/>
                      <a:pt x="58" y="161"/>
                      <a:pt x="62" y="160"/>
                    </a:cubicBezTo>
                    <a:cubicBezTo>
                      <a:pt x="159" y="134"/>
                      <a:pt x="266" y="117"/>
                      <a:pt x="360" y="82"/>
                    </a:cubicBezTo>
                    <a:cubicBezTo>
                      <a:pt x="400" y="57"/>
                      <a:pt x="387" y="0"/>
                      <a:pt x="3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3" name="Google Shape;893;p8"/>
              <p:cNvSpPr/>
              <p:nvPr/>
            </p:nvSpPr>
            <p:spPr>
              <a:xfrm>
                <a:off x="3926625" y="4432993"/>
                <a:ext cx="22787" cy="5910"/>
              </a:xfrm>
              <a:custGeom>
                <a:avLst/>
                <a:gdLst/>
                <a:ahLst/>
                <a:cxnLst/>
                <a:rect l="l" t="t" r="r" b="b"/>
                <a:pathLst>
                  <a:path w="347" h="90" extrusionOk="0">
                    <a:moveTo>
                      <a:pt x="245" y="1"/>
                    </a:moveTo>
                    <a:cubicBezTo>
                      <a:pt x="178" y="1"/>
                      <a:pt x="109" y="6"/>
                      <a:pt x="42" y="14"/>
                    </a:cubicBezTo>
                    <a:cubicBezTo>
                      <a:pt x="0" y="18"/>
                      <a:pt x="0" y="76"/>
                      <a:pt x="42" y="76"/>
                    </a:cubicBezTo>
                    <a:cubicBezTo>
                      <a:pt x="112" y="82"/>
                      <a:pt x="185" y="90"/>
                      <a:pt x="255" y="90"/>
                    </a:cubicBezTo>
                    <a:cubicBezTo>
                      <a:pt x="266" y="90"/>
                      <a:pt x="278" y="89"/>
                      <a:pt x="289" y="89"/>
                    </a:cubicBezTo>
                    <a:cubicBezTo>
                      <a:pt x="347" y="89"/>
                      <a:pt x="347" y="8"/>
                      <a:pt x="289" y="1"/>
                    </a:cubicBezTo>
                    <a:cubicBezTo>
                      <a:pt x="274" y="1"/>
                      <a:pt x="260" y="1"/>
                      <a:pt x="2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4" name="Google Shape;894;p8"/>
              <p:cNvSpPr/>
              <p:nvPr/>
            </p:nvSpPr>
            <p:spPr>
              <a:xfrm>
                <a:off x="3969177" y="4435161"/>
                <a:ext cx="26531" cy="9456"/>
              </a:xfrm>
              <a:custGeom>
                <a:avLst/>
                <a:gdLst/>
                <a:ahLst/>
                <a:cxnLst/>
                <a:rect l="l" t="t" r="r" b="b"/>
                <a:pathLst>
                  <a:path w="404" h="144" extrusionOk="0">
                    <a:moveTo>
                      <a:pt x="46" y="1"/>
                    </a:moveTo>
                    <a:cubicBezTo>
                      <a:pt x="16" y="1"/>
                      <a:pt x="0" y="46"/>
                      <a:pt x="29" y="62"/>
                    </a:cubicBezTo>
                    <a:cubicBezTo>
                      <a:pt x="120" y="105"/>
                      <a:pt x="227" y="127"/>
                      <a:pt x="324" y="143"/>
                    </a:cubicBezTo>
                    <a:cubicBezTo>
                      <a:pt x="326" y="144"/>
                      <a:pt x="329" y="144"/>
                      <a:pt x="331" y="144"/>
                    </a:cubicBezTo>
                    <a:cubicBezTo>
                      <a:pt x="384" y="144"/>
                      <a:pt x="403" y="68"/>
                      <a:pt x="350" y="56"/>
                    </a:cubicBezTo>
                    <a:cubicBezTo>
                      <a:pt x="256" y="30"/>
                      <a:pt x="143" y="1"/>
                      <a:pt x="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5" name="Google Shape;895;p8"/>
              <p:cNvSpPr/>
              <p:nvPr/>
            </p:nvSpPr>
            <p:spPr>
              <a:xfrm>
                <a:off x="4007002" y="4448294"/>
                <a:ext cx="22131" cy="9850"/>
              </a:xfrm>
              <a:custGeom>
                <a:avLst/>
                <a:gdLst/>
                <a:ahLst/>
                <a:cxnLst/>
                <a:rect l="l" t="t" r="r" b="b"/>
                <a:pathLst>
                  <a:path w="337" h="150" extrusionOk="0">
                    <a:moveTo>
                      <a:pt x="103" y="1"/>
                    </a:moveTo>
                    <a:cubicBezTo>
                      <a:pt x="76" y="1"/>
                      <a:pt x="49" y="4"/>
                      <a:pt x="24" y="11"/>
                    </a:cubicBezTo>
                    <a:cubicBezTo>
                      <a:pt x="4" y="21"/>
                      <a:pt x="1" y="54"/>
                      <a:pt x="24" y="57"/>
                    </a:cubicBezTo>
                    <a:cubicBezTo>
                      <a:pt x="111" y="73"/>
                      <a:pt x="179" y="96"/>
                      <a:pt x="257" y="141"/>
                    </a:cubicBezTo>
                    <a:cubicBezTo>
                      <a:pt x="266" y="147"/>
                      <a:pt x="275" y="149"/>
                      <a:pt x="282" y="149"/>
                    </a:cubicBezTo>
                    <a:cubicBezTo>
                      <a:pt x="319" y="149"/>
                      <a:pt x="336" y="96"/>
                      <a:pt x="299" y="67"/>
                    </a:cubicBezTo>
                    <a:cubicBezTo>
                      <a:pt x="247" y="24"/>
                      <a:pt x="174" y="1"/>
                      <a:pt x="1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6" name="Google Shape;896;p8"/>
              <p:cNvSpPr/>
              <p:nvPr/>
            </p:nvSpPr>
            <p:spPr>
              <a:xfrm>
                <a:off x="4040361" y="4466418"/>
                <a:ext cx="15301" cy="13331"/>
              </a:xfrm>
              <a:custGeom>
                <a:avLst/>
                <a:gdLst/>
                <a:ahLst/>
                <a:cxnLst/>
                <a:rect l="l" t="t" r="r" b="b"/>
                <a:pathLst>
                  <a:path w="233" h="203" extrusionOk="0">
                    <a:moveTo>
                      <a:pt x="40" y="0"/>
                    </a:moveTo>
                    <a:cubicBezTo>
                      <a:pt x="18" y="0"/>
                      <a:pt x="0" y="27"/>
                      <a:pt x="18" y="50"/>
                    </a:cubicBezTo>
                    <a:cubicBezTo>
                      <a:pt x="60" y="98"/>
                      <a:pt x="99" y="150"/>
                      <a:pt x="147" y="189"/>
                    </a:cubicBezTo>
                    <a:cubicBezTo>
                      <a:pt x="157" y="198"/>
                      <a:pt x="168" y="202"/>
                      <a:pt x="178" y="202"/>
                    </a:cubicBezTo>
                    <a:cubicBezTo>
                      <a:pt x="209" y="202"/>
                      <a:pt x="233" y="163"/>
                      <a:pt x="206" y="134"/>
                    </a:cubicBezTo>
                    <a:cubicBezTo>
                      <a:pt x="163" y="89"/>
                      <a:pt x="108" y="50"/>
                      <a:pt x="60" y="8"/>
                    </a:cubicBezTo>
                    <a:cubicBezTo>
                      <a:pt x="53" y="3"/>
                      <a:pt x="47" y="0"/>
                      <a:pt x="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7" name="Google Shape;897;p8"/>
              <p:cNvSpPr/>
              <p:nvPr/>
            </p:nvSpPr>
            <p:spPr>
              <a:xfrm>
                <a:off x="3925114" y="4200071"/>
                <a:ext cx="5845" cy="21474"/>
              </a:xfrm>
              <a:custGeom>
                <a:avLst/>
                <a:gdLst/>
                <a:ahLst/>
                <a:cxnLst/>
                <a:rect l="l" t="t" r="r" b="b"/>
                <a:pathLst>
                  <a:path w="89" h="327" extrusionOk="0">
                    <a:moveTo>
                      <a:pt x="44" y="0"/>
                    </a:moveTo>
                    <a:cubicBezTo>
                      <a:pt x="33" y="0"/>
                      <a:pt x="22" y="6"/>
                      <a:pt x="20" y="17"/>
                    </a:cubicBezTo>
                    <a:cubicBezTo>
                      <a:pt x="7" y="111"/>
                      <a:pt x="1" y="209"/>
                      <a:pt x="14" y="302"/>
                    </a:cubicBezTo>
                    <a:cubicBezTo>
                      <a:pt x="15" y="319"/>
                      <a:pt x="31" y="327"/>
                      <a:pt x="48" y="327"/>
                    </a:cubicBezTo>
                    <a:cubicBezTo>
                      <a:pt x="64" y="327"/>
                      <a:pt x="80" y="319"/>
                      <a:pt x="82" y="302"/>
                    </a:cubicBezTo>
                    <a:cubicBezTo>
                      <a:pt x="88" y="209"/>
                      <a:pt x="82" y="111"/>
                      <a:pt x="69" y="17"/>
                    </a:cubicBezTo>
                    <a:cubicBezTo>
                      <a:pt x="67" y="6"/>
                      <a:pt x="56" y="0"/>
                      <a:pt x="4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8" name="Google Shape;898;p8"/>
              <p:cNvSpPr/>
              <p:nvPr/>
            </p:nvSpPr>
            <p:spPr>
              <a:xfrm>
                <a:off x="3922487" y="4236451"/>
                <a:ext cx="9062" cy="18782"/>
              </a:xfrm>
              <a:custGeom>
                <a:avLst/>
                <a:gdLst/>
                <a:ahLst/>
                <a:cxnLst/>
                <a:rect l="l" t="t" r="r" b="b"/>
                <a:pathLst>
                  <a:path w="138" h="286" extrusionOk="0">
                    <a:moveTo>
                      <a:pt x="42" y="0"/>
                    </a:moveTo>
                    <a:cubicBezTo>
                      <a:pt x="20" y="0"/>
                      <a:pt x="0" y="22"/>
                      <a:pt x="11" y="46"/>
                    </a:cubicBezTo>
                    <a:cubicBezTo>
                      <a:pt x="44" y="111"/>
                      <a:pt x="57" y="186"/>
                      <a:pt x="54" y="254"/>
                    </a:cubicBezTo>
                    <a:cubicBezTo>
                      <a:pt x="50" y="274"/>
                      <a:pt x="66" y="285"/>
                      <a:pt x="84" y="285"/>
                    </a:cubicBezTo>
                    <a:cubicBezTo>
                      <a:pt x="98" y="285"/>
                      <a:pt x="113" y="278"/>
                      <a:pt x="118" y="260"/>
                    </a:cubicBezTo>
                    <a:cubicBezTo>
                      <a:pt x="138" y="176"/>
                      <a:pt x="122" y="89"/>
                      <a:pt x="70" y="14"/>
                    </a:cubicBezTo>
                    <a:cubicBezTo>
                      <a:pt x="62" y="4"/>
                      <a:pt x="52" y="0"/>
                      <a:pt x="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9" name="Google Shape;899;p8"/>
              <p:cNvSpPr/>
              <p:nvPr/>
            </p:nvSpPr>
            <p:spPr>
              <a:xfrm>
                <a:off x="3923407" y="4269613"/>
                <a:ext cx="6239" cy="22787"/>
              </a:xfrm>
              <a:custGeom>
                <a:avLst/>
                <a:gdLst/>
                <a:ahLst/>
                <a:cxnLst/>
                <a:rect l="l" t="t" r="r" b="b"/>
                <a:pathLst>
                  <a:path w="95" h="347" extrusionOk="0">
                    <a:moveTo>
                      <a:pt x="50" y="1"/>
                    </a:moveTo>
                    <a:cubicBezTo>
                      <a:pt x="40" y="1"/>
                      <a:pt x="31" y="6"/>
                      <a:pt x="30" y="18"/>
                    </a:cubicBezTo>
                    <a:cubicBezTo>
                      <a:pt x="14" y="115"/>
                      <a:pt x="1" y="228"/>
                      <a:pt x="17" y="322"/>
                    </a:cubicBezTo>
                    <a:cubicBezTo>
                      <a:pt x="20" y="338"/>
                      <a:pt x="36" y="347"/>
                      <a:pt x="51" y="347"/>
                    </a:cubicBezTo>
                    <a:cubicBezTo>
                      <a:pt x="66" y="347"/>
                      <a:pt x="82" y="338"/>
                      <a:pt x="85" y="322"/>
                    </a:cubicBezTo>
                    <a:cubicBezTo>
                      <a:pt x="95" y="222"/>
                      <a:pt x="82" y="115"/>
                      <a:pt x="72" y="18"/>
                    </a:cubicBezTo>
                    <a:cubicBezTo>
                      <a:pt x="69" y="6"/>
                      <a:pt x="59" y="1"/>
                      <a:pt x="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0" name="Google Shape;900;p8"/>
              <p:cNvSpPr/>
              <p:nvPr/>
            </p:nvSpPr>
            <p:spPr>
              <a:xfrm>
                <a:off x="3920452" y="4314464"/>
                <a:ext cx="6239" cy="22722"/>
              </a:xfrm>
              <a:custGeom>
                <a:avLst/>
                <a:gdLst/>
                <a:ahLst/>
                <a:cxnLst/>
                <a:rect l="l" t="t" r="r" b="b"/>
                <a:pathLst>
                  <a:path w="95" h="346" extrusionOk="0">
                    <a:moveTo>
                      <a:pt x="47" y="0"/>
                    </a:moveTo>
                    <a:cubicBezTo>
                      <a:pt x="31" y="0"/>
                      <a:pt x="15" y="12"/>
                      <a:pt x="13" y="34"/>
                    </a:cubicBezTo>
                    <a:cubicBezTo>
                      <a:pt x="7" y="119"/>
                      <a:pt x="0" y="216"/>
                      <a:pt x="7" y="307"/>
                    </a:cubicBezTo>
                    <a:cubicBezTo>
                      <a:pt x="8" y="332"/>
                      <a:pt x="29" y="345"/>
                      <a:pt x="49" y="345"/>
                    </a:cubicBezTo>
                    <a:cubicBezTo>
                      <a:pt x="69" y="345"/>
                      <a:pt x="89" y="332"/>
                      <a:pt x="91" y="307"/>
                    </a:cubicBezTo>
                    <a:cubicBezTo>
                      <a:pt x="94" y="216"/>
                      <a:pt x="91" y="119"/>
                      <a:pt x="81" y="34"/>
                    </a:cubicBezTo>
                    <a:cubicBezTo>
                      <a:pt x="80" y="12"/>
                      <a:pt x="64" y="0"/>
                      <a:pt x="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1" name="Google Shape;901;p8"/>
              <p:cNvSpPr/>
              <p:nvPr/>
            </p:nvSpPr>
            <p:spPr>
              <a:xfrm>
                <a:off x="3918285" y="4355768"/>
                <a:ext cx="7946" cy="19635"/>
              </a:xfrm>
              <a:custGeom>
                <a:avLst/>
                <a:gdLst/>
                <a:ahLst/>
                <a:cxnLst/>
                <a:rect l="l" t="t" r="r" b="b"/>
                <a:pathLst>
                  <a:path w="121" h="299" extrusionOk="0">
                    <a:moveTo>
                      <a:pt x="60" y="1"/>
                    </a:moveTo>
                    <a:cubicBezTo>
                      <a:pt x="47" y="1"/>
                      <a:pt x="33" y="8"/>
                      <a:pt x="27" y="24"/>
                    </a:cubicBezTo>
                    <a:cubicBezTo>
                      <a:pt x="1" y="102"/>
                      <a:pt x="1" y="193"/>
                      <a:pt x="30" y="270"/>
                    </a:cubicBezTo>
                    <a:cubicBezTo>
                      <a:pt x="40" y="290"/>
                      <a:pt x="57" y="298"/>
                      <a:pt x="74" y="298"/>
                    </a:cubicBezTo>
                    <a:cubicBezTo>
                      <a:pt x="98" y="298"/>
                      <a:pt x="120" y="279"/>
                      <a:pt x="114" y="248"/>
                    </a:cubicBezTo>
                    <a:cubicBezTo>
                      <a:pt x="105" y="173"/>
                      <a:pt x="95" y="105"/>
                      <a:pt x="92" y="31"/>
                    </a:cubicBezTo>
                    <a:cubicBezTo>
                      <a:pt x="92" y="11"/>
                      <a:pt x="76" y="1"/>
                      <a:pt x="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2" name="Google Shape;902;p8"/>
              <p:cNvSpPr/>
              <p:nvPr/>
            </p:nvSpPr>
            <p:spPr>
              <a:xfrm>
                <a:off x="3921502" y="4391492"/>
                <a:ext cx="6895" cy="23379"/>
              </a:xfrm>
              <a:custGeom>
                <a:avLst/>
                <a:gdLst/>
                <a:ahLst/>
                <a:cxnLst/>
                <a:rect l="l" t="t" r="r" b="b"/>
                <a:pathLst>
                  <a:path w="105" h="356" extrusionOk="0">
                    <a:moveTo>
                      <a:pt x="52" y="1"/>
                    </a:moveTo>
                    <a:cubicBezTo>
                      <a:pt x="40" y="1"/>
                      <a:pt x="28" y="7"/>
                      <a:pt x="26" y="18"/>
                    </a:cubicBezTo>
                    <a:cubicBezTo>
                      <a:pt x="10" y="112"/>
                      <a:pt x="1" y="225"/>
                      <a:pt x="14" y="319"/>
                    </a:cubicBezTo>
                    <a:cubicBezTo>
                      <a:pt x="18" y="344"/>
                      <a:pt x="35" y="356"/>
                      <a:pt x="52" y="356"/>
                    </a:cubicBezTo>
                    <a:cubicBezTo>
                      <a:pt x="69" y="356"/>
                      <a:pt x="86" y="344"/>
                      <a:pt x="91" y="319"/>
                    </a:cubicBezTo>
                    <a:cubicBezTo>
                      <a:pt x="104" y="225"/>
                      <a:pt x="95" y="112"/>
                      <a:pt x="78" y="18"/>
                    </a:cubicBezTo>
                    <a:cubicBezTo>
                      <a:pt x="77" y="7"/>
                      <a:pt x="65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3" name="Google Shape;903;p8"/>
              <p:cNvSpPr/>
              <p:nvPr/>
            </p:nvSpPr>
            <p:spPr>
              <a:xfrm>
                <a:off x="3920255" y="4429644"/>
                <a:ext cx="7224" cy="20817"/>
              </a:xfrm>
              <a:custGeom>
                <a:avLst/>
                <a:gdLst/>
                <a:ahLst/>
                <a:cxnLst/>
                <a:rect l="l" t="t" r="r" b="b"/>
                <a:pathLst>
                  <a:path w="110" h="317" extrusionOk="0">
                    <a:moveTo>
                      <a:pt x="50" y="0"/>
                    </a:moveTo>
                    <a:cubicBezTo>
                      <a:pt x="39" y="0"/>
                      <a:pt x="29" y="6"/>
                      <a:pt x="26" y="20"/>
                    </a:cubicBezTo>
                    <a:cubicBezTo>
                      <a:pt x="0" y="108"/>
                      <a:pt x="7" y="205"/>
                      <a:pt x="29" y="289"/>
                    </a:cubicBezTo>
                    <a:cubicBezTo>
                      <a:pt x="36" y="308"/>
                      <a:pt x="50" y="316"/>
                      <a:pt x="65" y="316"/>
                    </a:cubicBezTo>
                    <a:cubicBezTo>
                      <a:pt x="87" y="316"/>
                      <a:pt x="110" y="297"/>
                      <a:pt x="104" y="270"/>
                    </a:cubicBezTo>
                    <a:cubicBezTo>
                      <a:pt x="88" y="189"/>
                      <a:pt x="81" y="114"/>
                      <a:pt x="81" y="30"/>
                    </a:cubicBezTo>
                    <a:cubicBezTo>
                      <a:pt x="81" y="11"/>
                      <a:pt x="65" y="0"/>
                      <a:pt x="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4" name="Google Shape;904;p8"/>
              <p:cNvSpPr/>
              <p:nvPr/>
            </p:nvSpPr>
            <p:spPr>
              <a:xfrm>
                <a:off x="3920846" y="4469439"/>
                <a:ext cx="5385" cy="15892"/>
              </a:xfrm>
              <a:custGeom>
                <a:avLst/>
                <a:gdLst/>
                <a:ahLst/>
                <a:cxnLst/>
                <a:rect l="l" t="t" r="r" b="b"/>
                <a:pathLst>
                  <a:path w="82" h="242" extrusionOk="0">
                    <a:moveTo>
                      <a:pt x="41" y="0"/>
                    </a:moveTo>
                    <a:cubicBezTo>
                      <a:pt x="26" y="0"/>
                      <a:pt x="11" y="10"/>
                      <a:pt x="7" y="30"/>
                    </a:cubicBezTo>
                    <a:cubicBezTo>
                      <a:pt x="4" y="91"/>
                      <a:pt x="1" y="153"/>
                      <a:pt x="4" y="208"/>
                    </a:cubicBezTo>
                    <a:cubicBezTo>
                      <a:pt x="6" y="230"/>
                      <a:pt x="22" y="242"/>
                      <a:pt x="38" y="242"/>
                    </a:cubicBezTo>
                    <a:cubicBezTo>
                      <a:pt x="54" y="242"/>
                      <a:pt x="70" y="230"/>
                      <a:pt x="72" y="208"/>
                    </a:cubicBezTo>
                    <a:cubicBezTo>
                      <a:pt x="82" y="149"/>
                      <a:pt x="75" y="88"/>
                      <a:pt x="72" y="30"/>
                    </a:cubicBezTo>
                    <a:cubicBezTo>
                      <a:pt x="70" y="10"/>
                      <a:pt x="56" y="0"/>
                      <a:pt x="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5" name="Google Shape;905;p8"/>
              <p:cNvSpPr/>
              <p:nvPr/>
            </p:nvSpPr>
            <p:spPr>
              <a:xfrm>
                <a:off x="3906399" y="4455452"/>
                <a:ext cx="167064" cy="55360"/>
              </a:xfrm>
              <a:custGeom>
                <a:avLst/>
                <a:gdLst/>
                <a:ahLst/>
                <a:cxnLst/>
                <a:rect l="l" t="t" r="r" b="b"/>
                <a:pathLst>
                  <a:path w="2544" h="843" extrusionOk="0">
                    <a:moveTo>
                      <a:pt x="239" y="1"/>
                    </a:moveTo>
                    <a:cubicBezTo>
                      <a:pt x="169" y="1"/>
                      <a:pt x="98" y="9"/>
                      <a:pt x="30" y="26"/>
                    </a:cubicBezTo>
                    <a:cubicBezTo>
                      <a:pt x="1" y="32"/>
                      <a:pt x="7" y="77"/>
                      <a:pt x="39" y="77"/>
                    </a:cubicBezTo>
                    <a:cubicBezTo>
                      <a:pt x="54" y="77"/>
                      <a:pt x="68" y="77"/>
                      <a:pt x="83" y="77"/>
                    </a:cubicBezTo>
                    <a:cubicBezTo>
                      <a:pt x="451" y="77"/>
                      <a:pt x="922" y="235"/>
                      <a:pt x="872" y="680"/>
                    </a:cubicBezTo>
                    <a:cubicBezTo>
                      <a:pt x="833" y="683"/>
                      <a:pt x="665" y="701"/>
                      <a:pt x="523" y="701"/>
                    </a:cubicBezTo>
                    <a:cubicBezTo>
                      <a:pt x="403" y="701"/>
                      <a:pt x="301" y="689"/>
                      <a:pt x="308" y="644"/>
                    </a:cubicBezTo>
                    <a:cubicBezTo>
                      <a:pt x="312" y="627"/>
                      <a:pt x="300" y="616"/>
                      <a:pt x="287" y="616"/>
                    </a:cubicBezTo>
                    <a:cubicBezTo>
                      <a:pt x="279" y="616"/>
                      <a:pt x="270" y="621"/>
                      <a:pt x="266" y="631"/>
                    </a:cubicBezTo>
                    <a:cubicBezTo>
                      <a:pt x="215" y="772"/>
                      <a:pt x="322" y="806"/>
                      <a:pt x="449" y="806"/>
                    </a:cubicBezTo>
                    <a:cubicBezTo>
                      <a:pt x="564" y="806"/>
                      <a:pt x="695" y="778"/>
                      <a:pt x="746" y="774"/>
                    </a:cubicBezTo>
                    <a:cubicBezTo>
                      <a:pt x="804" y="771"/>
                      <a:pt x="856" y="771"/>
                      <a:pt x="914" y="767"/>
                    </a:cubicBezTo>
                    <a:cubicBezTo>
                      <a:pt x="919" y="769"/>
                      <a:pt x="925" y="770"/>
                      <a:pt x="932" y="770"/>
                    </a:cubicBezTo>
                    <a:cubicBezTo>
                      <a:pt x="939" y="770"/>
                      <a:pt x="947" y="769"/>
                      <a:pt x="953" y="767"/>
                    </a:cubicBezTo>
                    <a:cubicBezTo>
                      <a:pt x="1052" y="764"/>
                      <a:pt x="1151" y="763"/>
                      <a:pt x="1250" y="763"/>
                    </a:cubicBezTo>
                    <a:cubicBezTo>
                      <a:pt x="1662" y="763"/>
                      <a:pt x="2071" y="790"/>
                      <a:pt x="2479" y="842"/>
                    </a:cubicBezTo>
                    <a:cubicBezTo>
                      <a:pt x="2482" y="842"/>
                      <a:pt x="2485" y="843"/>
                      <a:pt x="2488" y="843"/>
                    </a:cubicBezTo>
                    <a:cubicBezTo>
                      <a:pt x="2543" y="843"/>
                      <a:pt x="2541" y="754"/>
                      <a:pt x="2479" y="745"/>
                    </a:cubicBezTo>
                    <a:cubicBezTo>
                      <a:pt x="2119" y="706"/>
                      <a:pt x="1756" y="680"/>
                      <a:pt x="1390" y="677"/>
                    </a:cubicBezTo>
                    <a:cubicBezTo>
                      <a:pt x="1258" y="677"/>
                      <a:pt x="1125" y="677"/>
                      <a:pt x="995" y="680"/>
                    </a:cubicBezTo>
                    <a:cubicBezTo>
                      <a:pt x="1014" y="252"/>
                      <a:pt x="629" y="1"/>
                      <a:pt x="2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6" name="Google Shape;906;p8"/>
              <p:cNvSpPr/>
              <p:nvPr/>
            </p:nvSpPr>
            <p:spPr>
              <a:xfrm>
                <a:off x="3994263" y="4459917"/>
                <a:ext cx="20489" cy="27516"/>
              </a:xfrm>
              <a:custGeom>
                <a:avLst/>
                <a:gdLst/>
                <a:ahLst/>
                <a:cxnLst/>
                <a:rect l="l" t="t" r="r" b="b"/>
                <a:pathLst>
                  <a:path w="312" h="419" extrusionOk="0">
                    <a:moveTo>
                      <a:pt x="46" y="1"/>
                    </a:moveTo>
                    <a:cubicBezTo>
                      <a:pt x="28" y="1"/>
                      <a:pt x="10" y="13"/>
                      <a:pt x="7" y="39"/>
                    </a:cubicBezTo>
                    <a:cubicBezTo>
                      <a:pt x="0" y="155"/>
                      <a:pt x="23" y="269"/>
                      <a:pt x="65" y="379"/>
                    </a:cubicBezTo>
                    <a:cubicBezTo>
                      <a:pt x="77" y="407"/>
                      <a:pt x="102" y="419"/>
                      <a:pt x="126" y="419"/>
                    </a:cubicBezTo>
                    <a:cubicBezTo>
                      <a:pt x="163" y="419"/>
                      <a:pt x="200" y="390"/>
                      <a:pt x="182" y="346"/>
                    </a:cubicBezTo>
                    <a:cubicBezTo>
                      <a:pt x="153" y="269"/>
                      <a:pt x="195" y="191"/>
                      <a:pt x="266" y="165"/>
                    </a:cubicBezTo>
                    <a:cubicBezTo>
                      <a:pt x="311" y="143"/>
                      <a:pt x="311" y="61"/>
                      <a:pt x="253" y="61"/>
                    </a:cubicBezTo>
                    <a:cubicBezTo>
                      <a:pt x="252" y="61"/>
                      <a:pt x="251" y="61"/>
                      <a:pt x="250" y="61"/>
                    </a:cubicBezTo>
                    <a:cubicBezTo>
                      <a:pt x="192" y="68"/>
                      <a:pt x="137" y="100"/>
                      <a:pt x="101" y="142"/>
                    </a:cubicBezTo>
                    <a:cubicBezTo>
                      <a:pt x="94" y="107"/>
                      <a:pt x="88" y="74"/>
                      <a:pt x="85" y="39"/>
                    </a:cubicBezTo>
                    <a:cubicBezTo>
                      <a:pt x="83" y="14"/>
                      <a:pt x="65" y="1"/>
                      <a:pt x="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7" name="Google Shape;907;p8"/>
              <p:cNvSpPr/>
              <p:nvPr/>
            </p:nvSpPr>
            <p:spPr>
              <a:xfrm>
                <a:off x="3881117" y="4303037"/>
                <a:ext cx="32769" cy="51617"/>
              </a:xfrm>
              <a:custGeom>
                <a:avLst/>
                <a:gdLst/>
                <a:ahLst/>
                <a:cxnLst/>
                <a:rect l="l" t="t" r="r" b="b"/>
                <a:pathLst>
                  <a:path w="499" h="786" extrusionOk="0">
                    <a:moveTo>
                      <a:pt x="134" y="1"/>
                    </a:moveTo>
                    <a:cubicBezTo>
                      <a:pt x="121" y="1"/>
                      <a:pt x="110" y="7"/>
                      <a:pt x="107" y="21"/>
                    </a:cubicBezTo>
                    <a:cubicBezTo>
                      <a:pt x="62" y="257"/>
                      <a:pt x="32" y="497"/>
                      <a:pt x="7" y="730"/>
                    </a:cubicBezTo>
                    <a:cubicBezTo>
                      <a:pt x="1" y="765"/>
                      <a:pt x="32" y="785"/>
                      <a:pt x="62" y="785"/>
                    </a:cubicBezTo>
                    <a:cubicBezTo>
                      <a:pt x="82" y="785"/>
                      <a:pt x="101" y="777"/>
                      <a:pt x="110" y="759"/>
                    </a:cubicBezTo>
                    <a:cubicBezTo>
                      <a:pt x="143" y="701"/>
                      <a:pt x="175" y="643"/>
                      <a:pt x="207" y="584"/>
                    </a:cubicBezTo>
                    <a:cubicBezTo>
                      <a:pt x="220" y="555"/>
                      <a:pt x="237" y="532"/>
                      <a:pt x="253" y="506"/>
                    </a:cubicBezTo>
                    <a:cubicBezTo>
                      <a:pt x="257" y="506"/>
                      <a:pt x="261" y="506"/>
                      <a:pt x="265" y="506"/>
                    </a:cubicBezTo>
                    <a:cubicBezTo>
                      <a:pt x="372" y="506"/>
                      <a:pt x="407" y="549"/>
                      <a:pt x="363" y="636"/>
                    </a:cubicBezTo>
                    <a:cubicBezTo>
                      <a:pt x="355" y="677"/>
                      <a:pt x="389" y="707"/>
                      <a:pt x="420" y="707"/>
                    </a:cubicBezTo>
                    <a:cubicBezTo>
                      <a:pt x="441" y="707"/>
                      <a:pt x="460" y="694"/>
                      <a:pt x="467" y="665"/>
                    </a:cubicBezTo>
                    <a:cubicBezTo>
                      <a:pt x="499" y="545"/>
                      <a:pt x="496" y="341"/>
                      <a:pt x="327" y="335"/>
                    </a:cubicBezTo>
                    <a:cubicBezTo>
                      <a:pt x="323" y="334"/>
                      <a:pt x="319" y="334"/>
                      <a:pt x="315" y="334"/>
                    </a:cubicBezTo>
                    <a:cubicBezTo>
                      <a:pt x="243" y="334"/>
                      <a:pt x="185" y="387"/>
                      <a:pt x="139" y="451"/>
                    </a:cubicBezTo>
                    <a:cubicBezTo>
                      <a:pt x="152" y="309"/>
                      <a:pt x="165" y="166"/>
                      <a:pt x="169" y="30"/>
                    </a:cubicBezTo>
                    <a:cubicBezTo>
                      <a:pt x="169" y="12"/>
                      <a:pt x="150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8" name="Google Shape;908;p8"/>
              <p:cNvSpPr/>
              <p:nvPr/>
            </p:nvSpPr>
            <p:spPr>
              <a:xfrm>
                <a:off x="3906005" y="4115688"/>
                <a:ext cx="52405" cy="34542"/>
              </a:xfrm>
              <a:custGeom>
                <a:avLst/>
                <a:gdLst/>
                <a:ahLst/>
                <a:cxnLst/>
                <a:rect l="l" t="t" r="r" b="b"/>
                <a:pathLst>
                  <a:path w="798" h="526" extrusionOk="0">
                    <a:moveTo>
                      <a:pt x="97" y="0"/>
                    </a:moveTo>
                    <a:cubicBezTo>
                      <a:pt x="61" y="0"/>
                      <a:pt x="32" y="43"/>
                      <a:pt x="65" y="78"/>
                    </a:cubicBezTo>
                    <a:cubicBezTo>
                      <a:pt x="130" y="143"/>
                      <a:pt x="185" y="211"/>
                      <a:pt x="246" y="279"/>
                    </a:cubicBezTo>
                    <a:cubicBezTo>
                      <a:pt x="175" y="324"/>
                      <a:pt x="101" y="363"/>
                      <a:pt x="29" y="408"/>
                    </a:cubicBezTo>
                    <a:cubicBezTo>
                      <a:pt x="0" y="426"/>
                      <a:pt x="13" y="479"/>
                      <a:pt x="43" y="479"/>
                    </a:cubicBezTo>
                    <a:cubicBezTo>
                      <a:pt x="47" y="479"/>
                      <a:pt x="51" y="478"/>
                      <a:pt x="55" y="476"/>
                    </a:cubicBezTo>
                    <a:cubicBezTo>
                      <a:pt x="146" y="441"/>
                      <a:pt x="230" y="402"/>
                      <a:pt x="314" y="360"/>
                    </a:cubicBezTo>
                    <a:cubicBezTo>
                      <a:pt x="356" y="408"/>
                      <a:pt x="402" y="457"/>
                      <a:pt x="444" y="505"/>
                    </a:cubicBezTo>
                    <a:cubicBezTo>
                      <a:pt x="457" y="520"/>
                      <a:pt x="472" y="526"/>
                      <a:pt x="486" y="526"/>
                    </a:cubicBezTo>
                    <a:cubicBezTo>
                      <a:pt x="528" y="526"/>
                      <a:pt x="563" y="468"/>
                      <a:pt x="531" y="421"/>
                    </a:cubicBezTo>
                    <a:cubicBezTo>
                      <a:pt x="499" y="379"/>
                      <a:pt x="467" y="343"/>
                      <a:pt x="428" y="305"/>
                    </a:cubicBezTo>
                    <a:cubicBezTo>
                      <a:pt x="538" y="246"/>
                      <a:pt x="645" y="185"/>
                      <a:pt x="745" y="120"/>
                    </a:cubicBezTo>
                    <a:cubicBezTo>
                      <a:pt x="797" y="87"/>
                      <a:pt x="764" y="15"/>
                      <a:pt x="715" y="15"/>
                    </a:cubicBezTo>
                    <a:cubicBezTo>
                      <a:pt x="706" y="15"/>
                      <a:pt x="696" y="17"/>
                      <a:pt x="687" y="23"/>
                    </a:cubicBezTo>
                    <a:lnTo>
                      <a:pt x="347" y="217"/>
                    </a:lnTo>
                    <a:cubicBezTo>
                      <a:pt x="275" y="146"/>
                      <a:pt x="201" y="78"/>
                      <a:pt x="130" y="13"/>
                    </a:cubicBezTo>
                    <a:cubicBezTo>
                      <a:pt x="119" y="4"/>
                      <a:pt x="108" y="0"/>
                      <a:pt x="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9" name="Google Shape;909;p8"/>
              <p:cNvSpPr/>
              <p:nvPr/>
            </p:nvSpPr>
            <p:spPr>
              <a:xfrm>
                <a:off x="3735990" y="4475874"/>
                <a:ext cx="28304" cy="43014"/>
              </a:xfrm>
              <a:custGeom>
                <a:avLst/>
                <a:gdLst/>
                <a:ahLst/>
                <a:cxnLst/>
                <a:rect l="l" t="t" r="r" b="b"/>
                <a:pathLst>
                  <a:path w="431" h="655" extrusionOk="0">
                    <a:moveTo>
                      <a:pt x="151" y="80"/>
                    </a:moveTo>
                    <a:cubicBezTo>
                      <a:pt x="195" y="80"/>
                      <a:pt x="239" y="97"/>
                      <a:pt x="260" y="136"/>
                    </a:cubicBezTo>
                    <a:cubicBezTo>
                      <a:pt x="308" y="211"/>
                      <a:pt x="225" y="299"/>
                      <a:pt x="149" y="299"/>
                    </a:cubicBezTo>
                    <a:cubicBezTo>
                      <a:pt x="142" y="299"/>
                      <a:pt x="136" y="299"/>
                      <a:pt x="130" y="298"/>
                    </a:cubicBezTo>
                    <a:lnTo>
                      <a:pt x="117" y="298"/>
                    </a:lnTo>
                    <a:cubicBezTo>
                      <a:pt x="104" y="230"/>
                      <a:pt x="98" y="162"/>
                      <a:pt x="85" y="94"/>
                    </a:cubicBezTo>
                    <a:cubicBezTo>
                      <a:pt x="105" y="85"/>
                      <a:pt x="128" y="80"/>
                      <a:pt x="151" y="80"/>
                    </a:cubicBezTo>
                    <a:close/>
                    <a:moveTo>
                      <a:pt x="170" y="0"/>
                    </a:moveTo>
                    <a:cubicBezTo>
                      <a:pt x="128" y="0"/>
                      <a:pt x="87" y="12"/>
                      <a:pt x="52" y="35"/>
                    </a:cubicBezTo>
                    <a:cubicBezTo>
                      <a:pt x="50" y="34"/>
                      <a:pt x="47" y="34"/>
                      <a:pt x="44" y="34"/>
                    </a:cubicBezTo>
                    <a:cubicBezTo>
                      <a:pt x="30" y="34"/>
                      <a:pt x="17" y="46"/>
                      <a:pt x="17" y="68"/>
                    </a:cubicBezTo>
                    <a:lnTo>
                      <a:pt x="17" y="71"/>
                    </a:lnTo>
                    <a:lnTo>
                      <a:pt x="10" y="77"/>
                    </a:lnTo>
                    <a:cubicBezTo>
                      <a:pt x="1" y="90"/>
                      <a:pt x="4" y="107"/>
                      <a:pt x="14" y="116"/>
                    </a:cubicBezTo>
                    <a:cubicBezTo>
                      <a:pt x="10" y="285"/>
                      <a:pt x="33" y="479"/>
                      <a:pt x="101" y="628"/>
                    </a:cubicBezTo>
                    <a:cubicBezTo>
                      <a:pt x="110" y="647"/>
                      <a:pt x="124" y="654"/>
                      <a:pt x="138" y="654"/>
                    </a:cubicBezTo>
                    <a:cubicBezTo>
                      <a:pt x="166" y="654"/>
                      <a:pt x="196" y="625"/>
                      <a:pt x="192" y="592"/>
                    </a:cubicBezTo>
                    <a:cubicBezTo>
                      <a:pt x="179" y="531"/>
                      <a:pt x="159" y="473"/>
                      <a:pt x="137" y="411"/>
                    </a:cubicBezTo>
                    <a:lnTo>
                      <a:pt x="137" y="411"/>
                    </a:lnTo>
                    <a:cubicBezTo>
                      <a:pt x="138" y="411"/>
                      <a:pt x="140" y="411"/>
                      <a:pt x="141" y="411"/>
                    </a:cubicBezTo>
                    <a:cubicBezTo>
                      <a:pt x="292" y="411"/>
                      <a:pt x="431" y="244"/>
                      <a:pt x="354" y="103"/>
                    </a:cubicBezTo>
                    <a:cubicBezTo>
                      <a:pt x="317" y="35"/>
                      <a:pt x="243" y="0"/>
                      <a:pt x="1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10" name="Google Shape;910;p8"/>
            <p:cNvGrpSpPr/>
            <p:nvPr/>
          </p:nvGrpSpPr>
          <p:grpSpPr>
            <a:xfrm rot="1825564">
              <a:off x="6146990" y="-126269"/>
              <a:ext cx="1513122" cy="855162"/>
              <a:chOff x="4710963" y="556836"/>
              <a:chExt cx="599550" cy="338855"/>
            </a:xfrm>
          </p:grpSpPr>
          <p:sp>
            <p:nvSpPr>
              <p:cNvPr id="911" name="Google Shape;911;p8"/>
              <p:cNvSpPr/>
              <p:nvPr/>
            </p:nvSpPr>
            <p:spPr>
              <a:xfrm>
                <a:off x="4771180" y="608845"/>
                <a:ext cx="491277" cy="286847"/>
              </a:xfrm>
              <a:custGeom>
                <a:avLst/>
                <a:gdLst/>
                <a:ahLst/>
                <a:cxnLst/>
                <a:rect l="l" t="t" r="r" b="b"/>
                <a:pathLst>
                  <a:path w="7481" h="4368" extrusionOk="0">
                    <a:moveTo>
                      <a:pt x="3723" y="307"/>
                    </a:moveTo>
                    <a:lnTo>
                      <a:pt x="3723" y="307"/>
                    </a:lnTo>
                    <a:cubicBezTo>
                      <a:pt x="3690" y="602"/>
                      <a:pt x="3661" y="903"/>
                      <a:pt x="3635" y="1204"/>
                    </a:cubicBezTo>
                    <a:cubicBezTo>
                      <a:pt x="3441" y="1168"/>
                      <a:pt x="3253" y="1068"/>
                      <a:pt x="3078" y="919"/>
                    </a:cubicBezTo>
                    <a:cubicBezTo>
                      <a:pt x="3292" y="712"/>
                      <a:pt x="3506" y="508"/>
                      <a:pt x="3723" y="307"/>
                    </a:cubicBezTo>
                    <a:close/>
                    <a:moveTo>
                      <a:pt x="3813" y="248"/>
                    </a:moveTo>
                    <a:cubicBezTo>
                      <a:pt x="3985" y="508"/>
                      <a:pt x="4173" y="760"/>
                      <a:pt x="4364" y="1007"/>
                    </a:cubicBezTo>
                    <a:cubicBezTo>
                      <a:pt x="4178" y="1152"/>
                      <a:pt x="3979" y="1217"/>
                      <a:pt x="3788" y="1217"/>
                    </a:cubicBezTo>
                    <a:cubicBezTo>
                      <a:pt x="3784" y="1217"/>
                      <a:pt x="3779" y="1217"/>
                      <a:pt x="3775" y="1217"/>
                    </a:cubicBezTo>
                    <a:cubicBezTo>
                      <a:pt x="3791" y="893"/>
                      <a:pt x="3804" y="572"/>
                      <a:pt x="3813" y="248"/>
                    </a:cubicBezTo>
                    <a:close/>
                    <a:moveTo>
                      <a:pt x="3901" y="148"/>
                    </a:moveTo>
                    <a:cubicBezTo>
                      <a:pt x="4957" y="213"/>
                      <a:pt x="5994" y="527"/>
                      <a:pt x="6625" y="1428"/>
                    </a:cubicBezTo>
                    <a:cubicBezTo>
                      <a:pt x="7092" y="2089"/>
                      <a:pt x="7225" y="2808"/>
                      <a:pt x="7270" y="3563"/>
                    </a:cubicBezTo>
                    <a:cubicBezTo>
                      <a:pt x="7267" y="3563"/>
                      <a:pt x="7264" y="3569"/>
                      <a:pt x="7257" y="3575"/>
                    </a:cubicBezTo>
                    <a:cubicBezTo>
                      <a:pt x="7193" y="3509"/>
                      <a:pt x="7104" y="3442"/>
                      <a:pt x="7104" y="3442"/>
                    </a:cubicBezTo>
                    <a:lnTo>
                      <a:pt x="7104" y="3442"/>
                    </a:lnTo>
                    <a:cubicBezTo>
                      <a:pt x="7104" y="3442"/>
                      <a:pt x="7104" y="3442"/>
                      <a:pt x="7105" y="3443"/>
                    </a:cubicBezTo>
                    <a:cubicBezTo>
                      <a:pt x="7043" y="3401"/>
                      <a:pt x="6978" y="3355"/>
                      <a:pt x="6917" y="3310"/>
                    </a:cubicBezTo>
                    <a:cubicBezTo>
                      <a:pt x="6723" y="3164"/>
                      <a:pt x="6528" y="3018"/>
                      <a:pt x="6344" y="2863"/>
                    </a:cubicBezTo>
                    <a:cubicBezTo>
                      <a:pt x="6036" y="2607"/>
                      <a:pt x="5734" y="2335"/>
                      <a:pt x="5453" y="2053"/>
                    </a:cubicBezTo>
                    <a:cubicBezTo>
                      <a:pt x="4870" y="1470"/>
                      <a:pt x="4351" y="828"/>
                      <a:pt x="3885" y="148"/>
                    </a:cubicBezTo>
                    <a:close/>
                    <a:moveTo>
                      <a:pt x="3593" y="140"/>
                    </a:moveTo>
                    <a:cubicBezTo>
                      <a:pt x="3638" y="140"/>
                      <a:pt x="3682" y="140"/>
                      <a:pt x="3726" y="142"/>
                    </a:cubicBezTo>
                    <a:cubicBezTo>
                      <a:pt x="2537" y="1259"/>
                      <a:pt x="1358" y="2400"/>
                      <a:pt x="260" y="3614"/>
                    </a:cubicBezTo>
                    <a:cubicBezTo>
                      <a:pt x="318" y="2678"/>
                      <a:pt x="480" y="1781"/>
                      <a:pt x="1173" y="1052"/>
                    </a:cubicBezTo>
                    <a:cubicBezTo>
                      <a:pt x="1800" y="391"/>
                      <a:pt x="2705" y="140"/>
                      <a:pt x="3593" y="140"/>
                    </a:cubicBezTo>
                    <a:close/>
                    <a:moveTo>
                      <a:pt x="4422" y="1087"/>
                    </a:moveTo>
                    <a:cubicBezTo>
                      <a:pt x="4763" y="1518"/>
                      <a:pt x="5132" y="1923"/>
                      <a:pt x="5524" y="2302"/>
                    </a:cubicBezTo>
                    <a:cubicBezTo>
                      <a:pt x="5858" y="2623"/>
                      <a:pt x="6201" y="2921"/>
                      <a:pt x="6567" y="3206"/>
                    </a:cubicBezTo>
                    <a:cubicBezTo>
                      <a:pt x="6719" y="3326"/>
                      <a:pt x="6878" y="3446"/>
                      <a:pt x="7040" y="3559"/>
                    </a:cubicBezTo>
                    <a:cubicBezTo>
                      <a:pt x="7072" y="3582"/>
                      <a:pt x="7105" y="3608"/>
                      <a:pt x="7134" y="3631"/>
                    </a:cubicBezTo>
                    <a:cubicBezTo>
                      <a:pt x="6301" y="3666"/>
                      <a:pt x="5469" y="3699"/>
                      <a:pt x="4633" y="3712"/>
                    </a:cubicBezTo>
                    <a:lnTo>
                      <a:pt x="4633" y="3708"/>
                    </a:lnTo>
                    <a:cubicBezTo>
                      <a:pt x="4510" y="3316"/>
                      <a:pt x="4079" y="2966"/>
                      <a:pt x="3655" y="2966"/>
                    </a:cubicBezTo>
                    <a:cubicBezTo>
                      <a:pt x="3700" y="2419"/>
                      <a:pt x="3739" y="1875"/>
                      <a:pt x="3768" y="1324"/>
                    </a:cubicBezTo>
                    <a:cubicBezTo>
                      <a:pt x="4001" y="1324"/>
                      <a:pt x="4238" y="1237"/>
                      <a:pt x="4422" y="1087"/>
                    </a:cubicBezTo>
                    <a:close/>
                    <a:moveTo>
                      <a:pt x="3039" y="955"/>
                    </a:moveTo>
                    <a:cubicBezTo>
                      <a:pt x="3182" y="1165"/>
                      <a:pt x="3396" y="1279"/>
                      <a:pt x="3626" y="1311"/>
                    </a:cubicBezTo>
                    <a:cubicBezTo>
                      <a:pt x="3557" y="2105"/>
                      <a:pt x="3512" y="2905"/>
                      <a:pt x="3473" y="3699"/>
                    </a:cubicBezTo>
                    <a:cubicBezTo>
                      <a:pt x="3473" y="3708"/>
                      <a:pt x="3473" y="3712"/>
                      <a:pt x="3476" y="3721"/>
                    </a:cubicBezTo>
                    <a:cubicBezTo>
                      <a:pt x="2424" y="3712"/>
                      <a:pt x="1374" y="3673"/>
                      <a:pt x="321" y="3650"/>
                    </a:cubicBezTo>
                    <a:cubicBezTo>
                      <a:pt x="1225" y="2749"/>
                      <a:pt x="2119" y="1842"/>
                      <a:pt x="3039" y="955"/>
                    </a:cubicBezTo>
                    <a:close/>
                    <a:moveTo>
                      <a:pt x="3651" y="3031"/>
                    </a:moveTo>
                    <a:cubicBezTo>
                      <a:pt x="4060" y="3122"/>
                      <a:pt x="4354" y="3316"/>
                      <a:pt x="4542" y="3712"/>
                    </a:cubicBezTo>
                    <a:cubicBezTo>
                      <a:pt x="4290" y="3721"/>
                      <a:pt x="4043" y="3721"/>
                      <a:pt x="3791" y="3721"/>
                    </a:cubicBezTo>
                    <a:lnTo>
                      <a:pt x="3590" y="3721"/>
                    </a:lnTo>
                    <a:cubicBezTo>
                      <a:pt x="3593" y="3715"/>
                      <a:pt x="3593" y="3708"/>
                      <a:pt x="3593" y="3699"/>
                    </a:cubicBezTo>
                    <a:cubicBezTo>
                      <a:pt x="3613" y="3478"/>
                      <a:pt x="3629" y="3255"/>
                      <a:pt x="3651" y="3031"/>
                    </a:cubicBezTo>
                    <a:close/>
                    <a:moveTo>
                      <a:pt x="3655" y="1"/>
                    </a:moveTo>
                    <a:cubicBezTo>
                      <a:pt x="2555" y="1"/>
                      <a:pt x="1466" y="376"/>
                      <a:pt x="810" y="1298"/>
                    </a:cubicBezTo>
                    <a:cubicBezTo>
                      <a:pt x="227" y="2118"/>
                      <a:pt x="0" y="3261"/>
                      <a:pt x="179" y="4246"/>
                    </a:cubicBezTo>
                    <a:cubicBezTo>
                      <a:pt x="182" y="4261"/>
                      <a:pt x="194" y="4267"/>
                      <a:pt x="206" y="4267"/>
                    </a:cubicBezTo>
                    <a:cubicBezTo>
                      <a:pt x="221" y="4267"/>
                      <a:pt x="237" y="4257"/>
                      <a:pt x="237" y="4240"/>
                    </a:cubicBezTo>
                    <a:cubicBezTo>
                      <a:pt x="243" y="4068"/>
                      <a:pt x="250" y="3903"/>
                      <a:pt x="260" y="3731"/>
                    </a:cubicBezTo>
                    <a:cubicBezTo>
                      <a:pt x="1395" y="3834"/>
                      <a:pt x="2546" y="3877"/>
                      <a:pt x="3697" y="3877"/>
                    </a:cubicBezTo>
                    <a:cubicBezTo>
                      <a:pt x="4902" y="3877"/>
                      <a:pt x="6107" y="3830"/>
                      <a:pt x="7296" y="3754"/>
                    </a:cubicBezTo>
                    <a:cubicBezTo>
                      <a:pt x="7302" y="3935"/>
                      <a:pt x="7306" y="4116"/>
                      <a:pt x="7312" y="4304"/>
                    </a:cubicBezTo>
                    <a:cubicBezTo>
                      <a:pt x="7312" y="4346"/>
                      <a:pt x="7345" y="4368"/>
                      <a:pt x="7379" y="4368"/>
                    </a:cubicBezTo>
                    <a:cubicBezTo>
                      <a:pt x="7412" y="4368"/>
                      <a:pt x="7445" y="4346"/>
                      <a:pt x="7445" y="4304"/>
                    </a:cubicBezTo>
                    <a:cubicBezTo>
                      <a:pt x="7442" y="4113"/>
                      <a:pt x="7435" y="3925"/>
                      <a:pt x="7429" y="3741"/>
                    </a:cubicBezTo>
                    <a:cubicBezTo>
                      <a:pt x="7481" y="3724"/>
                      <a:pt x="7481" y="3627"/>
                      <a:pt x="7416" y="3618"/>
                    </a:cubicBezTo>
                    <a:cubicBezTo>
                      <a:pt x="7383" y="3002"/>
                      <a:pt x="7302" y="2409"/>
                      <a:pt x="7021" y="1826"/>
                    </a:cubicBezTo>
                    <a:cubicBezTo>
                      <a:pt x="6674" y="1117"/>
                      <a:pt x="6104" y="556"/>
                      <a:pt x="5359" y="294"/>
                    </a:cubicBezTo>
                    <a:cubicBezTo>
                      <a:pt x="4830" y="107"/>
                      <a:pt x="4241" y="1"/>
                      <a:pt x="36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2" name="Google Shape;912;p8"/>
              <p:cNvSpPr/>
              <p:nvPr/>
            </p:nvSpPr>
            <p:spPr>
              <a:xfrm>
                <a:off x="4710963" y="837171"/>
                <a:ext cx="32835" cy="49712"/>
              </a:xfrm>
              <a:custGeom>
                <a:avLst/>
                <a:gdLst/>
                <a:ahLst/>
                <a:cxnLst/>
                <a:rect l="l" t="t" r="r" b="b"/>
                <a:pathLst>
                  <a:path w="500" h="757" extrusionOk="0">
                    <a:moveTo>
                      <a:pt x="224" y="179"/>
                    </a:moveTo>
                    <a:cubicBezTo>
                      <a:pt x="253" y="270"/>
                      <a:pt x="282" y="364"/>
                      <a:pt x="315" y="455"/>
                    </a:cubicBezTo>
                    <a:cubicBezTo>
                      <a:pt x="260" y="455"/>
                      <a:pt x="205" y="461"/>
                      <a:pt x="153" y="471"/>
                    </a:cubicBezTo>
                    <a:cubicBezTo>
                      <a:pt x="156" y="448"/>
                      <a:pt x="163" y="429"/>
                      <a:pt x="169" y="413"/>
                    </a:cubicBezTo>
                    <a:cubicBezTo>
                      <a:pt x="182" y="361"/>
                      <a:pt x="195" y="251"/>
                      <a:pt x="224" y="179"/>
                    </a:cubicBezTo>
                    <a:close/>
                    <a:moveTo>
                      <a:pt x="241" y="0"/>
                    </a:moveTo>
                    <a:cubicBezTo>
                      <a:pt x="233" y="0"/>
                      <a:pt x="223" y="2"/>
                      <a:pt x="214" y="8"/>
                    </a:cubicBezTo>
                    <a:cubicBezTo>
                      <a:pt x="117" y="69"/>
                      <a:pt x="114" y="179"/>
                      <a:pt x="88" y="283"/>
                    </a:cubicBezTo>
                    <a:cubicBezTo>
                      <a:pt x="75" y="348"/>
                      <a:pt x="59" y="416"/>
                      <a:pt x="43" y="487"/>
                    </a:cubicBezTo>
                    <a:lnTo>
                      <a:pt x="33" y="487"/>
                    </a:lnTo>
                    <a:cubicBezTo>
                      <a:pt x="1" y="490"/>
                      <a:pt x="4" y="539"/>
                      <a:pt x="33" y="546"/>
                    </a:cubicBezTo>
                    <a:cubicBezTo>
                      <a:pt x="20" y="607"/>
                      <a:pt x="10" y="665"/>
                      <a:pt x="7" y="724"/>
                    </a:cubicBezTo>
                    <a:cubicBezTo>
                      <a:pt x="5" y="746"/>
                      <a:pt x="20" y="757"/>
                      <a:pt x="36" y="757"/>
                    </a:cubicBezTo>
                    <a:cubicBezTo>
                      <a:pt x="51" y="757"/>
                      <a:pt x="66" y="749"/>
                      <a:pt x="72" y="733"/>
                    </a:cubicBezTo>
                    <a:cubicBezTo>
                      <a:pt x="98" y="672"/>
                      <a:pt x="114" y="610"/>
                      <a:pt x="127" y="546"/>
                    </a:cubicBezTo>
                    <a:cubicBezTo>
                      <a:pt x="198" y="546"/>
                      <a:pt x="270" y="546"/>
                      <a:pt x="341" y="539"/>
                    </a:cubicBezTo>
                    <a:cubicBezTo>
                      <a:pt x="357" y="584"/>
                      <a:pt x="376" y="633"/>
                      <a:pt x="396" y="672"/>
                    </a:cubicBezTo>
                    <a:cubicBezTo>
                      <a:pt x="407" y="693"/>
                      <a:pt x="424" y="701"/>
                      <a:pt x="441" y="701"/>
                    </a:cubicBezTo>
                    <a:cubicBezTo>
                      <a:pt x="470" y="701"/>
                      <a:pt x="499" y="673"/>
                      <a:pt x="493" y="639"/>
                    </a:cubicBezTo>
                    <a:cubicBezTo>
                      <a:pt x="451" y="439"/>
                      <a:pt x="363" y="238"/>
                      <a:pt x="295" y="40"/>
                    </a:cubicBezTo>
                    <a:cubicBezTo>
                      <a:pt x="286" y="17"/>
                      <a:pt x="265" y="0"/>
                      <a:pt x="2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3" name="Google Shape;913;p8"/>
              <p:cNvSpPr/>
              <p:nvPr/>
            </p:nvSpPr>
            <p:spPr>
              <a:xfrm>
                <a:off x="5018354" y="556836"/>
                <a:ext cx="37104" cy="34739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29" extrusionOk="0">
                    <a:moveTo>
                      <a:pt x="271" y="1"/>
                    </a:moveTo>
                    <a:cubicBezTo>
                      <a:pt x="131" y="1"/>
                      <a:pt x="0" y="163"/>
                      <a:pt x="23" y="295"/>
                    </a:cubicBezTo>
                    <a:cubicBezTo>
                      <a:pt x="47" y="457"/>
                      <a:pt x="170" y="529"/>
                      <a:pt x="304" y="529"/>
                    </a:cubicBezTo>
                    <a:cubicBezTo>
                      <a:pt x="377" y="529"/>
                      <a:pt x="454" y="507"/>
                      <a:pt x="519" y="467"/>
                    </a:cubicBezTo>
                    <a:cubicBezTo>
                      <a:pt x="564" y="440"/>
                      <a:pt x="540" y="372"/>
                      <a:pt x="490" y="372"/>
                    </a:cubicBezTo>
                    <a:cubicBezTo>
                      <a:pt x="486" y="372"/>
                      <a:pt x="481" y="372"/>
                      <a:pt x="477" y="373"/>
                    </a:cubicBezTo>
                    <a:cubicBezTo>
                      <a:pt x="416" y="387"/>
                      <a:pt x="353" y="422"/>
                      <a:pt x="288" y="422"/>
                    </a:cubicBezTo>
                    <a:cubicBezTo>
                      <a:pt x="276" y="422"/>
                      <a:pt x="265" y="421"/>
                      <a:pt x="254" y="418"/>
                    </a:cubicBezTo>
                    <a:cubicBezTo>
                      <a:pt x="198" y="405"/>
                      <a:pt x="150" y="357"/>
                      <a:pt x="137" y="302"/>
                    </a:cubicBezTo>
                    <a:cubicBezTo>
                      <a:pt x="121" y="237"/>
                      <a:pt x="147" y="175"/>
                      <a:pt x="198" y="140"/>
                    </a:cubicBezTo>
                    <a:cubicBezTo>
                      <a:pt x="247" y="101"/>
                      <a:pt x="299" y="107"/>
                      <a:pt x="357" y="101"/>
                    </a:cubicBezTo>
                    <a:cubicBezTo>
                      <a:pt x="393" y="101"/>
                      <a:pt x="406" y="52"/>
                      <a:pt x="373" y="33"/>
                    </a:cubicBezTo>
                    <a:cubicBezTo>
                      <a:pt x="340" y="11"/>
                      <a:pt x="305" y="1"/>
                      <a:pt x="2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4" name="Google Shape;914;p8"/>
              <p:cNvSpPr/>
              <p:nvPr/>
            </p:nvSpPr>
            <p:spPr>
              <a:xfrm>
                <a:off x="5276824" y="836514"/>
                <a:ext cx="33689" cy="49778"/>
              </a:xfrm>
              <a:custGeom>
                <a:avLst/>
                <a:gdLst/>
                <a:ahLst/>
                <a:cxnLst/>
                <a:rect l="l" t="t" r="r" b="b"/>
                <a:pathLst>
                  <a:path w="513" h="758" extrusionOk="0">
                    <a:moveTo>
                      <a:pt x="238" y="101"/>
                    </a:moveTo>
                    <a:cubicBezTo>
                      <a:pt x="267" y="101"/>
                      <a:pt x="294" y="110"/>
                      <a:pt x="315" y="131"/>
                    </a:cubicBezTo>
                    <a:cubicBezTo>
                      <a:pt x="390" y="209"/>
                      <a:pt x="189" y="274"/>
                      <a:pt x="134" y="306"/>
                    </a:cubicBezTo>
                    <a:cubicBezTo>
                      <a:pt x="124" y="309"/>
                      <a:pt x="121" y="316"/>
                      <a:pt x="118" y="326"/>
                    </a:cubicBezTo>
                    <a:cubicBezTo>
                      <a:pt x="114" y="270"/>
                      <a:pt x="114" y="212"/>
                      <a:pt x="108" y="160"/>
                    </a:cubicBezTo>
                    <a:cubicBezTo>
                      <a:pt x="142" y="124"/>
                      <a:pt x="192" y="101"/>
                      <a:pt x="238" y="101"/>
                    </a:cubicBezTo>
                    <a:close/>
                    <a:moveTo>
                      <a:pt x="118" y="394"/>
                    </a:moveTo>
                    <a:cubicBezTo>
                      <a:pt x="124" y="407"/>
                      <a:pt x="140" y="419"/>
                      <a:pt x="163" y="419"/>
                    </a:cubicBezTo>
                    <a:cubicBezTo>
                      <a:pt x="172" y="419"/>
                      <a:pt x="182" y="419"/>
                      <a:pt x="192" y="419"/>
                    </a:cubicBezTo>
                    <a:cubicBezTo>
                      <a:pt x="272" y="419"/>
                      <a:pt x="368" y="434"/>
                      <a:pt x="373" y="530"/>
                    </a:cubicBezTo>
                    <a:cubicBezTo>
                      <a:pt x="373" y="619"/>
                      <a:pt x="292" y="640"/>
                      <a:pt x="208" y="640"/>
                    </a:cubicBezTo>
                    <a:cubicBezTo>
                      <a:pt x="175" y="640"/>
                      <a:pt x="143" y="637"/>
                      <a:pt x="114" y="633"/>
                    </a:cubicBezTo>
                    <a:cubicBezTo>
                      <a:pt x="114" y="630"/>
                      <a:pt x="118" y="620"/>
                      <a:pt x="118" y="617"/>
                    </a:cubicBezTo>
                    <a:cubicBezTo>
                      <a:pt x="121" y="546"/>
                      <a:pt x="121" y="471"/>
                      <a:pt x="118" y="394"/>
                    </a:cubicBezTo>
                    <a:close/>
                    <a:moveTo>
                      <a:pt x="271" y="0"/>
                    </a:moveTo>
                    <a:cubicBezTo>
                      <a:pt x="198" y="0"/>
                      <a:pt x="118" y="22"/>
                      <a:pt x="69" y="63"/>
                    </a:cubicBezTo>
                    <a:cubicBezTo>
                      <a:pt x="67" y="63"/>
                      <a:pt x="64" y="63"/>
                      <a:pt x="62" y="63"/>
                    </a:cubicBezTo>
                    <a:cubicBezTo>
                      <a:pt x="44" y="63"/>
                      <a:pt x="27" y="73"/>
                      <a:pt x="27" y="99"/>
                    </a:cubicBezTo>
                    <a:cubicBezTo>
                      <a:pt x="11" y="270"/>
                      <a:pt x="4" y="449"/>
                      <a:pt x="11" y="614"/>
                    </a:cubicBezTo>
                    <a:cubicBezTo>
                      <a:pt x="11" y="627"/>
                      <a:pt x="17" y="637"/>
                      <a:pt x="24" y="646"/>
                    </a:cubicBezTo>
                    <a:cubicBezTo>
                      <a:pt x="1" y="679"/>
                      <a:pt x="4" y="740"/>
                      <a:pt x="53" y="747"/>
                    </a:cubicBezTo>
                    <a:cubicBezTo>
                      <a:pt x="90" y="753"/>
                      <a:pt x="133" y="758"/>
                      <a:pt x="178" y="758"/>
                    </a:cubicBezTo>
                    <a:cubicBezTo>
                      <a:pt x="328" y="758"/>
                      <a:pt x="494" y="708"/>
                      <a:pt x="506" y="533"/>
                    </a:cubicBezTo>
                    <a:cubicBezTo>
                      <a:pt x="513" y="423"/>
                      <a:pt x="441" y="358"/>
                      <a:pt x="348" y="326"/>
                    </a:cubicBezTo>
                    <a:cubicBezTo>
                      <a:pt x="383" y="303"/>
                      <a:pt x="416" y="274"/>
                      <a:pt x="432" y="232"/>
                    </a:cubicBezTo>
                    <a:cubicBezTo>
                      <a:pt x="464" y="164"/>
                      <a:pt x="461" y="79"/>
                      <a:pt x="396" y="31"/>
                    </a:cubicBezTo>
                    <a:cubicBezTo>
                      <a:pt x="365" y="10"/>
                      <a:pt x="319" y="0"/>
                      <a:pt x="2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15" name="Google Shape;915;p8"/>
            <p:cNvGrpSpPr/>
            <p:nvPr/>
          </p:nvGrpSpPr>
          <p:grpSpPr>
            <a:xfrm>
              <a:off x="8638280" y="2564219"/>
              <a:ext cx="811812" cy="740418"/>
              <a:chOff x="5882939" y="3323344"/>
              <a:chExt cx="444901" cy="405775"/>
            </a:xfrm>
          </p:grpSpPr>
          <p:sp>
            <p:nvSpPr>
              <p:cNvPr id="916" name="Google Shape;916;p8"/>
              <p:cNvSpPr/>
              <p:nvPr/>
            </p:nvSpPr>
            <p:spPr>
              <a:xfrm>
                <a:off x="5882939" y="3323344"/>
                <a:ext cx="422586" cy="405775"/>
              </a:xfrm>
              <a:custGeom>
                <a:avLst/>
                <a:gdLst/>
                <a:ahLst/>
                <a:cxnLst/>
                <a:rect l="l" t="t" r="r" b="b"/>
                <a:pathLst>
                  <a:path w="6435" h="6179" extrusionOk="0">
                    <a:moveTo>
                      <a:pt x="3180" y="140"/>
                    </a:moveTo>
                    <a:cubicBezTo>
                      <a:pt x="3910" y="140"/>
                      <a:pt x="4632" y="411"/>
                      <a:pt x="5187" y="928"/>
                    </a:cubicBezTo>
                    <a:cubicBezTo>
                      <a:pt x="5806" y="1505"/>
                      <a:pt x="6120" y="2331"/>
                      <a:pt x="6097" y="3154"/>
                    </a:cubicBezTo>
                    <a:cubicBezTo>
                      <a:pt x="6094" y="3131"/>
                      <a:pt x="6081" y="3122"/>
                      <a:pt x="6055" y="3112"/>
                    </a:cubicBezTo>
                    <a:cubicBezTo>
                      <a:pt x="6020" y="3096"/>
                      <a:pt x="5984" y="3083"/>
                      <a:pt x="5948" y="3067"/>
                    </a:cubicBezTo>
                    <a:cubicBezTo>
                      <a:pt x="5940" y="3052"/>
                      <a:pt x="5926" y="3043"/>
                      <a:pt x="5904" y="3043"/>
                    </a:cubicBezTo>
                    <a:cubicBezTo>
                      <a:pt x="5901" y="3043"/>
                      <a:pt x="5897" y="3043"/>
                      <a:pt x="5893" y="3044"/>
                    </a:cubicBezTo>
                    <a:lnTo>
                      <a:pt x="5884" y="3044"/>
                    </a:lnTo>
                    <a:cubicBezTo>
                      <a:pt x="4248" y="2409"/>
                      <a:pt x="2615" y="1735"/>
                      <a:pt x="953" y="1171"/>
                    </a:cubicBezTo>
                    <a:cubicBezTo>
                      <a:pt x="1206" y="873"/>
                      <a:pt x="1520" y="621"/>
                      <a:pt x="1886" y="443"/>
                    </a:cubicBezTo>
                    <a:cubicBezTo>
                      <a:pt x="2297" y="239"/>
                      <a:pt x="2740" y="140"/>
                      <a:pt x="3180" y="140"/>
                    </a:cubicBezTo>
                    <a:close/>
                    <a:moveTo>
                      <a:pt x="3732" y="2380"/>
                    </a:moveTo>
                    <a:lnTo>
                      <a:pt x="5579" y="3073"/>
                    </a:lnTo>
                    <a:cubicBezTo>
                      <a:pt x="5061" y="3125"/>
                      <a:pt x="4533" y="3206"/>
                      <a:pt x="4018" y="3319"/>
                    </a:cubicBezTo>
                    <a:cubicBezTo>
                      <a:pt x="4073" y="3015"/>
                      <a:pt x="3739" y="2872"/>
                      <a:pt x="3486" y="2830"/>
                    </a:cubicBezTo>
                    <a:cubicBezTo>
                      <a:pt x="3570" y="2684"/>
                      <a:pt x="3651" y="2532"/>
                      <a:pt x="3732" y="2383"/>
                    </a:cubicBezTo>
                    <a:lnTo>
                      <a:pt x="3732" y="2380"/>
                    </a:lnTo>
                    <a:close/>
                    <a:moveTo>
                      <a:pt x="3447" y="2888"/>
                    </a:moveTo>
                    <a:cubicBezTo>
                      <a:pt x="3674" y="2953"/>
                      <a:pt x="3907" y="3031"/>
                      <a:pt x="3924" y="3306"/>
                    </a:cubicBezTo>
                    <a:cubicBezTo>
                      <a:pt x="3924" y="3319"/>
                      <a:pt x="3930" y="3332"/>
                      <a:pt x="3940" y="3339"/>
                    </a:cubicBezTo>
                    <a:cubicBezTo>
                      <a:pt x="3648" y="3407"/>
                      <a:pt x="3363" y="3484"/>
                      <a:pt x="3085" y="3575"/>
                    </a:cubicBezTo>
                    <a:lnTo>
                      <a:pt x="3059" y="3536"/>
                    </a:lnTo>
                    <a:cubicBezTo>
                      <a:pt x="3195" y="3326"/>
                      <a:pt x="3324" y="3112"/>
                      <a:pt x="3447" y="2888"/>
                    </a:cubicBezTo>
                    <a:close/>
                    <a:moveTo>
                      <a:pt x="888" y="1246"/>
                    </a:moveTo>
                    <a:cubicBezTo>
                      <a:pt x="1792" y="1631"/>
                      <a:pt x="2709" y="1988"/>
                      <a:pt x="3626" y="2334"/>
                    </a:cubicBezTo>
                    <a:cubicBezTo>
                      <a:pt x="3402" y="2717"/>
                      <a:pt x="3182" y="3099"/>
                      <a:pt x="2981" y="3497"/>
                    </a:cubicBezTo>
                    <a:cubicBezTo>
                      <a:pt x="2967" y="3493"/>
                      <a:pt x="2953" y="3491"/>
                      <a:pt x="2938" y="3491"/>
                    </a:cubicBezTo>
                    <a:cubicBezTo>
                      <a:pt x="2920" y="3491"/>
                      <a:pt x="2902" y="3495"/>
                      <a:pt x="2884" y="3504"/>
                    </a:cubicBezTo>
                    <a:cubicBezTo>
                      <a:pt x="2878" y="3500"/>
                      <a:pt x="2871" y="3498"/>
                      <a:pt x="2863" y="3498"/>
                    </a:cubicBezTo>
                    <a:cubicBezTo>
                      <a:pt x="2856" y="3498"/>
                      <a:pt x="2849" y="3500"/>
                      <a:pt x="2842" y="3504"/>
                    </a:cubicBezTo>
                    <a:cubicBezTo>
                      <a:pt x="2754" y="3578"/>
                      <a:pt x="2751" y="3711"/>
                      <a:pt x="2858" y="3770"/>
                    </a:cubicBezTo>
                    <a:cubicBezTo>
                      <a:pt x="2883" y="3783"/>
                      <a:pt x="2908" y="3789"/>
                      <a:pt x="2934" y="3789"/>
                    </a:cubicBezTo>
                    <a:cubicBezTo>
                      <a:pt x="3007" y="3789"/>
                      <a:pt x="3073" y="3737"/>
                      <a:pt x="3088" y="3663"/>
                    </a:cubicBezTo>
                    <a:cubicBezTo>
                      <a:pt x="4008" y="3478"/>
                      <a:pt x="4915" y="3293"/>
                      <a:pt x="5845" y="3170"/>
                    </a:cubicBezTo>
                    <a:cubicBezTo>
                      <a:pt x="5903" y="3190"/>
                      <a:pt x="5958" y="3209"/>
                      <a:pt x="6016" y="3235"/>
                    </a:cubicBezTo>
                    <a:cubicBezTo>
                      <a:pt x="6023" y="3237"/>
                      <a:pt x="6030" y="3238"/>
                      <a:pt x="6036" y="3238"/>
                    </a:cubicBezTo>
                    <a:cubicBezTo>
                      <a:pt x="6061" y="3238"/>
                      <a:pt x="6077" y="3223"/>
                      <a:pt x="6088" y="3203"/>
                    </a:cubicBezTo>
                    <a:lnTo>
                      <a:pt x="6088" y="3203"/>
                    </a:lnTo>
                    <a:cubicBezTo>
                      <a:pt x="6078" y="3595"/>
                      <a:pt x="5984" y="3983"/>
                      <a:pt x="5809" y="4340"/>
                    </a:cubicBezTo>
                    <a:cubicBezTo>
                      <a:pt x="5305" y="5371"/>
                      <a:pt x="4209" y="6046"/>
                      <a:pt x="3086" y="6046"/>
                    </a:cubicBezTo>
                    <a:cubicBezTo>
                      <a:pt x="2816" y="6046"/>
                      <a:pt x="2544" y="6007"/>
                      <a:pt x="2278" y="5924"/>
                    </a:cubicBezTo>
                    <a:cubicBezTo>
                      <a:pt x="2270" y="5921"/>
                      <a:pt x="2262" y="5919"/>
                      <a:pt x="2255" y="5919"/>
                    </a:cubicBezTo>
                    <a:cubicBezTo>
                      <a:pt x="2232" y="5919"/>
                      <a:pt x="2214" y="5933"/>
                      <a:pt x="2207" y="5950"/>
                    </a:cubicBezTo>
                    <a:cubicBezTo>
                      <a:pt x="1163" y="5493"/>
                      <a:pt x="363" y="4563"/>
                      <a:pt x="253" y="3404"/>
                    </a:cubicBezTo>
                    <a:cubicBezTo>
                      <a:pt x="182" y="2616"/>
                      <a:pt x="418" y="1845"/>
                      <a:pt x="888" y="1246"/>
                    </a:cubicBezTo>
                    <a:close/>
                    <a:moveTo>
                      <a:pt x="3179" y="0"/>
                    </a:moveTo>
                    <a:cubicBezTo>
                      <a:pt x="2889" y="0"/>
                      <a:pt x="2596" y="42"/>
                      <a:pt x="2310" y="128"/>
                    </a:cubicBezTo>
                    <a:cubicBezTo>
                      <a:pt x="1079" y="501"/>
                      <a:pt x="218" y="1593"/>
                      <a:pt x="114" y="2872"/>
                    </a:cubicBezTo>
                    <a:cubicBezTo>
                      <a:pt x="0" y="4307"/>
                      <a:pt x="940" y="5697"/>
                      <a:pt x="2330" y="6089"/>
                    </a:cubicBezTo>
                    <a:cubicBezTo>
                      <a:pt x="2334" y="6090"/>
                      <a:pt x="2337" y="6090"/>
                      <a:pt x="2341" y="6090"/>
                    </a:cubicBezTo>
                    <a:cubicBezTo>
                      <a:pt x="2350" y="6090"/>
                      <a:pt x="2358" y="6088"/>
                      <a:pt x="2362" y="6086"/>
                    </a:cubicBezTo>
                    <a:cubicBezTo>
                      <a:pt x="2602" y="6149"/>
                      <a:pt x="2846" y="6178"/>
                      <a:pt x="3087" y="6178"/>
                    </a:cubicBezTo>
                    <a:cubicBezTo>
                      <a:pt x="4095" y="6178"/>
                      <a:pt x="5074" y="5658"/>
                      <a:pt x="5670" y="4822"/>
                    </a:cubicBezTo>
                    <a:cubicBezTo>
                      <a:pt x="6434" y="3757"/>
                      <a:pt x="6421" y="2241"/>
                      <a:pt x="5618" y="1201"/>
                    </a:cubicBezTo>
                    <a:cubicBezTo>
                      <a:pt x="5031" y="436"/>
                      <a:pt x="4118" y="0"/>
                      <a:pt x="3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7" name="Google Shape;917;p8"/>
              <p:cNvSpPr/>
              <p:nvPr/>
            </p:nvSpPr>
            <p:spPr>
              <a:xfrm>
                <a:off x="5893971" y="3357162"/>
                <a:ext cx="33360" cy="38745"/>
              </a:xfrm>
              <a:custGeom>
                <a:avLst/>
                <a:gdLst/>
                <a:ahLst/>
                <a:cxnLst/>
                <a:rect l="l" t="t" r="r" b="b"/>
                <a:pathLst>
                  <a:path w="508" h="590" extrusionOk="0">
                    <a:moveTo>
                      <a:pt x="163" y="216"/>
                    </a:moveTo>
                    <a:lnTo>
                      <a:pt x="218" y="274"/>
                    </a:lnTo>
                    <a:cubicBezTo>
                      <a:pt x="205" y="277"/>
                      <a:pt x="195" y="284"/>
                      <a:pt x="182" y="294"/>
                    </a:cubicBezTo>
                    <a:cubicBezTo>
                      <a:pt x="176" y="268"/>
                      <a:pt x="169" y="242"/>
                      <a:pt x="163" y="216"/>
                    </a:cubicBezTo>
                    <a:close/>
                    <a:moveTo>
                      <a:pt x="65" y="1"/>
                    </a:moveTo>
                    <a:cubicBezTo>
                      <a:pt x="31" y="1"/>
                      <a:pt x="0" y="26"/>
                      <a:pt x="14" y="67"/>
                    </a:cubicBezTo>
                    <a:cubicBezTo>
                      <a:pt x="40" y="164"/>
                      <a:pt x="66" y="264"/>
                      <a:pt x="95" y="365"/>
                    </a:cubicBezTo>
                    <a:cubicBezTo>
                      <a:pt x="85" y="378"/>
                      <a:pt x="72" y="388"/>
                      <a:pt x="66" y="397"/>
                    </a:cubicBezTo>
                    <a:cubicBezTo>
                      <a:pt x="44" y="421"/>
                      <a:pt x="72" y="450"/>
                      <a:pt x="98" y="450"/>
                    </a:cubicBezTo>
                    <a:cubicBezTo>
                      <a:pt x="104" y="450"/>
                      <a:pt x="109" y="449"/>
                      <a:pt x="114" y="446"/>
                    </a:cubicBezTo>
                    <a:cubicBezTo>
                      <a:pt x="124" y="488"/>
                      <a:pt x="143" y="530"/>
                      <a:pt x="163" y="572"/>
                    </a:cubicBezTo>
                    <a:cubicBezTo>
                      <a:pt x="168" y="585"/>
                      <a:pt x="178" y="590"/>
                      <a:pt x="190" y="590"/>
                    </a:cubicBezTo>
                    <a:cubicBezTo>
                      <a:pt x="208" y="590"/>
                      <a:pt x="228" y="576"/>
                      <a:pt x="228" y="556"/>
                    </a:cubicBezTo>
                    <a:cubicBezTo>
                      <a:pt x="224" y="494"/>
                      <a:pt x="211" y="439"/>
                      <a:pt x="199" y="381"/>
                    </a:cubicBezTo>
                    <a:cubicBezTo>
                      <a:pt x="221" y="365"/>
                      <a:pt x="250" y="349"/>
                      <a:pt x="280" y="339"/>
                    </a:cubicBezTo>
                    <a:cubicBezTo>
                      <a:pt x="315" y="368"/>
                      <a:pt x="351" y="407"/>
                      <a:pt x="390" y="439"/>
                    </a:cubicBezTo>
                    <a:cubicBezTo>
                      <a:pt x="400" y="446"/>
                      <a:pt x="412" y="448"/>
                      <a:pt x="424" y="448"/>
                    </a:cubicBezTo>
                    <a:cubicBezTo>
                      <a:pt x="466" y="448"/>
                      <a:pt x="508" y="411"/>
                      <a:pt x="477" y="365"/>
                    </a:cubicBezTo>
                    <a:cubicBezTo>
                      <a:pt x="390" y="229"/>
                      <a:pt x="234" y="115"/>
                      <a:pt x="105" y="15"/>
                    </a:cubicBezTo>
                    <a:cubicBezTo>
                      <a:pt x="93" y="5"/>
                      <a:pt x="79" y="1"/>
                      <a:pt x="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8" name="Google Shape;918;p8"/>
              <p:cNvSpPr/>
              <p:nvPr/>
            </p:nvSpPr>
            <p:spPr>
              <a:xfrm>
                <a:off x="6149288" y="3441151"/>
                <a:ext cx="35265" cy="27384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7" extrusionOk="0">
                    <a:moveTo>
                      <a:pt x="243" y="0"/>
                    </a:moveTo>
                    <a:cubicBezTo>
                      <a:pt x="142" y="0"/>
                      <a:pt x="10" y="99"/>
                      <a:pt x="4" y="194"/>
                    </a:cubicBezTo>
                    <a:cubicBezTo>
                      <a:pt x="0" y="281"/>
                      <a:pt x="62" y="362"/>
                      <a:pt x="143" y="395"/>
                    </a:cubicBezTo>
                    <a:cubicBezTo>
                      <a:pt x="178" y="410"/>
                      <a:pt x="215" y="417"/>
                      <a:pt x="254" y="417"/>
                    </a:cubicBezTo>
                    <a:cubicBezTo>
                      <a:pt x="334" y="417"/>
                      <a:pt x="419" y="389"/>
                      <a:pt x="486" y="356"/>
                    </a:cubicBezTo>
                    <a:cubicBezTo>
                      <a:pt x="536" y="329"/>
                      <a:pt x="509" y="250"/>
                      <a:pt x="457" y="250"/>
                    </a:cubicBezTo>
                    <a:cubicBezTo>
                      <a:pt x="452" y="250"/>
                      <a:pt x="447" y="250"/>
                      <a:pt x="441" y="252"/>
                    </a:cubicBezTo>
                    <a:cubicBezTo>
                      <a:pt x="382" y="272"/>
                      <a:pt x="305" y="307"/>
                      <a:pt x="236" y="307"/>
                    </a:cubicBezTo>
                    <a:cubicBezTo>
                      <a:pt x="192" y="307"/>
                      <a:pt x="151" y="292"/>
                      <a:pt x="120" y="249"/>
                    </a:cubicBezTo>
                    <a:cubicBezTo>
                      <a:pt x="62" y="164"/>
                      <a:pt x="194" y="75"/>
                      <a:pt x="262" y="75"/>
                    </a:cubicBezTo>
                    <a:cubicBezTo>
                      <a:pt x="277" y="75"/>
                      <a:pt x="289" y="80"/>
                      <a:pt x="295" y="90"/>
                    </a:cubicBezTo>
                    <a:cubicBezTo>
                      <a:pt x="301" y="100"/>
                      <a:pt x="310" y="104"/>
                      <a:pt x="320" y="104"/>
                    </a:cubicBezTo>
                    <a:cubicBezTo>
                      <a:pt x="338" y="104"/>
                      <a:pt x="356" y="89"/>
                      <a:pt x="347" y="67"/>
                    </a:cubicBezTo>
                    <a:cubicBezTo>
                      <a:pt x="327" y="20"/>
                      <a:pt x="288" y="0"/>
                      <a:pt x="2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9" name="Google Shape;919;p8"/>
              <p:cNvSpPr/>
              <p:nvPr/>
            </p:nvSpPr>
            <p:spPr>
              <a:xfrm>
                <a:off x="6296516" y="3504061"/>
                <a:ext cx="31325" cy="42620"/>
              </a:xfrm>
              <a:custGeom>
                <a:avLst/>
                <a:gdLst/>
                <a:ahLst/>
                <a:cxnLst/>
                <a:rect l="l" t="t" r="r" b="b"/>
                <a:pathLst>
                  <a:path w="477" h="649" extrusionOk="0">
                    <a:moveTo>
                      <a:pt x="224" y="143"/>
                    </a:moveTo>
                    <a:cubicBezTo>
                      <a:pt x="256" y="143"/>
                      <a:pt x="224" y="182"/>
                      <a:pt x="217" y="198"/>
                    </a:cubicBezTo>
                    <a:cubicBezTo>
                      <a:pt x="201" y="230"/>
                      <a:pt x="178" y="260"/>
                      <a:pt x="156" y="292"/>
                    </a:cubicBezTo>
                    <a:cubicBezTo>
                      <a:pt x="159" y="260"/>
                      <a:pt x="169" y="230"/>
                      <a:pt x="178" y="198"/>
                    </a:cubicBezTo>
                    <a:cubicBezTo>
                      <a:pt x="188" y="169"/>
                      <a:pt x="195" y="143"/>
                      <a:pt x="224" y="143"/>
                    </a:cubicBezTo>
                    <a:close/>
                    <a:moveTo>
                      <a:pt x="143" y="428"/>
                    </a:moveTo>
                    <a:cubicBezTo>
                      <a:pt x="146" y="428"/>
                      <a:pt x="146" y="434"/>
                      <a:pt x="152" y="434"/>
                    </a:cubicBezTo>
                    <a:cubicBezTo>
                      <a:pt x="163" y="437"/>
                      <a:pt x="174" y="438"/>
                      <a:pt x="184" y="438"/>
                    </a:cubicBezTo>
                    <a:cubicBezTo>
                      <a:pt x="205" y="438"/>
                      <a:pt x="227" y="434"/>
                      <a:pt x="249" y="434"/>
                    </a:cubicBezTo>
                    <a:cubicBezTo>
                      <a:pt x="260" y="434"/>
                      <a:pt x="271" y="435"/>
                      <a:pt x="282" y="438"/>
                    </a:cubicBezTo>
                    <a:cubicBezTo>
                      <a:pt x="331" y="444"/>
                      <a:pt x="373" y="477"/>
                      <a:pt x="298" y="509"/>
                    </a:cubicBezTo>
                    <a:cubicBezTo>
                      <a:pt x="266" y="522"/>
                      <a:pt x="224" y="522"/>
                      <a:pt x="188" y="522"/>
                    </a:cubicBezTo>
                    <a:cubicBezTo>
                      <a:pt x="172" y="522"/>
                      <a:pt x="159" y="532"/>
                      <a:pt x="146" y="538"/>
                    </a:cubicBezTo>
                    <a:lnTo>
                      <a:pt x="146" y="532"/>
                    </a:lnTo>
                    <a:cubicBezTo>
                      <a:pt x="143" y="499"/>
                      <a:pt x="143" y="467"/>
                      <a:pt x="143" y="428"/>
                    </a:cubicBezTo>
                    <a:close/>
                    <a:moveTo>
                      <a:pt x="233" y="0"/>
                    </a:moveTo>
                    <a:cubicBezTo>
                      <a:pt x="231" y="0"/>
                      <a:pt x="229" y="0"/>
                      <a:pt x="227" y="0"/>
                    </a:cubicBezTo>
                    <a:cubicBezTo>
                      <a:pt x="0" y="13"/>
                      <a:pt x="16" y="396"/>
                      <a:pt x="42" y="541"/>
                    </a:cubicBezTo>
                    <a:cubicBezTo>
                      <a:pt x="46" y="569"/>
                      <a:pt x="71" y="581"/>
                      <a:pt x="95" y="581"/>
                    </a:cubicBezTo>
                    <a:cubicBezTo>
                      <a:pt x="108" y="581"/>
                      <a:pt x="121" y="577"/>
                      <a:pt x="130" y="571"/>
                    </a:cubicBezTo>
                    <a:lnTo>
                      <a:pt x="130" y="571"/>
                    </a:lnTo>
                    <a:cubicBezTo>
                      <a:pt x="123" y="606"/>
                      <a:pt x="143" y="645"/>
                      <a:pt x="188" y="648"/>
                    </a:cubicBezTo>
                    <a:cubicBezTo>
                      <a:pt x="314" y="648"/>
                      <a:pt x="476" y="606"/>
                      <a:pt x="476" y="454"/>
                    </a:cubicBezTo>
                    <a:cubicBezTo>
                      <a:pt x="473" y="396"/>
                      <a:pt x="450" y="347"/>
                      <a:pt x="402" y="324"/>
                    </a:cubicBezTo>
                    <a:cubicBezTo>
                      <a:pt x="377" y="313"/>
                      <a:pt x="354" y="310"/>
                      <a:pt x="331" y="310"/>
                    </a:cubicBezTo>
                    <a:cubicBezTo>
                      <a:pt x="320" y="310"/>
                      <a:pt x="309" y="310"/>
                      <a:pt x="298" y="311"/>
                    </a:cubicBezTo>
                    <a:cubicBezTo>
                      <a:pt x="334" y="260"/>
                      <a:pt x="366" y="198"/>
                      <a:pt x="369" y="136"/>
                    </a:cubicBezTo>
                    <a:cubicBezTo>
                      <a:pt x="373" y="58"/>
                      <a:pt x="311" y="0"/>
                      <a:pt x="2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920" name="Google Shape;920;p8"/>
          <p:cNvGrpSpPr/>
          <p:nvPr/>
        </p:nvGrpSpPr>
        <p:grpSpPr>
          <a:xfrm>
            <a:off x="-610011" y="2712979"/>
            <a:ext cx="5545141" cy="4947781"/>
            <a:chOff x="-457508" y="2034734"/>
            <a:chExt cx="4158856" cy="3710836"/>
          </a:xfrm>
        </p:grpSpPr>
        <p:sp>
          <p:nvSpPr>
            <p:cNvPr id="921" name="Google Shape;921;p8"/>
            <p:cNvSpPr/>
            <p:nvPr/>
          </p:nvSpPr>
          <p:spPr>
            <a:xfrm rot="1849059">
              <a:off x="-364359" y="2242075"/>
              <a:ext cx="984444" cy="634970"/>
            </a:xfrm>
            <a:custGeom>
              <a:avLst/>
              <a:gdLst/>
              <a:ahLst/>
              <a:cxnLst/>
              <a:rect l="l" t="t" r="r" b="b"/>
              <a:pathLst>
                <a:path w="7786" h="5022" extrusionOk="0">
                  <a:moveTo>
                    <a:pt x="7390" y="3916"/>
                  </a:moveTo>
                  <a:cubicBezTo>
                    <a:pt x="7471" y="4052"/>
                    <a:pt x="7559" y="4188"/>
                    <a:pt x="7633" y="4327"/>
                  </a:cubicBezTo>
                  <a:cubicBezTo>
                    <a:pt x="7552" y="4327"/>
                    <a:pt x="7468" y="4331"/>
                    <a:pt x="7387" y="4331"/>
                  </a:cubicBezTo>
                  <a:cubicBezTo>
                    <a:pt x="7380" y="4191"/>
                    <a:pt x="7384" y="4055"/>
                    <a:pt x="7390" y="3916"/>
                  </a:cubicBezTo>
                  <a:close/>
                  <a:moveTo>
                    <a:pt x="7011" y="3359"/>
                  </a:moveTo>
                  <a:cubicBezTo>
                    <a:pt x="7111" y="3501"/>
                    <a:pt x="7212" y="3647"/>
                    <a:pt x="7306" y="3793"/>
                  </a:cubicBezTo>
                  <a:cubicBezTo>
                    <a:pt x="7290" y="3971"/>
                    <a:pt x="7299" y="4153"/>
                    <a:pt x="7319" y="4334"/>
                  </a:cubicBezTo>
                  <a:cubicBezTo>
                    <a:pt x="7212" y="4337"/>
                    <a:pt x="7105" y="4337"/>
                    <a:pt x="6998" y="4344"/>
                  </a:cubicBezTo>
                  <a:cubicBezTo>
                    <a:pt x="7014" y="4013"/>
                    <a:pt x="7027" y="3683"/>
                    <a:pt x="7011" y="3359"/>
                  </a:cubicBezTo>
                  <a:close/>
                  <a:moveTo>
                    <a:pt x="6451" y="2659"/>
                  </a:moveTo>
                  <a:lnTo>
                    <a:pt x="6451" y="2659"/>
                  </a:lnTo>
                  <a:cubicBezTo>
                    <a:pt x="6626" y="2837"/>
                    <a:pt x="6781" y="3041"/>
                    <a:pt x="6920" y="3232"/>
                  </a:cubicBezTo>
                  <a:cubicBezTo>
                    <a:pt x="6894" y="3592"/>
                    <a:pt x="6911" y="3971"/>
                    <a:pt x="6927" y="4334"/>
                  </a:cubicBezTo>
                  <a:cubicBezTo>
                    <a:pt x="6797" y="4344"/>
                    <a:pt x="6661" y="4347"/>
                    <a:pt x="6528" y="4347"/>
                  </a:cubicBezTo>
                  <a:cubicBezTo>
                    <a:pt x="6574" y="3793"/>
                    <a:pt x="6554" y="3210"/>
                    <a:pt x="6451" y="2659"/>
                  </a:cubicBezTo>
                  <a:close/>
                  <a:moveTo>
                    <a:pt x="5890" y="2296"/>
                  </a:moveTo>
                  <a:lnTo>
                    <a:pt x="5890" y="2296"/>
                  </a:lnTo>
                  <a:cubicBezTo>
                    <a:pt x="5926" y="2309"/>
                    <a:pt x="5961" y="2322"/>
                    <a:pt x="5997" y="2338"/>
                  </a:cubicBezTo>
                  <a:cubicBezTo>
                    <a:pt x="6120" y="2390"/>
                    <a:pt x="6234" y="2468"/>
                    <a:pt x="6337" y="2555"/>
                  </a:cubicBezTo>
                  <a:cubicBezTo>
                    <a:pt x="6334" y="2565"/>
                    <a:pt x="6334" y="2568"/>
                    <a:pt x="6334" y="2578"/>
                  </a:cubicBezTo>
                  <a:cubicBezTo>
                    <a:pt x="6402" y="3171"/>
                    <a:pt x="6451" y="3754"/>
                    <a:pt x="6460" y="4353"/>
                  </a:cubicBezTo>
                  <a:cubicBezTo>
                    <a:pt x="6318" y="4353"/>
                    <a:pt x="6172" y="4360"/>
                    <a:pt x="6026" y="4363"/>
                  </a:cubicBezTo>
                  <a:cubicBezTo>
                    <a:pt x="6062" y="3686"/>
                    <a:pt x="5974" y="2967"/>
                    <a:pt x="5890" y="2296"/>
                  </a:cubicBezTo>
                  <a:close/>
                  <a:moveTo>
                    <a:pt x="5689" y="2268"/>
                  </a:moveTo>
                  <a:cubicBezTo>
                    <a:pt x="5718" y="2268"/>
                    <a:pt x="5747" y="2270"/>
                    <a:pt x="5777" y="2274"/>
                  </a:cubicBezTo>
                  <a:lnTo>
                    <a:pt x="5777" y="2280"/>
                  </a:lnTo>
                  <a:cubicBezTo>
                    <a:pt x="5864" y="2970"/>
                    <a:pt x="5848" y="3680"/>
                    <a:pt x="5955" y="4363"/>
                  </a:cubicBezTo>
                  <a:cubicBezTo>
                    <a:pt x="5835" y="4366"/>
                    <a:pt x="5718" y="4370"/>
                    <a:pt x="5599" y="4370"/>
                  </a:cubicBezTo>
                  <a:cubicBezTo>
                    <a:pt x="5592" y="3680"/>
                    <a:pt x="5550" y="2977"/>
                    <a:pt x="5501" y="2290"/>
                  </a:cubicBezTo>
                  <a:cubicBezTo>
                    <a:pt x="5561" y="2276"/>
                    <a:pt x="5624" y="2268"/>
                    <a:pt x="5689" y="2268"/>
                  </a:cubicBezTo>
                  <a:close/>
                  <a:moveTo>
                    <a:pt x="5407" y="2316"/>
                  </a:moveTo>
                  <a:cubicBezTo>
                    <a:pt x="5427" y="3002"/>
                    <a:pt x="5469" y="3693"/>
                    <a:pt x="5553" y="4370"/>
                  </a:cubicBezTo>
                  <a:cubicBezTo>
                    <a:pt x="5411" y="4379"/>
                    <a:pt x="5268" y="4379"/>
                    <a:pt x="5132" y="4383"/>
                  </a:cubicBezTo>
                  <a:cubicBezTo>
                    <a:pt x="5184" y="3761"/>
                    <a:pt x="5145" y="3132"/>
                    <a:pt x="5048" y="2513"/>
                  </a:cubicBezTo>
                  <a:lnTo>
                    <a:pt x="5048" y="2507"/>
                  </a:lnTo>
                  <a:cubicBezTo>
                    <a:pt x="5164" y="2432"/>
                    <a:pt x="5281" y="2361"/>
                    <a:pt x="5407" y="2316"/>
                  </a:cubicBezTo>
                  <a:close/>
                  <a:moveTo>
                    <a:pt x="4944" y="2581"/>
                  </a:moveTo>
                  <a:cubicBezTo>
                    <a:pt x="5048" y="3181"/>
                    <a:pt x="5071" y="3777"/>
                    <a:pt x="5064" y="4386"/>
                  </a:cubicBezTo>
                  <a:cubicBezTo>
                    <a:pt x="4960" y="4392"/>
                    <a:pt x="4860" y="4392"/>
                    <a:pt x="4756" y="4395"/>
                  </a:cubicBezTo>
                  <a:lnTo>
                    <a:pt x="4756" y="4392"/>
                  </a:lnTo>
                  <a:cubicBezTo>
                    <a:pt x="4773" y="3835"/>
                    <a:pt x="4756" y="3278"/>
                    <a:pt x="4740" y="2727"/>
                  </a:cubicBezTo>
                  <a:cubicBezTo>
                    <a:pt x="4766" y="2708"/>
                    <a:pt x="4792" y="2691"/>
                    <a:pt x="4815" y="2669"/>
                  </a:cubicBezTo>
                  <a:cubicBezTo>
                    <a:pt x="4860" y="2643"/>
                    <a:pt x="4902" y="2610"/>
                    <a:pt x="4944" y="2581"/>
                  </a:cubicBezTo>
                  <a:close/>
                  <a:moveTo>
                    <a:pt x="4643" y="2792"/>
                  </a:moveTo>
                  <a:cubicBezTo>
                    <a:pt x="4653" y="3323"/>
                    <a:pt x="4666" y="3854"/>
                    <a:pt x="4708" y="4386"/>
                  </a:cubicBezTo>
                  <a:lnTo>
                    <a:pt x="4708" y="4392"/>
                  </a:lnTo>
                  <a:cubicBezTo>
                    <a:pt x="4620" y="4395"/>
                    <a:pt x="4533" y="4399"/>
                    <a:pt x="4442" y="4399"/>
                  </a:cubicBezTo>
                  <a:lnTo>
                    <a:pt x="4442" y="4392"/>
                  </a:lnTo>
                  <a:cubicBezTo>
                    <a:pt x="4436" y="4023"/>
                    <a:pt x="4419" y="3650"/>
                    <a:pt x="4406" y="3281"/>
                  </a:cubicBezTo>
                  <a:cubicBezTo>
                    <a:pt x="4403" y="3177"/>
                    <a:pt x="4442" y="2993"/>
                    <a:pt x="4358" y="2918"/>
                  </a:cubicBezTo>
                  <a:cubicBezTo>
                    <a:pt x="4458" y="2902"/>
                    <a:pt x="4552" y="2847"/>
                    <a:pt x="4643" y="2792"/>
                  </a:cubicBezTo>
                  <a:close/>
                  <a:moveTo>
                    <a:pt x="4066" y="2853"/>
                  </a:moveTo>
                  <a:cubicBezTo>
                    <a:pt x="4092" y="2870"/>
                    <a:pt x="4118" y="2886"/>
                    <a:pt x="4147" y="2896"/>
                  </a:cubicBezTo>
                  <a:cubicBezTo>
                    <a:pt x="4193" y="2912"/>
                    <a:pt x="4232" y="2921"/>
                    <a:pt x="4277" y="2925"/>
                  </a:cubicBezTo>
                  <a:cubicBezTo>
                    <a:pt x="4277" y="2934"/>
                    <a:pt x="4280" y="2938"/>
                    <a:pt x="4290" y="2941"/>
                  </a:cubicBezTo>
                  <a:cubicBezTo>
                    <a:pt x="4400" y="2999"/>
                    <a:pt x="4342" y="3576"/>
                    <a:pt x="4342" y="3696"/>
                  </a:cubicBezTo>
                  <a:cubicBezTo>
                    <a:pt x="4345" y="3929"/>
                    <a:pt x="4351" y="4159"/>
                    <a:pt x="4358" y="4395"/>
                  </a:cubicBezTo>
                  <a:cubicBezTo>
                    <a:pt x="4358" y="4399"/>
                    <a:pt x="4358" y="4402"/>
                    <a:pt x="4361" y="4408"/>
                  </a:cubicBezTo>
                  <a:cubicBezTo>
                    <a:pt x="4328" y="4406"/>
                    <a:pt x="4294" y="4406"/>
                    <a:pt x="4261" y="4406"/>
                  </a:cubicBezTo>
                  <a:cubicBezTo>
                    <a:pt x="4194" y="4406"/>
                    <a:pt x="4127" y="4408"/>
                    <a:pt x="4060" y="4408"/>
                  </a:cubicBezTo>
                  <a:cubicBezTo>
                    <a:pt x="4099" y="3890"/>
                    <a:pt x="4092" y="3365"/>
                    <a:pt x="4066" y="2853"/>
                  </a:cubicBezTo>
                  <a:close/>
                  <a:moveTo>
                    <a:pt x="3616" y="2264"/>
                  </a:moveTo>
                  <a:cubicBezTo>
                    <a:pt x="3622" y="2274"/>
                    <a:pt x="3629" y="2280"/>
                    <a:pt x="3632" y="2290"/>
                  </a:cubicBezTo>
                  <a:cubicBezTo>
                    <a:pt x="3736" y="2436"/>
                    <a:pt x="3843" y="2653"/>
                    <a:pt x="3995" y="2792"/>
                  </a:cubicBezTo>
                  <a:cubicBezTo>
                    <a:pt x="3979" y="2795"/>
                    <a:pt x="3959" y="2811"/>
                    <a:pt x="3966" y="2837"/>
                  </a:cubicBezTo>
                  <a:cubicBezTo>
                    <a:pt x="3995" y="3359"/>
                    <a:pt x="3995" y="3880"/>
                    <a:pt x="3998" y="4408"/>
                  </a:cubicBezTo>
                  <a:cubicBezTo>
                    <a:pt x="3946" y="4412"/>
                    <a:pt x="3891" y="4412"/>
                    <a:pt x="3843" y="4412"/>
                  </a:cubicBezTo>
                  <a:lnTo>
                    <a:pt x="3661" y="4412"/>
                  </a:lnTo>
                  <a:cubicBezTo>
                    <a:pt x="3671" y="4408"/>
                    <a:pt x="3674" y="4399"/>
                    <a:pt x="3674" y="4386"/>
                  </a:cubicBezTo>
                  <a:cubicBezTo>
                    <a:pt x="3678" y="3683"/>
                    <a:pt x="3645" y="2973"/>
                    <a:pt x="3616" y="2264"/>
                  </a:cubicBezTo>
                  <a:close/>
                  <a:moveTo>
                    <a:pt x="2612" y="2037"/>
                  </a:moveTo>
                  <a:cubicBezTo>
                    <a:pt x="2605" y="2047"/>
                    <a:pt x="2602" y="2053"/>
                    <a:pt x="2602" y="2069"/>
                  </a:cubicBezTo>
                  <a:cubicBezTo>
                    <a:pt x="2596" y="2432"/>
                    <a:pt x="2651" y="2789"/>
                    <a:pt x="2709" y="3139"/>
                  </a:cubicBezTo>
                  <a:cubicBezTo>
                    <a:pt x="2783" y="3566"/>
                    <a:pt x="2822" y="3987"/>
                    <a:pt x="2855" y="4415"/>
                  </a:cubicBezTo>
                  <a:cubicBezTo>
                    <a:pt x="2754" y="4418"/>
                    <a:pt x="2654" y="4418"/>
                    <a:pt x="2547" y="4418"/>
                  </a:cubicBezTo>
                  <a:cubicBezTo>
                    <a:pt x="2557" y="3696"/>
                    <a:pt x="2515" y="2957"/>
                    <a:pt x="2443" y="2231"/>
                  </a:cubicBezTo>
                  <a:cubicBezTo>
                    <a:pt x="2443" y="2222"/>
                    <a:pt x="2434" y="2209"/>
                    <a:pt x="2427" y="2199"/>
                  </a:cubicBezTo>
                  <a:cubicBezTo>
                    <a:pt x="2482" y="2144"/>
                    <a:pt x="2547" y="2092"/>
                    <a:pt x="2612" y="2037"/>
                  </a:cubicBezTo>
                  <a:close/>
                  <a:moveTo>
                    <a:pt x="3063" y="1844"/>
                  </a:moveTo>
                  <a:cubicBezTo>
                    <a:pt x="3085" y="1844"/>
                    <a:pt x="3106" y="1846"/>
                    <a:pt x="3127" y="1849"/>
                  </a:cubicBezTo>
                  <a:cubicBezTo>
                    <a:pt x="3124" y="1856"/>
                    <a:pt x="3120" y="1865"/>
                    <a:pt x="3120" y="1875"/>
                  </a:cubicBezTo>
                  <a:cubicBezTo>
                    <a:pt x="3137" y="2711"/>
                    <a:pt x="3130" y="3556"/>
                    <a:pt x="3201" y="4392"/>
                  </a:cubicBezTo>
                  <a:cubicBezTo>
                    <a:pt x="3203" y="4406"/>
                    <a:pt x="3212" y="4415"/>
                    <a:pt x="3223" y="4417"/>
                  </a:cubicBezTo>
                  <a:lnTo>
                    <a:pt x="3223" y="4417"/>
                  </a:lnTo>
                  <a:cubicBezTo>
                    <a:pt x="3117" y="4418"/>
                    <a:pt x="3010" y="4418"/>
                    <a:pt x="2903" y="4418"/>
                  </a:cubicBezTo>
                  <a:cubicBezTo>
                    <a:pt x="2962" y="3637"/>
                    <a:pt x="2757" y="2847"/>
                    <a:pt x="2702" y="2076"/>
                  </a:cubicBezTo>
                  <a:cubicBezTo>
                    <a:pt x="2700" y="2045"/>
                    <a:pt x="2676" y="2028"/>
                    <a:pt x="2652" y="2028"/>
                  </a:cubicBezTo>
                  <a:cubicBezTo>
                    <a:pt x="2644" y="2028"/>
                    <a:pt x="2635" y="2030"/>
                    <a:pt x="2628" y="2034"/>
                  </a:cubicBezTo>
                  <a:cubicBezTo>
                    <a:pt x="2722" y="1966"/>
                    <a:pt x="2819" y="1904"/>
                    <a:pt x="2926" y="1869"/>
                  </a:cubicBezTo>
                  <a:cubicBezTo>
                    <a:pt x="2973" y="1851"/>
                    <a:pt x="3020" y="1844"/>
                    <a:pt x="3063" y="1844"/>
                  </a:cubicBezTo>
                  <a:close/>
                  <a:moveTo>
                    <a:pt x="3224" y="1875"/>
                  </a:moveTo>
                  <a:cubicBezTo>
                    <a:pt x="3354" y="1930"/>
                    <a:pt x="3454" y="2047"/>
                    <a:pt x="3545" y="2167"/>
                  </a:cubicBezTo>
                  <a:cubicBezTo>
                    <a:pt x="3525" y="2173"/>
                    <a:pt x="3512" y="2189"/>
                    <a:pt x="3512" y="2215"/>
                  </a:cubicBezTo>
                  <a:cubicBezTo>
                    <a:pt x="3532" y="2941"/>
                    <a:pt x="3551" y="3670"/>
                    <a:pt x="3606" y="4395"/>
                  </a:cubicBezTo>
                  <a:cubicBezTo>
                    <a:pt x="3606" y="4408"/>
                    <a:pt x="3613" y="4415"/>
                    <a:pt x="3622" y="4418"/>
                  </a:cubicBezTo>
                  <a:cubicBezTo>
                    <a:pt x="3543" y="4417"/>
                    <a:pt x="3463" y="4417"/>
                    <a:pt x="3383" y="4417"/>
                  </a:cubicBezTo>
                  <a:cubicBezTo>
                    <a:pt x="3334" y="4417"/>
                    <a:pt x="3285" y="4417"/>
                    <a:pt x="3236" y="4417"/>
                  </a:cubicBezTo>
                  <a:lnTo>
                    <a:pt x="3236" y="4417"/>
                  </a:lnTo>
                  <a:cubicBezTo>
                    <a:pt x="3245" y="4415"/>
                    <a:pt x="3253" y="4407"/>
                    <a:pt x="3253" y="4392"/>
                  </a:cubicBezTo>
                  <a:cubicBezTo>
                    <a:pt x="3289" y="3556"/>
                    <a:pt x="3250" y="2711"/>
                    <a:pt x="3224" y="1875"/>
                  </a:cubicBezTo>
                  <a:close/>
                  <a:moveTo>
                    <a:pt x="1928" y="2779"/>
                  </a:moveTo>
                  <a:cubicBezTo>
                    <a:pt x="1941" y="3330"/>
                    <a:pt x="1931" y="3877"/>
                    <a:pt x="1928" y="4425"/>
                  </a:cubicBezTo>
                  <a:lnTo>
                    <a:pt x="1659" y="4425"/>
                  </a:lnTo>
                  <a:cubicBezTo>
                    <a:pt x="1685" y="4026"/>
                    <a:pt x="1698" y="3618"/>
                    <a:pt x="1685" y="3220"/>
                  </a:cubicBezTo>
                  <a:cubicBezTo>
                    <a:pt x="1685" y="3203"/>
                    <a:pt x="1679" y="3197"/>
                    <a:pt x="1669" y="3187"/>
                  </a:cubicBezTo>
                  <a:cubicBezTo>
                    <a:pt x="1750" y="3048"/>
                    <a:pt x="1841" y="2912"/>
                    <a:pt x="1928" y="2779"/>
                  </a:cubicBezTo>
                  <a:close/>
                  <a:moveTo>
                    <a:pt x="2346" y="2287"/>
                  </a:moveTo>
                  <a:cubicBezTo>
                    <a:pt x="2385" y="2999"/>
                    <a:pt x="2430" y="3712"/>
                    <a:pt x="2489" y="4421"/>
                  </a:cubicBezTo>
                  <a:lnTo>
                    <a:pt x="1970" y="4425"/>
                  </a:lnTo>
                  <a:cubicBezTo>
                    <a:pt x="2038" y="3842"/>
                    <a:pt x="2051" y="3245"/>
                    <a:pt x="2022" y="2659"/>
                  </a:cubicBezTo>
                  <a:cubicBezTo>
                    <a:pt x="2123" y="2523"/>
                    <a:pt x="2229" y="2400"/>
                    <a:pt x="2346" y="2287"/>
                  </a:cubicBezTo>
                  <a:close/>
                  <a:moveTo>
                    <a:pt x="1332" y="3809"/>
                  </a:moveTo>
                  <a:lnTo>
                    <a:pt x="1332" y="3809"/>
                  </a:lnTo>
                  <a:cubicBezTo>
                    <a:pt x="1313" y="4013"/>
                    <a:pt x="1300" y="4221"/>
                    <a:pt x="1290" y="4428"/>
                  </a:cubicBezTo>
                  <a:lnTo>
                    <a:pt x="1005" y="4428"/>
                  </a:lnTo>
                  <a:cubicBezTo>
                    <a:pt x="1118" y="4224"/>
                    <a:pt x="1225" y="4013"/>
                    <a:pt x="1332" y="3809"/>
                  </a:cubicBezTo>
                  <a:close/>
                  <a:moveTo>
                    <a:pt x="1604" y="3301"/>
                  </a:moveTo>
                  <a:lnTo>
                    <a:pt x="1604" y="3301"/>
                  </a:lnTo>
                  <a:cubicBezTo>
                    <a:pt x="1588" y="3673"/>
                    <a:pt x="1591" y="4055"/>
                    <a:pt x="1607" y="4425"/>
                  </a:cubicBezTo>
                  <a:cubicBezTo>
                    <a:pt x="1520" y="4425"/>
                    <a:pt x="1429" y="4425"/>
                    <a:pt x="1342" y="4428"/>
                  </a:cubicBezTo>
                  <a:cubicBezTo>
                    <a:pt x="1381" y="4165"/>
                    <a:pt x="1416" y="3893"/>
                    <a:pt x="1429" y="3624"/>
                  </a:cubicBezTo>
                  <a:cubicBezTo>
                    <a:pt x="1488" y="3518"/>
                    <a:pt x="1546" y="3411"/>
                    <a:pt x="1604" y="3301"/>
                  </a:cubicBezTo>
                  <a:close/>
                  <a:moveTo>
                    <a:pt x="728" y="1"/>
                  </a:moveTo>
                  <a:cubicBezTo>
                    <a:pt x="713" y="1"/>
                    <a:pt x="697" y="11"/>
                    <a:pt x="697" y="29"/>
                  </a:cubicBezTo>
                  <a:cubicBezTo>
                    <a:pt x="726" y="1509"/>
                    <a:pt x="694" y="2967"/>
                    <a:pt x="853" y="4431"/>
                  </a:cubicBezTo>
                  <a:cubicBezTo>
                    <a:pt x="584" y="4434"/>
                    <a:pt x="318" y="4441"/>
                    <a:pt x="49" y="4447"/>
                  </a:cubicBezTo>
                  <a:cubicBezTo>
                    <a:pt x="1" y="4447"/>
                    <a:pt x="1" y="4522"/>
                    <a:pt x="49" y="4525"/>
                  </a:cubicBezTo>
                  <a:cubicBezTo>
                    <a:pt x="321" y="4538"/>
                    <a:pt x="593" y="4545"/>
                    <a:pt x="869" y="4554"/>
                  </a:cubicBezTo>
                  <a:cubicBezTo>
                    <a:pt x="885" y="4694"/>
                    <a:pt x="901" y="4833"/>
                    <a:pt x="921" y="4975"/>
                  </a:cubicBezTo>
                  <a:cubicBezTo>
                    <a:pt x="926" y="5007"/>
                    <a:pt x="954" y="5021"/>
                    <a:pt x="982" y="5021"/>
                  </a:cubicBezTo>
                  <a:cubicBezTo>
                    <a:pt x="1017" y="5021"/>
                    <a:pt x="1054" y="4999"/>
                    <a:pt x="1050" y="4959"/>
                  </a:cubicBezTo>
                  <a:lnTo>
                    <a:pt x="1002" y="4557"/>
                  </a:lnTo>
                  <a:lnTo>
                    <a:pt x="1002" y="4557"/>
                  </a:lnTo>
                  <a:cubicBezTo>
                    <a:pt x="1334" y="4564"/>
                    <a:pt x="1667" y="4567"/>
                    <a:pt x="1999" y="4567"/>
                  </a:cubicBezTo>
                  <a:cubicBezTo>
                    <a:pt x="2614" y="4567"/>
                    <a:pt x="3229" y="4558"/>
                    <a:pt x="3843" y="4554"/>
                  </a:cubicBezTo>
                  <a:cubicBezTo>
                    <a:pt x="4879" y="4541"/>
                    <a:pt x="5923" y="4532"/>
                    <a:pt x="6959" y="4493"/>
                  </a:cubicBezTo>
                  <a:lnTo>
                    <a:pt x="6972" y="4493"/>
                  </a:lnTo>
                  <a:cubicBezTo>
                    <a:pt x="7196" y="4483"/>
                    <a:pt x="7416" y="4473"/>
                    <a:pt x="7636" y="4464"/>
                  </a:cubicBezTo>
                  <a:cubicBezTo>
                    <a:pt x="7682" y="4460"/>
                    <a:pt x="7701" y="4425"/>
                    <a:pt x="7698" y="4392"/>
                  </a:cubicBezTo>
                  <a:cubicBezTo>
                    <a:pt x="7737" y="4383"/>
                    <a:pt x="7785" y="4337"/>
                    <a:pt x="7756" y="4289"/>
                  </a:cubicBezTo>
                  <a:cubicBezTo>
                    <a:pt x="7516" y="3877"/>
                    <a:pt x="7254" y="3475"/>
                    <a:pt x="6962" y="3100"/>
                  </a:cubicBezTo>
                  <a:cubicBezTo>
                    <a:pt x="6726" y="2795"/>
                    <a:pt x="6480" y="2465"/>
                    <a:pt x="6136" y="2280"/>
                  </a:cubicBezTo>
                  <a:cubicBezTo>
                    <a:pt x="5990" y="2201"/>
                    <a:pt x="5840" y="2162"/>
                    <a:pt x="5688" y="2162"/>
                  </a:cubicBezTo>
                  <a:cubicBezTo>
                    <a:pt x="5561" y="2162"/>
                    <a:pt x="5433" y="2190"/>
                    <a:pt x="5307" y="2244"/>
                  </a:cubicBezTo>
                  <a:cubicBezTo>
                    <a:pt x="5113" y="2329"/>
                    <a:pt x="4944" y="2465"/>
                    <a:pt x="4776" y="2585"/>
                  </a:cubicBezTo>
                  <a:cubicBezTo>
                    <a:pt x="4743" y="2604"/>
                    <a:pt x="4711" y="2636"/>
                    <a:pt x="4675" y="2666"/>
                  </a:cubicBezTo>
                  <a:cubicBezTo>
                    <a:pt x="4666" y="2669"/>
                    <a:pt x="4662" y="2675"/>
                    <a:pt x="4653" y="2679"/>
                  </a:cubicBezTo>
                  <a:cubicBezTo>
                    <a:pt x="4614" y="2711"/>
                    <a:pt x="4568" y="2734"/>
                    <a:pt x="4530" y="2747"/>
                  </a:cubicBezTo>
                  <a:cubicBezTo>
                    <a:pt x="4374" y="2730"/>
                    <a:pt x="4219" y="2717"/>
                    <a:pt x="4063" y="2701"/>
                  </a:cubicBezTo>
                  <a:cubicBezTo>
                    <a:pt x="4005" y="2630"/>
                    <a:pt x="3950" y="2552"/>
                    <a:pt x="3901" y="2471"/>
                  </a:cubicBezTo>
                  <a:cubicBezTo>
                    <a:pt x="3739" y="2238"/>
                    <a:pt x="3577" y="1872"/>
                    <a:pt x="3299" y="1752"/>
                  </a:cubicBezTo>
                  <a:cubicBezTo>
                    <a:pt x="3233" y="1724"/>
                    <a:pt x="3167" y="1711"/>
                    <a:pt x="3102" y="1711"/>
                  </a:cubicBezTo>
                  <a:cubicBezTo>
                    <a:pt x="2852" y="1711"/>
                    <a:pt x="2610" y="1890"/>
                    <a:pt x="2430" y="2044"/>
                  </a:cubicBezTo>
                  <a:cubicBezTo>
                    <a:pt x="1734" y="2643"/>
                    <a:pt x="1361" y="3527"/>
                    <a:pt x="976" y="4347"/>
                  </a:cubicBezTo>
                  <a:cubicBezTo>
                    <a:pt x="904" y="3705"/>
                    <a:pt x="856" y="3071"/>
                    <a:pt x="836" y="2426"/>
                  </a:cubicBezTo>
                  <a:cubicBezTo>
                    <a:pt x="811" y="1632"/>
                    <a:pt x="904" y="806"/>
                    <a:pt x="755" y="22"/>
                  </a:cubicBezTo>
                  <a:cubicBezTo>
                    <a:pt x="753" y="7"/>
                    <a:pt x="740" y="1"/>
                    <a:pt x="7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922" name="Google Shape;922;p8"/>
            <p:cNvGrpSpPr/>
            <p:nvPr/>
          </p:nvGrpSpPr>
          <p:grpSpPr>
            <a:xfrm rot="2179146">
              <a:off x="2721453" y="4696428"/>
              <a:ext cx="789052" cy="903211"/>
              <a:chOff x="4838621" y="3330436"/>
              <a:chExt cx="342600" cy="392181"/>
            </a:xfrm>
          </p:grpSpPr>
          <p:sp>
            <p:nvSpPr>
              <p:cNvPr id="923" name="Google Shape;923;p8"/>
              <p:cNvSpPr/>
              <p:nvPr/>
            </p:nvSpPr>
            <p:spPr>
              <a:xfrm>
                <a:off x="4838621" y="3330436"/>
                <a:ext cx="342600" cy="392181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5972" extrusionOk="0">
                    <a:moveTo>
                      <a:pt x="2444" y="129"/>
                    </a:moveTo>
                    <a:cubicBezTo>
                      <a:pt x="2956" y="129"/>
                      <a:pt x="3632" y="198"/>
                      <a:pt x="3697" y="762"/>
                    </a:cubicBezTo>
                    <a:cubicBezTo>
                      <a:pt x="3762" y="1323"/>
                      <a:pt x="2803" y="1468"/>
                      <a:pt x="2288" y="1507"/>
                    </a:cubicBezTo>
                    <a:lnTo>
                      <a:pt x="2262" y="1446"/>
                    </a:lnTo>
                    <a:cubicBezTo>
                      <a:pt x="2259" y="1439"/>
                      <a:pt x="2255" y="1437"/>
                      <a:pt x="2250" y="1437"/>
                    </a:cubicBezTo>
                    <a:cubicBezTo>
                      <a:pt x="2240" y="1437"/>
                      <a:pt x="2227" y="1448"/>
                      <a:pt x="2229" y="1459"/>
                    </a:cubicBezTo>
                    <a:cubicBezTo>
                      <a:pt x="2236" y="1475"/>
                      <a:pt x="2239" y="1491"/>
                      <a:pt x="2239" y="1507"/>
                    </a:cubicBezTo>
                    <a:cubicBezTo>
                      <a:pt x="2197" y="1511"/>
                      <a:pt x="2158" y="1511"/>
                      <a:pt x="2126" y="1511"/>
                    </a:cubicBezTo>
                    <a:cubicBezTo>
                      <a:pt x="2085" y="1512"/>
                      <a:pt x="2038" y="1513"/>
                      <a:pt x="1985" y="1513"/>
                    </a:cubicBezTo>
                    <a:cubicBezTo>
                      <a:pt x="1470" y="1513"/>
                      <a:pt x="454" y="1423"/>
                      <a:pt x="389" y="879"/>
                    </a:cubicBezTo>
                    <a:cubicBezTo>
                      <a:pt x="409" y="879"/>
                      <a:pt x="425" y="866"/>
                      <a:pt x="431" y="843"/>
                    </a:cubicBezTo>
                    <a:cubicBezTo>
                      <a:pt x="635" y="234"/>
                      <a:pt x="1630" y="147"/>
                      <a:pt x="2161" y="134"/>
                    </a:cubicBezTo>
                    <a:cubicBezTo>
                      <a:pt x="2245" y="132"/>
                      <a:pt x="2341" y="129"/>
                      <a:pt x="2444" y="129"/>
                    </a:cubicBezTo>
                    <a:close/>
                    <a:moveTo>
                      <a:pt x="3839" y="850"/>
                    </a:moveTo>
                    <a:cubicBezTo>
                      <a:pt x="4066" y="1280"/>
                      <a:pt x="4218" y="1750"/>
                      <a:pt x="4384" y="2207"/>
                    </a:cubicBezTo>
                    <a:cubicBezTo>
                      <a:pt x="4571" y="2712"/>
                      <a:pt x="4785" y="3218"/>
                      <a:pt x="4934" y="3736"/>
                    </a:cubicBezTo>
                    <a:cubicBezTo>
                      <a:pt x="4999" y="3953"/>
                      <a:pt x="5048" y="4180"/>
                      <a:pt x="5028" y="4400"/>
                    </a:cubicBezTo>
                    <a:cubicBezTo>
                      <a:pt x="5025" y="4397"/>
                      <a:pt x="5018" y="4397"/>
                      <a:pt x="5015" y="4394"/>
                    </a:cubicBezTo>
                    <a:cubicBezTo>
                      <a:pt x="5011" y="4392"/>
                      <a:pt x="5007" y="4391"/>
                      <a:pt x="5004" y="4391"/>
                    </a:cubicBezTo>
                    <a:cubicBezTo>
                      <a:pt x="4975" y="4391"/>
                      <a:pt x="4961" y="4440"/>
                      <a:pt x="4996" y="4449"/>
                    </a:cubicBezTo>
                    <a:cubicBezTo>
                      <a:pt x="5006" y="4455"/>
                      <a:pt x="5015" y="4455"/>
                      <a:pt x="5025" y="4459"/>
                    </a:cubicBezTo>
                    <a:cubicBezTo>
                      <a:pt x="5012" y="4530"/>
                      <a:pt x="4993" y="4608"/>
                      <a:pt x="4963" y="4682"/>
                    </a:cubicBezTo>
                    <a:cubicBezTo>
                      <a:pt x="4847" y="4964"/>
                      <a:pt x="4594" y="5136"/>
                      <a:pt x="4335" y="5281"/>
                    </a:cubicBezTo>
                    <a:cubicBezTo>
                      <a:pt x="3859" y="5557"/>
                      <a:pt x="3324" y="5728"/>
                      <a:pt x="2777" y="5803"/>
                    </a:cubicBezTo>
                    <a:cubicBezTo>
                      <a:pt x="2589" y="5827"/>
                      <a:pt x="2401" y="5840"/>
                      <a:pt x="2212" y="5840"/>
                    </a:cubicBezTo>
                    <a:cubicBezTo>
                      <a:pt x="1849" y="5840"/>
                      <a:pt x="1486" y="5794"/>
                      <a:pt x="1134" y="5702"/>
                    </a:cubicBezTo>
                    <a:cubicBezTo>
                      <a:pt x="894" y="5638"/>
                      <a:pt x="622" y="5563"/>
                      <a:pt x="438" y="5395"/>
                    </a:cubicBezTo>
                    <a:cubicBezTo>
                      <a:pt x="392" y="5353"/>
                      <a:pt x="357" y="5307"/>
                      <a:pt x="328" y="5265"/>
                    </a:cubicBezTo>
                    <a:cubicBezTo>
                      <a:pt x="331" y="5265"/>
                      <a:pt x="331" y="5268"/>
                      <a:pt x="334" y="5268"/>
                    </a:cubicBezTo>
                    <a:cubicBezTo>
                      <a:pt x="365" y="5270"/>
                      <a:pt x="396" y="5271"/>
                      <a:pt x="427" y="5271"/>
                    </a:cubicBezTo>
                    <a:cubicBezTo>
                      <a:pt x="517" y="5271"/>
                      <a:pt x="608" y="5264"/>
                      <a:pt x="697" y="5252"/>
                    </a:cubicBezTo>
                    <a:cubicBezTo>
                      <a:pt x="748" y="5249"/>
                      <a:pt x="749" y="5171"/>
                      <a:pt x="700" y="5171"/>
                    </a:cubicBezTo>
                    <a:cubicBezTo>
                      <a:pt x="699" y="5171"/>
                      <a:pt x="698" y="5171"/>
                      <a:pt x="697" y="5171"/>
                    </a:cubicBezTo>
                    <a:cubicBezTo>
                      <a:pt x="574" y="5174"/>
                      <a:pt x="447" y="5184"/>
                      <a:pt x="328" y="5207"/>
                    </a:cubicBezTo>
                    <a:cubicBezTo>
                      <a:pt x="311" y="5210"/>
                      <a:pt x="308" y="5220"/>
                      <a:pt x="308" y="5233"/>
                    </a:cubicBezTo>
                    <a:cubicBezTo>
                      <a:pt x="169" y="4980"/>
                      <a:pt x="217" y="4659"/>
                      <a:pt x="230" y="4378"/>
                    </a:cubicBezTo>
                    <a:cubicBezTo>
                      <a:pt x="282" y="3305"/>
                      <a:pt x="347" y="2226"/>
                      <a:pt x="376" y="1151"/>
                    </a:cubicBezTo>
                    <a:cubicBezTo>
                      <a:pt x="652" y="1588"/>
                      <a:pt x="1597" y="1647"/>
                      <a:pt x="2009" y="1647"/>
                    </a:cubicBezTo>
                    <a:cubicBezTo>
                      <a:pt x="2090" y="1647"/>
                      <a:pt x="2171" y="1643"/>
                      <a:pt x="2252" y="1640"/>
                    </a:cubicBezTo>
                    <a:cubicBezTo>
                      <a:pt x="2255" y="1676"/>
                      <a:pt x="2255" y="1711"/>
                      <a:pt x="2255" y="1750"/>
                    </a:cubicBezTo>
                    <a:cubicBezTo>
                      <a:pt x="2255" y="1768"/>
                      <a:pt x="2271" y="1779"/>
                      <a:pt x="2287" y="1779"/>
                    </a:cubicBezTo>
                    <a:cubicBezTo>
                      <a:pt x="2300" y="1779"/>
                      <a:pt x="2312" y="1772"/>
                      <a:pt x="2317" y="1757"/>
                    </a:cubicBezTo>
                    <a:cubicBezTo>
                      <a:pt x="2323" y="1718"/>
                      <a:pt x="2323" y="1676"/>
                      <a:pt x="2320" y="1637"/>
                    </a:cubicBezTo>
                    <a:cubicBezTo>
                      <a:pt x="2683" y="1608"/>
                      <a:pt x="3049" y="1527"/>
                      <a:pt x="3379" y="1387"/>
                    </a:cubicBezTo>
                    <a:cubicBezTo>
                      <a:pt x="3616" y="1290"/>
                      <a:pt x="3817" y="1154"/>
                      <a:pt x="3839" y="879"/>
                    </a:cubicBezTo>
                    <a:lnTo>
                      <a:pt x="3839" y="850"/>
                    </a:lnTo>
                    <a:close/>
                    <a:moveTo>
                      <a:pt x="2336" y="1"/>
                    </a:moveTo>
                    <a:cubicBezTo>
                      <a:pt x="1724" y="1"/>
                      <a:pt x="554" y="69"/>
                      <a:pt x="318" y="782"/>
                    </a:cubicBezTo>
                    <a:cubicBezTo>
                      <a:pt x="311" y="788"/>
                      <a:pt x="302" y="798"/>
                      <a:pt x="298" y="811"/>
                    </a:cubicBezTo>
                    <a:lnTo>
                      <a:pt x="298" y="830"/>
                    </a:lnTo>
                    <a:cubicBezTo>
                      <a:pt x="295" y="837"/>
                      <a:pt x="292" y="843"/>
                      <a:pt x="292" y="853"/>
                    </a:cubicBezTo>
                    <a:cubicBezTo>
                      <a:pt x="201" y="2003"/>
                      <a:pt x="153" y="3159"/>
                      <a:pt x="98" y="4313"/>
                    </a:cubicBezTo>
                    <a:cubicBezTo>
                      <a:pt x="75" y="4701"/>
                      <a:pt x="0" y="5152"/>
                      <a:pt x="302" y="5453"/>
                    </a:cubicBezTo>
                    <a:cubicBezTo>
                      <a:pt x="574" y="5722"/>
                      <a:pt x="1005" y="5822"/>
                      <a:pt x="1364" y="5890"/>
                    </a:cubicBezTo>
                    <a:cubicBezTo>
                      <a:pt x="1643" y="5945"/>
                      <a:pt x="1927" y="5972"/>
                      <a:pt x="2211" y="5972"/>
                    </a:cubicBezTo>
                    <a:cubicBezTo>
                      <a:pt x="2823" y="5972"/>
                      <a:pt x="3435" y="5846"/>
                      <a:pt x="3995" y="5596"/>
                    </a:cubicBezTo>
                    <a:cubicBezTo>
                      <a:pt x="4345" y="5443"/>
                      <a:pt x="4750" y="5242"/>
                      <a:pt x="4976" y="4925"/>
                    </a:cubicBezTo>
                    <a:cubicBezTo>
                      <a:pt x="5216" y="4595"/>
                      <a:pt x="5193" y="4186"/>
                      <a:pt x="5096" y="3814"/>
                    </a:cubicBezTo>
                    <a:cubicBezTo>
                      <a:pt x="4944" y="3215"/>
                      <a:pt x="4685" y="2631"/>
                      <a:pt x="4471" y="2048"/>
                    </a:cubicBezTo>
                    <a:cubicBezTo>
                      <a:pt x="4277" y="1523"/>
                      <a:pt x="4102" y="982"/>
                      <a:pt x="3797" y="509"/>
                    </a:cubicBezTo>
                    <a:cubicBezTo>
                      <a:pt x="3784" y="493"/>
                      <a:pt x="3774" y="487"/>
                      <a:pt x="3758" y="480"/>
                    </a:cubicBezTo>
                    <a:cubicBezTo>
                      <a:pt x="3515" y="53"/>
                      <a:pt x="2786" y="1"/>
                      <a:pt x="23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4" name="Google Shape;924;p8"/>
              <p:cNvSpPr/>
              <p:nvPr/>
            </p:nvSpPr>
            <p:spPr>
              <a:xfrm>
                <a:off x="4856286" y="3644523"/>
                <a:ext cx="29157" cy="20949"/>
              </a:xfrm>
              <a:custGeom>
                <a:avLst/>
                <a:gdLst/>
                <a:ahLst/>
                <a:cxnLst/>
                <a:rect l="l" t="t" r="r" b="b"/>
                <a:pathLst>
                  <a:path w="444" h="319" extrusionOk="0">
                    <a:moveTo>
                      <a:pt x="384" y="0"/>
                    </a:moveTo>
                    <a:cubicBezTo>
                      <a:pt x="377" y="0"/>
                      <a:pt x="370" y="2"/>
                      <a:pt x="363" y="6"/>
                    </a:cubicBezTo>
                    <a:cubicBezTo>
                      <a:pt x="237" y="71"/>
                      <a:pt x="120" y="161"/>
                      <a:pt x="23" y="262"/>
                    </a:cubicBezTo>
                    <a:cubicBezTo>
                      <a:pt x="0" y="287"/>
                      <a:pt x="23" y="319"/>
                      <a:pt x="49" y="319"/>
                    </a:cubicBezTo>
                    <a:cubicBezTo>
                      <a:pt x="57" y="319"/>
                      <a:pt x="64" y="316"/>
                      <a:pt x="72" y="310"/>
                    </a:cubicBezTo>
                    <a:cubicBezTo>
                      <a:pt x="175" y="223"/>
                      <a:pt x="289" y="152"/>
                      <a:pt x="405" y="80"/>
                    </a:cubicBezTo>
                    <a:cubicBezTo>
                      <a:pt x="444" y="56"/>
                      <a:pt x="421" y="0"/>
                      <a:pt x="3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5" name="Google Shape;925;p8"/>
              <p:cNvSpPr/>
              <p:nvPr/>
            </p:nvSpPr>
            <p:spPr>
              <a:xfrm>
                <a:off x="4900021" y="3626005"/>
                <a:ext cx="32835" cy="14053"/>
              </a:xfrm>
              <a:custGeom>
                <a:avLst/>
                <a:gdLst/>
                <a:ahLst/>
                <a:cxnLst/>
                <a:rect l="l" t="t" r="r" b="b"/>
                <a:pathLst>
                  <a:path w="500" h="214" extrusionOk="0">
                    <a:moveTo>
                      <a:pt x="427" y="1"/>
                    </a:moveTo>
                    <a:cubicBezTo>
                      <a:pt x="419" y="1"/>
                      <a:pt x="411" y="2"/>
                      <a:pt x="403" y="6"/>
                    </a:cubicBezTo>
                    <a:cubicBezTo>
                      <a:pt x="287" y="58"/>
                      <a:pt x="167" y="103"/>
                      <a:pt x="44" y="139"/>
                    </a:cubicBezTo>
                    <a:cubicBezTo>
                      <a:pt x="1" y="154"/>
                      <a:pt x="13" y="214"/>
                      <a:pt x="56" y="214"/>
                    </a:cubicBezTo>
                    <a:cubicBezTo>
                      <a:pt x="59" y="214"/>
                      <a:pt x="61" y="214"/>
                      <a:pt x="63" y="213"/>
                    </a:cubicBezTo>
                    <a:cubicBezTo>
                      <a:pt x="199" y="184"/>
                      <a:pt x="329" y="142"/>
                      <a:pt x="452" y="87"/>
                    </a:cubicBezTo>
                    <a:cubicBezTo>
                      <a:pt x="499" y="62"/>
                      <a:pt x="472" y="1"/>
                      <a:pt x="4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6" name="Google Shape;926;p8"/>
              <p:cNvSpPr/>
              <p:nvPr/>
            </p:nvSpPr>
            <p:spPr>
              <a:xfrm>
                <a:off x="4950388" y="3614448"/>
                <a:ext cx="36447" cy="9653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47" extrusionOk="0">
                    <a:moveTo>
                      <a:pt x="500" y="0"/>
                    </a:moveTo>
                    <a:cubicBezTo>
                      <a:pt x="498" y="0"/>
                      <a:pt x="497" y="0"/>
                      <a:pt x="495" y="1"/>
                    </a:cubicBezTo>
                    <a:cubicBezTo>
                      <a:pt x="343" y="17"/>
                      <a:pt x="187" y="49"/>
                      <a:pt x="38" y="75"/>
                    </a:cubicBezTo>
                    <a:cubicBezTo>
                      <a:pt x="0" y="85"/>
                      <a:pt x="5" y="147"/>
                      <a:pt x="45" y="147"/>
                    </a:cubicBezTo>
                    <a:cubicBezTo>
                      <a:pt x="46" y="147"/>
                      <a:pt x="47" y="147"/>
                      <a:pt x="48" y="146"/>
                    </a:cubicBezTo>
                    <a:cubicBezTo>
                      <a:pt x="200" y="130"/>
                      <a:pt x="359" y="114"/>
                      <a:pt x="508" y="85"/>
                    </a:cubicBezTo>
                    <a:cubicBezTo>
                      <a:pt x="554" y="76"/>
                      <a:pt x="544" y="0"/>
                      <a:pt x="5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7" name="Google Shape;927;p8"/>
              <p:cNvSpPr/>
              <p:nvPr/>
            </p:nvSpPr>
            <p:spPr>
              <a:xfrm>
                <a:off x="5019865" y="3600986"/>
                <a:ext cx="32178" cy="7224"/>
              </a:xfrm>
              <a:custGeom>
                <a:avLst/>
                <a:gdLst/>
                <a:ahLst/>
                <a:cxnLst/>
                <a:rect l="l" t="t" r="r" b="b"/>
                <a:pathLst>
                  <a:path w="490" h="110" extrusionOk="0">
                    <a:moveTo>
                      <a:pt x="361" y="1"/>
                    </a:moveTo>
                    <a:cubicBezTo>
                      <a:pt x="257" y="1"/>
                      <a:pt x="151" y="7"/>
                      <a:pt x="46" y="18"/>
                    </a:cubicBezTo>
                    <a:cubicBezTo>
                      <a:pt x="0" y="21"/>
                      <a:pt x="0" y="86"/>
                      <a:pt x="46" y="92"/>
                    </a:cubicBezTo>
                    <a:cubicBezTo>
                      <a:pt x="155" y="101"/>
                      <a:pt x="267" y="109"/>
                      <a:pt x="375" y="109"/>
                    </a:cubicBezTo>
                    <a:cubicBezTo>
                      <a:pt x="392" y="109"/>
                      <a:pt x="408" y="109"/>
                      <a:pt x="425" y="108"/>
                    </a:cubicBezTo>
                    <a:cubicBezTo>
                      <a:pt x="490" y="102"/>
                      <a:pt x="490" y="2"/>
                      <a:pt x="425" y="2"/>
                    </a:cubicBezTo>
                    <a:cubicBezTo>
                      <a:pt x="404" y="1"/>
                      <a:pt x="382" y="1"/>
                      <a:pt x="3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8" name="Google Shape;928;p8"/>
              <p:cNvSpPr/>
              <p:nvPr/>
            </p:nvSpPr>
            <p:spPr>
              <a:xfrm>
                <a:off x="5069641" y="3601249"/>
                <a:ext cx="41766" cy="9062"/>
              </a:xfrm>
              <a:custGeom>
                <a:avLst/>
                <a:gdLst/>
                <a:ahLst/>
                <a:cxnLst/>
                <a:rect l="l" t="t" r="r" b="b"/>
                <a:pathLst>
                  <a:path w="636" h="138" extrusionOk="0">
                    <a:moveTo>
                      <a:pt x="255" y="0"/>
                    </a:moveTo>
                    <a:cubicBezTo>
                      <a:pt x="186" y="0"/>
                      <a:pt x="116" y="4"/>
                      <a:pt x="49" y="11"/>
                    </a:cubicBezTo>
                    <a:cubicBezTo>
                      <a:pt x="1" y="14"/>
                      <a:pt x="1" y="88"/>
                      <a:pt x="49" y="88"/>
                    </a:cubicBezTo>
                    <a:cubicBezTo>
                      <a:pt x="70" y="87"/>
                      <a:pt x="92" y="87"/>
                      <a:pt x="113" y="87"/>
                    </a:cubicBezTo>
                    <a:cubicBezTo>
                      <a:pt x="261" y="87"/>
                      <a:pt x="401" y="114"/>
                      <a:pt x="551" y="137"/>
                    </a:cubicBezTo>
                    <a:cubicBezTo>
                      <a:pt x="555" y="137"/>
                      <a:pt x="558" y="138"/>
                      <a:pt x="561" y="138"/>
                    </a:cubicBezTo>
                    <a:cubicBezTo>
                      <a:pt x="618" y="138"/>
                      <a:pt x="636" y="61"/>
                      <a:pt x="580" y="43"/>
                    </a:cubicBezTo>
                    <a:cubicBezTo>
                      <a:pt x="477" y="11"/>
                      <a:pt x="366" y="0"/>
                      <a:pt x="2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9" name="Google Shape;929;p8"/>
              <p:cNvSpPr/>
              <p:nvPr/>
            </p:nvSpPr>
            <p:spPr>
              <a:xfrm>
                <a:off x="5127101" y="3609063"/>
                <a:ext cx="38548" cy="13659"/>
              </a:xfrm>
              <a:custGeom>
                <a:avLst/>
                <a:gdLst/>
                <a:ahLst/>
                <a:cxnLst/>
                <a:rect l="l" t="t" r="r" b="b"/>
                <a:pathLst>
                  <a:path w="587" h="208" extrusionOk="0">
                    <a:moveTo>
                      <a:pt x="96" y="1"/>
                    </a:moveTo>
                    <a:cubicBezTo>
                      <a:pt x="81" y="1"/>
                      <a:pt x="67" y="1"/>
                      <a:pt x="52" y="2"/>
                    </a:cubicBezTo>
                    <a:cubicBezTo>
                      <a:pt x="0" y="2"/>
                      <a:pt x="3" y="76"/>
                      <a:pt x="52" y="76"/>
                    </a:cubicBezTo>
                    <a:cubicBezTo>
                      <a:pt x="208" y="86"/>
                      <a:pt x="337" y="131"/>
                      <a:pt x="473" y="199"/>
                    </a:cubicBezTo>
                    <a:cubicBezTo>
                      <a:pt x="483" y="205"/>
                      <a:pt x="493" y="207"/>
                      <a:pt x="502" y="207"/>
                    </a:cubicBezTo>
                    <a:cubicBezTo>
                      <a:pt x="553" y="207"/>
                      <a:pt x="587" y="132"/>
                      <a:pt x="532" y="102"/>
                    </a:cubicBezTo>
                    <a:cubicBezTo>
                      <a:pt x="399" y="31"/>
                      <a:pt x="245" y="1"/>
                      <a:pt x="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0" name="Google Shape;930;p8"/>
              <p:cNvSpPr/>
              <p:nvPr/>
            </p:nvSpPr>
            <p:spPr>
              <a:xfrm>
                <a:off x="4866399" y="3384677"/>
                <a:ext cx="28895" cy="8209"/>
              </a:xfrm>
              <a:custGeom>
                <a:avLst/>
                <a:gdLst/>
                <a:ahLst/>
                <a:cxnLst/>
                <a:rect l="l" t="t" r="r" b="b"/>
                <a:pathLst>
                  <a:path w="440" h="125" extrusionOk="0">
                    <a:moveTo>
                      <a:pt x="389" y="0"/>
                    </a:moveTo>
                    <a:cubicBezTo>
                      <a:pt x="386" y="0"/>
                      <a:pt x="384" y="0"/>
                      <a:pt x="381" y="1"/>
                    </a:cubicBezTo>
                    <a:cubicBezTo>
                      <a:pt x="267" y="11"/>
                      <a:pt x="148" y="33"/>
                      <a:pt x="37" y="56"/>
                    </a:cubicBezTo>
                    <a:cubicBezTo>
                      <a:pt x="0" y="65"/>
                      <a:pt x="4" y="125"/>
                      <a:pt x="41" y="125"/>
                    </a:cubicBezTo>
                    <a:cubicBezTo>
                      <a:pt x="43" y="125"/>
                      <a:pt x="45" y="124"/>
                      <a:pt x="47" y="124"/>
                    </a:cubicBezTo>
                    <a:cubicBezTo>
                      <a:pt x="160" y="118"/>
                      <a:pt x="280" y="101"/>
                      <a:pt x="394" y="82"/>
                    </a:cubicBezTo>
                    <a:cubicBezTo>
                      <a:pt x="440" y="73"/>
                      <a:pt x="431" y="0"/>
                      <a:pt x="3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1" name="Google Shape;931;p8"/>
              <p:cNvSpPr/>
              <p:nvPr/>
            </p:nvSpPr>
            <p:spPr>
              <a:xfrm>
                <a:off x="4918473" y="3378767"/>
                <a:ext cx="28238" cy="8143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24" extrusionOk="0">
                    <a:moveTo>
                      <a:pt x="378" y="0"/>
                    </a:moveTo>
                    <a:cubicBezTo>
                      <a:pt x="377" y="0"/>
                      <a:pt x="376" y="0"/>
                      <a:pt x="375" y="0"/>
                    </a:cubicBezTo>
                    <a:cubicBezTo>
                      <a:pt x="262" y="13"/>
                      <a:pt x="145" y="42"/>
                      <a:pt x="32" y="62"/>
                    </a:cubicBezTo>
                    <a:cubicBezTo>
                      <a:pt x="0" y="68"/>
                      <a:pt x="2" y="123"/>
                      <a:pt x="35" y="123"/>
                    </a:cubicBezTo>
                    <a:cubicBezTo>
                      <a:pt x="36" y="123"/>
                      <a:pt x="37" y="123"/>
                      <a:pt x="38" y="123"/>
                    </a:cubicBezTo>
                    <a:cubicBezTo>
                      <a:pt x="151" y="110"/>
                      <a:pt x="275" y="101"/>
                      <a:pt x="388" y="81"/>
                    </a:cubicBezTo>
                    <a:cubicBezTo>
                      <a:pt x="429" y="75"/>
                      <a:pt x="424" y="0"/>
                      <a:pt x="3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2" name="Google Shape;932;p8"/>
              <p:cNvSpPr/>
              <p:nvPr/>
            </p:nvSpPr>
            <p:spPr>
              <a:xfrm>
                <a:off x="4970745" y="3366750"/>
                <a:ext cx="34477" cy="20226"/>
              </a:xfrm>
              <a:custGeom>
                <a:avLst/>
                <a:gdLst/>
                <a:ahLst/>
                <a:cxnLst/>
                <a:rect l="l" t="t" r="r" b="b"/>
                <a:pathLst>
                  <a:path w="525" h="308" extrusionOk="0">
                    <a:moveTo>
                      <a:pt x="172" y="0"/>
                    </a:moveTo>
                    <a:cubicBezTo>
                      <a:pt x="120" y="0"/>
                      <a:pt x="66" y="26"/>
                      <a:pt x="33" y="73"/>
                    </a:cubicBezTo>
                    <a:cubicBezTo>
                      <a:pt x="16" y="99"/>
                      <a:pt x="7" y="122"/>
                      <a:pt x="3" y="151"/>
                    </a:cubicBezTo>
                    <a:cubicBezTo>
                      <a:pt x="0" y="186"/>
                      <a:pt x="16" y="216"/>
                      <a:pt x="46" y="242"/>
                    </a:cubicBezTo>
                    <a:cubicBezTo>
                      <a:pt x="52" y="248"/>
                      <a:pt x="65" y="258"/>
                      <a:pt x="71" y="261"/>
                    </a:cubicBezTo>
                    <a:cubicBezTo>
                      <a:pt x="100" y="289"/>
                      <a:pt x="138" y="308"/>
                      <a:pt x="177" y="308"/>
                    </a:cubicBezTo>
                    <a:cubicBezTo>
                      <a:pt x="183" y="308"/>
                      <a:pt x="189" y="307"/>
                      <a:pt x="195" y="306"/>
                    </a:cubicBezTo>
                    <a:cubicBezTo>
                      <a:pt x="279" y="297"/>
                      <a:pt x="324" y="219"/>
                      <a:pt x="314" y="144"/>
                    </a:cubicBezTo>
                    <a:cubicBezTo>
                      <a:pt x="373" y="144"/>
                      <a:pt x="434" y="138"/>
                      <a:pt x="489" y="128"/>
                    </a:cubicBezTo>
                    <a:cubicBezTo>
                      <a:pt x="525" y="122"/>
                      <a:pt x="518" y="63"/>
                      <a:pt x="476" y="63"/>
                    </a:cubicBezTo>
                    <a:cubicBezTo>
                      <a:pt x="418" y="63"/>
                      <a:pt x="357" y="67"/>
                      <a:pt x="295" y="73"/>
                    </a:cubicBezTo>
                    <a:cubicBezTo>
                      <a:pt x="268" y="23"/>
                      <a:pt x="221" y="0"/>
                      <a:pt x="1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3" name="Google Shape;933;p8"/>
              <p:cNvSpPr/>
              <p:nvPr/>
            </p:nvSpPr>
            <p:spPr>
              <a:xfrm>
                <a:off x="5028336" y="3359264"/>
                <a:ext cx="44590" cy="10048"/>
              </a:xfrm>
              <a:custGeom>
                <a:avLst/>
                <a:gdLst/>
                <a:ahLst/>
                <a:cxnLst/>
                <a:rect l="l" t="t" r="r" b="b"/>
                <a:pathLst>
                  <a:path w="679" h="153" extrusionOk="0">
                    <a:moveTo>
                      <a:pt x="544" y="1"/>
                    </a:moveTo>
                    <a:cubicBezTo>
                      <a:pt x="373" y="1"/>
                      <a:pt x="203" y="32"/>
                      <a:pt x="43" y="80"/>
                    </a:cubicBezTo>
                    <a:cubicBezTo>
                      <a:pt x="1" y="89"/>
                      <a:pt x="12" y="152"/>
                      <a:pt x="54" y="152"/>
                    </a:cubicBezTo>
                    <a:cubicBezTo>
                      <a:pt x="57" y="152"/>
                      <a:pt x="60" y="152"/>
                      <a:pt x="63" y="151"/>
                    </a:cubicBezTo>
                    <a:cubicBezTo>
                      <a:pt x="226" y="119"/>
                      <a:pt x="390" y="106"/>
                      <a:pt x="558" y="106"/>
                    </a:cubicBezTo>
                    <a:cubicBezTo>
                      <a:pt x="577" y="106"/>
                      <a:pt x="595" y="106"/>
                      <a:pt x="613" y="106"/>
                    </a:cubicBezTo>
                    <a:cubicBezTo>
                      <a:pt x="678" y="106"/>
                      <a:pt x="678" y="6"/>
                      <a:pt x="613" y="2"/>
                    </a:cubicBezTo>
                    <a:cubicBezTo>
                      <a:pt x="590" y="1"/>
                      <a:pt x="567" y="1"/>
                      <a:pt x="5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4" name="Google Shape;934;p8"/>
              <p:cNvSpPr/>
              <p:nvPr/>
            </p:nvSpPr>
            <p:spPr>
              <a:xfrm>
                <a:off x="4981121" y="3388814"/>
                <a:ext cx="6895" cy="21014"/>
              </a:xfrm>
              <a:custGeom>
                <a:avLst/>
                <a:gdLst/>
                <a:ahLst/>
                <a:cxnLst/>
                <a:rect l="l" t="t" r="r" b="b"/>
                <a:pathLst>
                  <a:path w="105" h="320" extrusionOk="0">
                    <a:moveTo>
                      <a:pt x="52" y="0"/>
                    </a:moveTo>
                    <a:cubicBezTo>
                      <a:pt x="38" y="0"/>
                      <a:pt x="25" y="8"/>
                      <a:pt x="24" y="22"/>
                    </a:cubicBezTo>
                    <a:cubicBezTo>
                      <a:pt x="7" y="103"/>
                      <a:pt x="1" y="197"/>
                      <a:pt x="11" y="278"/>
                    </a:cubicBezTo>
                    <a:cubicBezTo>
                      <a:pt x="15" y="306"/>
                      <a:pt x="35" y="319"/>
                      <a:pt x="54" y="319"/>
                    </a:cubicBezTo>
                    <a:cubicBezTo>
                      <a:pt x="74" y="319"/>
                      <a:pt x="93" y="306"/>
                      <a:pt x="98" y="278"/>
                    </a:cubicBezTo>
                    <a:cubicBezTo>
                      <a:pt x="105" y="197"/>
                      <a:pt x="98" y="103"/>
                      <a:pt x="82" y="22"/>
                    </a:cubicBezTo>
                    <a:cubicBezTo>
                      <a:pt x="79" y="8"/>
                      <a:pt x="65" y="0"/>
                      <a:pt x="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5" name="Google Shape;935;p8"/>
              <p:cNvSpPr/>
              <p:nvPr/>
            </p:nvSpPr>
            <p:spPr>
              <a:xfrm>
                <a:off x="4986243" y="3459210"/>
                <a:ext cx="7946" cy="22787"/>
              </a:xfrm>
              <a:custGeom>
                <a:avLst/>
                <a:gdLst/>
                <a:ahLst/>
                <a:cxnLst/>
                <a:rect l="l" t="t" r="r" b="b"/>
                <a:pathLst>
                  <a:path w="121" h="347" extrusionOk="0">
                    <a:moveTo>
                      <a:pt x="34" y="0"/>
                    </a:moveTo>
                    <a:cubicBezTo>
                      <a:pt x="16" y="0"/>
                      <a:pt x="0" y="11"/>
                      <a:pt x="4" y="35"/>
                    </a:cubicBezTo>
                    <a:cubicBezTo>
                      <a:pt x="7" y="123"/>
                      <a:pt x="14" y="214"/>
                      <a:pt x="17" y="301"/>
                    </a:cubicBezTo>
                    <a:cubicBezTo>
                      <a:pt x="20" y="331"/>
                      <a:pt x="41" y="346"/>
                      <a:pt x="63" y="346"/>
                    </a:cubicBezTo>
                    <a:cubicBezTo>
                      <a:pt x="85" y="346"/>
                      <a:pt x="108" y="331"/>
                      <a:pt x="111" y="301"/>
                    </a:cubicBezTo>
                    <a:cubicBezTo>
                      <a:pt x="121" y="214"/>
                      <a:pt x="104" y="113"/>
                      <a:pt x="72" y="26"/>
                    </a:cubicBezTo>
                    <a:cubicBezTo>
                      <a:pt x="66" y="9"/>
                      <a:pt x="49" y="0"/>
                      <a:pt x="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6" name="Google Shape;936;p8"/>
              <p:cNvSpPr/>
              <p:nvPr/>
            </p:nvSpPr>
            <p:spPr>
              <a:xfrm>
                <a:off x="4987885" y="3497560"/>
                <a:ext cx="9259" cy="24101"/>
              </a:xfrm>
              <a:custGeom>
                <a:avLst/>
                <a:gdLst/>
                <a:ahLst/>
                <a:cxnLst/>
                <a:rect l="l" t="t" r="r" b="b"/>
                <a:pathLst>
                  <a:path w="141" h="367" extrusionOk="0">
                    <a:moveTo>
                      <a:pt x="40" y="1"/>
                    </a:moveTo>
                    <a:cubicBezTo>
                      <a:pt x="20" y="1"/>
                      <a:pt x="1" y="20"/>
                      <a:pt x="5" y="48"/>
                    </a:cubicBezTo>
                    <a:cubicBezTo>
                      <a:pt x="21" y="138"/>
                      <a:pt x="44" y="232"/>
                      <a:pt x="47" y="329"/>
                    </a:cubicBezTo>
                    <a:cubicBezTo>
                      <a:pt x="47" y="353"/>
                      <a:pt x="67" y="366"/>
                      <a:pt x="86" y="366"/>
                    </a:cubicBezTo>
                    <a:cubicBezTo>
                      <a:pt x="101" y="366"/>
                      <a:pt x="115" y="358"/>
                      <a:pt x="118" y="339"/>
                    </a:cubicBezTo>
                    <a:cubicBezTo>
                      <a:pt x="141" y="229"/>
                      <a:pt x="128" y="106"/>
                      <a:pt x="70" y="18"/>
                    </a:cubicBezTo>
                    <a:cubicBezTo>
                      <a:pt x="62" y="6"/>
                      <a:pt x="51" y="1"/>
                      <a:pt x="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7" name="Google Shape;937;p8"/>
              <p:cNvSpPr/>
              <p:nvPr/>
            </p:nvSpPr>
            <p:spPr>
              <a:xfrm>
                <a:off x="4993138" y="3531050"/>
                <a:ext cx="5845" cy="16615"/>
              </a:xfrm>
              <a:custGeom>
                <a:avLst/>
                <a:gdLst/>
                <a:ahLst/>
                <a:cxnLst/>
                <a:rect l="l" t="t" r="r" b="b"/>
                <a:pathLst>
                  <a:path w="89" h="253" extrusionOk="0">
                    <a:moveTo>
                      <a:pt x="20" y="1"/>
                    </a:moveTo>
                    <a:cubicBezTo>
                      <a:pt x="10" y="1"/>
                      <a:pt x="1" y="6"/>
                      <a:pt x="3" y="17"/>
                    </a:cubicBezTo>
                    <a:cubicBezTo>
                      <a:pt x="6" y="88"/>
                      <a:pt x="6" y="160"/>
                      <a:pt x="19" y="228"/>
                    </a:cubicBezTo>
                    <a:cubicBezTo>
                      <a:pt x="23" y="245"/>
                      <a:pt x="38" y="253"/>
                      <a:pt x="53" y="253"/>
                    </a:cubicBezTo>
                    <a:cubicBezTo>
                      <a:pt x="71" y="253"/>
                      <a:pt x="89" y="241"/>
                      <a:pt x="84" y="221"/>
                    </a:cubicBezTo>
                    <a:cubicBezTo>
                      <a:pt x="77" y="147"/>
                      <a:pt x="54" y="82"/>
                      <a:pt x="38" y="14"/>
                    </a:cubicBezTo>
                    <a:cubicBezTo>
                      <a:pt x="37" y="5"/>
                      <a:pt x="28" y="1"/>
                      <a:pt x="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8" name="Google Shape;938;p8"/>
              <p:cNvSpPr/>
              <p:nvPr/>
            </p:nvSpPr>
            <p:spPr>
              <a:xfrm>
                <a:off x="4996027" y="3558630"/>
                <a:ext cx="6698" cy="19964"/>
              </a:xfrm>
              <a:custGeom>
                <a:avLst/>
                <a:gdLst/>
                <a:ahLst/>
                <a:cxnLst/>
                <a:rect l="l" t="t" r="r" b="b"/>
                <a:pathLst>
                  <a:path w="102" h="304" extrusionOk="0">
                    <a:moveTo>
                      <a:pt x="25" y="0"/>
                    </a:moveTo>
                    <a:cubicBezTo>
                      <a:pt x="14" y="0"/>
                      <a:pt x="1" y="9"/>
                      <a:pt x="1" y="25"/>
                    </a:cubicBezTo>
                    <a:cubicBezTo>
                      <a:pt x="7" y="106"/>
                      <a:pt x="7" y="190"/>
                      <a:pt x="17" y="271"/>
                    </a:cubicBezTo>
                    <a:cubicBezTo>
                      <a:pt x="19" y="291"/>
                      <a:pt x="36" y="304"/>
                      <a:pt x="52" y="304"/>
                    </a:cubicBezTo>
                    <a:cubicBezTo>
                      <a:pt x="65" y="304"/>
                      <a:pt x="77" y="296"/>
                      <a:pt x="82" y="277"/>
                    </a:cubicBezTo>
                    <a:cubicBezTo>
                      <a:pt x="101" y="187"/>
                      <a:pt x="85" y="99"/>
                      <a:pt x="43" y="12"/>
                    </a:cubicBezTo>
                    <a:cubicBezTo>
                      <a:pt x="40" y="4"/>
                      <a:pt x="33" y="0"/>
                      <a:pt x="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9" name="Google Shape;939;p8"/>
              <p:cNvSpPr/>
              <p:nvPr/>
            </p:nvSpPr>
            <p:spPr>
              <a:xfrm>
                <a:off x="4998588" y="3589297"/>
                <a:ext cx="5582" cy="21868"/>
              </a:xfrm>
              <a:custGeom>
                <a:avLst/>
                <a:gdLst/>
                <a:ahLst/>
                <a:cxnLst/>
                <a:rect l="l" t="t" r="r" b="b"/>
                <a:pathLst>
                  <a:path w="85" h="333" extrusionOk="0">
                    <a:moveTo>
                      <a:pt x="32" y="1"/>
                    </a:moveTo>
                    <a:cubicBezTo>
                      <a:pt x="17" y="1"/>
                      <a:pt x="1" y="12"/>
                      <a:pt x="1" y="31"/>
                    </a:cubicBezTo>
                    <a:cubicBezTo>
                      <a:pt x="1" y="125"/>
                      <a:pt x="4" y="215"/>
                      <a:pt x="20" y="309"/>
                    </a:cubicBezTo>
                    <a:cubicBezTo>
                      <a:pt x="24" y="325"/>
                      <a:pt x="38" y="333"/>
                      <a:pt x="52" y="333"/>
                    </a:cubicBezTo>
                    <a:cubicBezTo>
                      <a:pt x="68" y="333"/>
                      <a:pt x="85" y="322"/>
                      <a:pt x="85" y="303"/>
                    </a:cubicBezTo>
                    <a:cubicBezTo>
                      <a:pt x="85" y="206"/>
                      <a:pt x="75" y="112"/>
                      <a:pt x="59" y="21"/>
                    </a:cubicBezTo>
                    <a:cubicBezTo>
                      <a:pt x="55" y="7"/>
                      <a:pt x="43" y="1"/>
                      <a:pt x="3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0" name="Google Shape;940;p8"/>
              <p:cNvSpPr/>
              <p:nvPr/>
            </p:nvSpPr>
            <p:spPr>
              <a:xfrm>
                <a:off x="5006666" y="3655293"/>
                <a:ext cx="66" cy="6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1" name="Google Shape;941;p8"/>
              <p:cNvSpPr/>
              <p:nvPr/>
            </p:nvSpPr>
            <p:spPr>
              <a:xfrm>
                <a:off x="4995371" y="3624298"/>
                <a:ext cx="20686" cy="40518"/>
              </a:xfrm>
              <a:custGeom>
                <a:avLst/>
                <a:gdLst/>
                <a:ahLst/>
                <a:cxnLst/>
                <a:rect l="l" t="t" r="r" b="b"/>
                <a:pathLst>
                  <a:path w="315" h="617" extrusionOk="0">
                    <a:moveTo>
                      <a:pt x="103" y="1"/>
                    </a:moveTo>
                    <a:cubicBezTo>
                      <a:pt x="86" y="1"/>
                      <a:pt x="69" y="16"/>
                      <a:pt x="75" y="39"/>
                    </a:cubicBezTo>
                    <a:cubicBezTo>
                      <a:pt x="95" y="129"/>
                      <a:pt x="108" y="210"/>
                      <a:pt x="114" y="298"/>
                    </a:cubicBezTo>
                    <a:cubicBezTo>
                      <a:pt x="118" y="324"/>
                      <a:pt x="140" y="340"/>
                      <a:pt x="160" y="340"/>
                    </a:cubicBezTo>
                    <a:cubicBezTo>
                      <a:pt x="131" y="340"/>
                      <a:pt x="101" y="350"/>
                      <a:pt x="79" y="375"/>
                    </a:cubicBezTo>
                    <a:cubicBezTo>
                      <a:pt x="59" y="395"/>
                      <a:pt x="50" y="427"/>
                      <a:pt x="50" y="456"/>
                    </a:cubicBezTo>
                    <a:cubicBezTo>
                      <a:pt x="33" y="469"/>
                      <a:pt x="17" y="489"/>
                      <a:pt x="14" y="508"/>
                    </a:cubicBezTo>
                    <a:cubicBezTo>
                      <a:pt x="1" y="563"/>
                      <a:pt x="69" y="602"/>
                      <a:pt x="114" y="612"/>
                    </a:cubicBezTo>
                    <a:cubicBezTo>
                      <a:pt x="127" y="615"/>
                      <a:pt x="139" y="617"/>
                      <a:pt x="152" y="617"/>
                    </a:cubicBezTo>
                    <a:cubicBezTo>
                      <a:pt x="237" y="617"/>
                      <a:pt x="315" y="543"/>
                      <a:pt x="289" y="450"/>
                    </a:cubicBezTo>
                    <a:cubicBezTo>
                      <a:pt x="273" y="388"/>
                      <a:pt x="221" y="343"/>
                      <a:pt x="163" y="340"/>
                    </a:cubicBezTo>
                    <a:cubicBezTo>
                      <a:pt x="176" y="337"/>
                      <a:pt x="189" y="327"/>
                      <a:pt x="192" y="311"/>
                    </a:cubicBezTo>
                    <a:cubicBezTo>
                      <a:pt x="212" y="214"/>
                      <a:pt x="182" y="100"/>
                      <a:pt x="131" y="16"/>
                    </a:cubicBezTo>
                    <a:cubicBezTo>
                      <a:pt x="124" y="5"/>
                      <a:pt x="113" y="1"/>
                      <a:pt x="1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2" name="Google Shape;942;p8"/>
              <p:cNvSpPr/>
              <p:nvPr/>
            </p:nvSpPr>
            <p:spPr>
              <a:xfrm>
                <a:off x="5006666" y="3655293"/>
                <a:ext cx="66" cy="6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3" name="Google Shape;943;p8"/>
              <p:cNvSpPr/>
              <p:nvPr/>
            </p:nvSpPr>
            <p:spPr>
              <a:xfrm>
                <a:off x="4901137" y="3663567"/>
                <a:ext cx="31587" cy="9916"/>
              </a:xfrm>
              <a:custGeom>
                <a:avLst/>
                <a:gdLst/>
                <a:ahLst/>
                <a:cxnLst/>
                <a:rect l="l" t="t" r="r" b="b"/>
                <a:pathLst>
                  <a:path w="481" h="151" extrusionOk="0">
                    <a:moveTo>
                      <a:pt x="412" y="0"/>
                    </a:moveTo>
                    <a:cubicBezTo>
                      <a:pt x="409" y="0"/>
                      <a:pt x="406" y="0"/>
                      <a:pt x="403" y="1"/>
                    </a:cubicBezTo>
                    <a:cubicBezTo>
                      <a:pt x="283" y="20"/>
                      <a:pt x="166" y="50"/>
                      <a:pt x="46" y="79"/>
                    </a:cubicBezTo>
                    <a:cubicBezTo>
                      <a:pt x="1" y="88"/>
                      <a:pt x="18" y="151"/>
                      <a:pt x="60" y="151"/>
                    </a:cubicBezTo>
                    <a:cubicBezTo>
                      <a:pt x="63" y="151"/>
                      <a:pt x="66" y="151"/>
                      <a:pt x="69" y="150"/>
                    </a:cubicBezTo>
                    <a:cubicBezTo>
                      <a:pt x="189" y="131"/>
                      <a:pt x="312" y="114"/>
                      <a:pt x="428" y="85"/>
                    </a:cubicBezTo>
                    <a:cubicBezTo>
                      <a:pt x="480" y="70"/>
                      <a:pt x="463" y="0"/>
                      <a:pt x="4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4" name="Google Shape;944;p8"/>
              <p:cNvSpPr/>
              <p:nvPr/>
            </p:nvSpPr>
            <p:spPr>
              <a:xfrm>
                <a:off x="4939684" y="3657591"/>
                <a:ext cx="28107" cy="8800"/>
              </a:xfrm>
              <a:custGeom>
                <a:avLst/>
                <a:gdLst/>
                <a:ahLst/>
                <a:cxnLst/>
                <a:rect l="l" t="t" r="r" b="b"/>
                <a:pathLst>
                  <a:path w="428" h="134" extrusionOk="0">
                    <a:moveTo>
                      <a:pt x="366" y="0"/>
                    </a:moveTo>
                    <a:cubicBezTo>
                      <a:pt x="363" y="0"/>
                      <a:pt x="360" y="1"/>
                      <a:pt x="357" y="1"/>
                    </a:cubicBezTo>
                    <a:cubicBezTo>
                      <a:pt x="253" y="27"/>
                      <a:pt x="156" y="43"/>
                      <a:pt x="52" y="50"/>
                    </a:cubicBezTo>
                    <a:cubicBezTo>
                      <a:pt x="0" y="56"/>
                      <a:pt x="0" y="128"/>
                      <a:pt x="52" y="131"/>
                    </a:cubicBezTo>
                    <a:cubicBezTo>
                      <a:pt x="73" y="133"/>
                      <a:pt x="94" y="134"/>
                      <a:pt x="116" y="134"/>
                    </a:cubicBezTo>
                    <a:cubicBezTo>
                      <a:pt x="205" y="134"/>
                      <a:pt x="295" y="118"/>
                      <a:pt x="376" y="89"/>
                    </a:cubicBezTo>
                    <a:cubicBezTo>
                      <a:pt x="428" y="67"/>
                      <a:pt x="414" y="0"/>
                      <a:pt x="3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5" name="Google Shape;945;p8"/>
              <p:cNvSpPr/>
              <p:nvPr/>
            </p:nvSpPr>
            <p:spPr>
              <a:xfrm>
                <a:off x="5021704" y="3641371"/>
                <a:ext cx="29420" cy="11689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78" extrusionOk="0">
                    <a:moveTo>
                      <a:pt x="378" y="0"/>
                    </a:moveTo>
                    <a:cubicBezTo>
                      <a:pt x="374" y="0"/>
                      <a:pt x="369" y="1"/>
                      <a:pt x="364" y="2"/>
                    </a:cubicBezTo>
                    <a:cubicBezTo>
                      <a:pt x="261" y="28"/>
                      <a:pt x="154" y="54"/>
                      <a:pt x="50" y="93"/>
                    </a:cubicBezTo>
                    <a:cubicBezTo>
                      <a:pt x="1" y="108"/>
                      <a:pt x="16" y="177"/>
                      <a:pt x="66" y="177"/>
                    </a:cubicBezTo>
                    <a:cubicBezTo>
                      <a:pt x="68" y="177"/>
                      <a:pt x="71" y="177"/>
                      <a:pt x="73" y="177"/>
                    </a:cubicBezTo>
                    <a:cubicBezTo>
                      <a:pt x="180" y="158"/>
                      <a:pt x="290" y="128"/>
                      <a:pt x="390" y="99"/>
                    </a:cubicBezTo>
                    <a:cubicBezTo>
                      <a:pt x="447" y="81"/>
                      <a:pt x="430" y="0"/>
                      <a:pt x="3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6" name="Google Shape;946;p8"/>
              <p:cNvSpPr/>
              <p:nvPr/>
            </p:nvSpPr>
            <p:spPr>
              <a:xfrm>
                <a:off x="5076011" y="3635330"/>
                <a:ext cx="34542" cy="7092"/>
              </a:xfrm>
              <a:custGeom>
                <a:avLst/>
                <a:gdLst/>
                <a:ahLst/>
                <a:cxnLst/>
                <a:rect l="l" t="t" r="r" b="b"/>
                <a:pathLst>
                  <a:path w="526" h="108" extrusionOk="0">
                    <a:moveTo>
                      <a:pt x="473" y="0"/>
                    </a:moveTo>
                    <a:cubicBezTo>
                      <a:pt x="472" y="0"/>
                      <a:pt x="471" y="0"/>
                      <a:pt x="470" y="0"/>
                    </a:cubicBezTo>
                    <a:cubicBezTo>
                      <a:pt x="328" y="7"/>
                      <a:pt x="185" y="26"/>
                      <a:pt x="46" y="39"/>
                    </a:cubicBezTo>
                    <a:cubicBezTo>
                      <a:pt x="1" y="42"/>
                      <a:pt x="1" y="107"/>
                      <a:pt x="46" y="107"/>
                    </a:cubicBezTo>
                    <a:cubicBezTo>
                      <a:pt x="185" y="104"/>
                      <a:pt x="328" y="107"/>
                      <a:pt x="470" y="94"/>
                    </a:cubicBezTo>
                    <a:cubicBezTo>
                      <a:pt x="525" y="88"/>
                      <a:pt x="526" y="0"/>
                      <a:pt x="4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7" name="Google Shape;947;p8"/>
              <p:cNvSpPr/>
              <p:nvPr/>
            </p:nvSpPr>
            <p:spPr>
              <a:xfrm>
                <a:off x="5126116" y="3629223"/>
                <a:ext cx="33163" cy="7224"/>
              </a:xfrm>
              <a:custGeom>
                <a:avLst/>
                <a:gdLst/>
                <a:ahLst/>
                <a:cxnLst/>
                <a:rect l="l" t="t" r="r" b="b"/>
                <a:pathLst>
                  <a:path w="505" h="110" extrusionOk="0">
                    <a:moveTo>
                      <a:pt x="386" y="0"/>
                    </a:moveTo>
                    <a:cubicBezTo>
                      <a:pt x="267" y="0"/>
                      <a:pt x="153" y="22"/>
                      <a:pt x="35" y="41"/>
                    </a:cubicBezTo>
                    <a:cubicBezTo>
                      <a:pt x="1" y="51"/>
                      <a:pt x="5" y="110"/>
                      <a:pt x="39" y="110"/>
                    </a:cubicBezTo>
                    <a:cubicBezTo>
                      <a:pt x="41" y="110"/>
                      <a:pt x="43" y="110"/>
                      <a:pt x="44" y="109"/>
                    </a:cubicBezTo>
                    <a:cubicBezTo>
                      <a:pt x="177" y="100"/>
                      <a:pt x="310" y="103"/>
                      <a:pt x="449" y="93"/>
                    </a:cubicBezTo>
                    <a:cubicBezTo>
                      <a:pt x="504" y="90"/>
                      <a:pt x="504" y="6"/>
                      <a:pt x="449" y="2"/>
                    </a:cubicBezTo>
                    <a:cubicBezTo>
                      <a:pt x="428" y="1"/>
                      <a:pt x="407" y="0"/>
                      <a:pt x="3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48" name="Google Shape;948;p8"/>
            <p:cNvGrpSpPr/>
            <p:nvPr/>
          </p:nvGrpSpPr>
          <p:grpSpPr>
            <a:xfrm rot="-1218756">
              <a:off x="1255071" y="4710452"/>
              <a:ext cx="738177" cy="696830"/>
              <a:chOff x="3712416" y="2719728"/>
              <a:chExt cx="383381" cy="361907"/>
            </a:xfrm>
          </p:grpSpPr>
          <p:sp>
            <p:nvSpPr>
              <p:cNvPr id="949" name="Google Shape;949;p8"/>
              <p:cNvSpPr/>
              <p:nvPr/>
            </p:nvSpPr>
            <p:spPr>
              <a:xfrm>
                <a:off x="3712416" y="2719728"/>
                <a:ext cx="383381" cy="361907"/>
              </a:xfrm>
              <a:custGeom>
                <a:avLst/>
                <a:gdLst/>
                <a:ahLst/>
                <a:cxnLst/>
                <a:rect l="l" t="t" r="r" b="b"/>
                <a:pathLst>
                  <a:path w="5838" h="5511" extrusionOk="0">
                    <a:moveTo>
                      <a:pt x="3178" y="130"/>
                    </a:moveTo>
                    <a:cubicBezTo>
                      <a:pt x="3222" y="130"/>
                      <a:pt x="3267" y="131"/>
                      <a:pt x="3311" y="133"/>
                    </a:cubicBezTo>
                    <a:cubicBezTo>
                      <a:pt x="2446" y="716"/>
                      <a:pt x="1882" y="1694"/>
                      <a:pt x="1847" y="2744"/>
                    </a:cubicBezTo>
                    <a:cubicBezTo>
                      <a:pt x="1332" y="2530"/>
                      <a:pt x="865" y="2209"/>
                      <a:pt x="492" y="1772"/>
                    </a:cubicBezTo>
                    <a:cubicBezTo>
                      <a:pt x="638" y="1380"/>
                      <a:pt x="891" y="1024"/>
                      <a:pt x="1251" y="765"/>
                    </a:cubicBezTo>
                    <a:cubicBezTo>
                      <a:pt x="1801" y="363"/>
                      <a:pt x="2492" y="130"/>
                      <a:pt x="3178" y="130"/>
                    </a:cubicBezTo>
                    <a:close/>
                    <a:moveTo>
                      <a:pt x="3501" y="155"/>
                    </a:moveTo>
                    <a:lnTo>
                      <a:pt x="3501" y="155"/>
                    </a:lnTo>
                    <a:cubicBezTo>
                      <a:pt x="3486" y="184"/>
                      <a:pt x="3490" y="224"/>
                      <a:pt x="3531" y="230"/>
                    </a:cubicBezTo>
                    <a:lnTo>
                      <a:pt x="3538" y="230"/>
                    </a:lnTo>
                    <a:cubicBezTo>
                      <a:pt x="3544" y="237"/>
                      <a:pt x="3544" y="246"/>
                      <a:pt x="3547" y="250"/>
                    </a:cubicBezTo>
                    <a:cubicBezTo>
                      <a:pt x="3554" y="266"/>
                      <a:pt x="3570" y="279"/>
                      <a:pt x="3593" y="282"/>
                    </a:cubicBezTo>
                    <a:cubicBezTo>
                      <a:pt x="3595" y="282"/>
                      <a:pt x="3597" y="282"/>
                      <a:pt x="3599" y="282"/>
                    </a:cubicBezTo>
                    <a:cubicBezTo>
                      <a:pt x="3637" y="282"/>
                      <a:pt x="3655" y="229"/>
                      <a:pt x="3615" y="214"/>
                    </a:cubicBezTo>
                    <a:lnTo>
                      <a:pt x="3615" y="207"/>
                    </a:lnTo>
                    <a:lnTo>
                      <a:pt x="3615" y="191"/>
                    </a:lnTo>
                    <a:cubicBezTo>
                      <a:pt x="3615" y="182"/>
                      <a:pt x="3612" y="169"/>
                      <a:pt x="3609" y="159"/>
                    </a:cubicBezTo>
                    <a:lnTo>
                      <a:pt x="3609" y="159"/>
                    </a:lnTo>
                    <a:cubicBezTo>
                      <a:pt x="3852" y="198"/>
                      <a:pt x="4095" y="269"/>
                      <a:pt x="4322" y="376"/>
                    </a:cubicBezTo>
                    <a:cubicBezTo>
                      <a:pt x="5261" y="820"/>
                      <a:pt x="5656" y="1727"/>
                      <a:pt x="5660" y="2708"/>
                    </a:cubicBezTo>
                    <a:cubicBezTo>
                      <a:pt x="5656" y="2712"/>
                      <a:pt x="5653" y="2712"/>
                      <a:pt x="5643" y="2712"/>
                    </a:cubicBezTo>
                    <a:cubicBezTo>
                      <a:pt x="5592" y="2712"/>
                      <a:pt x="5575" y="2763"/>
                      <a:pt x="5592" y="2799"/>
                    </a:cubicBezTo>
                    <a:cubicBezTo>
                      <a:pt x="5190" y="2993"/>
                      <a:pt x="4736" y="3036"/>
                      <a:pt x="4296" y="3065"/>
                    </a:cubicBezTo>
                    <a:lnTo>
                      <a:pt x="4053" y="3074"/>
                    </a:lnTo>
                    <a:lnTo>
                      <a:pt x="4053" y="3071"/>
                    </a:lnTo>
                    <a:cubicBezTo>
                      <a:pt x="4082" y="2945"/>
                      <a:pt x="4088" y="2809"/>
                      <a:pt x="4095" y="2682"/>
                    </a:cubicBezTo>
                    <a:cubicBezTo>
                      <a:pt x="4095" y="2655"/>
                      <a:pt x="4075" y="2641"/>
                      <a:pt x="4053" y="2641"/>
                    </a:cubicBezTo>
                    <a:cubicBezTo>
                      <a:pt x="4032" y="2641"/>
                      <a:pt x="4009" y="2655"/>
                      <a:pt x="4004" y="2682"/>
                    </a:cubicBezTo>
                    <a:cubicBezTo>
                      <a:pt x="3991" y="2806"/>
                      <a:pt x="3981" y="2942"/>
                      <a:pt x="3991" y="3065"/>
                    </a:cubicBezTo>
                    <a:cubicBezTo>
                      <a:pt x="3991" y="3068"/>
                      <a:pt x="3998" y="3071"/>
                      <a:pt x="3998" y="3074"/>
                    </a:cubicBezTo>
                    <a:cubicBezTo>
                      <a:pt x="3902" y="3078"/>
                      <a:pt x="3806" y="3080"/>
                      <a:pt x="3710" y="3080"/>
                    </a:cubicBezTo>
                    <a:cubicBezTo>
                      <a:pt x="3399" y="3080"/>
                      <a:pt x="3087" y="3059"/>
                      <a:pt x="2783" y="3010"/>
                    </a:cubicBezTo>
                    <a:cubicBezTo>
                      <a:pt x="2501" y="2968"/>
                      <a:pt x="2232" y="2893"/>
                      <a:pt x="1966" y="2796"/>
                    </a:cubicBezTo>
                    <a:cubicBezTo>
                      <a:pt x="1966" y="2699"/>
                      <a:pt x="1976" y="2598"/>
                      <a:pt x="1989" y="2501"/>
                    </a:cubicBezTo>
                    <a:cubicBezTo>
                      <a:pt x="1999" y="2401"/>
                      <a:pt x="2015" y="2303"/>
                      <a:pt x="2041" y="2206"/>
                    </a:cubicBezTo>
                    <a:cubicBezTo>
                      <a:pt x="2171" y="2229"/>
                      <a:pt x="2300" y="2258"/>
                      <a:pt x="2430" y="2271"/>
                    </a:cubicBezTo>
                    <a:cubicBezTo>
                      <a:pt x="2431" y="2271"/>
                      <a:pt x="2432" y="2271"/>
                      <a:pt x="2433" y="2271"/>
                    </a:cubicBezTo>
                    <a:cubicBezTo>
                      <a:pt x="2479" y="2271"/>
                      <a:pt x="2490" y="2193"/>
                      <a:pt x="2443" y="2184"/>
                    </a:cubicBezTo>
                    <a:cubicBezTo>
                      <a:pt x="2316" y="2158"/>
                      <a:pt x="2187" y="2148"/>
                      <a:pt x="2057" y="2135"/>
                    </a:cubicBezTo>
                    <a:cubicBezTo>
                      <a:pt x="2255" y="1322"/>
                      <a:pt x="2776" y="606"/>
                      <a:pt x="3496" y="159"/>
                    </a:cubicBezTo>
                    <a:cubicBezTo>
                      <a:pt x="3497" y="157"/>
                      <a:pt x="3499" y="156"/>
                      <a:pt x="3501" y="155"/>
                    </a:cubicBezTo>
                    <a:close/>
                    <a:moveTo>
                      <a:pt x="457" y="1873"/>
                    </a:moveTo>
                    <a:lnTo>
                      <a:pt x="457" y="1873"/>
                    </a:lnTo>
                    <a:cubicBezTo>
                      <a:pt x="816" y="2339"/>
                      <a:pt x="1302" y="2670"/>
                      <a:pt x="1843" y="2887"/>
                    </a:cubicBezTo>
                    <a:cubicBezTo>
                      <a:pt x="1847" y="3457"/>
                      <a:pt x="2015" y="4014"/>
                      <a:pt x="2265" y="4526"/>
                    </a:cubicBezTo>
                    <a:cubicBezTo>
                      <a:pt x="2371" y="4753"/>
                      <a:pt x="2543" y="5148"/>
                      <a:pt x="2789" y="5342"/>
                    </a:cubicBezTo>
                    <a:cubicBezTo>
                      <a:pt x="1827" y="5226"/>
                      <a:pt x="952" y="4668"/>
                      <a:pt x="554" y="3752"/>
                    </a:cubicBezTo>
                    <a:cubicBezTo>
                      <a:pt x="298" y="3155"/>
                      <a:pt x="259" y="2472"/>
                      <a:pt x="457" y="1873"/>
                    </a:cubicBezTo>
                    <a:close/>
                    <a:moveTo>
                      <a:pt x="5666" y="2912"/>
                    </a:moveTo>
                    <a:lnTo>
                      <a:pt x="5666" y="2912"/>
                    </a:lnTo>
                    <a:cubicBezTo>
                      <a:pt x="5660" y="2942"/>
                      <a:pt x="5660" y="2968"/>
                      <a:pt x="5656" y="2993"/>
                    </a:cubicBezTo>
                    <a:cubicBezTo>
                      <a:pt x="5611" y="3674"/>
                      <a:pt x="5319" y="4234"/>
                      <a:pt x="4769" y="4639"/>
                    </a:cubicBezTo>
                    <a:cubicBezTo>
                      <a:pt x="4357" y="4937"/>
                      <a:pt x="3732" y="5326"/>
                      <a:pt x="3204" y="5371"/>
                    </a:cubicBezTo>
                    <a:lnTo>
                      <a:pt x="3194" y="5371"/>
                    </a:lnTo>
                    <a:cubicBezTo>
                      <a:pt x="3187" y="5372"/>
                      <a:pt x="3180" y="5372"/>
                      <a:pt x="3173" y="5372"/>
                    </a:cubicBezTo>
                    <a:cubicBezTo>
                      <a:pt x="2666" y="5372"/>
                      <a:pt x="2318" y="4365"/>
                      <a:pt x="2184" y="3985"/>
                    </a:cubicBezTo>
                    <a:cubicBezTo>
                      <a:pt x="2060" y="3651"/>
                      <a:pt x="1992" y="3295"/>
                      <a:pt x="1979" y="2938"/>
                    </a:cubicBezTo>
                    <a:lnTo>
                      <a:pt x="1979" y="2938"/>
                    </a:lnTo>
                    <a:cubicBezTo>
                      <a:pt x="2252" y="3036"/>
                      <a:pt x="2533" y="3107"/>
                      <a:pt x="2818" y="3149"/>
                    </a:cubicBezTo>
                    <a:cubicBezTo>
                      <a:pt x="2874" y="3155"/>
                      <a:pt x="2935" y="3165"/>
                      <a:pt x="2997" y="3172"/>
                    </a:cubicBezTo>
                    <a:cubicBezTo>
                      <a:pt x="2980" y="3279"/>
                      <a:pt x="2961" y="3382"/>
                      <a:pt x="2955" y="3492"/>
                    </a:cubicBezTo>
                    <a:cubicBezTo>
                      <a:pt x="2955" y="3518"/>
                      <a:pt x="2973" y="3530"/>
                      <a:pt x="2991" y="3530"/>
                    </a:cubicBezTo>
                    <a:cubicBezTo>
                      <a:pt x="3011" y="3530"/>
                      <a:pt x="3031" y="3517"/>
                      <a:pt x="3032" y="3492"/>
                    </a:cubicBezTo>
                    <a:cubicBezTo>
                      <a:pt x="3045" y="3385"/>
                      <a:pt x="3045" y="3285"/>
                      <a:pt x="3045" y="3181"/>
                    </a:cubicBezTo>
                    <a:cubicBezTo>
                      <a:pt x="3269" y="3207"/>
                      <a:pt x="3495" y="3217"/>
                      <a:pt x="3721" y="3217"/>
                    </a:cubicBezTo>
                    <a:cubicBezTo>
                      <a:pt x="3955" y="3217"/>
                      <a:pt x="4189" y="3206"/>
                      <a:pt x="4422" y="3188"/>
                    </a:cubicBezTo>
                    <a:cubicBezTo>
                      <a:pt x="4850" y="3152"/>
                      <a:pt x="5281" y="3104"/>
                      <a:pt x="5666" y="2912"/>
                    </a:cubicBezTo>
                    <a:close/>
                    <a:moveTo>
                      <a:pt x="3185" y="0"/>
                    </a:moveTo>
                    <a:cubicBezTo>
                      <a:pt x="2599" y="0"/>
                      <a:pt x="2006" y="167"/>
                      <a:pt x="1490" y="457"/>
                    </a:cubicBezTo>
                    <a:cubicBezTo>
                      <a:pt x="454" y="1040"/>
                      <a:pt x="0" y="2190"/>
                      <a:pt x="275" y="3340"/>
                    </a:cubicBezTo>
                    <a:cubicBezTo>
                      <a:pt x="568" y="4557"/>
                      <a:pt x="1683" y="5453"/>
                      <a:pt x="2940" y="5453"/>
                    </a:cubicBezTo>
                    <a:cubicBezTo>
                      <a:pt x="2964" y="5453"/>
                      <a:pt x="2988" y="5453"/>
                      <a:pt x="3013" y="5452"/>
                    </a:cubicBezTo>
                    <a:cubicBezTo>
                      <a:pt x="3016" y="5452"/>
                      <a:pt x="3019" y="5452"/>
                      <a:pt x="3026" y="5456"/>
                    </a:cubicBezTo>
                    <a:cubicBezTo>
                      <a:pt x="3029" y="5485"/>
                      <a:pt x="3049" y="5511"/>
                      <a:pt x="3084" y="5511"/>
                    </a:cubicBezTo>
                    <a:cubicBezTo>
                      <a:pt x="3089" y="5511"/>
                      <a:pt x="3094" y="5511"/>
                      <a:pt x="3098" y="5511"/>
                    </a:cubicBezTo>
                    <a:cubicBezTo>
                      <a:pt x="3652" y="5511"/>
                      <a:pt x="4261" y="5139"/>
                      <a:pt x="4704" y="4843"/>
                    </a:cubicBezTo>
                    <a:cubicBezTo>
                      <a:pt x="5174" y="4539"/>
                      <a:pt x="5543" y="4124"/>
                      <a:pt x="5698" y="3573"/>
                    </a:cubicBezTo>
                    <a:cubicBezTo>
                      <a:pt x="5767" y="3330"/>
                      <a:pt x="5802" y="3078"/>
                      <a:pt x="5812" y="2828"/>
                    </a:cubicBezTo>
                    <a:cubicBezTo>
                      <a:pt x="5838" y="2799"/>
                      <a:pt x="5838" y="2760"/>
                      <a:pt x="5815" y="2731"/>
                    </a:cubicBezTo>
                    <a:cubicBezTo>
                      <a:pt x="5822" y="1866"/>
                      <a:pt x="5488" y="998"/>
                      <a:pt x="4769" y="489"/>
                    </a:cubicBezTo>
                    <a:cubicBezTo>
                      <a:pt x="4295" y="151"/>
                      <a:pt x="3743" y="0"/>
                      <a:pt x="31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0" name="Google Shape;950;p8"/>
              <p:cNvSpPr/>
              <p:nvPr/>
            </p:nvSpPr>
            <p:spPr>
              <a:xfrm>
                <a:off x="3759500" y="2820987"/>
                <a:ext cx="36316" cy="8143"/>
              </a:xfrm>
              <a:custGeom>
                <a:avLst/>
                <a:gdLst/>
                <a:ahLst/>
                <a:cxnLst/>
                <a:rect l="l" t="t" r="r" b="b"/>
                <a:pathLst>
                  <a:path w="553" h="124" extrusionOk="0">
                    <a:moveTo>
                      <a:pt x="422" y="1"/>
                    </a:moveTo>
                    <a:cubicBezTo>
                      <a:pt x="286" y="1"/>
                      <a:pt x="137" y="22"/>
                      <a:pt x="18" y="81"/>
                    </a:cubicBezTo>
                    <a:cubicBezTo>
                      <a:pt x="0" y="87"/>
                      <a:pt x="7" y="124"/>
                      <a:pt x="27" y="124"/>
                    </a:cubicBezTo>
                    <a:cubicBezTo>
                      <a:pt x="28" y="124"/>
                      <a:pt x="30" y="124"/>
                      <a:pt x="31" y="123"/>
                    </a:cubicBezTo>
                    <a:cubicBezTo>
                      <a:pt x="190" y="107"/>
                      <a:pt x="342" y="84"/>
                      <a:pt x="504" y="81"/>
                    </a:cubicBezTo>
                    <a:cubicBezTo>
                      <a:pt x="553" y="75"/>
                      <a:pt x="553" y="3"/>
                      <a:pt x="504" y="3"/>
                    </a:cubicBezTo>
                    <a:cubicBezTo>
                      <a:pt x="478" y="2"/>
                      <a:pt x="450" y="1"/>
                      <a:pt x="4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1" name="Google Shape;951;p8"/>
              <p:cNvSpPr/>
              <p:nvPr/>
            </p:nvSpPr>
            <p:spPr>
              <a:xfrm>
                <a:off x="3813216" y="2820659"/>
                <a:ext cx="33557" cy="6961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06" extrusionOk="0">
                    <a:moveTo>
                      <a:pt x="232" y="0"/>
                    </a:moveTo>
                    <a:cubicBezTo>
                      <a:pt x="171" y="0"/>
                      <a:pt x="109" y="4"/>
                      <a:pt x="49" y="12"/>
                    </a:cubicBezTo>
                    <a:cubicBezTo>
                      <a:pt x="4" y="15"/>
                      <a:pt x="1" y="86"/>
                      <a:pt x="49" y="86"/>
                    </a:cubicBezTo>
                    <a:cubicBezTo>
                      <a:pt x="82" y="84"/>
                      <a:pt x="114" y="83"/>
                      <a:pt x="146" y="83"/>
                    </a:cubicBezTo>
                    <a:cubicBezTo>
                      <a:pt x="249" y="83"/>
                      <a:pt x="351" y="93"/>
                      <a:pt x="454" y="106"/>
                    </a:cubicBezTo>
                    <a:cubicBezTo>
                      <a:pt x="456" y="106"/>
                      <a:pt x="457" y="106"/>
                      <a:pt x="459" y="106"/>
                    </a:cubicBezTo>
                    <a:cubicBezTo>
                      <a:pt x="500" y="106"/>
                      <a:pt x="511" y="28"/>
                      <a:pt x="464" y="21"/>
                    </a:cubicBezTo>
                    <a:cubicBezTo>
                      <a:pt x="388" y="7"/>
                      <a:pt x="310" y="0"/>
                      <a:pt x="2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2" name="Google Shape;952;p8"/>
              <p:cNvSpPr/>
              <p:nvPr/>
            </p:nvSpPr>
            <p:spPr>
              <a:xfrm>
                <a:off x="3866407" y="2827554"/>
                <a:ext cx="31981" cy="7289"/>
              </a:xfrm>
              <a:custGeom>
                <a:avLst/>
                <a:gdLst/>
                <a:ahLst/>
                <a:cxnLst/>
                <a:rect l="l" t="t" r="r" b="b"/>
                <a:pathLst>
                  <a:path w="487" h="111" extrusionOk="0">
                    <a:moveTo>
                      <a:pt x="40" y="0"/>
                    </a:moveTo>
                    <a:cubicBezTo>
                      <a:pt x="1" y="0"/>
                      <a:pt x="1" y="65"/>
                      <a:pt x="43" y="69"/>
                    </a:cubicBezTo>
                    <a:cubicBezTo>
                      <a:pt x="169" y="85"/>
                      <a:pt x="299" y="104"/>
                      <a:pt x="425" y="111"/>
                    </a:cubicBezTo>
                    <a:cubicBezTo>
                      <a:pt x="473" y="111"/>
                      <a:pt x="486" y="33"/>
                      <a:pt x="438" y="30"/>
                    </a:cubicBezTo>
                    <a:cubicBezTo>
                      <a:pt x="308" y="7"/>
                      <a:pt x="172" y="7"/>
                      <a:pt x="43" y="1"/>
                    </a:cubicBezTo>
                    <a:cubicBezTo>
                      <a:pt x="42" y="0"/>
                      <a:pt x="41" y="0"/>
                      <a:pt x="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3" name="Google Shape;953;p8"/>
              <p:cNvSpPr/>
              <p:nvPr/>
            </p:nvSpPr>
            <p:spPr>
              <a:xfrm>
                <a:off x="3915724" y="2826175"/>
                <a:ext cx="47676" cy="31193"/>
              </a:xfrm>
              <a:custGeom>
                <a:avLst/>
                <a:gdLst/>
                <a:ahLst/>
                <a:cxnLst/>
                <a:rect l="l" t="t" r="r" b="b"/>
                <a:pathLst>
                  <a:path w="726" h="475" extrusionOk="0">
                    <a:moveTo>
                      <a:pt x="145" y="0"/>
                    </a:moveTo>
                    <a:cubicBezTo>
                      <a:pt x="130" y="0"/>
                      <a:pt x="114" y="10"/>
                      <a:pt x="114" y="28"/>
                    </a:cubicBezTo>
                    <a:lnTo>
                      <a:pt x="114" y="90"/>
                    </a:lnTo>
                    <a:cubicBezTo>
                      <a:pt x="98" y="86"/>
                      <a:pt x="82" y="86"/>
                      <a:pt x="66" y="83"/>
                    </a:cubicBezTo>
                    <a:cubicBezTo>
                      <a:pt x="63" y="82"/>
                      <a:pt x="60" y="82"/>
                      <a:pt x="57" y="82"/>
                    </a:cubicBezTo>
                    <a:cubicBezTo>
                      <a:pt x="15" y="82"/>
                      <a:pt x="1" y="145"/>
                      <a:pt x="46" y="154"/>
                    </a:cubicBezTo>
                    <a:cubicBezTo>
                      <a:pt x="66" y="158"/>
                      <a:pt x="92" y="167"/>
                      <a:pt x="111" y="171"/>
                    </a:cubicBezTo>
                    <a:cubicBezTo>
                      <a:pt x="102" y="255"/>
                      <a:pt x="85" y="342"/>
                      <a:pt x="66" y="427"/>
                    </a:cubicBezTo>
                    <a:cubicBezTo>
                      <a:pt x="58" y="455"/>
                      <a:pt x="80" y="474"/>
                      <a:pt x="104" y="474"/>
                    </a:cubicBezTo>
                    <a:cubicBezTo>
                      <a:pt x="119" y="474"/>
                      <a:pt x="136" y="466"/>
                      <a:pt x="144" y="446"/>
                    </a:cubicBezTo>
                    <a:cubicBezTo>
                      <a:pt x="176" y="365"/>
                      <a:pt x="189" y="274"/>
                      <a:pt x="189" y="190"/>
                    </a:cubicBezTo>
                    <a:cubicBezTo>
                      <a:pt x="344" y="232"/>
                      <a:pt x="497" y="287"/>
                      <a:pt x="649" y="342"/>
                    </a:cubicBezTo>
                    <a:cubicBezTo>
                      <a:pt x="654" y="344"/>
                      <a:pt x="658" y="344"/>
                      <a:pt x="662" y="344"/>
                    </a:cubicBezTo>
                    <a:cubicBezTo>
                      <a:pt x="703" y="344"/>
                      <a:pt x="726" y="279"/>
                      <a:pt x="685" y="261"/>
                    </a:cubicBezTo>
                    <a:cubicBezTo>
                      <a:pt x="529" y="184"/>
                      <a:pt x="357" y="138"/>
                      <a:pt x="183" y="103"/>
                    </a:cubicBezTo>
                    <a:cubicBezTo>
                      <a:pt x="179" y="73"/>
                      <a:pt x="176" y="44"/>
                      <a:pt x="173" y="22"/>
                    </a:cubicBezTo>
                    <a:cubicBezTo>
                      <a:pt x="170" y="7"/>
                      <a:pt x="158" y="0"/>
                      <a:pt x="1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4" name="Google Shape;954;p8"/>
              <p:cNvSpPr/>
              <p:nvPr/>
            </p:nvSpPr>
            <p:spPr>
              <a:xfrm>
                <a:off x="3973512" y="2832479"/>
                <a:ext cx="34280" cy="30405"/>
              </a:xfrm>
              <a:custGeom>
                <a:avLst/>
                <a:gdLst/>
                <a:ahLst/>
                <a:cxnLst/>
                <a:rect l="l" t="t" r="r" b="b"/>
                <a:pathLst>
                  <a:path w="522" h="463" extrusionOk="0">
                    <a:moveTo>
                      <a:pt x="152" y="1"/>
                    </a:moveTo>
                    <a:cubicBezTo>
                      <a:pt x="127" y="1"/>
                      <a:pt x="100" y="22"/>
                      <a:pt x="106" y="52"/>
                    </a:cubicBezTo>
                    <a:cubicBezTo>
                      <a:pt x="119" y="120"/>
                      <a:pt x="135" y="188"/>
                      <a:pt x="155" y="256"/>
                    </a:cubicBezTo>
                    <a:cubicBezTo>
                      <a:pt x="122" y="250"/>
                      <a:pt x="93" y="237"/>
                      <a:pt x="61" y="230"/>
                    </a:cubicBezTo>
                    <a:cubicBezTo>
                      <a:pt x="55" y="228"/>
                      <a:pt x="50" y="227"/>
                      <a:pt x="45" y="227"/>
                    </a:cubicBezTo>
                    <a:cubicBezTo>
                      <a:pt x="9" y="227"/>
                      <a:pt x="1" y="287"/>
                      <a:pt x="41" y="301"/>
                    </a:cubicBezTo>
                    <a:cubicBezTo>
                      <a:pt x="86" y="321"/>
                      <a:pt x="135" y="340"/>
                      <a:pt x="184" y="363"/>
                    </a:cubicBezTo>
                    <a:lnTo>
                      <a:pt x="193" y="411"/>
                    </a:lnTo>
                    <a:cubicBezTo>
                      <a:pt x="199" y="427"/>
                      <a:pt x="211" y="434"/>
                      <a:pt x="224" y="434"/>
                    </a:cubicBezTo>
                    <a:cubicBezTo>
                      <a:pt x="243" y="434"/>
                      <a:pt x="262" y="419"/>
                      <a:pt x="258" y="395"/>
                    </a:cubicBezTo>
                    <a:lnTo>
                      <a:pt x="258" y="395"/>
                    </a:lnTo>
                    <a:cubicBezTo>
                      <a:pt x="320" y="418"/>
                      <a:pt x="385" y="444"/>
                      <a:pt x="446" y="460"/>
                    </a:cubicBezTo>
                    <a:cubicBezTo>
                      <a:pt x="451" y="462"/>
                      <a:pt x="456" y="463"/>
                      <a:pt x="461" y="463"/>
                    </a:cubicBezTo>
                    <a:cubicBezTo>
                      <a:pt x="501" y="463"/>
                      <a:pt x="522" y="406"/>
                      <a:pt x="478" y="382"/>
                    </a:cubicBezTo>
                    <a:cubicBezTo>
                      <a:pt x="401" y="347"/>
                      <a:pt x="320" y="318"/>
                      <a:pt x="239" y="288"/>
                    </a:cubicBezTo>
                    <a:cubicBezTo>
                      <a:pt x="223" y="204"/>
                      <a:pt x="206" y="117"/>
                      <a:pt x="187" y="29"/>
                    </a:cubicBezTo>
                    <a:cubicBezTo>
                      <a:pt x="182" y="9"/>
                      <a:pt x="167" y="1"/>
                      <a:pt x="1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5" name="Google Shape;955;p8"/>
              <p:cNvSpPr/>
              <p:nvPr/>
            </p:nvSpPr>
            <p:spPr>
              <a:xfrm>
                <a:off x="4020267" y="2864919"/>
                <a:ext cx="23182" cy="14973"/>
              </a:xfrm>
              <a:custGeom>
                <a:avLst/>
                <a:gdLst/>
                <a:ahLst/>
                <a:cxnLst/>
                <a:rect l="l" t="t" r="r" b="b"/>
                <a:pathLst>
                  <a:path w="353" h="228" extrusionOk="0">
                    <a:moveTo>
                      <a:pt x="59" y="0"/>
                    </a:moveTo>
                    <a:cubicBezTo>
                      <a:pt x="13" y="0"/>
                      <a:pt x="0" y="68"/>
                      <a:pt x="48" y="83"/>
                    </a:cubicBezTo>
                    <a:cubicBezTo>
                      <a:pt x="126" y="112"/>
                      <a:pt x="191" y="157"/>
                      <a:pt x="252" y="212"/>
                    </a:cubicBezTo>
                    <a:cubicBezTo>
                      <a:pt x="261" y="223"/>
                      <a:pt x="272" y="227"/>
                      <a:pt x="283" y="227"/>
                    </a:cubicBezTo>
                    <a:cubicBezTo>
                      <a:pt x="318" y="227"/>
                      <a:pt x="352" y="179"/>
                      <a:pt x="317" y="144"/>
                    </a:cubicBezTo>
                    <a:cubicBezTo>
                      <a:pt x="249" y="76"/>
                      <a:pt x="162" y="28"/>
                      <a:pt x="71" y="2"/>
                    </a:cubicBezTo>
                    <a:cubicBezTo>
                      <a:pt x="67" y="1"/>
                      <a:pt x="63" y="0"/>
                      <a:pt x="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6" name="Google Shape;956;p8"/>
              <p:cNvSpPr/>
              <p:nvPr/>
            </p:nvSpPr>
            <p:spPr>
              <a:xfrm>
                <a:off x="4045746" y="2878840"/>
                <a:ext cx="35593" cy="21408"/>
              </a:xfrm>
              <a:custGeom>
                <a:avLst/>
                <a:gdLst/>
                <a:ahLst/>
                <a:cxnLst/>
                <a:rect l="l" t="t" r="r" b="b"/>
                <a:pathLst>
                  <a:path w="542" h="326" extrusionOk="0">
                    <a:moveTo>
                      <a:pt x="137" y="0"/>
                    </a:moveTo>
                    <a:cubicBezTo>
                      <a:pt x="94" y="0"/>
                      <a:pt x="82" y="75"/>
                      <a:pt x="127" y="81"/>
                    </a:cubicBezTo>
                    <a:cubicBezTo>
                      <a:pt x="188" y="94"/>
                      <a:pt x="243" y="114"/>
                      <a:pt x="292" y="143"/>
                    </a:cubicBezTo>
                    <a:cubicBezTo>
                      <a:pt x="331" y="162"/>
                      <a:pt x="357" y="191"/>
                      <a:pt x="386" y="214"/>
                    </a:cubicBezTo>
                    <a:cubicBezTo>
                      <a:pt x="286" y="198"/>
                      <a:pt x="185" y="182"/>
                      <a:pt x="78" y="172"/>
                    </a:cubicBezTo>
                    <a:cubicBezTo>
                      <a:pt x="75" y="171"/>
                      <a:pt x="72" y="171"/>
                      <a:pt x="69" y="171"/>
                    </a:cubicBezTo>
                    <a:cubicBezTo>
                      <a:pt x="20" y="171"/>
                      <a:pt x="0" y="244"/>
                      <a:pt x="52" y="256"/>
                    </a:cubicBezTo>
                    <a:cubicBezTo>
                      <a:pt x="172" y="279"/>
                      <a:pt x="292" y="308"/>
                      <a:pt x="412" y="324"/>
                    </a:cubicBezTo>
                    <a:cubicBezTo>
                      <a:pt x="416" y="325"/>
                      <a:pt x="420" y="326"/>
                      <a:pt x="423" y="326"/>
                    </a:cubicBezTo>
                    <a:cubicBezTo>
                      <a:pt x="456" y="326"/>
                      <a:pt x="480" y="289"/>
                      <a:pt x="477" y="263"/>
                    </a:cubicBezTo>
                    <a:cubicBezTo>
                      <a:pt x="516" y="259"/>
                      <a:pt x="541" y="230"/>
                      <a:pt x="516" y="195"/>
                    </a:cubicBezTo>
                    <a:cubicBezTo>
                      <a:pt x="435" y="78"/>
                      <a:pt x="276" y="16"/>
                      <a:pt x="140" y="0"/>
                    </a:cubicBezTo>
                    <a:cubicBezTo>
                      <a:pt x="139" y="0"/>
                      <a:pt x="138" y="0"/>
                      <a:pt x="1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7" name="Google Shape;957;p8"/>
              <p:cNvSpPr/>
              <p:nvPr/>
            </p:nvSpPr>
            <p:spPr>
              <a:xfrm>
                <a:off x="3912112" y="3038938"/>
                <a:ext cx="22262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339" h="485" extrusionOk="0">
                    <a:moveTo>
                      <a:pt x="287" y="1"/>
                    </a:moveTo>
                    <a:cubicBezTo>
                      <a:pt x="271" y="1"/>
                      <a:pt x="255" y="9"/>
                      <a:pt x="247" y="28"/>
                    </a:cubicBezTo>
                    <a:cubicBezTo>
                      <a:pt x="186" y="173"/>
                      <a:pt x="118" y="309"/>
                      <a:pt x="20" y="433"/>
                    </a:cubicBezTo>
                    <a:cubicBezTo>
                      <a:pt x="1" y="457"/>
                      <a:pt x="25" y="485"/>
                      <a:pt x="50" y="485"/>
                    </a:cubicBezTo>
                    <a:cubicBezTo>
                      <a:pt x="58" y="485"/>
                      <a:pt x="66" y="482"/>
                      <a:pt x="72" y="475"/>
                    </a:cubicBezTo>
                    <a:cubicBezTo>
                      <a:pt x="186" y="355"/>
                      <a:pt x="280" y="212"/>
                      <a:pt x="328" y="54"/>
                    </a:cubicBezTo>
                    <a:cubicBezTo>
                      <a:pt x="338" y="22"/>
                      <a:pt x="313" y="1"/>
                      <a:pt x="2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8" name="Google Shape;958;p8"/>
              <p:cNvSpPr/>
              <p:nvPr/>
            </p:nvSpPr>
            <p:spPr>
              <a:xfrm>
                <a:off x="3942713" y="2990015"/>
                <a:ext cx="18256" cy="32178"/>
              </a:xfrm>
              <a:custGeom>
                <a:avLst/>
                <a:gdLst/>
                <a:ahLst/>
                <a:cxnLst/>
                <a:rect l="l" t="t" r="r" b="b"/>
                <a:pathLst>
                  <a:path w="278" h="490" extrusionOk="0">
                    <a:moveTo>
                      <a:pt x="222" y="1"/>
                    </a:moveTo>
                    <a:cubicBezTo>
                      <a:pt x="208" y="1"/>
                      <a:pt x="194" y="7"/>
                      <a:pt x="186" y="21"/>
                    </a:cubicBezTo>
                    <a:cubicBezTo>
                      <a:pt x="118" y="151"/>
                      <a:pt x="60" y="300"/>
                      <a:pt x="11" y="439"/>
                    </a:cubicBezTo>
                    <a:cubicBezTo>
                      <a:pt x="0" y="467"/>
                      <a:pt x="30" y="490"/>
                      <a:pt x="57" y="490"/>
                    </a:cubicBezTo>
                    <a:cubicBezTo>
                      <a:pt x="70" y="490"/>
                      <a:pt x="83" y="484"/>
                      <a:pt x="89" y="471"/>
                    </a:cubicBezTo>
                    <a:cubicBezTo>
                      <a:pt x="154" y="335"/>
                      <a:pt x="222" y="196"/>
                      <a:pt x="267" y="53"/>
                    </a:cubicBezTo>
                    <a:cubicBezTo>
                      <a:pt x="278" y="23"/>
                      <a:pt x="249" y="1"/>
                      <a:pt x="2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9" name="Google Shape;959;p8"/>
              <p:cNvSpPr/>
              <p:nvPr/>
            </p:nvSpPr>
            <p:spPr>
              <a:xfrm>
                <a:off x="3963530" y="2938269"/>
                <a:ext cx="12412" cy="37826"/>
              </a:xfrm>
              <a:custGeom>
                <a:avLst/>
                <a:gdLst/>
                <a:ahLst/>
                <a:cxnLst/>
                <a:rect l="l" t="t" r="r" b="b"/>
                <a:pathLst>
                  <a:path w="189" h="576" extrusionOk="0">
                    <a:moveTo>
                      <a:pt x="133" y="0"/>
                    </a:moveTo>
                    <a:cubicBezTo>
                      <a:pt x="116" y="0"/>
                      <a:pt x="99" y="11"/>
                      <a:pt x="93" y="35"/>
                    </a:cubicBezTo>
                    <a:cubicBezTo>
                      <a:pt x="51" y="197"/>
                      <a:pt x="21" y="372"/>
                      <a:pt x="2" y="540"/>
                    </a:cubicBezTo>
                    <a:cubicBezTo>
                      <a:pt x="0" y="563"/>
                      <a:pt x="19" y="576"/>
                      <a:pt x="37" y="576"/>
                    </a:cubicBezTo>
                    <a:cubicBezTo>
                      <a:pt x="52" y="576"/>
                      <a:pt x="67" y="567"/>
                      <a:pt x="70" y="550"/>
                    </a:cubicBezTo>
                    <a:cubicBezTo>
                      <a:pt x="115" y="391"/>
                      <a:pt x="157" y="226"/>
                      <a:pt x="180" y="61"/>
                    </a:cubicBezTo>
                    <a:cubicBezTo>
                      <a:pt x="188" y="25"/>
                      <a:pt x="160" y="0"/>
                      <a:pt x="1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0" name="Google Shape;960;p8"/>
              <p:cNvSpPr/>
              <p:nvPr/>
            </p:nvSpPr>
            <p:spPr>
              <a:xfrm>
                <a:off x="3970622" y="2794129"/>
                <a:ext cx="7946" cy="19832"/>
              </a:xfrm>
              <a:custGeom>
                <a:avLst/>
                <a:gdLst/>
                <a:ahLst/>
                <a:cxnLst/>
                <a:rect l="l" t="t" r="r" b="b"/>
                <a:pathLst>
                  <a:path w="121" h="302" extrusionOk="0">
                    <a:moveTo>
                      <a:pt x="56" y="0"/>
                    </a:moveTo>
                    <a:cubicBezTo>
                      <a:pt x="29" y="0"/>
                      <a:pt x="1" y="21"/>
                      <a:pt x="11" y="56"/>
                    </a:cubicBezTo>
                    <a:cubicBezTo>
                      <a:pt x="33" y="127"/>
                      <a:pt x="43" y="192"/>
                      <a:pt x="40" y="270"/>
                    </a:cubicBezTo>
                    <a:cubicBezTo>
                      <a:pt x="40" y="290"/>
                      <a:pt x="56" y="301"/>
                      <a:pt x="71" y="301"/>
                    </a:cubicBezTo>
                    <a:cubicBezTo>
                      <a:pt x="84" y="301"/>
                      <a:pt x="97" y="294"/>
                      <a:pt x="101" y="276"/>
                    </a:cubicBezTo>
                    <a:cubicBezTo>
                      <a:pt x="121" y="199"/>
                      <a:pt x="121" y="111"/>
                      <a:pt x="98" y="30"/>
                    </a:cubicBezTo>
                    <a:cubicBezTo>
                      <a:pt x="92" y="9"/>
                      <a:pt x="74" y="0"/>
                      <a:pt x="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1" name="Google Shape;961;p8"/>
              <p:cNvSpPr/>
              <p:nvPr/>
            </p:nvSpPr>
            <p:spPr>
              <a:xfrm>
                <a:off x="3958277" y="2746980"/>
                <a:ext cx="13594" cy="21474"/>
              </a:xfrm>
              <a:custGeom>
                <a:avLst/>
                <a:gdLst/>
                <a:ahLst/>
                <a:cxnLst/>
                <a:rect l="l" t="t" r="r" b="b"/>
                <a:pathLst>
                  <a:path w="207" h="327" extrusionOk="0">
                    <a:moveTo>
                      <a:pt x="64" y="0"/>
                    </a:moveTo>
                    <a:cubicBezTo>
                      <a:pt x="33" y="0"/>
                      <a:pt x="1" y="35"/>
                      <a:pt x="20" y="65"/>
                    </a:cubicBezTo>
                    <a:cubicBezTo>
                      <a:pt x="79" y="139"/>
                      <a:pt x="118" y="210"/>
                      <a:pt x="134" y="301"/>
                    </a:cubicBezTo>
                    <a:cubicBezTo>
                      <a:pt x="138" y="319"/>
                      <a:pt x="154" y="327"/>
                      <a:pt x="169" y="327"/>
                    </a:cubicBezTo>
                    <a:cubicBezTo>
                      <a:pt x="188" y="327"/>
                      <a:pt x="207" y="314"/>
                      <a:pt x="205" y="291"/>
                    </a:cubicBezTo>
                    <a:cubicBezTo>
                      <a:pt x="199" y="191"/>
                      <a:pt x="163" y="90"/>
                      <a:pt x="92" y="13"/>
                    </a:cubicBezTo>
                    <a:cubicBezTo>
                      <a:pt x="84" y="4"/>
                      <a:pt x="74" y="0"/>
                      <a:pt x="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2" name="Google Shape;962;p8"/>
              <p:cNvSpPr/>
              <p:nvPr/>
            </p:nvSpPr>
            <p:spPr>
              <a:xfrm>
                <a:off x="3936081" y="2742120"/>
                <a:ext cx="9719" cy="31259"/>
              </a:xfrm>
              <a:custGeom>
                <a:avLst/>
                <a:gdLst/>
                <a:ahLst/>
                <a:cxnLst/>
                <a:rect l="l" t="t" r="r" b="b"/>
                <a:pathLst>
                  <a:path w="148" h="476" extrusionOk="0">
                    <a:moveTo>
                      <a:pt x="114" y="0"/>
                    </a:moveTo>
                    <a:cubicBezTo>
                      <a:pt x="101" y="0"/>
                      <a:pt x="87" y="8"/>
                      <a:pt x="83" y="22"/>
                    </a:cubicBezTo>
                    <a:cubicBezTo>
                      <a:pt x="44" y="152"/>
                      <a:pt x="15" y="297"/>
                      <a:pt x="2" y="433"/>
                    </a:cubicBezTo>
                    <a:cubicBezTo>
                      <a:pt x="0" y="461"/>
                      <a:pt x="23" y="476"/>
                      <a:pt x="45" y="476"/>
                    </a:cubicBezTo>
                    <a:cubicBezTo>
                      <a:pt x="62" y="476"/>
                      <a:pt x="79" y="466"/>
                      <a:pt x="83" y="446"/>
                    </a:cubicBezTo>
                    <a:cubicBezTo>
                      <a:pt x="122" y="317"/>
                      <a:pt x="141" y="168"/>
                      <a:pt x="148" y="35"/>
                    </a:cubicBezTo>
                    <a:cubicBezTo>
                      <a:pt x="148" y="12"/>
                      <a:pt x="131" y="0"/>
                      <a:pt x="1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3" name="Google Shape;963;p8"/>
              <p:cNvSpPr/>
              <p:nvPr/>
            </p:nvSpPr>
            <p:spPr>
              <a:xfrm>
                <a:off x="3926822" y="2785330"/>
                <a:ext cx="8800" cy="24429"/>
              </a:xfrm>
              <a:custGeom>
                <a:avLst/>
                <a:gdLst/>
                <a:ahLst/>
                <a:cxnLst/>
                <a:rect l="l" t="t" r="r" b="b"/>
                <a:pathLst>
                  <a:path w="134" h="372" extrusionOk="0">
                    <a:moveTo>
                      <a:pt x="93" y="1"/>
                    </a:moveTo>
                    <a:cubicBezTo>
                      <a:pt x="83" y="1"/>
                      <a:pt x="72" y="8"/>
                      <a:pt x="72" y="18"/>
                    </a:cubicBezTo>
                    <a:cubicBezTo>
                      <a:pt x="65" y="125"/>
                      <a:pt x="43" y="226"/>
                      <a:pt x="10" y="323"/>
                    </a:cubicBezTo>
                    <a:cubicBezTo>
                      <a:pt x="1" y="353"/>
                      <a:pt x="24" y="371"/>
                      <a:pt x="48" y="371"/>
                    </a:cubicBezTo>
                    <a:cubicBezTo>
                      <a:pt x="65" y="371"/>
                      <a:pt x="83" y="362"/>
                      <a:pt x="91" y="342"/>
                    </a:cubicBezTo>
                    <a:cubicBezTo>
                      <a:pt x="127" y="242"/>
                      <a:pt x="133" y="128"/>
                      <a:pt x="111" y="15"/>
                    </a:cubicBezTo>
                    <a:cubicBezTo>
                      <a:pt x="109" y="5"/>
                      <a:pt x="101" y="1"/>
                      <a:pt x="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4" name="Google Shape;964;p8"/>
              <p:cNvSpPr/>
              <p:nvPr/>
            </p:nvSpPr>
            <p:spPr>
              <a:xfrm>
                <a:off x="3889522" y="2869844"/>
                <a:ext cx="40978" cy="31653"/>
              </a:xfrm>
              <a:custGeom>
                <a:avLst/>
                <a:gdLst/>
                <a:ahLst/>
                <a:cxnLst/>
                <a:rect l="l" t="t" r="r" b="b"/>
                <a:pathLst>
                  <a:path w="624" h="482" extrusionOk="0">
                    <a:moveTo>
                      <a:pt x="48" y="1"/>
                    </a:moveTo>
                    <a:cubicBezTo>
                      <a:pt x="10" y="1"/>
                      <a:pt x="0" y="66"/>
                      <a:pt x="44" y="73"/>
                    </a:cubicBezTo>
                    <a:cubicBezTo>
                      <a:pt x="170" y="102"/>
                      <a:pt x="300" y="134"/>
                      <a:pt x="429" y="153"/>
                    </a:cubicBezTo>
                    <a:cubicBezTo>
                      <a:pt x="410" y="247"/>
                      <a:pt x="384" y="335"/>
                      <a:pt x="368" y="432"/>
                    </a:cubicBezTo>
                    <a:cubicBezTo>
                      <a:pt x="364" y="462"/>
                      <a:pt x="389" y="482"/>
                      <a:pt x="411" y="482"/>
                    </a:cubicBezTo>
                    <a:cubicBezTo>
                      <a:pt x="425" y="482"/>
                      <a:pt x="438" y="474"/>
                      <a:pt x="442" y="455"/>
                    </a:cubicBezTo>
                    <a:cubicBezTo>
                      <a:pt x="462" y="358"/>
                      <a:pt x="468" y="260"/>
                      <a:pt x="481" y="163"/>
                    </a:cubicBezTo>
                    <a:cubicBezTo>
                      <a:pt x="510" y="166"/>
                      <a:pt x="539" y="170"/>
                      <a:pt x="565" y="170"/>
                    </a:cubicBezTo>
                    <a:cubicBezTo>
                      <a:pt x="614" y="166"/>
                      <a:pt x="624" y="98"/>
                      <a:pt x="578" y="85"/>
                    </a:cubicBezTo>
                    <a:cubicBezTo>
                      <a:pt x="413" y="37"/>
                      <a:pt x="225" y="21"/>
                      <a:pt x="53" y="1"/>
                    </a:cubicBezTo>
                    <a:cubicBezTo>
                      <a:pt x="52" y="1"/>
                      <a:pt x="50" y="1"/>
                      <a:pt x="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5" name="Google Shape;965;p8"/>
              <p:cNvSpPr/>
              <p:nvPr/>
            </p:nvSpPr>
            <p:spPr>
              <a:xfrm>
                <a:off x="3900160" y="2966375"/>
                <a:ext cx="8209" cy="24561"/>
              </a:xfrm>
              <a:custGeom>
                <a:avLst/>
                <a:gdLst/>
                <a:ahLst/>
                <a:cxnLst/>
                <a:rect l="l" t="t" r="r" b="b"/>
                <a:pathLst>
                  <a:path w="125" h="374" extrusionOk="0">
                    <a:moveTo>
                      <a:pt x="93" y="0"/>
                    </a:moveTo>
                    <a:cubicBezTo>
                      <a:pt x="80" y="0"/>
                      <a:pt x="66" y="8"/>
                      <a:pt x="63" y="25"/>
                    </a:cubicBezTo>
                    <a:cubicBezTo>
                      <a:pt x="57" y="125"/>
                      <a:pt x="37" y="232"/>
                      <a:pt x="8" y="329"/>
                    </a:cubicBezTo>
                    <a:cubicBezTo>
                      <a:pt x="0" y="355"/>
                      <a:pt x="23" y="374"/>
                      <a:pt x="44" y="374"/>
                    </a:cubicBezTo>
                    <a:cubicBezTo>
                      <a:pt x="58" y="374"/>
                      <a:pt x="71" y="366"/>
                      <a:pt x="76" y="349"/>
                    </a:cubicBezTo>
                    <a:cubicBezTo>
                      <a:pt x="118" y="242"/>
                      <a:pt x="125" y="138"/>
                      <a:pt x="118" y="25"/>
                    </a:cubicBezTo>
                    <a:cubicBezTo>
                      <a:pt x="118" y="8"/>
                      <a:pt x="106" y="0"/>
                      <a:pt x="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6" name="Google Shape;966;p8"/>
              <p:cNvSpPr/>
              <p:nvPr/>
            </p:nvSpPr>
            <p:spPr>
              <a:xfrm>
                <a:off x="3900686" y="3008927"/>
                <a:ext cx="6239" cy="20358"/>
              </a:xfrm>
              <a:custGeom>
                <a:avLst/>
                <a:gdLst/>
                <a:ahLst/>
                <a:cxnLst/>
                <a:rect l="l" t="t" r="r" b="b"/>
                <a:pathLst>
                  <a:path w="95" h="310" extrusionOk="0">
                    <a:moveTo>
                      <a:pt x="65" y="0"/>
                    </a:moveTo>
                    <a:cubicBezTo>
                      <a:pt x="52" y="0"/>
                      <a:pt x="40" y="7"/>
                      <a:pt x="36" y="21"/>
                    </a:cubicBezTo>
                    <a:cubicBezTo>
                      <a:pt x="16" y="106"/>
                      <a:pt x="3" y="187"/>
                      <a:pt x="0" y="274"/>
                    </a:cubicBezTo>
                    <a:cubicBezTo>
                      <a:pt x="0" y="297"/>
                      <a:pt x="19" y="310"/>
                      <a:pt x="37" y="310"/>
                    </a:cubicBezTo>
                    <a:cubicBezTo>
                      <a:pt x="51" y="310"/>
                      <a:pt x="65" y="301"/>
                      <a:pt x="68" y="284"/>
                    </a:cubicBezTo>
                    <a:cubicBezTo>
                      <a:pt x="84" y="200"/>
                      <a:pt x="94" y="112"/>
                      <a:pt x="94" y="28"/>
                    </a:cubicBezTo>
                    <a:cubicBezTo>
                      <a:pt x="94" y="10"/>
                      <a:pt x="79" y="0"/>
                      <a:pt x="6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7" name="Google Shape;967;p8"/>
              <p:cNvSpPr/>
              <p:nvPr/>
            </p:nvSpPr>
            <p:spPr>
              <a:xfrm>
                <a:off x="3900029" y="3039529"/>
                <a:ext cx="9259" cy="24364"/>
              </a:xfrm>
              <a:custGeom>
                <a:avLst/>
                <a:gdLst/>
                <a:ahLst/>
                <a:cxnLst/>
                <a:rect l="l" t="t" r="r" b="b"/>
                <a:pathLst>
                  <a:path w="141" h="371" extrusionOk="0">
                    <a:moveTo>
                      <a:pt x="67" y="0"/>
                    </a:moveTo>
                    <a:cubicBezTo>
                      <a:pt x="54" y="0"/>
                      <a:pt x="41" y="8"/>
                      <a:pt x="36" y="25"/>
                    </a:cubicBezTo>
                    <a:cubicBezTo>
                      <a:pt x="4" y="132"/>
                      <a:pt x="0" y="245"/>
                      <a:pt x="49" y="349"/>
                    </a:cubicBezTo>
                    <a:cubicBezTo>
                      <a:pt x="56" y="364"/>
                      <a:pt x="70" y="370"/>
                      <a:pt x="84" y="370"/>
                    </a:cubicBezTo>
                    <a:cubicBezTo>
                      <a:pt x="111" y="370"/>
                      <a:pt x="140" y="348"/>
                      <a:pt x="130" y="317"/>
                    </a:cubicBezTo>
                    <a:cubicBezTo>
                      <a:pt x="94" y="223"/>
                      <a:pt x="75" y="138"/>
                      <a:pt x="98" y="41"/>
                    </a:cubicBezTo>
                    <a:cubicBezTo>
                      <a:pt x="103" y="16"/>
                      <a:pt x="85" y="0"/>
                      <a:pt x="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8" name="Google Shape;968;p8"/>
              <p:cNvSpPr/>
              <p:nvPr/>
            </p:nvSpPr>
            <p:spPr>
              <a:xfrm>
                <a:off x="3748927" y="2834908"/>
                <a:ext cx="32704" cy="11098"/>
              </a:xfrm>
              <a:custGeom>
                <a:avLst/>
                <a:gdLst/>
                <a:ahLst/>
                <a:cxnLst/>
                <a:rect l="l" t="t" r="r" b="b"/>
                <a:pathLst>
                  <a:path w="498" h="169" extrusionOk="0">
                    <a:moveTo>
                      <a:pt x="38" y="1"/>
                    </a:moveTo>
                    <a:cubicBezTo>
                      <a:pt x="12" y="1"/>
                      <a:pt x="1" y="42"/>
                      <a:pt x="30" y="54"/>
                    </a:cubicBezTo>
                    <a:cubicBezTo>
                      <a:pt x="160" y="96"/>
                      <a:pt x="293" y="138"/>
                      <a:pt x="429" y="167"/>
                    </a:cubicBezTo>
                    <a:cubicBezTo>
                      <a:pt x="432" y="168"/>
                      <a:pt x="435" y="168"/>
                      <a:pt x="438" y="168"/>
                    </a:cubicBezTo>
                    <a:cubicBezTo>
                      <a:pt x="483" y="168"/>
                      <a:pt x="497" y="105"/>
                      <a:pt x="452" y="89"/>
                    </a:cubicBezTo>
                    <a:cubicBezTo>
                      <a:pt x="322" y="51"/>
                      <a:pt x="179" y="25"/>
                      <a:pt x="47" y="2"/>
                    </a:cubicBezTo>
                    <a:cubicBezTo>
                      <a:pt x="44" y="1"/>
                      <a:pt x="41" y="1"/>
                      <a:pt x="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9" name="Google Shape;969;p8"/>
              <p:cNvSpPr/>
              <p:nvPr/>
            </p:nvSpPr>
            <p:spPr>
              <a:xfrm>
                <a:off x="3794632" y="2848567"/>
                <a:ext cx="35724" cy="10376"/>
              </a:xfrm>
              <a:custGeom>
                <a:avLst/>
                <a:gdLst/>
                <a:ahLst/>
                <a:cxnLst/>
                <a:rect l="l" t="t" r="r" b="b"/>
                <a:pathLst>
                  <a:path w="544" h="158" extrusionOk="0">
                    <a:moveTo>
                      <a:pt x="41" y="1"/>
                    </a:moveTo>
                    <a:cubicBezTo>
                      <a:pt x="13" y="1"/>
                      <a:pt x="1" y="41"/>
                      <a:pt x="31" y="53"/>
                    </a:cubicBezTo>
                    <a:cubicBezTo>
                      <a:pt x="177" y="92"/>
                      <a:pt x="326" y="137"/>
                      <a:pt x="478" y="157"/>
                    </a:cubicBezTo>
                    <a:cubicBezTo>
                      <a:pt x="480" y="157"/>
                      <a:pt x="482" y="157"/>
                      <a:pt x="484" y="157"/>
                    </a:cubicBezTo>
                    <a:cubicBezTo>
                      <a:pt x="522" y="157"/>
                      <a:pt x="544" y="98"/>
                      <a:pt x="497" y="86"/>
                    </a:cubicBezTo>
                    <a:cubicBezTo>
                      <a:pt x="352" y="40"/>
                      <a:pt x="196" y="21"/>
                      <a:pt x="47" y="1"/>
                    </a:cubicBezTo>
                    <a:cubicBezTo>
                      <a:pt x="45" y="1"/>
                      <a:pt x="43" y="1"/>
                      <a:pt x="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0" name="Google Shape;970;p8"/>
              <p:cNvSpPr/>
              <p:nvPr/>
            </p:nvSpPr>
            <p:spPr>
              <a:xfrm>
                <a:off x="3944486" y="2879562"/>
                <a:ext cx="40650" cy="8668"/>
              </a:xfrm>
              <a:custGeom>
                <a:avLst/>
                <a:gdLst/>
                <a:ahLst/>
                <a:cxnLst/>
                <a:rect l="l" t="t" r="r" b="b"/>
                <a:pathLst>
                  <a:path w="619" h="132" extrusionOk="0">
                    <a:moveTo>
                      <a:pt x="220" y="1"/>
                    </a:moveTo>
                    <a:cubicBezTo>
                      <a:pt x="161" y="1"/>
                      <a:pt x="103" y="3"/>
                      <a:pt x="46" y="9"/>
                    </a:cubicBezTo>
                    <a:cubicBezTo>
                      <a:pt x="0" y="15"/>
                      <a:pt x="0" y="80"/>
                      <a:pt x="46" y="83"/>
                    </a:cubicBezTo>
                    <a:cubicBezTo>
                      <a:pt x="221" y="90"/>
                      <a:pt x="389" y="116"/>
                      <a:pt x="564" y="132"/>
                    </a:cubicBezTo>
                    <a:cubicBezTo>
                      <a:pt x="565" y="132"/>
                      <a:pt x="566" y="132"/>
                      <a:pt x="567" y="132"/>
                    </a:cubicBezTo>
                    <a:cubicBezTo>
                      <a:pt x="613" y="132"/>
                      <a:pt x="618" y="54"/>
                      <a:pt x="577" y="41"/>
                    </a:cubicBezTo>
                    <a:cubicBezTo>
                      <a:pt x="464" y="13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1" name="Google Shape;971;p8"/>
              <p:cNvSpPr/>
              <p:nvPr/>
            </p:nvSpPr>
            <p:spPr>
              <a:xfrm>
                <a:off x="4004047" y="2886457"/>
                <a:ext cx="27319" cy="6501"/>
              </a:xfrm>
              <a:custGeom>
                <a:avLst/>
                <a:gdLst/>
                <a:ahLst/>
                <a:cxnLst/>
                <a:rect l="l" t="t" r="r" b="b"/>
                <a:pathLst>
                  <a:path w="416" h="99" extrusionOk="0">
                    <a:moveTo>
                      <a:pt x="350" y="1"/>
                    </a:moveTo>
                    <a:cubicBezTo>
                      <a:pt x="253" y="1"/>
                      <a:pt x="156" y="4"/>
                      <a:pt x="59" y="4"/>
                    </a:cubicBezTo>
                    <a:cubicBezTo>
                      <a:pt x="1" y="4"/>
                      <a:pt x="1" y="95"/>
                      <a:pt x="59" y="95"/>
                    </a:cubicBezTo>
                    <a:cubicBezTo>
                      <a:pt x="156" y="98"/>
                      <a:pt x="253" y="98"/>
                      <a:pt x="350" y="98"/>
                    </a:cubicBezTo>
                    <a:cubicBezTo>
                      <a:pt x="352" y="98"/>
                      <a:pt x="354" y="98"/>
                      <a:pt x="356" y="98"/>
                    </a:cubicBezTo>
                    <a:cubicBezTo>
                      <a:pt x="415" y="98"/>
                      <a:pt x="413" y="1"/>
                      <a:pt x="3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72" name="Google Shape;972;p8"/>
            <p:cNvGrpSpPr/>
            <p:nvPr/>
          </p:nvGrpSpPr>
          <p:grpSpPr>
            <a:xfrm rot="1964156">
              <a:off x="-202992" y="3757239"/>
              <a:ext cx="1046684" cy="898494"/>
              <a:chOff x="3639393" y="3293465"/>
              <a:chExt cx="543616" cy="466651"/>
            </a:xfrm>
          </p:grpSpPr>
          <p:sp>
            <p:nvSpPr>
              <p:cNvPr id="973" name="Google Shape;973;p8"/>
              <p:cNvSpPr/>
              <p:nvPr/>
            </p:nvSpPr>
            <p:spPr>
              <a:xfrm>
                <a:off x="3639393" y="3293465"/>
                <a:ext cx="543616" cy="466651"/>
              </a:xfrm>
              <a:custGeom>
                <a:avLst/>
                <a:gdLst/>
                <a:ahLst/>
                <a:cxnLst/>
                <a:rect l="l" t="t" r="r" b="b"/>
                <a:pathLst>
                  <a:path w="8278" h="7106" extrusionOk="0">
                    <a:moveTo>
                      <a:pt x="4199" y="4720"/>
                    </a:moveTo>
                    <a:cubicBezTo>
                      <a:pt x="4212" y="4931"/>
                      <a:pt x="4229" y="5141"/>
                      <a:pt x="4238" y="5352"/>
                    </a:cubicBezTo>
                    <a:cubicBezTo>
                      <a:pt x="4245" y="5514"/>
                      <a:pt x="4245" y="5676"/>
                      <a:pt x="4245" y="5838"/>
                    </a:cubicBezTo>
                    <a:cubicBezTo>
                      <a:pt x="3166" y="5831"/>
                      <a:pt x="2084" y="5815"/>
                      <a:pt x="1002" y="5802"/>
                    </a:cubicBezTo>
                    <a:cubicBezTo>
                      <a:pt x="2165" y="5718"/>
                      <a:pt x="3279" y="5446"/>
                      <a:pt x="4199" y="4720"/>
                    </a:cubicBezTo>
                    <a:close/>
                    <a:moveTo>
                      <a:pt x="6658" y="1"/>
                    </a:moveTo>
                    <a:cubicBezTo>
                      <a:pt x="6634" y="1"/>
                      <a:pt x="6611" y="14"/>
                      <a:pt x="6603" y="46"/>
                    </a:cubicBezTo>
                    <a:cubicBezTo>
                      <a:pt x="6179" y="1545"/>
                      <a:pt x="5667" y="3094"/>
                      <a:pt x="4562" y="4241"/>
                    </a:cubicBezTo>
                    <a:cubicBezTo>
                      <a:pt x="4478" y="4328"/>
                      <a:pt x="4391" y="4409"/>
                      <a:pt x="4300" y="4490"/>
                    </a:cubicBezTo>
                    <a:cubicBezTo>
                      <a:pt x="4290" y="4257"/>
                      <a:pt x="4287" y="4020"/>
                      <a:pt x="4290" y="3787"/>
                    </a:cubicBezTo>
                    <a:cubicBezTo>
                      <a:pt x="4303" y="2657"/>
                      <a:pt x="4274" y="1558"/>
                      <a:pt x="4063" y="444"/>
                    </a:cubicBezTo>
                    <a:cubicBezTo>
                      <a:pt x="4067" y="443"/>
                      <a:pt x="4071" y="443"/>
                      <a:pt x="4076" y="443"/>
                    </a:cubicBezTo>
                    <a:cubicBezTo>
                      <a:pt x="4181" y="443"/>
                      <a:pt x="4386" y="703"/>
                      <a:pt x="4446" y="774"/>
                    </a:cubicBezTo>
                    <a:cubicBezTo>
                      <a:pt x="4458" y="790"/>
                      <a:pt x="4473" y="796"/>
                      <a:pt x="4487" y="796"/>
                    </a:cubicBezTo>
                    <a:cubicBezTo>
                      <a:pt x="4534" y="796"/>
                      <a:pt x="4578" y="730"/>
                      <a:pt x="4536" y="680"/>
                    </a:cubicBezTo>
                    <a:cubicBezTo>
                      <a:pt x="4400" y="509"/>
                      <a:pt x="4245" y="376"/>
                      <a:pt x="4060" y="263"/>
                    </a:cubicBezTo>
                    <a:cubicBezTo>
                      <a:pt x="4051" y="257"/>
                      <a:pt x="4040" y="255"/>
                      <a:pt x="4029" y="255"/>
                    </a:cubicBezTo>
                    <a:cubicBezTo>
                      <a:pt x="4005" y="255"/>
                      <a:pt x="3980" y="266"/>
                      <a:pt x="3969" y="289"/>
                    </a:cubicBezTo>
                    <a:cubicBezTo>
                      <a:pt x="3882" y="467"/>
                      <a:pt x="3798" y="638"/>
                      <a:pt x="3707" y="817"/>
                    </a:cubicBezTo>
                    <a:cubicBezTo>
                      <a:pt x="3683" y="868"/>
                      <a:pt x="3727" y="916"/>
                      <a:pt x="3769" y="916"/>
                    </a:cubicBezTo>
                    <a:cubicBezTo>
                      <a:pt x="3789" y="916"/>
                      <a:pt x="3808" y="906"/>
                      <a:pt x="3820" y="881"/>
                    </a:cubicBezTo>
                    <a:cubicBezTo>
                      <a:pt x="3869" y="794"/>
                      <a:pt x="3918" y="703"/>
                      <a:pt x="3966" y="609"/>
                    </a:cubicBezTo>
                    <a:cubicBezTo>
                      <a:pt x="4157" y="1688"/>
                      <a:pt x="4173" y="2747"/>
                      <a:pt x="4170" y="3842"/>
                    </a:cubicBezTo>
                    <a:cubicBezTo>
                      <a:pt x="4170" y="4089"/>
                      <a:pt x="4180" y="4331"/>
                      <a:pt x="4196" y="4574"/>
                    </a:cubicBezTo>
                    <a:cubicBezTo>
                      <a:pt x="3749" y="4950"/>
                      <a:pt x="3234" y="5239"/>
                      <a:pt x="2667" y="5413"/>
                    </a:cubicBezTo>
                    <a:cubicBezTo>
                      <a:pt x="1860" y="5663"/>
                      <a:pt x="1018" y="5695"/>
                      <a:pt x="186" y="5776"/>
                    </a:cubicBezTo>
                    <a:cubicBezTo>
                      <a:pt x="173" y="5776"/>
                      <a:pt x="163" y="5786"/>
                      <a:pt x="160" y="5793"/>
                    </a:cubicBezTo>
                    <a:lnTo>
                      <a:pt x="49" y="5793"/>
                    </a:lnTo>
                    <a:cubicBezTo>
                      <a:pt x="1" y="5793"/>
                      <a:pt x="1" y="5867"/>
                      <a:pt x="49" y="5870"/>
                    </a:cubicBezTo>
                    <a:cubicBezTo>
                      <a:pt x="1449" y="5961"/>
                      <a:pt x="2848" y="5993"/>
                      <a:pt x="4254" y="6000"/>
                    </a:cubicBezTo>
                    <a:cubicBezTo>
                      <a:pt x="4251" y="6356"/>
                      <a:pt x="4229" y="6719"/>
                      <a:pt x="4196" y="7075"/>
                    </a:cubicBezTo>
                    <a:cubicBezTo>
                      <a:pt x="4194" y="7095"/>
                      <a:pt x="4212" y="7106"/>
                      <a:pt x="4229" y="7106"/>
                    </a:cubicBezTo>
                    <a:cubicBezTo>
                      <a:pt x="4244" y="7106"/>
                      <a:pt x="4258" y="7098"/>
                      <a:pt x="4261" y="7082"/>
                    </a:cubicBezTo>
                    <a:cubicBezTo>
                      <a:pt x="4319" y="6719"/>
                      <a:pt x="4339" y="6363"/>
                      <a:pt x="4342" y="6000"/>
                    </a:cubicBezTo>
                    <a:cubicBezTo>
                      <a:pt x="4515" y="6001"/>
                      <a:pt x="4689" y="6001"/>
                      <a:pt x="4863" y="6001"/>
                    </a:cubicBezTo>
                    <a:cubicBezTo>
                      <a:pt x="5852" y="6001"/>
                      <a:pt x="6841" y="5986"/>
                      <a:pt x="7831" y="5964"/>
                    </a:cubicBezTo>
                    <a:lnTo>
                      <a:pt x="7831" y="5964"/>
                    </a:lnTo>
                    <a:cubicBezTo>
                      <a:pt x="7769" y="6010"/>
                      <a:pt x="7701" y="6055"/>
                      <a:pt x="7630" y="6091"/>
                    </a:cubicBezTo>
                    <a:lnTo>
                      <a:pt x="7497" y="6155"/>
                    </a:lnTo>
                    <a:cubicBezTo>
                      <a:pt x="7429" y="6187"/>
                      <a:pt x="7475" y="6275"/>
                      <a:pt x="7538" y="6275"/>
                    </a:cubicBezTo>
                    <a:cubicBezTo>
                      <a:pt x="7547" y="6275"/>
                      <a:pt x="7556" y="6273"/>
                      <a:pt x="7565" y="6269"/>
                    </a:cubicBezTo>
                    <a:cubicBezTo>
                      <a:pt x="7614" y="6246"/>
                      <a:pt x="7662" y="6223"/>
                      <a:pt x="7711" y="6197"/>
                    </a:cubicBezTo>
                    <a:cubicBezTo>
                      <a:pt x="7886" y="6113"/>
                      <a:pt x="8058" y="6032"/>
                      <a:pt x="8229" y="5948"/>
                    </a:cubicBezTo>
                    <a:cubicBezTo>
                      <a:pt x="8278" y="5912"/>
                      <a:pt x="8246" y="5818"/>
                      <a:pt x="8181" y="5818"/>
                    </a:cubicBezTo>
                    <a:lnTo>
                      <a:pt x="8165" y="5818"/>
                    </a:lnTo>
                    <a:cubicBezTo>
                      <a:pt x="8197" y="5783"/>
                      <a:pt x="8187" y="5721"/>
                      <a:pt x="8139" y="5708"/>
                    </a:cubicBezTo>
                    <a:cubicBezTo>
                      <a:pt x="8019" y="5676"/>
                      <a:pt x="7902" y="5640"/>
                      <a:pt x="7782" y="5608"/>
                    </a:cubicBezTo>
                    <a:cubicBezTo>
                      <a:pt x="7776" y="5606"/>
                      <a:pt x="7769" y="5605"/>
                      <a:pt x="7763" y="5605"/>
                    </a:cubicBezTo>
                    <a:cubicBezTo>
                      <a:pt x="7696" y="5605"/>
                      <a:pt x="7669" y="5714"/>
                      <a:pt x="7743" y="5737"/>
                    </a:cubicBezTo>
                    <a:cubicBezTo>
                      <a:pt x="7831" y="5763"/>
                      <a:pt x="7912" y="5786"/>
                      <a:pt x="7996" y="5812"/>
                    </a:cubicBezTo>
                    <a:cubicBezTo>
                      <a:pt x="7993" y="5815"/>
                      <a:pt x="7983" y="5822"/>
                      <a:pt x="7977" y="5828"/>
                    </a:cubicBezTo>
                    <a:cubicBezTo>
                      <a:pt x="7185" y="5843"/>
                      <a:pt x="6393" y="5848"/>
                      <a:pt x="5602" y="5848"/>
                    </a:cubicBezTo>
                    <a:cubicBezTo>
                      <a:pt x="5179" y="5848"/>
                      <a:pt x="4755" y="5847"/>
                      <a:pt x="4332" y="5844"/>
                    </a:cubicBezTo>
                    <a:cubicBezTo>
                      <a:pt x="4332" y="5443"/>
                      <a:pt x="4310" y="5044"/>
                      <a:pt x="4300" y="4646"/>
                    </a:cubicBezTo>
                    <a:cubicBezTo>
                      <a:pt x="4391" y="4568"/>
                      <a:pt x="4481" y="4487"/>
                      <a:pt x="4569" y="4403"/>
                    </a:cubicBezTo>
                    <a:cubicBezTo>
                      <a:pt x="5745" y="3240"/>
                      <a:pt x="6279" y="1626"/>
                      <a:pt x="6720" y="78"/>
                    </a:cubicBezTo>
                    <a:cubicBezTo>
                      <a:pt x="6731" y="31"/>
                      <a:pt x="6694" y="1"/>
                      <a:pt x="665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4" name="Google Shape;974;p8"/>
              <p:cNvSpPr/>
              <p:nvPr/>
            </p:nvSpPr>
            <p:spPr>
              <a:xfrm>
                <a:off x="4076610" y="3331158"/>
                <a:ext cx="6436" cy="22853"/>
              </a:xfrm>
              <a:custGeom>
                <a:avLst/>
                <a:gdLst/>
                <a:ahLst/>
                <a:cxnLst/>
                <a:rect l="l" t="t" r="r" b="b"/>
                <a:pathLst>
                  <a:path w="98" h="348" extrusionOk="0">
                    <a:moveTo>
                      <a:pt x="49" y="0"/>
                    </a:moveTo>
                    <a:cubicBezTo>
                      <a:pt x="32" y="0"/>
                      <a:pt x="15" y="11"/>
                      <a:pt x="13" y="32"/>
                    </a:cubicBezTo>
                    <a:cubicBezTo>
                      <a:pt x="7" y="123"/>
                      <a:pt x="0" y="210"/>
                      <a:pt x="7" y="304"/>
                    </a:cubicBezTo>
                    <a:cubicBezTo>
                      <a:pt x="7" y="333"/>
                      <a:pt x="29" y="348"/>
                      <a:pt x="50" y="348"/>
                    </a:cubicBezTo>
                    <a:cubicBezTo>
                      <a:pt x="72" y="348"/>
                      <a:pt x="94" y="333"/>
                      <a:pt x="94" y="304"/>
                    </a:cubicBezTo>
                    <a:cubicBezTo>
                      <a:pt x="97" y="217"/>
                      <a:pt x="94" y="123"/>
                      <a:pt x="88" y="32"/>
                    </a:cubicBezTo>
                    <a:cubicBezTo>
                      <a:pt x="84" y="11"/>
                      <a:pt x="67" y="0"/>
                      <a:pt x="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5" name="Google Shape;975;p8"/>
              <p:cNvSpPr/>
              <p:nvPr/>
            </p:nvSpPr>
            <p:spPr>
              <a:xfrm>
                <a:off x="4075560" y="3372923"/>
                <a:ext cx="5976" cy="26137"/>
              </a:xfrm>
              <a:custGeom>
                <a:avLst/>
                <a:gdLst/>
                <a:ahLst/>
                <a:cxnLst/>
                <a:rect l="l" t="t" r="r" b="b"/>
                <a:pathLst>
                  <a:path w="91" h="398" extrusionOk="0">
                    <a:moveTo>
                      <a:pt x="45" y="0"/>
                    </a:moveTo>
                    <a:cubicBezTo>
                      <a:pt x="33" y="0"/>
                      <a:pt x="23" y="8"/>
                      <a:pt x="23" y="24"/>
                    </a:cubicBezTo>
                    <a:cubicBezTo>
                      <a:pt x="13" y="138"/>
                      <a:pt x="0" y="248"/>
                      <a:pt x="10" y="361"/>
                    </a:cubicBezTo>
                    <a:cubicBezTo>
                      <a:pt x="11" y="386"/>
                      <a:pt x="29" y="398"/>
                      <a:pt x="47" y="398"/>
                    </a:cubicBezTo>
                    <a:cubicBezTo>
                      <a:pt x="65" y="398"/>
                      <a:pt x="83" y="386"/>
                      <a:pt x="84" y="361"/>
                    </a:cubicBezTo>
                    <a:cubicBezTo>
                      <a:pt x="91" y="251"/>
                      <a:pt x="78" y="138"/>
                      <a:pt x="71" y="24"/>
                    </a:cubicBezTo>
                    <a:cubicBezTo>
                      <a:pt x="68" y="8"/>
                      <a:pt x="56" y="0"/>
                      <a:pt x="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6" name="Google Shape;976;p8"/>
              <p:cNvSpPr/>
              <p:nvPr/>
            </p:nvSpPr>
            <p:spPr>
              <a:xfrm>
                <a:off x="4074180" y="3419941"/>
                <a:ext cx="7158" cy="20489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12" extrusionOk="0">
                    <a:moveTo>
                      <a:pt x="63" y="0"/>
                    </a:moveTo>
                    <a:cubicBezTo>
                      <a:pt x="48" y="0"/>
                      <a:pt x="34" y="10"/>
                      <a:pt x="34" y="31"/>
                    </a:cubicBezTo>
                    <a:cubicBezTo>
                      <a:pt x="34" y="112"/>
                      <a:pt x="18" y="186"/>
                      <a:pt x="5" y="264"/>
                    </a:cubicBezTo>
                    <a:cubicBezTo>
                      <a:pt x="1" y="293"/>
                      <a:pt x="24" y="312"/>
                      <a:pt x="46" y="312"/>
                    </a:cubicBezTo>
                    <a:cubicBezTo>
                      <a:pt x="61" y="312"/>
                      <a:pt x="76" y="303"/>
                      <a:pt x="83" y="284"/>
                    </a:cubicBezTo>
                    <a:cubicBezTo>
                      <a:pt x="108" y="199"/>
                      <a:pt x="108" y="115"/>
                      <a:pt x="96" y="31"/>
                    </a:cubicBezTo>
                    <a:cubicBezTo>
                      <a:pt x="94" y="11"/>
                      <a:pt x="78" y="0"/>
                      <a:pt x="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7" name="Google Shape;977;p8"/>
              <p:cNvSpPr/>
              <p:nvPr/>
            </p:nvSpPr>
            <p:spPr>
              <a:xfrm>
                <a:off x="4073852" y="3462296"/>
                <a:ext cx="6961" cy="3283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500" extrusionOk="0">
                    <a:moveTo>
                      <a:pt x="52" y="1"/>
                    </a:moveTo>
                    <a:cubicBezTo>
                      <a:pt x="36" y="1"/>
                      <a:pt x="18" y="12"/>
                      <a:pt x="16" y="34"/>
                    </a:cubicBezTo>
                    <a:cubicBezTo>
                      <a:pt x="0" y="180"/>
                      <a:pt x="0" y="325"/>
                      <a:pt x="23" y="471"/>
                    </a:cubicBezTo>
                    <a:cubicBezTo>
                      <a:pt x="27" y="490"/>
                      <a:pt x="44" y="499"/>
                      <a:pt x="62" y="499"/>
                    </a:cubicBezTo>
                    <a:cubicBezTo>
                      <a:pt x="84" y="499"/>
                      <a:pt x="106" y="485"/>
                      <a:pt x="104" y="458"/>
                    </a:cubicBezTo>
                    <a:cubicBezTo>
                      <a:pt x="88" y="319"/>
                      <a:pt x="81" y="180"/>
                      <a:pt x="84" y="34"/>
                    </a:cubicBezTo>
                    <a:cubicBezTo>
                      <a:pt x="84" y="12"/>
                      <a:pt x="69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8" name="Google Shape;978;p8"/>
              <p:cNvSpPr/>
              <p:nvPr/>
            </p:nvSpPr>
            <p:spPr>
              <a:xfrm>
                <a:off x="4077333" y="3510036"/>
                <a:ext cx="6107" cy="27778"/>
              </a:xfrm>
              <a:custGeom>
                <a:avLst/>
                <a:gdLst/>
                <a:ahLst/>
                <a:cxnLst/>
                <a:rect l="l" t="t" r="r" b="b"/>
                <a:pathLst>
                  <a:path w="93" h="423" extrusionOk="0">
                    <a:moveTo>
                      <a:pt x="69" y="0"/>
                    </a:moveTo>
                    <a:cubicBezTo>
                      <a:pt x="55" y="0"/>
                      <a:pt x="41" y="9"/>
                      <a:pt x="38" y="26"/>
                    </a:cubicBezTo>
                    <a:cubicBezTo>
                      <a:pt x="28" y="143"/>
                      <a:pt x="12" y="266"/>
                      <a:pt x="2" y="386"/>
                    </a:cubicBezTo>
                    <a:cubicBezTo>
                      <a:pt x="1" y="410"/>
                      <a:pt x="18" y="422"/>
                      <a:pt x="36" y="422"/>
                    </a:cubicBezTo>
                    <a:cubicBezTo>
                      <a:pt x="54" y="422"/>
                      <a:pt x="73" y="410"/>
                      <a:pt x="77" y="386"/>
                    </a:cubicBezTo>
                    <a:cubicBezTo>
                      <a:pt x="86" y="269"/>
                      <a:pt x="86" y="149"/>
                      <a:pt x="93" y="26"/>
                    </a:cubicBezTo>
                    <a:cubicBezTo>
                      <a:pt x="93" y="9"/>
                      <a:pt x="81" y="0"/>
                      <a:pt x="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9" name="Google Shape;979;p8"/>
              <p:cNvSpPr/>
              <p:nvPr/>
            </p:nvSpPr>
            <p:spPr>
              <a:xfrm>
                <a:off x="4075757" y="3558696"/>
                <a:ext cx="7289" cy="24692"/>
              </a:xfrm>
              <a:custGeom>
                <a:avLst/>
                <a:gdLst/>
                <a:ahLst/>
                <a:cxnLst/>
                <a:rect l="l" t="t" r="r" b="b"/>
                <a:pathLst>
                  <a:path w="111" h="376" extrusionOk="0">
                    <a:moveTo>
                      <a:pt x="62" y="1"/>
                    </a:moveTo>
                    <a:cubicBezTo>
                      <a:pt x="50" y="1"/>
                      <a:pt x="38" y="10"/>
                      <a:pt x="36" y="27"/>
                    </a:cubicBezTo>
                    <a:cubicBezTo>
                      <a:pt x="29" y="130"/>
                      <a:pt x="26" y="228"/>
                      <a:pt x="7" y="335"/>
                    </a:cubicBezTo>
                    <a:cubicBezTo>
                      <a:pt x="1" y="358"/>
                      <a:pt x="21" y="376"/>
                      <a:pt x="41" y="376"/>
                    </a:cubicBezTo>
                    <a:cubicBezTo>
                      <a:pt x="54" y="376"/>
                      <a:pt x="66" y="369"/>
                      <a:pt x="72" y="351"/>
                    </a:cubicBezTo>
                    <a:cubicBezTo>
                      <a:pt x="104" y="241"/>
                      <a:pt x="110" y="127"/>
                      <a:pt x="84" y="17"/>
                    </a:cubicBezTo>
                    <a:cubicBezTo>
                      <a:pt x="80" y="6"/>
                      <a:pt x="71" y="1"/>
                      <a:pt x="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0" name="Google Shape;980;p8"/>
              <p:cNvSpPr/>
              <p:nvPr/>
            </p:nvSpPr>
            <p:spPr>
              <a:xfrm>
                <a:off x="4076348" y="3601052"/>
                <a:ext cx="6698" cy="20555"/>
              </a:xfrm>
              <a:custGeom>
                <a:avLst/>
                <a:gdLst/>
                <a:ahLst/>
                <a:cxnLst/>
                <a:rect l="l" t="t" r="r" b="b"/>
                <a:pathLst>
                  <a:path w="102" h="313" extrusionOk="0">
                    <a:moveTo>
                      <a:pt x="35" y="0"/>
                    </a:moveTo>
                    <a:cubicBezTo>
                      <a:pt x="18" y="0"/>
                      <a:pt x="0" y="15"/>
                      <a:pt x="4" y="36"/>
                    </a:cubicBezTo>
                    <a:cubicBezTo>
                      <a:pt x="27" y="114"/>
                      <a:pt x="20" y="195"/>
                      <a:pt x="17" y="276"/>
                    </a:cubicBezTo>
                    <a:cubicBezTo>
                      <a:pt x="15" y="299"/>
                      <a:pt x="37" y="313"/>
                      <a:pt x="57" y="313"/>
                    </a:cubicBezTo>
                    <a:cubicBezTo>
                      <a:pt x="73" y="313"/>
                      <a:pt x="89" y="304"/>
                      <a:pt x="92" y="286"/>
                    </a:cubicBezTo>
                    <a:cubicBezTo>
                      <a:pt x="101" y="195"/>
                      <a:pt x="92" y="111"/>
                      <a:pt x="63" y="20"/>
                    </a:cubicBezTo>
                    <a:cubicBezTo>
                      <a:pt x="57" y="6"/>
                      <a:pt x="46" y="0"/>
                      <a:pt x="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1" name="Google Shape;981;p8"/>
              <p:cNvSpPr/>
              <p:nvPr/>
            </p:nvSpPr>
            <p:spPr>
              <a:xfrm>
                <a:off x="4080419" y="3638088"/>
                <a:ext cx="6239" cy="20686"/>
              </a:xfrm>
              <a:custGeom>
                <a:avLst/>
                <a:gdLst/>
                <a:ahLst/>
                <a:cxnLst/>
                <a:rect l="l" t="t" r="r" b="b"/>
                <a:pathLst>
                  <a:path w="95" h="315" extrusionOk="0">
                    <a:moveTo>
                      <a:pt x="55" y="0"/>
                    </a:moveTo>
                    <a:cubicBezTo>
                      <a:pt x="41" y="0"/>
                      <a:pt x="26" y="10"/>
                      <a:pt x="23" y="29"/>
                    </a:cubicBezTo>
                    <a:cubicBezTo>
                      <a:pt x="17" y="110"/>
                      <a:pt x="1" y="191"/>
                      <a:pt x="4" y="276"/>
                    </a:cubicBezTo>
                    <a:cubicBezTo>
                      <a:pt x="4" y="302"/>
                      <a:pt x="23" y="315"/>
                      <a:pt x="43" y="315"/>
                    </a:cubicBezTo>
                    <a:cubicBezTo>
                      <a:pt x="63" y="315"/>
                      <a:pt x="83" y="302"/>
                      <a:pt x="85" y="276"/>
                    </a:cubicBezTo>
                    <a:cubicBezTo>
                      <a:pt x="94" y="191"/>
                      <a:pt x="85" y="110"/>
                      <a:pt x="82" y="29"/>
                    </a:cubicBezTo>
                    <a:cubicBezTo>
                      <a:pt x="82" y="10"/>
                      <a:pt x="69" y="0"/>
                      <a:pt x="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2" name="Google Shape;982;p8"/>
              <p:cNvSpPr/>
              <p:nvPr/>
            </p:nvSpPr>
            <p:spPr>
              <a:xfrm>
                <a:off x="4084031" y="3665274"/>
                <a:ext cx="7749" cy="10442"/>
              </a:xfrm>
              <a:custGeom>
                <a:avLst/>
                <a:gdLst/>
                <a:ahLst/>
                <a:cxnLst/>
                <a:rect l="l" t="t" r="r" b="b"/>
                <a:pathLst>
                  <a:path w="118" h="159" extrusionOk="0">
                    <a:moveTo>
                      <a:pt x="27" y="1"/>
                    </a:moveTo>
                    <a:cubicBezTo>
                      <a:pt x="18" y="1"/>
                      <a:pt x="9" y="7"/>
                      <a:pt x="7" y="20"/>
                    </a:cubicBezTo>
                    <a:cubicBezTo>
                      <a:pt x="1" y="62"/>
                      <a:pt x="17" y="108"/>
                      <a:pt x="46" y="143"/>
                    </a:cubicBezTo>
                    <a:cubicBezTo>
                      <a:pt x="54" y="154"/>
                      <a:pt x="64" y="159"/>
                      <a:pt x="73" y="159"/>
                    </a:cubicBezTo>
                    <a:cubicBezTo>
                      <a:pt x="97" y="159"/>
                      <a:pt x="118" y="129"/>
                      <a:pt x="95" y="108"/>
                    </a:cubicBezTo>
                    <a:cubicBezTo>
                      <a:pt x="65" y="85"/>
                      <a:pt x="49" y="56"/>
                      <a:pt x="46" y="20"/>
                    </a:cubicBezTo>
                    <a:cubicBezTo>
                      <a:pt x="44" y="7"/>
                      <a:pt x="35" y="1"/>
                      <a:pt x="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83" name="Google Shape;983;p8"/>
            <p:cNvGrpSpPr/>
            <p:nvPr/>
          </p:nvGrpSpPr>
          <p:grpSpPr>
            <a:xfrm rot="1830426">
              <a:off x="-226649" y="4838885"/>
              <a:ext cx="1093998" cy="618309"/>
              <a:chOff x="4710963" y="556836"/>
              <a:chExt cx="599550" cy="338855"/>
            </a:xfrm>
          </p:grpSpPr>
          <p:sp>
            <p:nvSpPr>
              <p:cNvPr id="984" name="Google Shape;984;p8"/>
              <p:cNvSpPr/>
              <p:nvPr/>
            </p:nvSpPr>
            <p:spPr>
              <a:xfrm>
                <a:off x="4771180" y="608845"/>
                <a:ext cx="491277" cy="286847"/>
              </a:xfrm>
              <a:custGeom>
                <a:avLst/>
                <a:gdLst/>
                <a:ahLst/>
                <a:cxnLst/>
                <a:rect l="l" t="t" r="r" b="b"/>
                <a:pathLst>
                  <a:path w="7481" h="4368" extrusionOk="0">
                    <a:moveTo>
                      <a:pt x="3723" y="307"/>
                    </a:moveTo>
                    <a:lnTo>
                      <a:pt x="3723" y="307"/>
                    </a:lnTo>
                    <a:cubicBezTo>
                      <a:pt x="3690" y="602"/>
                      <a:pt x="3661" y="903"/>
                      <a:pt x="3635" y="1204"/>
                    </a:cubicBezTo>
                    <a:cubicBezTo>
                      <a:pt x="3441" y="1168"/>
                      <a:pt x="3253" y="1068"/>
                      <a:pt x="3078" y="919"/>
                    </a:cubicBezTo>
                    <a:cubicBezTo>
                      <a:pt x="3292" y="712"/>
                      <a:pt x="3506" y="508"/>
                      <a:pt x="3723" y="307"/>
                    </a:cubicBezTo>
                    <a:close/>
                    <a:moveTo>
                      <a:pt x="3813" y="248"/>
                    </a:moveTo>
                    <a:cubicBezTo>
                      <a:pt x="3985" y="508"/>
                      <a:pt x="4173" y="760"/>
                      <a:pt x="4364" y="1007"/>
                    </a:cubicBezTo>
                    <a:cubicBezTo>
                      <a:pt x="4178" y="1152"/>
                      <a:pt x="3979" y="1217"/>
                      <a:pt x="3788" y="1217"/>
                    </a:cubicBezTo>
                    <a:cubicBezTo>
                      <a:pt x="3784" y="1217"/>
                      <a:pt x="3779" y="1217"/>
                      <a:pt x="3775" y="1217"/>
                    </a:cubicBezTo>
                    <a:cubicBezTo>
                      <a:pt x="3791" y="893"/>
                      <a:pt x="3804" y="572"/>
                      <a:pt x="3813" y="248"/>
                    </a:cubicBezTo>
                    <a:close/>
                    <a:moveTo>
                      <a:pt x="3901" y="148"/>
                    </a:moveTo>
                    <a:cubicBezTo>
                      <a:pt x="4957" y="213"/>
                      <a:pt x="5994" y="527"/>
                      <a:pt x="6625" y="1428"/>
                    </a:cubicBezTo>
                    <a:cubicBezTo>
                      <a:pt x="7092" y="2089"/>
                      <a:pt x="7225" y="2808"/>
                      <a:pt x="7270" y="3563"/>
                    </a:cubicBezTo>
                    <a:cubicBezTo>
                      <a:pt x="7267" y="3563"/>
                      <a:pt x="7264" y="3569"/>
                      <a:pt x="7257" y="3575"/>
                    </a:cubicBezTo>
                    <a:cubicBezTo>
                      <a:pt x="7193" y="3509"/>
                      <a:pt x="7104" y="3442"/>
                      <a:pt x="7104" y="3442"/>
                    </a:cubicBezTo>
                    <a:lnTo>
                      <a:pt x="7104" y="3442"/>
                    </a:lnTo>
                    <a:cubicBezTo>
                      <a:pt x="7104" y="3442"/>
                      <a:pt x="7104" y="3442"/>
                      <a:pt x="7105" y="3443"/>
                    </a:cubicBezTo>
                    <a:cubicBezTo>
                      <a:pt x="7043" y="3401"/>
                      <a:pt x="6978" y="3355"/>
                      <a:pt x="6917" y="3310"/>
                    </a:cubicBezTo>
                    <a:cubicBezTo>
                      <a:pt x="6723" y="3164"/>
                      <a:pt x="6528" y="3018"/>
                      <a:pt x="6344" y="2863"/>
                    </a:cubicBezTo>
                    <a:cubicBezTo>
                      <a:pt x="6036" y="2607"/>
                      <a:pt x="5734" y="2335"/>
                      <a:pt x="5453" y="2053"/>
                    </a:cubicBezTo>
                    <a:cubicBezTo>
                      <a:pt x="4870" y="1470"/>
                      <a:pt x="4351" y="828"/>
                      <a:pt x="3885" y="148"/>
                    </a:cubicBezTo>
                    <a:close/>
                    <a:moveTo>
                      <a:pt x="3593" y="140"/>
                    </a:moveTo>
                    <a:cubicBezTo>
                      <a:pt x="3638" y="140"/>
                      <a:pt x="3682" y="140"/>
                      <a:pt x="3726" y="142"/>
                    </a:cubicBezTo>
                    <a:cubicBezTo>
                      <a:pt x="2537" y="1259"/>
                      <a:pt x="1358" y="2400"/>
                      <a:pt x="260" y="3614"/>
                    </a:cubicBezTo>
                    <a:cubicBezTo>
                      <a:pt x="318" y="2678"/>
                      <a:pt x="480" y="1781"/>
                      <a:pt x="1173" y="1052"/>
                    </a:cubicBezTo>
                    <a:cubicBezTo>
                      <a:pt x="1800" y="391"/>
                      <a:pt x="2705" y="140"/>
                      <a:pt x="3593" y="140"/>
                    </a:cubicBezTo>
                    <a:close/>
                    <a:moveTo>
                      <a:pt x="4422" y="1087"/>
                    </a:moveTo>
                    <a:cubicBezTo>
                      <a:pt x="4763" y="1518"/>
                      <a:pt x="5132" y="1923"/>
                      <a:pt x="5524" y="2302"/>
                    </a:cubicBezTo>
                    <a:cubicBezTo>
                      <a:pt x="5858" y="2623"/>
                      <a:pt x="6201" y="2921"/>
                      <a:pt x="6567" y="3206"/>
                    </a:cubicBezTo>
                    <a:cubicBezTo>
                      <a:pt x="6719" y="3326"/>
                      <a:pt x="6878" y="3446"/>
                      <a:pt x="7040" y="3559"/>
                    </a:cubicBezTo>
                    <a:cubicBezTo>
                      <a:pt x="7072" y="3582"/>
                      <a:pt x="7105" y="3608"/>
                      <a:pt x="7134" y="3631"/>
                    </a:cubicBezTo>
                    <a:cubicBezTo>
                      <a:pt x="6301" y="3666"/>
                      <a:pt x="5469" y="3699"/>
                      <a:pt x="4633" y="3712"/>
                    </a:cubicBezTo>
                    <a:lnTo>
                      <a:pt x="4633" y="3708"/>
                    </a:lnTo>
                    <a:cubicBezTo>
                      <a:pt x="4510" y="3316"/>
                      <a:pt x="4079" y="2966"/>
                      <a:pt x="3655" y="2966"/>
                    </a:cubicBezTo>
                    <a:cubicBezTo>
                      <a:pt x="3700" y="2419"/>
                      <a:pt x="3739" y="1875"/>
                      <a:pt x="3768" y="1324"/>
                    </a:cubicBezTo>
                    <a:cubicBezTo>
                      <a:pt x="4001" y="1324"/>
                      <a:pt x="4238" y="1237"/>
                      <a:pt x="4422" y="1087"/>
                    </a:cubicBezTo>
                    <a:close/>
                    <a:moveTo>
                      <a:pt x="3039" y="955"/>
                    </a:moveTo>
                    <a:cubicBezTo>
                      <a:pt x="3182" y="1165"/>
                      <a:pt x="3396" y="1279"/>
                      <a:pt x="3626" y="1311"/>
                    </a:cubicBezTo>
                    <a:cubicBezTo>
                      <a:pt x="3557" y="2105"/>
                      <a:pt x="3512" y="2905"/>
                      <a:pt x="3473" y="3699"/>
                    </a:cubicBezTo>
                    <a:cubicBezTo>
                      <a:pt x="3473" y="3708"/>
                      <a:pt x="3473" y="3712"/>
                      <a:pt x="3476" y="3721"/>
                    </a:cubicBezTo>
                    <a:cubicBezTo>
                      <a:pt x="2424" y="3712"/>
                      <a:pt x="1374" y="3673"/>
                      <a:pt x="321" y="3650"/>
                    </a:cubicBezTo>
                    <a:cubicBezTo>
                      <a:pt x="1225" y="2749"/>
                      <a:pt x="2119" y="1842"/>
                      <a:pt x="3039" y="955"/>
                    </a:cubicBezTo>
                    <a:close/>
                    <a:moveTo>
                      <a:pt x="3651" y="3031"/>
                    </a:moveTo>
                    <a:cubicBezTo>
                      <a:pt x="4060" y="3122"/>
                      <a:pt x="4354" y="3316"/>
                      <a:pt x="4542" y="3712"/>
                    </a:cubicBezTo>
                    <a:cubicBezTo>
                      <a:pt x="4290" y="3721"/>
                      <a:pt x="4043" y="3721"/>
                      <a:pt x="3791" y="3721"/>
                    </a:cubicBezTo>
                    <a:lnTo>
                      <a:pt x="3590" y="3721"/>
                    </a:lnTo>
                    <a:cubicBezTo>
                      <a:pt x="3593" y="3715"/>
                      <a:pt x="3593" y="3708"/>
                      <a:pt x="3593" y="3699"/>
                    </a:cubicBezTo>
                    <a:cubicBezTo>
                      <a:pt x="3613" y="3478"/>
                      <a:pt x="3629" y="3255"/>
                      <a:pt x="3651" y="3031"/>
                    </a:cubicBezTo>
                    <a:close/>
                    <a:moveTo>
                      <a:pt x="3655" y="1"/>
                    </a:moveTo>
                    <a:cubicBezTo>
                      <a:pt x="2555" y="1"/>
                      <a:pt x="1466" y="376"/>
                      <a:pt x="810" y="1298"/>
                    </a:cubicBezTo>
                    <a:cubicBezTo>
                      <a:pt x="227" y="2118"/>
                      <a:pt x="0" y="3261"/>
                      <a:pt x="179" y="4246"/>
                    </a:cubicBezTo>
                    <a:cubicBezTo>
                      <a:pt x="182" y="4261"/>
                      <a:pt x="194" y="4267"/>
                      <a:pt x="206" y="4267"/>
                    </a:cubicBezTo>
                    <a:cubicBezTo>
                      <a:pt x="221" y="4267"/>
                      <a:pt x="237" y="4257"/>
                      <a:pt x="237" y="4240"/>
                    </a:cubicBezTo>
                    <a:cubicBezTo>
                      <a:pt x="243" y="4068"/>
                      <a:pt x="250" y="3903"/>
                      <a:pt x="260" y="3731"/>
                    </a:cubicBezTo>
                    <a:cubicBezTo>
                      <a:pt x="1395" y="3834"/>
                      <a:pt x="2546" y="3877"/>
                      <a:pt x="3697" y="3877"/>
                    </a:cubicBezTo>
                    <a:cubicBezTo>
                      <a:pt x="4902" y="3877"/>
                      <a:pt x="6107" y="3830"/>
                      <a:pt x="7296" y="3754"/>
                    </a:cubicBezTo>
                    <a:cubicBezTo>
                      <a:pt x="7302" y="3935"/>
                      <a:pt x="7306" y="4116"/>
                      <a:pt x="7312" y="4304"/>
                    </a:cubicBezTo>
                    <a:cubicBezTo>
                      <a:pt x="7312" y="4346"/>
                      <a:pt x="7345" y="4368"/>
                      <a:pt x="7379" y="4368"/>
                    </a:cubicBezTo>
                    <a:cubicBezTo>
                      <a:pt x="7412" y="4368"/>
                      <a:pt x="7445" y="4346"/>
                      <a:pt x="7445" y="4304"/>
                    </a:cubicBezTo>
                    <a:cubicBezTo>
                      <a:pt x="7442" y="4113"/>
                      <a:pt x="7435" y="3925"/>
                      <a:pt x="7429" y="3741"/>
                    </a:cubicBezTo>
                    <a:cubicBezTo>
                      <a:pt x="7481" y="3724"/>
                      <a:pt x="7481" y="3627"/>
                      <a:pt x="7416" y="3618"/>
                    </a:cubicBezTo>
                    <a:cubicBezTo>
                      <a:pt x="7383" y="3002"/>
                      <a:pt x="7302" y="2409"/>
                      <a:pt x="7021" y="1826"/>
                    </a:cubicBezTo>
                    <a:cubicBezTo>
                      <a:pt x="6674" y="1117"/>
                      <a:pt x="6104" y="556"/>
                      <a:pt x="5359" y="294"/>
                    </a:cubicBezTo>
                    <a:cubicBezTo>
                      <a:pt x="4830" y="107"/>
                      <a:pt x="4241" y="1"/>
                      <a:pt x="36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5" name="Google Shape;985;p8"/>
              <p:cNvSpPr/>
              <p:nvPr/>
            </p:nvSpPr>
            <p:spPr>
              <a:xfrm>
                <a:off x="4710963" y="837171"/>
                <a:ext cx="32835" cy="49712"/>
              </a:xfrm>
              <a:custGeom>
                <a:avLst/>
                <a:gdLst/>
                <a:ahLst/>
                <a:cxnLst/>
                <a:rect l="l" t="t" r="r" b="b"/>
                <a:pathLst>
                  <a:path w="500" h="757" extrusionOk="0">
                    <a:moveTo>
                      <a:pt x="224" y="179"/>
                    </a:moveTo>
                    <a:cubicBezTo>
                      <a:pt x="253" y="270"/>
                      <a:pt x="282" y="364"/>
                      <a:pt x="315" y="455"/>
                    </a:cubicBezTo>
                    <a:cubicBezTo>
                      <a:pt x="260" y="455"/>
                      <a:pt x="205" y="461"/>
                      <a:pt x="153" y="471"/>
                    </a:cubicBezTo>
                    <a:cubicBezTo>
                      <a:pt x="156" y="448"/>
                      <a:pt x="163" y="429"/>
                      <a:pt x="169" y="413"/>
                    </a:cubicBezTo>
                    <a:cubicBezTo>
                      <a:pt x="182" y="361"/>
                      <a:pt x="195" y="251"/>
                      <a:pt x="224" y="179"/>
                    </a:cubicBezTo>
                    <a:close/>
                    <a:moveTo>
                      <a:pt x="241" y="0"/>
                    </a:moveTo>
                    <a:cubicBezTo>
                      <a:pt x="233" y="0"/>
                      <a:pt x="223" y="2"/>
                      <a:pt x="214" y="8"/>
                    </a:cubicBezTo>
                    <a:cubicBezTo>
                      <a:pt x="117" y="69"/>
                      <a:pt x="114" y="179"/>
                      <a:pt x="88" y="283"/>
                    </a:cubicBezTo>
                    <a:cubicBezTo>
                      <a:pt x="75" y="348"/>
                      <a:pt x="59" y="416"/>
                      <a:pt x="43" y="487"/>
                    </a:cubicBezTo>
                    <a:lnTo>
                      <a:pt x="33" y="487"/>
                    </a:lnTo>
                    <a:cubicBezTo>
                      <a:pt x="1" y="490"/>
                      <a:pt x="4" y="539"/>
                      <a:pt x="33" y="546"/>
                    </a:cubicBezTo>
                    <a:cubicBezTo>
                      <a:pt x="20" y="607"/>
                      <a:pt x="10" y="665"/>
                      <a:pt x="7" y="724"/>
                    </a:cubicBezTo>
                    <a:cubicBezTo>
                      <a:pt x="5" y="746"/>
                      <a:pt x="20" y="757"/>
                      <a:pt x="36" y="757"/>
                    </a:cubicBezTo>
                    <a:cubicBezTo>
                      <a:pt x="51" y="757"/>
                      <a:pt x="66" y="749"/>
                      <a:pt x="72" y="733"/>
                    </a:cubicBezTo>
                    <a:cubicBezTo>
                      <a:pt x="98" y="672"/>
                      <a:pt x="114" y="610"/>
                      <a:pt x="127" y="546"/>
                    </a:cubicBezTo>
                    <a:cubicBezTo>
                      <a:pt x="198" y="546"/>
                      <a:pt x="270" y="546"/>
                      <a:pt x="341" y="539"/>
                    </a:cubicBezTo>
                    <a:cubicBezTo>
                      <a:pt x="357" y="584"/>
                      <a:pt x="376" y="633"/>
                      <a:pt x="396" y="672"/>
                    </a:cubicBezTo>
                    <a:cubicBezTo>
                      <a:pt x="407" y="693"/>
                      <a:pt x="424" y="701"/>
                      <a:pt x="441" y="701"/>
                    </a:cubicBezTo>
                    <a:cubicBezTo>
                      <a:pt x="470" y="701"/>
                      <a:pt x="499" y="673"/>
                      <a:pt x="493" y="639"/>
                    </a:cubicBezTo>
                    <a:cubicBezTo>
                      <a:pt x="451" y="439"/>
                      <a:pt x="363" y="238"/>
                      <a:pt x="295" y="40"/>
                    </a:cubicBezTo>
                    <a:cubicBezTo>
                      <a:pt x="286" y="17"/>
                      <a:pt x="265" y="0"/>
                      <a:pt x="2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6" name="Google Shape;986;p8"/>
              <p:cNvSpPr/>
              <p:nvPr/>
            </p:nvSpPr>
            <p:spPr>
              <a:xfrm>
                <a:off x="5018354" y="556836"/>
                <a:ext cx="37104" cy="34739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29" extrusionOk="0">
                    <a:moveTo>
                      <a:pt x="271" y="1"/>
                    </a:moveTo>
                    <a:cubicBezTo>
                      <a:pt x="131" y="1"/>
                      <a:pt x="0" y="163"/>
                      <a:pt x="23" y="295"/>
                    </a:cubicBezTo>
                    <a:cubicBezTo>
                      <a:pt x="47" y="457"/>
                      <a:pt x="170" y="529"/>
                      <a:pt x="304" y="529"/>
                    </a:cubicBezTo>
                    <a:cubicBezTo>
                      <a:pt x="377" y="529"/>
                      <a:pt x="454" y="507"/>
                      <a:pt x="519" y="467"/>
                    </a:cubicBezTo>
                    <a:cubicBezTo>
                      <a:pt x="564" y="440"/>
                      <a:pt x="540" y="372"/>
                      <a:pt x="490" y="372"/>
                    </a:cubicBezTo>
                    <a:cubicBezTo>
                      <a:pt x="486" y="372"/>
                      <a:pt x="481" y="372"/>
                      <a:pt x="477" y="373"/>
                    </a:cubicBezTo>
                    <a:cubicBezTo>
                      <a:pt x="416" y="387"/>
                      <a:pt x="353" y="422"/>
                      <a:pt x="288" y="422"/>
                    </a:cubicBezTo>
                    <a:cubicBezTo>
                      <a:pt x="276" y="422"/>
                      <a:pt x="265" y="421"/>
                      <a:pt x="254" y="418"/>
                    </a:cubicBezTo>
                    <a:cubicBezTo>
                      <a:pt x="198" y="405"/>
                      <a:pt x="150" y="357"/>
                      <a:pt x="137" y="302"/>
                    </a:cubicBezTo>
                    <a:cubicBezTo>
                      <a:pt x="121" y="237"/>
                      <a:pt x="147" y="175"/>
                      <a:pt x="198" y="140"/>
                    </a:cubicBezTo>
                    <a:cubicBezTo>
                      <a:pt x="247" y="101"/>
                      <a:pt x="299" y="107"/>
                      <a:pt x="357" y="101"/>
                    </a:cubicBezTo>
                    <a:cubicBezTo>
                      <a:pt x="393" y="101"/>
                      <a:pt x="406" y="52"/>
                      <a:pt x="373" y="33"/>
                    </a:cubicBezTo>
                    <a:cubicBezTo>
                      <a:pt x="340" y="11"/>
                      <a:pt x="305" y="1"/>
                      <a:pt x="2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7" name="Google Shape;987;p8"/>
              <p:cNvSpPr/>
              <p:nvPr/>
            </p:nvSpPr>
            <p:spPr>
              <a:xfrm>
                <a:off x="5276824" y="836514"/>
                <a:ext cx="33689" cy="49778"/>
              </a:xfrm>
              <a:custGeom>
                <a:avLst/>
                <a:gdLst/>
                <a:ahLst/>
                <a:cxnLst/>
                <a:rect l="l" t="t" r="r" b="b"/>
                <a:pathLst>
                  <a:path w="513" h="758" extrusionOk="0">
                    <a:moveTo>
                      <a:pt x="238" y="101"/>
                    </a:moveTo>
                    <a:cubicBezTo>
                      <a:pt x="267" y="101"/>
                      <a:pt x="294" y="110"/>
                      <a:pt x="315" y="131"/>
                    </a:cubicBezTo>
                    <a:cubicBezTo>
                      <a:pt x="390" y="209"/>
                      <a:pt x="189" y="274"/>
                      <a:pt x="134" y="306"/>
                    </a:cubicBezTo>
                    <a:cubicBezTo>
                      <a:pt x="124" y="309"/>
                      <a:pt x="121" y="316"/>
                      <a:pt x="118" y="326"/>
                    </a:cubicBezTo>
                    <a:cubicBezTo>
                      <a:pt x="114" y="270"/>
                      <a:pt x="114" y="212"/>
                      <a:pt x="108" y="160"/>
                    </a:cubicBezTo>
                    <a:cubicBezTo>
                      <a:pt x="142" y="124"/>
                      <a:pt x="192" y="101"/>
                      <a:pt x="238" y="101"/>
                    </a:cubicBezTo>
                    <a:close/>
                    <a:moveTo>
                      <a:pt x="118" y="394"/>
                    </a:moveTo>
                    <a:cubicBezTo>
                      <a:pt x="124" y="407"/>
                      <a:pt x="140" y="419"/>
                      <a:pt x="163" y="419"/>
                    </a:cubicBezTo>
                    <a:cubicBezTo>
                      <a:pt x="172" y="419"/>
                      <a:pt x="182" y="419"/>
                      <a:pt x="192" y="419"/>
                    </a:cubicBezTo>
                    <a:cubicBezTo>
                      <a:pt x="272" y="419"/>
                      <a:pt x="368" y="434"/>
                      <a:pt x="373" y="530"/>
                    </a:cubicBezTo>
                    <a:cubicBezTo>
                      <a:pt x="373" y="619"/>
                      <a:pt x="292" y="640"/>
                      <a:pt x="208" y="640"/>
                    </a:cubicBezTo>
                    <a:cubicBezTo>
                      <a:pt x="175" y="640"/>
                      <a:pt x="143" y="637"/>
                      <a:pt x="114" y="633"/>
                    </a:cubicBezTo>
                    <a:cubicBezTo>
                      <a:pt x="114" y="630"/>
                      <a:pt x="118" y="620"/>
                      <a:pt x="118" y="617"/>
                    </a:cubicBezTo>
                    <a:cubicBezTo>
                      <a:pt x="121" y="546"/>
                      <a:pt x="121" y="471"/>
                      <a:pt x="118" y="394"/>
                    </a:cubicBezTo>
                    <a:close/>
                    <a:moveTo>
                      <a:pt x="271" y="0"/>
                    </a:moveTo>
                    <a:cubicBezTo>
                      <a:pt x="198" y="0"/>
                      <a:pt x="118" y="22"/>
                      <a:pt x="69" y="63"/>
                    </a:cubicBezTo>
                    <a:cubicBezTo>
                      <a:pt x="67" y="63"/>
                      <a:pt x="64" y="63"/>
                      <a:pt x="62" y="63"/>
                    </a:cubicBezTo>
                    <a:cubicBezTo>
                      <a:pt x="44" y="63"/>
                      <a:pt x="27" y="73"/>
                      <a:pt x="27" y="99"/>
                    </a:cubicBezTo>
                    <a:cubicBezTo>
                      <a:pt x="11" y="270"/>
                      <a:pt x="4" y="449"/>
                      <a:pt x="11" y="614"/>
                    </a:cubicBezTo>
                    <a:cubicBezTo>
                      <a:pt x="11" y="627"/>
                      <a:pt x="17" y="637"/>
                      <a:pt x="24" y="646"/>
                    </a:cubicBezTo>
                    <a:cubicBezTo>
                      <a:pt x="1" y="679"/>
                      <a:pt x="4" y="740"/>
                      <a:pt x="53" y="747"/>
                    </a:cubicBezTo>
                    <a:cubicBezTo>
                      <a:pt x="90" y="753"/>
                      <a:pt x="133" y="758"/>
                      <a:pt x="178" y="758"/>
                    </a:cubicBezTo>
                    <a:cubicBezTo>
                      <a:pt x="328" y="758"/>
                      <a:pt x="494" y="708"/>
                      <a:pt x="506" y="533"/>
                    </a:cubicBezTo>
                    <a:cubicBezTo>
                      <a:pt x="513" y="423"/>
                      <a:pt x="441" y="358"/>
                      <a:pt x="348" y="326"/>
                    </a:cubicBezTo>
                    <a:cubicBezTo>
                      <a:pt x="383" y="303"/>
                      <a:pt x="416" y="274"/>
                      <a:pt x="432" y="232"/>
                    </a:cubicBezTo>
                    <a:cubicBezTo>
                      <a:pt x="464" y="164"/>
                      <a:pt x="461" y="79"/>
                      <a:pt x="396" y="31"/>
                    </a:cubicBezTo>
                    <a:cubicBezTo>
                      <a:pt x="365" y="10"/>
                      <a:pt x="319" y="0"/>
                      <a:pt x="2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988" name="Google Shape;988;p8"/>
          <p:cNvSpPr txBox="1">
            <a:spLocks noGrp="1"/>
          </p:cNvSpPr>
          <p:nvPr>
            <p:ph type="title"/>
          </p:nvPr>
        </p:nvSpPr>
        <p:spPr>
          <a:xfrm>
            <a:off x="2358067" y="2136000"/>
            <a:ext cx="7476000" cy="2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27426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0" name="Google Shape;990;p9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91" name="Google Shape;991;p9"/>
          <p:cNvGrpSpPr/>
          <p:nvPr/>
        </p:nvGrpSpPr>
        <p:grpSpPr>
          <a:xfrm rot="484917">
            <a:off x="2053351" y="-181349"/>
            <a:ext cx="1224208" cy="691901"/>
            <a:chOff x="4710963" y="556836"/>
            <a:chExt cx="599550" cy="338855"/>
          </a:xfrm>
        </p:grpSpPr>
        <p:sp>
          <p:nvSpPr>
            <p:cNvPr id="992" name="Google Shape;992;p9"/>
            <p:cNvSpPr/>
            <p:nvPr/>
          </p:nvSpPr>
          <p:spPr>
            <a:xfrm>
              <a:off x="4771180" y="608845"/>
              <a:ext cx="491277" cy="286847"/>
            </a:xfrm>
            <a:custGeom>
              <a:avLst/>
              <a:gdLst/>
              <a:ahLst/>
              <a:cxnLst/>
              <a:rect l="l" t="t" r="r" b="b"/>
              <a:pathLst>
                <a:path w="7481" h="4368" extrusionOk="0">
                  <a:moveTo>
                    <a:pt x="3723" y="307"/>
                  </a:moveTo>
                  <a:lnTo>
                    <a:pt x="3723" y="307"/>
                  </a:lnTo>
                  <a:cubicBezTo>
                    <a:pt x="3690" y="602"/>
                    <a:pt x="3661" y="903"/>
                    <a:pt x="3635" y="1204"/>
                  </a:cubicBezTo>
                  <a:cubicBezTo>
                    <a:pt x="3441" y="1168"/>
                    <a:pt x="3253" y="1068"/>
                    <a:pt x="3078" y="919"/>
                  </a:cubicBezTo>
                  <a:cubicBezTo>
                    <a:pt x="3292" y="712"/>
                    <a:pt x="3506" y="508"/>
                    <a:pt x="3723" y="307"/>
                  </a:cubicBezTo>
                  <a:close/>
                  <a:moveTo>
                    <a:pt x="3813" y="248"/>
                  </a:moveTo>
                  <a:cubicBezTo>
                    <a:pt x="3985" y="508"/>
                    <a:pt x="4173" y="760"/>
                    <a:pt x="4364" y="1007"/>
                  </a:cubicBezTo>
                  <a:cubicBezTo>
                    <a:pt x="4178" y="1152"/>
                    <a:pt x="3979" y="1217"/>
                    <a:pt x="3788" y="1217"/>
                  </a:cubicBezTo>
                  <a:cubicBezTo>
                    <a:pt x="3784" y="1217"/>
                    <a:pt x="3779" y="1217"/>
                    <a:pt x="3775" y="1217"/>
                  </a:cubicBezTo>
                  <a:cubicBezTo>
                    <a:pt x="3791" y="893"/>
                    <a:pt x="3804" y="572"/>
                    <a:pt x="3813" y="248"/>
                  </a:cubicBezTo>
                  <a:close/>
                  <a:moveTo>
                    <a:pt x="3901" y="148"/>
                  </a:moveTo>
                  <a:cubicBezTo>
                    <a:pt x="4957" y="213"/>
                    <a:pt x="5994" y="527"/>
                    <a:pt x="6625" y="1428"/>
                  </a:cubicBezTo>
                  <a:cubicBezTo>
                    <a:pt x="7092" y="2089"/>
                    <a:pt x="7225" y="2808"/>
                    <a:pt x="7270" y="3563"/>
                  </a:cubicBezTo>
                  <a:cubicBezTo>
                    <a:pt x="7267" y="3563"/>
                    <a:pt x="7264" y="3569"/>
                    <a:pt x="7257" y="3575"/>
                  </a:cubicBezTo>
                  <a:cubicBezTo>
                    <a:pt x="7193" y="3509"/>
                    <a:pt x="7104" y="3442"/>
                    <a:pt x="7104" y="3442"/>
                  </a:cubicBezTo>
                  <a:lnTo>
                    <a:pt x="7104" y="3442"/>
                  </a:lnTo>
                  <a:cubicBezTo>
                    <a:pt x="7104" y="3442"/>
                    <a:pt x="7104" y="3442"/>
                    <a:pt x="7105" y="3443"/>
                  </a:cubicBezTo>
                  <a:cubicBezTo>
                    <a:pt x="7043" y="3401"/>
                    <a:pt x="6978" y="3355"/>
                    <a:pt x="6917" y="3310"/>
                  </a:cubicBezTo>
                  <a:cubicBezTo>
                    <a:pt x="6723" y="3164"/>
                    <a:pt x="6528" y="3018"/>
                    <a:pt x="6344" y="2863"/>
                  </a:cubicBezTo>
                  <a:cubicBezTo>
                    <a:pt x="6036" y="2607"/>
                    <a:pt x="5734" y="2335"/>
                    <a:pt x="5453" y="2053"/>
                  </a:cubicBezTo>
                  <a:cubicBezTo>
                    <a:pt x="4870" y="1470"/>
                    <a:pt x="4351" y="828"/>
                    <a:pt x="3885" y="148"/>
                  </a:cubicBezTo>
                  <a:close/>
                  <a:moveTo>
                    <a:pt x="3593" y="140"/>
                  </a:moveTo>
                  <a:cubicBezTo>
                    <a:pt x="3638" y="140"/>
                    <a:pt x="3682" y="140"/>
                    <a:pt x="3726" y="142"/>
                  </a:cubicBezTo>
                  <a:cubicBezTo>
                    <a:pt x="2537" y="1259"/>
                    <a:pt x="1358" y="2400"/>
                    <a:pt x="260" y="3614"/>
                  </a:cubicBezTo>
                  <a:cubicBezTo>
                    <a:pt x="318" y="2678"/>
                    <a:pt x="480" y="1781"/>
                    <a:pt x="1173" y="1052"/>
                  </a:cubicBezTo>
                  <a:cubicBezTo>
                    <a:pt x="1800" y="391"/>
                    <a:pt x="2705" y="140"/>
                    <a:pt x="3593" y="140"/>
                  </a:cubicBezTo>
                  <a:close/>
                  <a:moveTo>
                    <a:pt x="4422" y="1087"/>
                  </a:moveTo>
                  <a:cubicBezTo>
                    <a:pt x="4763" y="1518"/>
                    <a:pt x="5132" y="1923"/>
                    <a:pt x="5524" y="2302"/>
                  </a:cubicBezTo>
                  <a:cubicBezTo>
                    <a:pt x="5858" y="2623"/>
                    <a:pt x="6201" y="2921"/>
                    <a:pt x="6567" y="3206"/>
                  </a:cubicBezTo>
                  <a:cubicBezTo>
                    <a:pt x="6719" y="3326"/>
                    <a:pt x="6878" y="3446"/>
                    <a:pt x="7040" y="3559"/>
                  </a:cubicBezTo>
                  <a:cubicBezTo>
                    <a:pt x="7072" y="3582"/>
                    <a:pt x="7105" y="3608"/>
                    <a:pt x="7134" y="3631"/>
                  </a:cubicBezTo>
                  <a:cubicBezTo>
                    <a:pt x="6301" y="3666"/>
                    <a:pt x="5469" y="3699"/>
                    <a:pt x="4633" y="3712"/>
                  </a:cubicBezTo>
                  <a:lnTo>
                    <a:pt x="4633" y="3708"/>
                  </a:lnTo>
                  <a:cubicBezTo>
                    <a:pt x="4510" y="3316"/>
                    <a:pt x="4079" y="2966"/>
                    <a:pt x="3655" y="2966"/>
                  </a:cubicBezTo>
                  <a:cubicBezTo>
                    <a:pt x="3700" y="2419"/>
                    <a:pt x="3739" y="1875"/>
                    <a:pt x="3768" y="1324"/>
                  </a:cubicBezTo>
                  <a:cubicBezTo>
                    <a:pt x="4001" y="1324"/>
                    <a:pt x="4238" y="1237"/>
                    <a:pt x="4422" y="1087"/>
                  </a:cubicBezTo>
                  <a:close/>
                  <a:moveTo>
                    <a:pt x="3039" y="955"/>
                  </a:moveTo>
                  <a:cubicBezTo>
                    <a:pt x="3182" y="1165"/>
                    <a:pt x="3396" y="1279"/>
                    <a:pt x="3626" y="1311"/>
                  </a:cubicBezTo>
                  <a:cubicBezTo>
                    <a:pt x="3557" y="2105"/>
                    <a:pt x="3512" y="2905"/>
                    <a:pt x="3473" y="3699"/>
                  </a:cubicBezTo>
                  <a:cubicBezTo>
                    <a:pt x="3473" y="3708"/>
                    <a:pt x="3473" y="3712"/>
                    <a:pt x="3476" y="3721"/>
                  </a:cubicBezTo>
                  <a:cubicBezTo>
                    <a:pt x="2424" y="3712"/>
                    <a:pt x="1374" y="3673"/>
                    <a:pt x="321" y="3650"/>
                  </a:cubicBezTo>
                  <a:cubicBezTo>
                    <a:pt x="1225" y="2749"/>
                    <a:pt x="2119" y="1842"/>
                    <a:pt x="3039" y="955"/>
                  </a:cubicBezTo>
                  <a:close/>
                  <a:moveTo>
                    <a:pt x="3651" y="3031"/>
                  </a:moveTo>
                  <a:cubicBezTo>
                    <a:pt x="4060" y="3122"/>
                    <a:pt x="4354" y="3316"/>
                    <a:pt x="4542" y="3712"/>
                  </a:cubicBezTo>
                  <a:cubicBezTo>
                    <a:pt x="4290" y="3721"/>
                    <a:pt x="4043" y="3721"/>
                    <a:pt x="3791" y="3721"/>
                  </a:cubicBezTo>
                  <a:lnTo>
                    <a:pt x="3590" y="3721"/>
                  </a:lnTo>
                  <a:cubicBezTo>
                    <a:pt x="3593" y="3715"/>
                    <a:pt x="3593" y="3708"/>
                    <a:pt x="3593" y="3699"/>
                  </a:cubicBezTo>
                  <a:cubicBezTo>
                    <a:pt x="3613" y="3478"/>
                    <a:pt x="3629" y="3255"/>
                    <a:pt x="3651" y="3031"/>
                  </a:cubicBezTo>
                  <a:close/>
                  <a:moveTo>
                    <a:pt x="3655" y="1"/>
                  </a:moveTo>
                  <a:cubicBezTo>
                    <a:pt x="2555" y="1"/>
                    <a:pt x="1466" y="376"/>
                    <a:pt x="810" y="1298"/>
                  </a:cubicBezTo>
                  <a:cubicBezTo>
                    <a:pt x="227" y="2118"/>
                    <a:pt x="0" y="3261"/>
                    <a:pt x="179" y="4246"/>
                  </a:cubicBezTo>
                  <a:cubicBezTo>
                    <a:pt x="182" y="4261"/>
                    <a:pt x="194" y="4267"/>
                    <a:pt x="206" y="4267"/>
                  </a:cubicBezTo>
                  <a:cubicBezTo>
                    <a:pt x="221" y="4267"/>
                    <a:pt x="237" y="4257"/>
                    <a:pt x="237" y="4240"/>
                  </a:cubicBezTo>
                  <a:cubicBezTo>
                    <a:pt x="243" y="4068"/>
                    <a:pt x="250" y="3903"/>
                    <a:pt x="260" y="3731"/>
                  </a:cubicBezTo>
                  <a:cubicBezTo>
                    <a:pt x="1395" y="3834"/>
                    <a:pt x="2546" y="3877"/>
                    <a:pt x="3697" y="3877"/>
                  </a:cubicBezTo>
                  <a:cubicBezTo>
                    <a:pt x="4902" y="3877"/>
                    <a:pt x="6107" y="3830"/>
                    <a:pt x="7296" y="3754"/>
                  </a:cubicBezTo>
                  <a:cubicBezTo>
                    <a:pt x="7302" y="3935"/>
                    <a:pt x="7306" y="4116"/>
                    <a:pt x="7312" y="4304"/>
                  </a:cubicBezTo>
                  <a:cubicBezTo>
                    <a:pt x="7312" y="4346"/>
                    <a:pt x="7345" y="4368"/>
                    <a:pt x="7379" y="4368"/>
                  </a:cubicBezTo>
                  <a:cubicBezTo>
                    <a:pt x="7412" y="4368"/>
                    <a:pt x="7445" y="4346"/>
                    <a:pt x="7445" y="4304"/>
                  </a:cubicBezTo>
                  <a:cubicBezTo>
                    <a:pt x="7442" y="4113"/>
                    <a:pt x="7435" y="3925"/>
                    <a:pt x="7429" y="3741"/>
                  </a:cubicBezTo>
                  <a:cubicBezTo>
                    <a:pt x="7481" y="3724"/>
                    <a:pt x="7481" y="3627"/>
                    <a:pt x="7416" y="3618"/>
                  </a:cubicBezTo>
                  <a:cubicBezTo>
                    <a:pt x="7383" y="3002"/>
                    <a:pt x="7302" y="2409"/>
                    <a:pt x="7021" y="1826"/>
                  </a:cubicBezTo>
                  <a:cubicBezTo>
                    <a:pt x="6674" y="1117"/>
                    <a:pt x="6104" y="556"/>
                    <a:pt x="5359" y="294"/>
                  </a:cubicBezTo>
                  <a:cubicBezTo>
                    <a:pt x="4830" y="107"/>
                    <a:pt x="4241" y="1"/>
                    <a:pt x="36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9"/>
            <p:cNvSpPr/>
            <p:nvPr/>
          </p:nvSpPr>
          <p:spPr>
            <a:xfrm>
              <a:off x="4710963" y="837171"/>
              <a:ext cx="32835" cy="49712"/>
            </a:xfrm>
            <a:custGeom>
              <a:avLst/>
              <a:gdLst/>
              <a:ahLst/>
              <a:cxnLst/>
              <a:rect l="l" t="t" r="r" b="b"/>
              <a:pathLst>
                <a:path w="500" h="757" extrusionOk="0">
                  <a:moveTo>
                    <a:pt x="224" y="179"/>
                  </a:moveTo>
                  <a:cubicBezTo>
                    <a:pt x="253" y="270"/>
                    <a:pt x="282" y="364"/>
                    <a:pt x="315" y="455"/>
                  </a:cubicBezTo>
                  <a:cubicBezTo>
                    <a:pt x="260" y="455"/>
                    <a:pt x="205" y="461"/>
                    <a:pt x="153" y="471"/>
                  </a:cubicBezTo>
                  <a:cubicBezTo>
                    <a:pt x="156" y="448"/>
                    <a:pt x="163" y="429"/>
                    <a:pt x="169" y="413"/>
                  </a:cubicBezTo>
                  <a:cubicBezTo>
                    <a:pt x="182" y="361"/>
                    <a:pt x="195" y="251"/>
                    <a:pt x="224" y="179"/>
                  </a:cubicBezTo>
                  <a:close/>
                  <a:moveTo>
                    <a:pt x="241" y="0"/>
                  </a:moveTo>
                  <a:cubicBezTo>
                    <a:pt x="233" y="0"/>
                    <a:pt x="223" y="2"/>
                    <a:pt x="214" y="8"/>
                  </a:cubicBezTo>
                  <a:cubicBezTo>
                    <a:pt x="117" y="69"/>
                    <a:pt x="114" y="179"/>
                    <a:pt x="88" y="283"/>
                  </a:cubicBezTo>
                  <a:cubicBezTo>
                    <a:pt x="75" y="348"/>
                    <a:pt x="59" y="416"/>
                    <a:pt x="43" y="487"/>
                  </a:cubicBezTo>
                  <a:lnTo>
                    <a:pt x="33" y="487"/>
                  </a:lnTo>
                  <a:cubicBezTo>
                    <a:pt x="1" y="490"/>
                    <a:pt x="4" y="539"/>
                    <a:pt x="33" y="546"/>
                  </a:cubicBezTo>
                  <a:cubicBezTo>
                    <a:pt x="20" y="607"/>
                    <a:pt x="10" y="665"/>
                    <a:pt x="7" y="724"/>
                  </a:cubicBezTo>
                  <a:cubicBezTo>
                    <a:pt x="5" y="746"/>
                    <a:pt x="20" y="757"/>
                    <a:pt x="36" y="757"/>
                  </a:cubicBezTo>
                  <a:cubicBezTo>
                    <a:pt x="51" y="757"/>
                    <a:pt x="66" y="749"/>
                    <a:pt x="72" y="733"/>
                  </a:cubicBezTo>
                  <a:cubicBezTo>
                    <a:pt x="98" y="672"/>
                    <a:pt x="114" y="610"/>
                    <a:pt x="127" y="546"/>
                  </a:cubicBezTo>
                  <a:cubicBezTo>
                    <a:pt x="198" y="546"/>
                    <a:pt x="270" y="546"/>
                    <a:pt x="341" y="539"/>
                  </a:cubicBezTo>
                  <a:cubicBezTo>
                    <a:pt x="357" y="584"/>
                    <a:pt x="376" y="633"/>
                    <a:pt x="396" y="672"/>
                  </a:cubicBezTo>
                  <a:cubicBezTo>
                    <a:pt x="407" y="693"/>
                    <a:pt x="424" y="701"/>
                    <a:pt x="441" y="701"/>
                  </a:cubicBezTo>
                  <a:cubicBezTo>
                    <a:pt x="470" y="701"/>
                    <a:pt x="499" y="673"/>
                    <a:pt x="493" y="639"/>
                  </a:cubicBezTo>
                  <a:cubicBezTo>
                    <a:pt x="451" y="439"/>
                    <a:pt x="363" y="238"/>
                    <a:pt x="295" y="40"/>
                  </a:cubicBezTo>
                  <a:cubicBezTo>
                    <a:pt x="286" y="17"/>
                    <a:pt x="265" y="0"/>
                    <a:pt x="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9"/>
            <p:cNvSpPr/>
            <p:nvPr/>
          </p:nvSpPr>
          <p:spPr>
            <a:xfrm>
              <a:off x="5018354" y="556836"/>
              <a:ext cx="37104" cy="34739"/>
            </a:xfrm>
            <a:custGeom>
              <a:avLst/>
              <a:gdLst/>
              <a:ahLst/>
              <a:cxnLst/>
              <a:rect l="l" t="t" r="r" b="b"/>
              <a:pathLst>
                <a:path w="565" h="529" extrusionOk="0">
                  <a:moveTo>
                    <a:pt x="271" y="1"/>
                  </a:moveTo>
                  <a:cubicBezTo>
                    <a:pt x="131" y="1"/>
                    <a:pt x="0" y="163"/>
                    <a:pt x="23" y="295"/>
                  </a:cubicBezTo>
                  <a:cubicBezTo>
                    <a:pt x="47" y="457"/>
                    <a:pt x="170" y="529"/>
                    <a:pt x="304" y="529"/>
                  </a:cubicBezTo>
                  <a:cubicBezTo>
                    <a:pt x="377" y="529"/>
                    <a:pt x="454" y="507"/>
                    <a:pt x="519" y="467"/>
                  </a:cubicBezTo>
                  <a:cubicBezTo>
                    <a:pt x="564" y="440"/>
                    <a:pt x="540" y="372"/>
                    <a:pt x="490" y="372"/>
                  </a:cubicBezTo>
                  <a:cubicBezTo>
                    <a:pt x="486" y="372"/>
                    <a:pt x="481" y="372"/>
                    <a:pt x="477" y="373"/>
                  </a:cubicBezTo>
                  <a:cubicBezTo>
                    <a:pt x="416" y="387"/>
                    <a:pt x="353" y="422"/>
                    <a:pt x="288" y="422"/>
                  </a:cubicBezTo>
                  <a:cubicBezTo>
                    <a:pt x="276" y="422"/>
                    <a:pt x="265" y="421"/>
                    <a:pt x="254" y="418"/>
                  </a:cubicBezTo>
                  <a:cubicBezTo>
                    <a:pt x="198" y="405"/>
                    <a:pt x="150" y="357"/>
                    <a:pt x="137" y="302"/>
                  </a:cubicBezTo>
                  <a:cubicBezTo>
                    <a:pt x="121" y="237"/>
                    <a:pt x="147" y="175"/>
                    <a:pt x="198" y="140"/>
                  </a:cubicBezTo>
                  <a:cubicBezTo>
                    <a:pt x="247" y="101"/>
                    <a:pt x="299" y="107"/>
                    <a:pt x="357" y="101"/>
                  </a:cubicBezTo>
                  <a:cubicBezTo>
                    <a:pt x="393" y="101"/>
                    <a:pt x="406" y="52"/>
                    <a:pt x="373" y="33"/>
                  </a:cubicBezTo>
                  <a:cubicBezTo>
                    <a:pt x="340" y="11"/>
                    <a:pt x="305" y="1"/>
                    <a:pt x="2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9"/>
            <p:cNvSpPr/>
            <p:nvPr/>
          </p:nvSpPr>
          <p:spPr>
            <a:xfrm>
              <a:off x="5276824" y="836514"/>
              <a:ext cx="33689" cy="49778"/>
            </a:xfrm>
            <a:custGeom>
              <a:avLst/>
              <a:gdLst/>
              <a:ahLst/>
              <a:cxnLst/>
              <a:rect l="l" t="t" r="r" b="b"/>
              <a:pathLst>
                <a:path w="513" h="758" extrusionOk="0">
                  <a:moveTo>
                    <a:pt x="238" y="101"/>
                  </a:moveTo>
                  <a:cubicBezTo>
                    <a:pt x="267" y="101"/>
                    <a:pt x="294" y="110"/>
                    <a:pt x="315" y="131"/>
                  </a:cubicBezTo>
                  <a:cubicBezTo>
                    <a:pt x="390" y="209"/>
                    <a:pt x="189" y="274"/>
                    <a:pt x="134" y="306"/>
                  </a:cubicBezTo>
                  <a:cubicBezTo>
                    <a:pt x="124" y="309"/>
                    <a:pt x="121" y="316"/>
                    <a:pt x="118" y="326"/>
                  </a:cubicBezTo>
                  <a:cubicBezTo>
                    <a:pt x="114" y="270"/>
                    <a:pt x="114" y="212"/>
                    <a:pt x="108" y="160"/>
                  </a:cubicBezTo>
                  <a:cubicBezTo>
                    <a:pt x="142" y="124"/>
                    <a:pt x="192" y="101"/>
                    <a:pt x="238" y="101"/>
                  </a:cubicBezTo>
                  <a:close/>
                  <a:moveTo>
                    <a:pt x="118" y="394"/>
                  </a:moveTo>
                  <a:cubicBezTo>
                    <a:pt x="124" y="407"/>
                    <a:pt x="140" y="419"/>
                    <a:pt x="163" y="419"/>
                  </a:cubicBezTo>
                  <a:cubicBezTo>
                    <a:pt x="172" y="419"/>
                    <a:pt x="182" y="419"/>
                    <a:pt x="192" y="419"/>
                  </a:cubicBezTo>
                  <a:cubicBezTo>
                    <a:pt x="272" y="419"/>
                    <a:pt x="368" y="434"/>
                    <a:pt x="373" y="530"/>
                  </a:cubicBezTo>
                  <a:cubicBezTo>
                    <a:pt x="373" y="619"/>
                    <a:pt x="292" y="640"/>
                    <a:pt x="208" y="640"/>
                  </a:cubicBezTo>
                  <a:cubicBezTo>
                    <a:pt x="175" y="640"/>
                    <a:pt x="143" y="637"/>
                    <a:pt x="114" y="633"/>
                  </a:cubicBezTo>
                  <a:cubicBezTo>
                    <a:pt x="114" y="630"/>
                    <a:pt x="118" y="620"/>
                    <a:pt x="118" y="617"/>
                  </a:cubicBezTo>
                  <a:cubicBezTo>
                    <a:pt x="121" y="546"/>
                    <a:pt x="121" y="471"/>
                    <a:pt x="118" y="394"/>
                  </a:cubicBezTo>
                  <a:close/>
                  <a:moveTo>
                    <a:pt x="271" y="0"/>
                  </a:moveTo>
                  <a:cubicBezTo>
                    <a:pt x="198" y="0"/>
                    <a:pt x="118" y="22"/>
                    <a:pt x="69" y="63"/>
                  </a:cubicBezTo>
                  <a:cubicBezTo>
                    <a:pt x="67" y="63"/>
                    <a:pt x="64" y="63"/>
                    <a:pt x="62" y="63"/>
                  </a:cubicBezTo>
                  <a:cubicBezTo>
                    <a:pt x="44" y="63"/>
                    <a:pt x="27" y="73"/>
                    <a:pt x="27" y="99"/>
                  </a:cubicBezTo>
                  <a:cubicBezTo>
                    <a:pt x="11" y="270"/>
                    <a:pt x="4" y="449"/>
                    <a:pt x="11" y="614"/>
                  </a:cubicBezTo>
                  <a:cubicBezTo>
                    <a:pt x="11" y="627"/>
                    <a:pt x="17" y="637"/>
                    <a:pt x="24" y="646"/>
                  </a:cubicBezTo>
                  <a:cubicBezTo>
                    <a:pt x="1" y="679"/>
                    <a:pt x="4" y="740"/>
                    <a:pt x="53" y="747"/>
                  </a:cubicBezTo>
                  <a:cubicBezTo>
                    <a:pt x="90" y="753"/>
                    <a:pt x="133" y="758"/>
                    <a:pt x="178" y="758"/>
                  </a:cubicBezTo>
                  <a:cubicBezTo>
                    <a:pt x="328" y="758"/>
                    <a:pt x="494" y="708"/>
                    <a:pt x="506" y="533"/>
                  </a:cubicBezTo>
                  <a:cubicBezTo>
                    <a:pt x="513" y="423"/>
                    <a:pt x="441" y="358"/>
                    <a:pt x="348" y="326"/>
                  </a:cubicBezTo>
                  <a:cubicBezTo>
                    <a:pt x="383" y="303"/>
                    <a:pt x="416" y="274"/>
                    <a:pt x="432" y="232"/>
                  </a:cubicBezTo>
                  <a:cubicBezTo>
                    <a:pt x="464" y="164"/>
                    <a:pt x="461" y="79"/>
                    <a:pt x="396" y="31"/>
                  </a:cubicBezTo>
                  <a:cubicBezTo>
                    <a:pt x="365" y="10"/>
                    <a:pt x="319" y="0"/>
                    <a:pt x="2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96" name="Google Shape;996;p9"/>
          <p:cNvGrpSpPr/>
          <p:nvPr/>
        </p:nvGrpSpPr>
        <p:grpSpPr>
          <a:xfrm>
            <a:off x="-781258" y="-383345"/>
            <a:ext cx="13700739" cy="7693781"/>
            <a:chOff x="-585943" y="-287509"/>
            <a:chExt cx="10275554" cy="5770336"/>
          </a:xfrm>
        </p:grpSpPr>
        <p:grpSp>
          <p:nvGrpSpPr>
            <p:cNvPr id="997" name="Google Shape;997;p9"/>
            <p:cNvGrpSpPr/>
            <p:nvPr/>
          </p:nvGrpSpPr>
          <p:grpSpPr>
            <a:xfrm rot="1737330">
              <a:off x="7394328" y="2051622"/>
              <a:ext cx="1115783" cy="219789"/>
              <a:chOff x="4737493" y="4305992"/>
              <a:chExt cx="547410" cy="107830"/>
            </a:xfrm>
          </p:grpSpPr>
          <p:sp>
            <p:nvSpPr>
              <p:cNvPr id="998" name="Google Shape;998;p9"/>
              <p:cNvSpPr/>
              <p:nvPr/>
            </p:nvSpPr>
            <p:spPr>
              <a:xfrm>
                <a:off x="4737493" y="4313938"/>
                <a:ext cx="52470" cy="8615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1312" extrusionOk="0">
                    <a:moveTo>
                      <a:pt x="233" y="127"/>
                    </a:moveTo>
                    <a:cubicBezTo>
                      <a:pt x="302" y="127"/>
                      <a:pt x="435" y="167"/>
                      <a:pt x="468" y="195"/>
                    </a:cubicBezTo>
                    <a:cubicBezTo>
                      <a:pt x="578" y="412"/>
                      <a:pt x="569" y="519"/>
                      <a:pt x="432" y="535"/>
                    </a:cubicBezTo>
                    <a:cubicBezTo>
                      <a:pt x="364" y="551"/>
                      <a:pt x="296" y="561"/>
                      <a:pt x="225" y="567"/>
                    </a:cubicBezTo>
                    <a:cubicBezTo>
                      <a:pt x="215" y="567"/>
                      <a:pt x="202" y="577"/>
                      <a:pt x="196" y="580"/>
                    </a:cubicBezTo>
                    <a:cubicBezTo>
                      <a:pt x="189" y="548"/>
                      <a:pt x="186" y="515"/>
                      <a:pt x="180" y="483"/>
                    </a:cubicBezTo>
                    <a:cubicBezTo>
                      <a:pt x="170" y="412"/>
                      <a:pt x="164" y="340"/>
                      <a:pt x="154" y="269"/>
                    </a:cubicBezTo>
                    <a:cubicBezTo>
                      <a:pt x="141" y="169"/>
                      <a:pt x="118" y="156"/>
                      <a:pt x="206" y="130"/>
                    </a:cubicBezTo>
                    <a:cubicBezTo>
                      <a:pt x="213" y="128"/>
                      <a:pt x="222" y="127"/>
                      <a:pt x="233" y="127"/>
                    </a:cubicBezTo>
                    <a:close/>
                    <a:moveTo>
                      <a:pt x="180" y="0"/>
                    </a:moveTo>
                    <a:cubicBezTo>
                      <a:pt x="27" y="0"/>
                      <a:pt x="0" y="82"/>
                      <a:pt x="24" y="272"/>
                    </a:cubicBezTo>
                    <a:cubicBezTo>
                      <a:pt x="63" y="613"/>
                      <a:pt x="92" y="985"/>
                      <a:pt x="238" y="1296"/>
                    </a:cubicBezTo>
                    <a:cubicBezTo>
                      <a:pt x="243" y="1307"/>
                      <a:pt x="252" y="1312"/>
                      <a:pt x="262" y="1312"/>
                    </a:cubicBezTo>
                    <a:cubicBezTo>
                      <a:pt x="278" y="1312"/>
                      <a:pt x="296" y="1298"/>
                      <a:pt x="296" y="1280"/>
                    </a:cubicBezTo>
                    <a:cubicBezTo>
                      <a:pt x="290" y="1082"/>
                      <a:pt x="251" y="888"/>
                      <a:pt x="215" y="690"/>
                    </a:cubicBezTo>
                    <a:lnTo>
                      <a:pt x="225" y="690"/>
                    </a:lnTo>
                    <a:cubicBezTo>
                      <a:pt x="413" y="681"/>
                      <a:pt x="727" y="661"/>
                      <a:pt x="760" y="421"/>
                    </a:cubicBezTo>
                    <a:cubicBezTo>
                      <a:pt x="799" y="175"/>
                      <a:pt x="494" y="39"/>
                      <a:pt x="290" y="10"/>
                    </a:cubicBezTo>
                    <a:cubicBezTo>
                      <a:pt x="247" y="3"/>
                      <a:pt x="211" y="0"/>
                      <a:pt x="1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9" name="Google Shape;999;p9"/>
              <p:cNvSpPr/>
              <p:nvPr/>
            </p:nvSpPr>
            <p:spPr>
              <a:xfrm>
                <a:off x="4790749" y="4371135"/>
                <a:ext cx="37498" cy="9128"/>
              </a:xfrm>
              <a:custGeom>
                <a:avLst/>
                <a:gdLst/>
                <a:ahLst/>
                <a:cxnLst/>
                <a:rect l="l" t="t" r="r" b="b"/>
                <a:pathLst>
                  <a:path w="571" h="139" extrusionOk="0">
                    <a:moveTo>
                      <a:pt x="496" y="1"/>
                    </a:moveTo>
                    <a:cubicBezTo>
                      <a:pt x="415" y="1"/>
                      <a:pt x="334" y="20"/>
                      <a:pt x="253" y="27"/>
                    </a:cubicBezTo>
                    <a:cubicBezTo>
                      <a:pt x="182" y="30"/>
                      <a:pt x="107" y="27"/>
                      <a:pt x="36" y="36"/>
                    </a:cubicBezTo>
                    <a:cubicBezTo>
                      <a:pt x="0" y="43"/>
                      <a:pt x="4" y="98"/>
                      <a:pt x="36" y="111"/>
                    </a:cubicBezTo>
                    <a:cubicBezTo>
                      <a:pt x="101" y="130"/>
                      <a:pt x="184" y="139"/>
                      <a:pt x="267" y="139"/>
                    </a:cubicBezTo>
                    <a:cubicBezTo>
                      <a:pt x="354" y="139"/>
                      <a:pt x="441" y="129"/>
                      <a:pt x="509" y="111"/>
                    </a:cubicBezTo>
                    <a:cubicBezTo>
                      <a:pt x="571" y="91"/>
                      <a:pt x="558" y="1"/>
                      <a:pt x="4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0" name="Google Shape;1000;p9"/>
              <p:cNvSpPr/>
              <p:nvPr/>
            </p:nvSpPr>
            <p:spPr>
              <a:xfrm>
                <a:off x="4791406" y="4352419"/>
                <a:ext cx="4110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626" h="128" extrusionOk="0">
                    <a:moveTo>
                      <a:pt x="275" y="1"/>
                    </a:moveTo>
                    <a:cubicBezTo>
                      <a:pt x="203" y="1"/>
                      <a:pt x="131" y="3"/>
                      <a:pt x="59" y="7"/>
                    </a:cubicBezTo>
                    <a:cubicBezTo>
                      <a:pt x="0" y="10"/>
                      <a:pt x="0" y="95"/>
                      <a:pt x="59" y="95"/>
                    </a:cubicBezTo>
                    <a:cubicBezTo>
                      <a:pt x="224" y="95"/>
                      <a:pt x="386" y="108"/>
                      <a:pt x="551" y="127"/>
                    </a:cubicBezTo>
                    <a:cubicBezTo>
                      <a:pt x="554" y="127"/>
                      <a:pt x="557" y="128"/>
                      <a:pt x="560" y="128"/>
                    </a:cubicBezTo>
                    <a:cubicBezTo>
                      <a:pt x="625" y="128"/>
                      <a:pt x="622" y="23"/>
                      <a:pt x="551" y="14"/>
                    </a:cubicBezTo>
                    <a:cubicBezTo>
                      <a:pt x="460" y="5"/>
                      <a:pt x="367" y="1"/>
                      <a:pt x="2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1" name="Google Shape;1001;p9"/>
              <p:cNvSpPr/>
              <p:nvPr/>
            </p:nvSpPr>
            <p:spPr>
              <a:xfrm>
                <a:off x="4848209" y="4305992"/>
                <a:ext cx="50238" cy="82088"/>
              </a:xfrm>
              <a:custGeom>
                <a:avLst/>
                <a:gdLst/>
                <a:ahLst/>
                <a:cxnLst/>
                <a:rect l="l" t="t" r="r" b="b"/>
                <a:pathLst>
                  <a:path w="765" h="1250" extrusionOk="0">
                    <a:moveTo>
                      <a:pt x="353" y="142"/>
                    </a:moveTo>
                    <a:cubicBezTo>
                      <a:pt x="382" y="142"/>
                      <a:pt x="414" y="150"/>
                      <a:pt x="447" y="167"/>
                    </a:cubicBezTo>
                    <a:cubicBezTo>
                      <a:pt x="590" y="241"/>
                      <a:pt x="593" y="410"/>
                      <a:pt x="460" y="494"/>
                    </a:cubicBezTo>
                    <a:cubicBezTo>
                      <a:pt x="376" y="549"/>
                      <a:pt x="279" y="549"/>
                      <a:pt x="182" y="555"/>
                    </a:cubicBezTo>
                    <a:cubicBezTo>
                      <a:pt x="178" y="555"/>
                      <a:pt x="169" y="559"/>
                      <a:pt x="165" y="559"/>
                    </a:cubicBezTo>
                    <a:cubicBezTo>
                      <a:pt x="162" y="517"/>
                      <a:pt x="156" y="468"/>
                      <a:pt x="152" y="423"/>
                    </a:cubicBezTo>
                    <a:cubicBezTo>
                      <a:pt x="142" y="286"/>
                      <a:pt x="226" y="142"/>
                      <a:pt x="353" y="142"/>
                    </a:cubicBezTo>
                    <a:close/>
                    <a:moveTo>
                      <a:pt x="310" y="0"/>
                    </a:moveTo>
                    <a:cubicBezTo>
                      <a:pt x="182" y="0"/>
                      <a:pt x="71" y="68"/>
                      <a:pt x="33" y="209"/>
                    </a:cubicBezTo>
                    <a:cubicBezTo>
                      <a:pt x="0" y="329"/>
                      <a:pt x="33" y="471"/>
                      <a:pt x="42" y="591"/>
                    </a:cubicBezTo>
                    <a:cubicBezTo>
                      <a:pt x="65" y="795"/>
                      <a:pt x="84" y="996"/>
                      <a:pt x="114" y="1200"/>
                    </a:cubicBezTo>
                    <a:cubicBezTo>
                      <a:pt x="117" y="1233"/>
                      <a:pt x="146" y="1250"/>
                      <a:pt x="172" y="1250"/>
                    </a:cubicBezTo>
                    <a:cubicBezTo>
                      <a:pt x="198" y="1250"/>
                      <a:pt x="222" y="1234"/>
                      <a:pt x="217" y="1200"/>
                    </a:cubicBezTo>
                    <a:cubicBezTo>
                      <a:pt x="204" y="1025"/>
                      <a:pt x="188" y="857"/>
                      <a:pt x="172" y="682"/>
                    </a:cubicBezTo>
                    <a:lnTo>
                      <a:pt x="178" y="682"/>
                    </a:lnTo>
                    <a:cubicBezTo>
                      <a:pt x="376" y="679"/>
                      <a:pt x="638" y="640"/>
                      <a:pt x="703" y="416"/>
                    </a:cubicBezTo>
                    <a:cubicBezTo>
                      <a:pt x="765" y="225"/>
                      <a:pt x="590" y="63"/>
                      <a:pt x="415" y="14"/>
                    </a:cubicBezTo>
                    <a:cubicBezTo>
                      <a:pt x="379" y="5"/>
                      <a:pt x="344" y="0"/>
                      <a:pt x="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2" name="Google Shape;1002;p9"/>
              <p:cNvSpPr/>
              <p:nvPr/>
            </p:nvSpPr>
            <p:spPr>
              <a:xfrm>
                <a:off x="4888792" y="4369099"/>
                <a:ext cx="20752" cy="14382"/>
              </a:xfrm>
              <a:custGeom>
                <a:avLst/>
                <a:gdLst/>
                <a:ahLst/>
                <a:cxnLst/>
                <a:rect l="l" t="t" r="r" b="b"/>
                <a:pathLst>
                  <a:path w="316" h="219" extrusionOk="0">
                    <a:moveTo>
                      <a:pt x="189" y="0"/>
                    </a:moveTo>
                    <a:cubicBezTo>
                      <a:pt x="175" y="0"/>
                      <a:pt x="161" y="2"/>
                      <a:pt x="147" y="6"/>
                    </a:cubicBezTo>
                    <a:cubicBezTo>
                      <a:pt x="143" y="6"/>
                      <a:pt x="134" y="12"/>
                      <a:pt x="130" y="16"/>
                    </a:cubicBezTo>
                    <a:cubicBezTo>
                      <a:pt x="121" y="12"/>
                      <a:pt x="114" y="6"/>
                      <a:pt x="105" y="6"/>
                    </a:cubicBezTo>
                    <a:cubicBezTo>
                      <a:pt x="14" y="6"/>
                      <a:pt x="1" y="126"/>
                      <a:pt x="50" y="181"/>
                    </a:cubicBezTo>
                    <a:cubicBezTo>
                      <a:pt x="74" y="208"/>
                      <a:pt x="102" y="219"/>
                      <a:pt x="131" y="219"/>
                    </a:cubicBezTo>
                    <a:cubicBezTo>
                      <a:pt x="191" y="219"/>
                      <a:pt x="254" y="171"/>
                      <a:pt x="296" y="129"/>
                    </a:cubicBezTo>
                    <a:cubicBezTo>
                      <a:pt x="312" y="103"/>
                      <a:pt x="315" y="64"/>
                      <a:pt x="292" y="42"/>
                    </a:cubicBezTo>
                    <a:cubicBezTo>
                      <a:pt x="262" y="13"/>
                      <a:pt x="226" y="0"/>
                      <a:pt x="1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3" name="Google Shape;1003;p9"/>
              <p:cNvSpPr/>
              <p:nvPr/>
            </p:nvSpPr>
            <p:spPr>
              <a:xfrm>
                <a:off x="4922676" y="4350909"/>
                <a:ext cx="44065" cy="8603"/>
              </a:xfrm>
              <a:custGeom>
                <a:avLst/>
                <a:gdLst/>
                <a:ahLst/>
                <a:cxnLst/>
                <a:rect l="l" t="t" r="r" b="b"/>
                <a:pathLst>
                  <a:path w="671" h="131" extrusionOk="0">
                    <a:moveTo>
                      <a:pt x="298" y="0"/>
                    </a:moveTo>
                    <a:cubicBezTo>
                      <a:pt x="216" y="0"/>
                      <a:pt x="134" y="3"/>
                      <a:pt x="55" y="11"/>
                    </a:cubicBezTo>
                    <a:cubicBezTo>
                      <a:pt x="0" y="14"/>
                      <a:pt x="0" y="92"/>
                      <a:pt x="55" y="95"/>
                    </a:cubicBezTo>
                    <a:cubicBezTo>
                      <a:pt x="233" y="114"/>
                      <a:pt x="415" y="118"/>
                      <a:pt x="593" y="131"/>
                    </a:cubicBezTo>
                    <a:cubicBezTo>
                      <a:pt x="594" y="131"/>
                      <a:pt x="595" y="131"/>
                      <a:pt x="596" y="131"/>
                    </a:cubicBezTo>
                    <a:cubicBezTo>
                      <a:pt x="671" y="131"/>
                      <a:pt x="670" y="20"/>
                      <a:pt x="593" y="14"/>
                    </a:cubicBezTo>
                    <a:cubicBezTo>
                      <a:pt x="498" y="5"/>
                      <a:pt x="398" y="0"/>
                      <a:pt x="2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4" name="Google Shape;1004;p9"/>
              <p:cNvSpPr/>
              <p:nvPr/>
            </p:nvSpPr>
            <p:spPr>
              <a:xfrm>
                <a:off x="4974357" y="4314923"/>
                <a:ext cx="33163" cy="82547"/>
              </a:xfrm>
              <a:custGeom>
                <a:avLst/>
                <a:gdLst/>
                <a:ahLst/>
                <a:cxnLst/>
                <a:rect l="l" t="t" r="r" b="b"/>
                <a:pathLst>
                  <a:path w="505" h="1257" extrusionOk="0">
                    <a:moveTo>
                      <a:pt x="394" y="1"/>
                    </a:moveTo>
                    <a:cubicBezTo>
                      <a:pt x="384" y="1"/>
                      <a:pt x="374" y="4"/>
                      <a:pt x="366" y="11"/>
                    </a:cubicBezTo>
                    <a:cubicBezTo>
                      <a:pt x="185" y="196"/>
                      <a:pt x="0" y="423"/>
                      <a:pt x="10" y="698"/>
                    </a:cubicBezTo>
                    <a:cubicBezTo>
                      <a:pt x="16" y="935"/>
                      <a:pt x="195" y="1148"/>
                      <a:pt x="402" y="1249"/>
                    </a:cubicBezTo>
                    <a:cubicBezTo>
                      <a:pt x="412" y="1254"/>
                      <a:pt x="422" y="1256"/>
                      <a:pt x="431" y="1256"/>
                    </a:cubicBezTo>
                    <a:cubicBezTo>
                      <a:pt x="475" y="1256"/>
                      <a:pt x="505" y="1205"/>
                      <a:pt x="470" y="1168"/>
                    </a:cubicBezTo>
                    <a:cubicBezTo>
                      <a:pt x="305" y="990"/>
                      <a:pt x="110" y="886"/>
                      <a:pt x="143" y="601"/>
                    </a:cubicBezTo>
                    <a:cubicBezTo>
                      <a:pt x="169" y="390"/>
                      <a:pt x="318" y="228"/>
                      <a:pt x="438" y="66"/>
                    </a:cubicBezTo>
                    <a:cubicBezTo>
                      <a:pt x="463" y="36"/>
                      <a:pt x="428" y="1"/>
                      <a:pt x="3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5" name="Google Shape;1005;p9"/>
              <p:cNvSpPr/>
              <p:nvPr/>
            </p:nvSpPr>
            <p:spPr>
              <a:xfrm>
                <a:off x="5009686" y="4324576"/>
                <a:ext cx="42226" cy="65210"/>
              </a:xfrm>
              <a:custGeom>
                <a:avLst/>
                <a:gdLst/>
                <a:ahLst/>
                <a:cxnLst/>
                <a:rect l="l" t="t" r="r" b="b"/>
                <a:pathLst>
                  <a:path w="643" h="993" extrusionOk="0">
                    <a:moveTo>
                      <a:pt x="574" y="1"/>
                    </a:moveTo>
                    <a:cubicBezTo>
                      <a:pt x="550" y="1"/>
                      <a:pt x="526" y="14"/>
                      <a:pt x="515" y="46"/>
                    </a:cubicBezTo>
                    <a:cubicBezTo>
                      <a:pt x="476" y="185"/>
                      <a:pt x="441" y="321"/>
                      <a:pt x="402" y="464"/>
                    </a:cubicBezTo>
                    <a:cubicBezTo>
                      <a:pt x="386" y="532"/>
                      <a:pt x="350" y="788"/>
                      <a:pt x="288" y="872"/>
                    </a:cubicBezTo>
                    <a:cubicBezTo>
                      <a:pt x="217" y="723"/>
                      <a:pt x="152" y="567"/>
                      <a:pt x="91" y="415"/>
                    </a:cubicBezTo>
                    <a:cubicBezTo>
                      <a:pt x="83" y="395"/>
                      <a:pt x="66" y="387"/>
                      <a:pt x="49" y="387"/>
                    </a:cubicBezTo>
                    <a:cubicBezTo>
                      <a:pt x="24" y="387"/>
                      <a:pt x="0" y="405"/>
                      <a:pt x="10" y="434"/>
                    </a:cubicBezTo>
                    <a:cubicBezTo>
                      <a:pt x="75" y="616"/>
                      <a:pt x="152" y="791"/>
                      <a:pt x="230" y="969"/>
                    </a:cubicBezTo>
                    <a:cubicBezTo>
                      <a:pt x="235" y="983"/>
                      <a:pt x="252" y="992"/>
                      <a:pt x="267" y="992"/>
                    </a:cubicBezTo>
                    <a:cubicBezTo>
                      <a:pt x="272" y="992"/>
                      <a:pt x="277" y="991"/>
                      <a:pt x="282" y="988"/>
                    </a:cubicBezTo>
                    <a:cubicBezTo>
                      <a:pt x="408" y="956"/>
                      <a:pt x="424" y="823"/>
                      <a:pt x="450" y="713"/>
                    </a:cubicBezTo>
                    <a:cubicBezTo>
                      <a:pt x="512" y="502"/>
                      <a:pt x="577" y="289"/>
                      <a:pt x="625" y="75"/>
                    </a:cubicBezTo>
                    <a:cubicBezTo>
                      <a:pt x="643" y="30"/>
                      <a:pt x="609" y="1"/>
                      <a:pt x="5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6" name="Google Shape;1006;p9"/>
              <p:cNvSpPr/>
              <p:nvPr/>
            </p:nvSpPr>
            <p:spPr>
              <a:xfrm>
                <a:off x="5056048" y="4358789"/>
                <a:ext cx="40453" cy="9259"/>
              </a:xfrm>
              <a:custGeom>
                <a:avLst/>
                <a:gdLst/>
                <a:ahLst/>
                <a:cxnLst/>
                <a:rect l="l" t="t" r="r" b="b"/>
                <a:pathLst>
                  <a:path w="616" h="141" extrusionOk="0">
                    <a:moveTo>
                      <a:pt x="68" y="1"/>
                    </a:moveTo>
                    <a:cubicBezTo>
                      <a:pt x="0" y="1"/>
                      <a:pt x="3" y="105"/>
                      <a:pt x="68" y="108"/>
                    </a:cubicBezTo>
                    <a:cubicBezTo>
                      <a:pt x="227" y="121"/>
                      <a:pt x="386" y="130"/>
                      <a:pt x="538" y="140"/>
                    </a:cubicBezTo>
                    <a:cubicBezTo>
                      <a:pt x="539" y="140"/>
                      <a:pt x="540" y="140"/>
                      <a:pt x="541" y="140"/>
                    </a:cubicBezTo>
                    <a:cubicBezTo>
                      <a:pt x="616" y="140"/>
                      <a:pt x="615" y="23"/>
                      <a:pt x="538" y="17"/>
                    </a:cubicBezTo>
                    <a:cubicBezTo>
                      <a:pt x="382" y="11"/>
                      <a:pt x="224" y="7"/>
                      <a:pt x="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7" name="Google Shape;1007;p9"/>
              <p:cNvSpPr/>
              <p:nvPr/>
            </p:nvSpPr>
            <p:spPr>
              <a:xfrm>
                <a:off x="5118235" y="4331209"/>
                <a:ext cx="17665" cy="76571"/>
              </a:xfrm>
              <a:custGeom>
                <a:avLst/>
                <a:gdLst/>
                <a:ahLst/>
                <a:cxnLst/>
                <a:rect l="l" t="t" r="r" b="b"/>
                <a:pathLst>
                  <a:path w="269" h="1166" extrusionOk="0">
                    <a:moveTo>
                      <a:pt x="202" y="1"/>
                    </a:moveTo>
                    <a:cubicBezTo>
                      <a:pt x="195" y="1"/>
                      <a:pt x="189" y="3"/>
                      <a:pt x="184" y="6"/>
                    </a:cubicBezTo>
                    <a:cubicBezTo>
                      <a:pt x="90" y="65"/>
                      <a:pt x="138" y="223"/>
                      <a:pt x="135" y="314"/>
                    </a:cubicBezTo>
                    <a:cubicBezTo>
                      <a:pt x="129" y="576"/>
                      <a:pt x="90" y="832"/>
                      <a:pt x="12" y="1082"/>
                    </a:cubicBezTo>
                    <a:cubicBezTo>
                      <a:pt x="0" y="1124"/>
                      <a:pt x="40" y="1165"/>
                      <a:pt x="80" y="1165"/>
                    </a:cubicBezTo>
                    <a:cubicBezTo>
                      <a:pt x="95" y="1165"/>
                      <a:pt x="110" y="1160"/>
                      <a:pt x="122" y="1147"/>
                    </a:cubicBezTo>
                    <a:lnTo>
                      <a:pt x="171" y="1085"/>
                    </a:lnTo>
                    <a:cubicBezTo>
                      <a:pt x="197" y="1059"/>
                      <a:pt x="187" y="1023"/>
                      <a:pt x="168" y="998"/>
                    </a:cubicBezTo>
                    <a:cubicBezTo>
                      <a:pt x="197" y="878"/>
                      <a:pt x="216" y="755"/>
                      <a:pt x="229" y="635"/>
                    </a:cubicBezTo>
                    <a:cubicBezTo>
                      <a:pt x="236" y="554"/>
                      <a:pt x="239" y="476"/>
                      <a:pt x="245" y="395"/>
                    </a:cubicBezTo>
                    <a:cubicBezTo>
                      <a:pt x="245" y="353"/>
                      <a:pt x="213" y="142"/>
                      <a:pt x="229" y="87"/>
                    </a:cubicBezTo>
                    <a:cubicBezTo>
                      <a:pt x="252" y="74"/>
                      <a:pt x="268" y="52"/>
                      <a:pt x="249" y="29"/>
                    </a:cubicBezTo>
                    <a:lnTo>
                      <a:pt x="239" y="22"/>
                    </a:lnTo>
                    <a:cubicBezTo>
                      <a:pt x="232" y="11"/>
                      <a:pt x="217" y="1"/>
                      <a:pt x="2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8" name="Google Shape;1008;p9"/>
              <p:cNvSpPr/>
              <p:nvPr/>
            </p:nvSpPr>
            <p:spPr>
              <a:xfrm>
                <a:off x="5142007" y="4340337"/>
                <a:ext cx="68559" cy="41503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632" extrusionOk="0">
                    <a:moveTo>
                      <a:pt x="207" y="191"/>
                    </a:moveTo>
                    <a:cubicBezTo>
                      <a:pt x="314" y="198"/>
                      <a:pt x="473" y="473"/>
                      <a:pt x="308" y="499"/>
                    </a:cubicBezTo>
                    <a:cubicBezTo>
                      <a:pt x="302" y="500"/>
                      <a:pt x="297" y="500"/>
                      <a:pt x="292" y="500"/>
                    </a:cubicBezTo>
                    <a:cubicBezTo>
                      <a:pt x="216" y="500"/>
                      <a:pt x="165" y="417"/>
                      <a:pt x="165" y="350"/>
                    </a:cubicBezTo>
                    <a:cubicBezTo>
                      <a:pt x="165" y="324"/>
                      <a:pt x="181" y="256"/>
                      <a:pt x="207" y="191"/>
                    </a:cubicBezTo>
                    <a:close/>
                    <a:moveTo>
                      <a:pt x="743" y="270"/>
                    </a:moveTo>
                    <a:cubicBezTo>
                      <a:pt x="755" y="270"/>
                      <a:pt x="768" y="272"/>
                      <a:pt x="781" y="275"/>
                    </a:cubicBezTo>
                    <a:cubicBezTo>
                      <a:pt x="858" y="295"/>
                      <a:pt x="897" y="366"/>
                      <a:pt x="878" y="437"/>
                    </a:cubicBezTo>
                    <a:cubicBezTo>
                      <a:pt x="867" y="486"/>
                      <a:pt x="834" y="507"/>
                      <a:pt x="797" y="507"/>
                    </a:cubicBezTo>
                    <a:cubicBezTo>
                      <a:pt x="767" y="507"/>
                      <a:pt x="734" y="493"/>
                      <a:pt x="709" y="467"/>
                    </a:cubicBezTo>
                    <a:cubicBezTo>
                      <a:pt x="654" y="411"/>
                      <a:pt x="658" y="343"/>
                      <a:pt x="680" y="279"/>
                    </a:cubicBezTo>
                    <a:cubicBezTo>
                      <a:pt x="701" y="275"/>
                      <a:pt x="721" y="270"/>
                      <a:pt x="743" y="270"/>
                    </a:cubicBezTo>
                    <a:close/>
                    <a:moveTo>
                      <a:pt x="276" y="0"/>
                    </a:moveTo>
                    <a:cubicBezTo>
                      <a:pt x="230" y="0"/>
                      <a:pt x="189" y="30"/>
                      <a:pt x="156" y="75"/>
                    </a:cubicBezTo>
                    <a:cubicBezTo>
                      <a:pt x="71" y="84"/>
                      <a:pt x="0" y="143"/>
                      <a:pt x="3" y="253"/>
                    </a:cubicBezTo>
                    <a:cubicBezTo>
                      <a:pt x="3" y="285"/>
                      <a:pt x="32" y="308"/>
                      <a:pt x="62" y="311"/>
                    </a:cubicBezTo>
                    <a:cubicBezTo>
                      <a:pt x="55" y="337"/>
                      <a:pt x="52" y="360"/>
                      <a:pt x="55" y="376"/>
                    </a:cubicBezTo>
                    <a:cubicBezTo>
                      <a:pt x="66" y="504"/>
                      <a:pt x="180" y="619"/>
                      <a:pt x="307" y="619"/>
                    </a:cubicBezTo>
                    <a:cubicBezTo>
                      <a:pt x="334" y="619"/>
                      <a:pt x="362" y="614"/>
                      <a:pt x="389" y="603"/>
                    </a:cubicBezTo>
                    <a:cubicBezTo>
                      <a:pt x="502" y="554"/>
                      <a:pt x="518" y="437"/>
                      <a:pt x="489" y="334"/>
                    </a:cubicBezTo>
                    <a:lnTo>
                      <a:pt x="489" y="334"/>
                    </a:lnTo>
                    <a:cubicBezTo>
                      <a:pt x="502" y="340"/>
                      <a:pt x="517" y="345"/>
                      <a:pt x="532" y="345"/>
                    </a:cubicBezTo>
                    <a:cubicBezTo>
                      <a:pt x="540" y="345"/>
                      <a:pt x="547" y="344"/>
                      <a:pt x="554" y="340"/>
                    </a:cubicBezTo>
                    <a:cubicBezTo>
                      <a:pt x="557" y="340"/>
                      <a:pt x="557" y="337"/>
                      <a:pt x="564" y="337"/>
                    </a:cubicBezTo>
                    <a:cubicBezTo>
                      <a:pt x="554" y="418"/>
                      <a:pt x="573" y="496"/>
                      <a:pt x="635" y="560"/>
                    </a:cubicBezTo>
                    <a:cubicBezTo>
                      <a:pt x="681" y="607"/>
                      <a:pt x="743" y="632"/>
                      <a:pt x="803" y="632"/>
                    </a:cubicBezTo>
                    <a:cubicBezTo>
                      <a:pt x="873" y="632"/>
                      <a:pt x="940" y="598"/>
                      <a:pt x="978" y="525"/>
                    </a:cubicBezTo>
                    <a:cubicBezTo>
                      <a:pt x="1043" y="415"/>
                      <a:pt x="1008" y="256"/>
                      <a:pt x="894" y="181"/>
                    </a:cubicBezTo>
                    <a:cubicBezTo>
                      <a:pt x="849" y="156"/>
                      <a:pt x="794" y="143"/>
                      <a:pt x="735" y="139"/>
                    </a:cubicBezTo>
                    <a:cubicBezTo>
                      <a:pt x="733" y="117"/>
                      <a:pt x="711" y="98"/>
                      <a:pt x="689" y="98"/>
                    </a:cubicBezTo>
                    <a:cubicBezTo>
                      <a:pt x="680" y="98"/>
                      <a:pt x="671" y="101"/>
                      <a:pt x="664" y="110"/>
                    </a:cubicBezTo>
                    <a:cubicBezTo>
                      <a:pt x="651" y="123"/>
                      <a:pt x="645" y="139"/>
                      <a:pt x="632" y="149"/>
                    </a:cubicBezTo>
                    <a:cubicBezTo>
                      <a:pt x="567" y="165"/>
                      <a:pt x="509" y="204"/>
                      <a:pt x="470" y="256"/>
                    </a:cubicBezTo>
                    <a:cubicBezTo>
                      <a:pt x="467" y="259"/>
                      <a:pt x="467" y="262"/>
                      <a:pt x="467" y="269"/>
                    </a:cubicBezTo>
                    <a:cubicBezTo>
                      <a:pt x="444" y="220"/>
                      <a:pt x="411" y="172"/>
                      <a:pt x="379" y="143"/>
                    </a:cubicBezTo>
                    <a:cubicBezTo>
                      <a:pt x="353" y="113"/>
                      <a:pt x="311" y="94"/>
                      <a:pt x="272" y="81"/>
                    </a:cubicBezTo>
                    <a:cubicBezTo>
                      <a:pt x="279" y="78"/>
                      <a:pt x="292" y="75"/>
                      <a:pt x="305" y="75"/>
                    </a:cubicBezTo>
                    <a:cubicBezTo>
                      <a:pt x="306" y="75"/>
                      <a:pt x="307" y="75"/>
                      <a:pt x="308" y="75"/>
                    </a:cubicBezTo>
                    <a:cubicBezTo>
                      <a:pt x="336" y="75"/>
                      <a:pt x="362" y="32"/>
                      <a:pt x="327" y="13"/>
                    </a:cubicBezTo>
                    <a:cubicBezTo>
                      <a:pt x="310" y="4"/>
                      <a:pt x="292" y="0"/>
                      <a:pt x="2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9" name="Google Shape;1009;p9"/>
              <p:cNvSpPr/>
              <p:nvPr/>
            </p:nvSpPr>
            <p:spPr>
              <a:xfrm>
                <a:off x="5197300" y="4316828"/>
                <a:ext cx="30077" cy="96995"/>
              </a:xfrm>
              <a:custGeom>
                <a:avLst/>
                <a:gdLst/>
                <a:ahLst/>
                <a:cxnLst/>
                <a:rect l="l" t="t" r="r" b="b"/>
                <a:pathLst>
                  <a:path w="458" h="1477" extrusionOk="0">
                    <a:moveTo>
                      <a:pt x="94" y="1"/>
                    </a:moveTo>
                    <a:cubicBezTo>
                      <a:pt x="77" y="1"/>
                      <a:pt x="60" y="5"/>
                      <a:pt x="42" y="15"/>
                    </a:cubicBezTo>
                    <a:cubicBezTo>
                      <a:pt x="8" y="32"/>
                      <a:pt x="27" y="88"/>
                      <a:pt x="62" y="88"/>
                    </a:cubicBezTo>
                    <a:cubicBezTo>
                      <a:pt x="66" y="88"/>
                      <a:pt x="70" y="88"/>
                      <a:pt x="75" y="86"/>
                    </a:cubicBezTo>
                    <a:cubicBezTo>
                      <a:pt x="82" y="84"/>
                      <a:pt x="88" y="83"/>
                      <a:pt x="94" y="83"/>
                    </a:cubicBezTo>
                    <a:cubicBezTo>
                      <a:pt x="252" y="83"/>
                      <a:pt x="285" y="724"/>
                      <a:pt x="269" y="802"/>
                    </a:cubicBezTo>
                    <a:cubicBezTo>
                      <a:pt x="243" y="980"/>
                      <a:pt x="166" y="1148"/>
                      <a:pt x="72" y="1301"/>
                    </a:cubicBezTo>
                    <a:cubicBezTo>
                      <a:pt x="68" y="1304"/>
                      <a:pt x="65" y="1310"/>
                      <a:pt x="59" y="1317"/>
                    </a:cubicBezTo>
                    <a:cubicBezTo>
                      <a:pt x="49" y="1340"/>
                      <a:pt x="39" y="1359"/>
                      <a:pt x="29" y="1379"/>
                    </a:cubicBezTo>
                    <a:cubicBezTo>
                      <a:pt x="1" y="1430"/>
                      <a:pt x="43" y="1476"/>
                      <a:pt x="87" y="1476"/>
                    </a:cubicBezTo>
                    <a:cubicBezTo>
                      <a:pt x="107" y="1476"/>
                      <a:pt x="126" y="1467"/>
                      <a:pt x="140" y="1443"/>
                    </a:cubicBezTo>
                    <a:cubicBezTo>
                      <a:pt x="324" y="1139"/>
                      <a:pt x="457" y="792"/>
                      <a:pt x="376" y="433"/>
                    </a:cubicBezTo>
                    <a:cubicBezTo>
                      <a:pt x="356" y="337"/>
                      <a:pt x="241" y="1"/>
                      <a:pt x="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0" name="Google Shape;1010;p9"/>
              <p:cNvSpPr/>
              <p:nvPr/>
            </p:nvSpPr>
            <p:spPr>
              <a:xfrm>
                <a:off x="5232366" y="4332062"/>
                <a:ext cx="52536" cy="66195"/>
              </a:xfrm>
              <a:custGeom>
                <a:avLst/>
                <a:gdLst/>
                <a:ahLst/>
                <a:cxnLst/>
                <a:rect l="l" t="t" r="r" b="b"/>
                <a:pathLst>
                  <a:path w="800" h="1008" extrusionOk="0">
                    <a:moveTo>
                      <a:pt x="166" y="1"/>
                    </a:moveTo>
                    <a:cubicBezTo>
                      <a:pt x="134" y="1"/>
                      <a:pt x="100" y="21"/>
                      <a:pt x="98" y="61"/>
                    </a:cubicBezTo>
                    <a:cubicBezTo>
                      <a:pt x="75" y="307"/>
                      <a:pt x="46" y="550"/>
                      <a:pt x="4" y="800"/>
                    </a:cubicBezTo>
                    <a:cubicBezTo>
                      <a:pt x="1" y="832"/>
                      <a:pt x="17" y="868"/>
                      <a:pt x="46" y="881"/>
                    </a:cubicBezTo>
                    <a:cubicBezTo>
                      <a:pt x="50" y="903"/>
                      <a:pt x="73" y="917"/>
                      <a:pt x="94" y="917"/>
                    </a:cubicBezTo>
                    <a:cubicBezTo>
                      <a:pt x="113" y="917"/>
                      <a:pt x="131" y="907"/>
                      <a:pt x="134" y="884"/>
                    </a:cubicBezTo>
                    <a:cubicBezTo>
                      <a:pt x="134" y="874"/>
                      <a:pt x="134" y="868"/>
                      <a:pt x="137" y="865"/>
                    </a:cubicBezTo>
                    <a:cubicBezTo>
                      <a:pt x="169" y="852"/>
                      <a:pt x="202" y="839"/>
                      <a:pt x="231" y="826"/>
                    </a:cubicBezTo>
                    <a:cubicBezTo>
                      <a:pt x="390" y="855"/>
                      <a:pt x="535" y="910"/>
                      <a:pt x="671" y="997"/>
                    </a:cubicBezTo>
                    <a:cubicBezTo>
                      <a:pt x="683" y="1005"/>
                      <a:pt x="694" y="1008"/>
                      <a:pt x="705" y="1008"/>
                    </a:cubicBezTo>
                    <a:cubicBezTo>
                      <a:pt x="763" y="1008"/>
                      <a:pt x="799" y="916"/>
                      <a:pt x="736" y="881"/>
                    </a:cubicBezTo>
                    <a:cubicBezTo>
                      <a:pt x="633" y="816"/>
                      <a:pt x="526" y="771"/>
                      <a:pt x="412" y="735"/>
                    </a:cubicBezTo>
                    <a:cubicBezTo>
                      <a:pt x="503" y="680"/>
                      <a:pt x="590" y="622"/>
                      <a:pt x="671" y="550"/>
                    </a:cubicBezTo>
                    <a:cubicBezTo>
                      <a:pt x="714" y="516"/>
                      <a:pt x="679" y="439"/>
                      <a:pt x="628" y="439"/>
                    </a:cubicBezTo>
                    <a:cubicBezTo>
                      <a:pt x="621" y="439"/>
                      <a:pt x="614" y="440"/>
                      <a:pt x="607" y="444"/>
                    </a:cubicBezTo>
                    <a:cubicBezTo>
                      <a:pt x="451" y="499"/>
                      <a:pt x="305" y="567"/>
                      <a:pt x="163" y="657"/>
                    </a:cubicBezTo>
                    <a:lnTo>
                      <a:pt x="163" y="644"/>
                    </a:lnTo>
                    <a:cubicBezTo>
                      <a:pt x="192" y="450"/>
                      <a:pt x="215" y="256"/>
                      <a:pt x="228" y="61"/>
                    </a:cubicBezTo>
                    <a:cubicBezTo>
                      <a:pt x="231" y="21"/>
                      <a:pt x="199" y="1"/>
                      <a:pt x="1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11" name="Google Shape;1011;p9"/>
            <p:cNvGrpSpPr/>
            <p:nvPr/>
          </p:nvGrpSpPr>
          <p:grpSpPr>
            <a:xfrm rot="-1492893">
              <a:off x="8750173" y="2326022"/>
              <a:ext cx="624817" cy="305315"/>
              <a:chOff x="7053208" y="3451133"/>
              <a:chExt cx="306539" cy="149789"/>
            </a:xfrm>
          </p:grpSpPr>
          <p:sp>
            <p:nvSpPr>
              <p:cNvPr id="1012" name="Google Shape;1012;p9"/>
              <p:cNvSpPr/>
              <p:nvPr/>
            </p:nvSpPr>
            <p:spPr>
              <a:xfrm>
                <a:off x="7053208" y="3487841"/>
                <a:ext cx="57067" cy="94762"/>
              </a:xfrm>
              <a:custGeom>
                <a:avLst/>
                <a:gdLst/>
                <a:ahLst/>
                <a:cxnLst/>
                <a:rect l="l" t="t" r="r" b="b"/>
                <a:pathLst>
                  <a:path w="869" h="1443" extrusionOk="0">
                    <a:moveTo>
                      <a:pt x="267" y="0"/>
                    </a:moveTo>
                    <a:cubicBezTo>
                      <a:pt x="250" y="0"/>
                      <a:pt x="233" y="9"/>
                      <a:pt x="230" y="27"/>
                    </a:cubicBezTo>
                    <a:cubicBezTo>
                      <a:pt x="227" y="53"/>
                      <a:pt x="221" y="82"/>
                      <a:pt x="214" y="105"/>
                    </a:cubicBezTo>
                    <a:cubicBezTo>
                      <a:pt x="211" y="115"/>
                      <a:pt x="204" y="124"/>
                      <a:pt x="211" y="134"/>
                    </a:cubicBezTo>
                    <a:cubicBezTo>
                      <a:pt x="133" y="539"/>
                      <a:pt x="72" y="947"/>
                      <a:pt x="7" y="1355"/>
                    </a:cubicBezTo>
                    <a:cubicBezTo>
                      <a:pt x="1" y="1393"/>
                      <a:pt x="22" y="1443"/>
                      <a:pt x="67" y="1443"/>
                    </a:cubicBezTo>
                    <a:cubicBezTo>
                      <a:pt x="69" y="1443"/>
                      <a:pt x="70" y="1443"/>
                      <a:pt x="72" y="1443"/>
                    </a:cubicBezTo>
                    <a:cubicBezTo>
                      <a:pt x="282" y="1427"/>
                      <a:pt x="493" y="1401"/>
                      <a:pt x="697" y="1349"/>
                    </a:cubicBezTo>
                    <a:cubicBezTo>
                      <a:pt x="767" y="1330"/>
                      <a:pt x="742" y="1231"/>
                      <a:pt x="676" y="1231"/>
                    </a:cubicBezTo>
                    <a:cubicBezTo>
                      <a:pt x="673" y="1231"/>
                      <a:pt x="669" y="1231"/>
                      <a:pt x="664" y="1232"/>
                    </a:cubicBezTo>
                    <a:cubicBezTo>
                      <a:pt x="490" y="1255"/>
                      <a:pt x="318" y="1284"/>
                      <a:pt x="149" y="1300"/>
                    </a:cubicBezTo>
                    <a:cubicBezTo>
                      <a:pt x="172" y="1135"/>
                      <a:pt x="198" y="973"/>
                      <a:pt x="217" y="805"/>
                    </a:cubicBezTo>
                    <a:cubicBezTo>
                      <a:pt x="288" y="813"/>
                      <a:pt x="365" y="820"/>
                      <a:pt x="440" y="820"/>
                    </a:cubicBezTo>
                    <a:cubicBezTo>
                      <a:pt x="505" y="820"/>
                      <a:pt x="568" y="815"/>
                      <a:pt x="626" y="801"/>
                    </a:cubicBezTo>
                    <a:cubicBezTo>
                      <a:pt x="690" y="785"/>
                      <a:pt x="674" y="691"/>
                      <a:pt x="609" y="688"/>
                    </a:cubicBezTo>
                    <a:cubicBezTo>
                      <a:pt x="603" y="688"/>
                      <a:pt x="597" y="688"/>
                      <a:pt x="590" y="688"/>
                    </a:cubicBezTo>
                    <a:cubicBezTo>
                      <a:pt x="524" y="688"/>
                      <a:pt x="453" y="701"/>
                      <a:pt x="383" y="704"/>
                    </a:cubicBezTo>
                    <a:cubicBezTo>
                      <a:pt x="331" y="707"/>
                      <a:pt x="282" y="707"/>
                      <a:pt x="230" y="707"/>
                    </a:cubicBezTo>
                    <a:cubicBezTo>
                      <a:pt x="253" y="529"/>
                      <a:pt x="272" y="351"/>
                      <a:pt x="295" y="173"/>
                    </a:cubicBezTo>
                    <a:cubicBezTo>
                      <a:pt x="360" y="183"/>
                      <a:pt x="428" y="183"/>
                      <a:pt x="496" y="183"/>
                    </a:cubicBezTo>
                    <a:cubicBezTo>
                      <a:pt x="565" y="185"/>
                      <a:pt x="633" y="187"/>
                      <a:pt x="702" y="187"/>
                    </a:cubicBezTo>
                    <a:cubicBezTo>
                      <a:pt x="731" y="187"/>
                      <a:pt x="759" y="187"/>
                      <a:pt x="788" y="186"/>
                    </a:cubicBezTo>
                    <a:cubicBezTo>
                      <a:pt x="865" y="186"/>
                      <a:pt x="869" y="72"/>
                      <a:pt x="788" y="69"/>
                    </a:cubicBezTo>
                    <a:cubicBezTo>
                      <a:pt x="759" y="68"/>
                      <a:pt x="731" y="68"/>
                      <a:pt x="702" y="68"/>
                    </a:cubicBezTo>
                    <a:cubicBezTo>
                      <a:pt x="633" y="68"/>
                      <a:pt x="565" y="70"/>
                      <a:pt x="496" y="72"/>
                    </a:cubicBezTo>
                    <a:cubicBezTo>
                      <a:pt x="431" y="72"/>
                      <a:pt x="366" y="72"/>
                      <a:pt x="308" y="82"/>
                    </a:cubicBezTo>
                    <a:cubicBezTo>
                      <a:pt x="308" y="69"/>
                      <a:pt x="311" y="53"/>
                      <a:pt x="311" y="40"/>
                    </a:cubicBezTo>
                    <a:cubicBezTo>
                      <a:pt x="313" y="14"/>
                      <a:pt x="289" y="0"/>
                      <a:pt x="2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3" name="Google Shape;1013;p9"/>
              <p:cNvSpPr/>
              <p:nvPr/>
            </p:nvSpPr>
            <p:spPr>
              <a:xfrm>
                <a:off x="7119335" y="3550488"/>
                <a:ext cx="35396" cy="37892"/>
              </a:xfrm>
              <a:custGeom>
                <a:avLst/>
                <a:gdLst/>
                <a:ahLst/>
                <a:cxnLst/>
                <a:rect l="l" t="t" r="r" b="b"/>
                <a:pathLst>
                  <a:path w="539" h="577" extrusionOk="0">
                    <a:moveTo>
                      <a:pt x="81" y="1"/>
                    </a:moveTo>
                    <a:cubicBezTo>
                      <a:pt x="70" y="1"/>
                      <a:pt x="59" y="8"/>
                      <a:pt x="53" y="22"/>
                    </a:cubicBezTo>
                    <a:cubicBezTo>
                      <a:pt x="1" y="168"/>
                      <a:pt x="7" y="395"/>
                      <a:pt x="62" y="541"/>
                    </a:cubicBezTo>
                    <a:cubicBezTo>
                      <a:pt x="71" y="565"/>
                      <a:pt x="97" y="577"/>
                      <a:pt x="120" y="577"/>
                    </a:cubicBezTo>
                    <a:cubicBezTo>
                      <a:pt x="147" y="577"/>
                      <a:pt x="171" y="561"/>
                      <a:pt x="166" y="528"/>
                    </a:cubicBezTo>
                    <a:cubicBezTo>
                      <a:pt x="156" y="479"/>
                      <a:pt x="150" y="434"/>
                      <a:pt x="137" y="385"/>
                    </a:cubicBezTo>
                    <a:cubicBezTo>
                      <a:pt x="140" y="382"/>
                      <a:pt x="140" y="382"/>
                      <a:pt x="140" y="379"/>
                    </a:cubicBezTo>
                    <a:cubicBezTo>
                      <a:pt x="147" y="382"/>
                      <a:pt x="150" y="382"/>
                      <a:pt x="153" y="385"/>
                    </a:cubicBezTo>
                    <a:cubicBezTo>
                      <a:pt x="236" y="420"/>
                      <a:pt x="348" y="441"/>
                      <a:pt x="442" y="441"/>
                    </a:cubicBezTo>
                    <a:cubicBezTo>
                      <a:pt x="454" y="441"/>
                      <a:pt x="466" y="441"/>
                      <a:pt x="477" y="440"/>
                    </a:cubicBezTo>
                    <a:cubicBezTo>
                      <a:pt x="539" y="427"/>
                      <a:pt x="539" y="349"/>
                      <a:pt x="477" y="343"/>
                    </a:cubicBezTo>
                    <a:cubicBezTo>
                      <a:pt x="425" y="333"/>
                      <a:pt x="373" y="336"/>
                      <a:pt x="318" y="333"/>
                    </a:cubicBezTo>
                    <a:cubicBezTo>
                      <a:pt x="279" y="330"/>
                      <a:pt x="234" y="327"/>
                      <a:pt x="195" y="320"/>
                    </a:cubicBezTo>
                    <a:cubicBezTo>
                      <a:pt x="250" y="262"/>
                      <a:pt x="305" y="197"/>
                      <a:pt x="354" y="136"/>
                    </a:cubicBezTo>
                    <a:cubicBezTo>
                      <a:pt x="373" y="104"/>
                      <a:pt x="342" y="70"/>
                      <a:pt x="312" y="70"/>
                    </a:cubicBezTo>
                    <a:cubicBezTo>
                      <a:pt x="302" y="70"/>
                      <a:pt x="291" y="74"/>
                      <a:pt x="283" y="84"/>
                    </a:cubicBezTo>
                    <a:cubicBezTo>
                      <a:pt x="228" y="149"/>
                      <a:pt x="176" y="217"/>
                      <a:pt x="121" y="288"/>
                    </a:cubicBezTo>
                    <a:lnTo>
                      <a:pt x="121" y="281"/>
                    </a:lnTo>
                    <a:cubicBezTo>
                      <a:pt x="114" y="200"/>
                      <a:pt x="117" y="116"/>
                      <a:pt x="111" y="29"/>
                    </a:cubicBezTo>
                    <a:cubicBezTo>
                      <a:pt x="107" y="11"/>
                      <a:pt x="94" y="1"/>
                      <a:pt x="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4" name="Google Shape;1014;p9"/>
              <p:cNvSpPr/>
              <p:nvPr/>
            </p:nvSpPr>
            <p:spPr>
              <a:xfrm>
                <a:off x="7135555" y="3534005"/>
                <a:ext cx="45050" cy="820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25" extrusionOk="0">
                    <a:moveTo>
                      <a:pt x="612" y="0"/>
                    </a:moveTo>
                    <a:cubicBezTo>
                      <a:pt x="608" y="0"/>
                      <a:pt x="604" y="0"/>
                      <a:pt x="599" y="1"/>
                    </a:cubicBezTo>
                    <a:cubicBezTo>
                      <a:pt x="418" y="24"/>
                      <a:pt x="240" y="34"/>
                      <a:pt x="52" y="34"/>
                    </a:cubicBezTo>
                    <a:cubicBezTo>
                      <a:pt x="0" y="34"/>
                      <a:pt x="0" y="111"/>
                      <a:pt x="52" y="115"/>
                    </a:cubicBezTo>
                    <a:cubicBezTo>
                      <a:pt x="128" y="121"/>
                      <a:pt x="204" y="124"/>
                      <a:pt x="280" y="124"/>
                    </a:cubicBezTo>
                    <a:cubicBezTo>
                      <a:pt x="392" y="124"/>
                      <a:pt x="504" y="117"/>
                      <a:pt x="612" y="102"/>
                    </a:cubicBezTo>
                    <a:cubicBezTo>
                      <a:pt x="686" y="95"/>
                      <a:pt x="678" y="0"/>
                      <a:pt x="6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5" name="Google Shape;1015;p9"/>
              <p:cNvSpPr/>
              <p:nvPr/>
            </p:nvSpPr>
            <p:spPr>
              <a:xfrm>
                <a:off x="7136803" y="3520477"/>
                <a:ext cx="47742" cy="7683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17" extrusionOk="0">
                    <a:moveTo>
                      <a:pt x="466" y="1"/>
                    </a:moveTo>
                    <a:cubicBezTo>
                      <a:pt x="329" y="1"/>
                      <a:pt x="189" y="12"/>
                      <a:pt x="56" y="22"/>
                    </a:cubicBezTo>
                    <a:cubicBezTo>
                      <a:pt x="1" y="26"/>
                      <a:pt x="1" y="97"/>
                      <a:pt x="56" y="97"/>
                    </a:cubicBezTo>
                    <a:cubicBezTo>
                      <a:pt x="192" y="106"/>
                      <a:pt x="339" y="117"/>
                      <a:pt x="482" y="117"/>
                    </a:cubicBezTo>
                    <a:cubicBezTo>
                      <a:pt x="543" y="117"/>
                      <a:pt x="603" y="115"/>
                      <a:pt x="661" y="110"/>
                    </a:cubicBezTo>
                    <a:cubicBezTo>
                      <a:pt x="726" y="103"/>
                      <a:pt x="726" y="13"/>
                      <a:pt x="661" y="10"/>
                    </a:cubicBezTo>
                    <a:cubicBezTo>
                      <a:pt x="598" y="3"/>
                      <a:pt x="533" y="1"/>
                      <a:pt x="4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6" name="Google Shape;1016;p9"/>
              <p:cNvSpPr/>
              <p:nvPr/>
            </p:nvSpPr>
            <p:spPr>
              <a:xfrm>
                <a:off x="7203390" y="3535844"/>
                <a:ext cx="125364" cy="13791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210" extrusionOk="0">
                    <a:moveTo>
                      <a:pt x="356" y="1"/>
                    </a:moveTo>
                    <a:cubicBezTo>
                      <a:pt x="254" y="1"/>
                      <a:pt x="153" y="3"/>
                      <a:pt x="52" y="9"/>
                    </a:cubicBezTo>
                    <a:cubicBezTo>
                      <a:pt x="17" y="15"/>
                      <a:pt x="0" y="70"/>
                      <a:pt x="46" y="80"/>
                    </a:cubicBezTo>
                    <a:cubicBezTo>
                      <a:pt x="622" y="177"/>
                      <a:pt x="1238" y="177"/>
                      <a:pt x="1828" y="210"/>
                    </a:cubicBezTo>
                    <a:cubicBezTo>
                      <a:pt x="1830" y="210"/>
                      <a:pt x="1832" y="210"/>
                      <a:pt x="1833" y="210"/>
                    </a:cubicBezTo>
                    <a:cubicBezTo>
                      <a:pt x="1909" y="210"/>
                      <a:pt x="1907" y="86"/>
                      <a:pt x="1828" y="83"/>
                    </a:cubicBezTo>
                    <a:cubicBezTo>
                      <a:pt x="1345" y="56"/>
                      <a:pt x="844" y="1"/>
                      <a:pt x="3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7" name="Google Shape;1017;p9"/>
              <p:cNvSpPr/>
              <p:nvPr/>
            </p:nvSpPr>
            <p:spPr>
              <a:xfrm>
                <a:off x="7210220" y="3487118"/>
                <a:ext cx="49384" cy="34280"/>
              </a:xfrm>
              <a:custGeom>
                <a:avLst/>
                <a:gdLst/>
                <a:ahLst/>
                <a:cxnLst/>
                <a:rect l="l" t="t" r="r" b="b"/>
                <a:pathLst>
                  <a:path w="752" h="522" extrusionOk="0">
                    <a:moveTo>
                      <a:pt x="565" y="0"/>
                    </a:moveTo>
                    <a:cubicBezTo>
                      <a:pt x="501" y="0"/>
                      <a:pt x="456" y="46"/>
                      <a:pt x="421" y="109"/>
                    </a:cubicBezTo>
                    <a:cubicBezTo>
                      <a:pt x="397" y="48"/>
                      <a:pt x="355" y="2"/>
                      <a:pt x="289" y="2"/>
                    </a:cubicBezTo>
                    <a:cubicBezTo>
                      <a:pt x="284" y="2"/>
                      <a:pt x="280" y="2"/>
                      <a:pt x="276" y="2"/>
                    </a:cubicBezTo>
                    <a:cubicBezTo>
                      <a:pt x="201" y="12"/>
                      <a:pt x="143" y="77"/>
                      <a:pt x="104" y="148"/>
                    </a:cubicBezTo>
                    <a:cubicBezTo>
                      <a:pt x="97" y="126"/>
                      <a:pt x="97" y="96"/>
                      <a:pt x="97" y="70"/>
                    </a:cubicBezTo>
                    <a:cubicBezTo>
                      <a:pt x="96" y="45"/>
                      <a:pt x="78" y="33"/>
                      <a:pt x="60" y="33"/>
                    </a:cubicBezTo>
                    <a:cubicBezTo>
                      <a:pt x="41" y="33"/>
                      <a:pt x="21" y="46"/>
                      <a:pt x="16" y="70"/>
                    </a:cubicBezTo>
                    <a:cubicBezTo>
                      <a:pt x="0" y="200"/>
                      <a:pt x="13" y="343"/>
                      <a:pt x="46" y="469"/>
                    </a:cubicBezTo>
                    <a:cubicBezTo>
                      <a:pt x="53" y="496"/>
                      <a:pt x="75" y="508"/>
                      <a:pt x="98" y="508"/>
                    </a:cubicBezTo>
                    <a:cubicBezTo>
                      <a:pt x="132" y="508"/>
                      <a:pt x="167" y="481"/>
                      <a:pt x="156" y="440"/>
                    </a:cubicBezTo>
                    <a:cubicBezTo>
                      <a:pt x="143" y="398"/>
                      <a:pt x="136" y="359"/>
                      <a:pt x="127" y="317"/>
                    </a:cubicBezTo>
                    <a:cubicBezTo>
                      <a:pt x="146" y="245"/>
                      <a:pt x="178" y="164"/>
                      <a:pt x="233" y="138"/>
                    </a:cubicBezTo>
                    <a:cubicBezTo>
                      <a:pt x="259" y="145"/>
                      <a:pt x="288" y="148"/>
                      <a:pt x="318" y="155"/>
                    </a:cubicBezTo>
                    <a:cubicBezTo>
                      <a:pt x="324" y="184"/>
                      <a:pt x="334" y="213"/>
                      <a:pt x="340" y="245"/>
                    </a:cubicBezTo>
                    <a:cubicBezTo>
                      <a:pt x="350" y="291"/>
                      <a:pt x="353" y="333"/>
                      <a:pt x="357" y="378"/>
                    </a:cubicBezTo>
                    <a:cubicBezTo>
                      <a:pt x="357" y="391"/>
                      <a:pt x="357" y="404"/>
                      <a:pt x="363" y="411"/>
                    </a:cubicBezTo>
                    <a:cubicBezTo>
                      <a:pt x="366" y="445"/>
                      <a:pt x="396" y="464"/>
                      <a:pt x="423" y="464"/>
                    </a:cubicBezTo>
                    <a:cubicBezTo>
                      <a:pt x="449" y="464"/>
                      <a:pt x="473" y="447"/>
                      <a:pt x="470" y="411"/>
                    </a:cubicBezTo>
                    <a:cubicBezTo>
                      <a:pt x="467" y="356"/>
                      <a:pt x="467" y="297"/>
                      <a:pt x="486" y="242"/>
                    </a:cubicBezTo>
                    <a:cubicBezTo>
                      <a:pt x="499" y="203"/>
                      <a:pt x="518" y="168"/>
                      <a:pt x="548" y="138"/>
                    </a:cubicBezTo>
                    <a:cubicBezTo>
                      <a:pt x="593" y="155"/>
                      <a:pt x="616" y="184"/>
                      <a:pt x="622" y="229"/>
                    </a:cubicBezTo>
                    <a:cubicBezTo>
                      <a:pt x="648" y="323"/>
                      <a:pt x="577" y="404"/>
                      <a:pt x="616" y="492"/>
                    </a:cubicBezTo>
                    <a:cubicBezTo>
                      <a:pt x="627" y="514"/>
                      <a:pt x="651" y="522"/>
                      <a:pt x="671" y="522"/>
                    </a:cubicBezTo>
                    <a:cubicBezTo>
                      <a:pt x="674" y="522"/>
                      <a:pt x="677" y="521"/>
                      <a:pt x="680" y="521"/>
                    </a:cubicBezTo>
                    <a:cubicBezTo>
                      <a:pt x="713" y="511"/>
                      <a:pt x="726" y="495"/>
                      <a:pt x="739" y="462"/>
                    </a:cubicBezTo>
                    <a:cubicBezTo>
                      <a:pt x="745" y="443"/>
                      <a:pt x="739" y="424"/>
                      <a:pt x="723" y="411"/>
                    </a:cubicBezTo>
                    <a:cubicBezTo>
                      <a:pt x="726" y="378"/>
                      <a:pt x="742" y="346"/>
                      <a:pt x="742" y="317"/>
                    </a:cubicBezTo>
                    <a:cubicBezTo>
                      <a:pt x="752" y="255"/>
                      <a:pt x="745" y="200"/>
                      <a:pt x="726" y="151"/>
                    </a:cubicBezTo>
                    <a:cubicBezTo>
                      <a:pt x="706" y="87"/>
                      <a:pt x="661" y="15"/>
                      <a:pt x="590" y="2"/>
                    </a:cubicBezTo>
                    <a:cubicBezTo>
                      <a:pt x="581" y="1"/>
                      <a:pt x="573" y="0"/>
                      <a:pt x="5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8" name="Google Shape;1018;p9"/>
              <p:cNvSpPr/>
              <p:nvPr/>
            </p:nvSpPr>
            <p:spPr>
              <a:xfrm>
                <a:off x="7259602" y="3457765"/>
                <a:ext cx="59825" cy="72500"/>
              </a:xfrm>
              <a:custGeom>
                <a:avLst/>
                <a:gdLst/>
                <a:ahLst/>
                <a:cxnLst/>
                <a:rect l="l" t="t" r="r" b="b"/>
                <a:pathLst>
                  <a:path w="911" h="1104" extrusionOk="0">
                    <a:moveTo>
                      <a:pt x="820" y="1"/>
                    </a:moveTo>
                    <a:cubicBezTo>
                      <a:pt x="800" y="1"/>
                      <a:pt x="780" y="10"/>
                      <a:pt x="768" y="32"/>
                    </a:cubicBezTo>
                    <a:cubicBezTo>
                      <a:pt x="631" y="284"/>
                      <a:pt x="541" y="560"/>
                      <a:pt x="505" y="841"/>
                    </a:cubicBezTo>
                    <a:cubicBezTo>
                      <a:pt x="356" y="582"/>
                      <a:pt x="217" y="317"/>
                      <a:pt x="84" y="48"/>
                    </a:cubicBezTo>
                    <a:cubicBezTo>
                      <a:pt x="76" y="35"/>
                      <a:pt x="65" y="30"/>
                      <a:pt x="53" y="30"/>
                    </a:cubicBezTo>
                    <a:cubicBezTo>
                      <a:pt x="27" y="30"/>
                      <a:pt x="0" y="58"/>
                      <a:pt x="16" y="90"/>
                    </a:cubicBezTo>
                    <a:cubicBezTo>
                      <a:pt x="158" y="427"/>
                      <a:pt x="327" y="751"/>
                      <a:pt x="495" y="1075"/>
                    </a:cubicBezTo>
                    <a:cubicBezTo>
                      <a:pt x="506" y="1095"/>
                      <a:pt x="523" y="1103"/>
                      <a:pt x="542" y="1103"/>
                    </a:cubicBezTo>
                    <a:cubicBezTo>
                      <a:pt x="573" y="1103"/>
                      <a:pt x="607" y="1077"/>
                      <a:pt x="609" y="1042"/>
                    </a:cubicBezTo>
                    <a:cubicBezTo>
                      <a:pt x="638" y="705"/>
                      <a:pt x="722" y="398"/>
                      <a:pt x="881" y="96"/>
                    </a:cubicBezTo>
                    <a:cubicBezTo>
                      <a:pt x="910" y="47"/>
                      <a:pt x="865" y="1"/>
                      <a:pt x="8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9" name="Google Shape;1019;p9"/>
              <p:cNvSpPr/>
              <p:nvPr/>
            </p:nvSpPr>
            <p:spPr>
              <a:xfrm>
                <a:off x="7323563" y="3451133"/>
                <a:ext cx="36184" cy="38745"/>
              </a:xfrm>
              <a:custGeom>
                <a:avLst/>
                <a:gdLst/>
                <a:ahLst/>
                <a:cxnLst/>
                <a:rect l="l" t="t" r="r" b="b"/>
                <a:pathLst>
                  <a:path w="551" h="590" extrusionOk="0">
                    <a:moveTo>
                      <a:pt x="163" y="0"/>
                    </a:moveTo>
                    <a:cubicBezTo>
                      <a:pt x="131" y="0"/>
                      <a:pt x="97" y="11"/>
                      <a:pt x="66" y="35"/>
                    </a:cubicBezTo>
                    <a:cubicBezTo>
                      <a:pt x="27" y="68"/>
                      <a:pt x="61" y="115"/>
                      <a:pt x="99" y="115"/>
                    </a:cubicBezTo>
                    <a:cubicBezTo>
                      <a:pt x="106" y="115"/>
                      <a:pt x="114" y="113"/>
                      <a:pt x="121" y="110"/>
                    </a:cubicBezTo>
                    <a:cubicBezTo>
                      <a:pt x="138" y="101"/>
                      <a:pt x="153" y="96"/>
                      <a:pt x="166" y="96"/>
                    </a:cubicBezTo>
                    <a:cubicBezTo>
                      <a:pt x="244" y="96"/>
                      <a:pt x="224" y="259"/>
                      <a:pt x="202" y="304"/>
                    </a:cubicBezTo>
                    <a:cubicBezTo>
                      <a:pt x="169" y="369"/>
                      <a:pt x="121" y="414"/>
                      <a:pt x="62" y="447"/>
                    </a:cubicBezTo>
                    <a:cubicBezTo>
                      <a:pt x="1" y="476"/>
                      <a:pt x="33" y="563"/>
                      <a:pt x="95" y="567"/>
                    </a:cubicBezTo>
                    <a:cubicBezTo>
                      <a:pt x="218" y="576"/>
                      <a:pt x="344" y="589"/>
                      <a:pt x="467" y="589"/>
                    </a:cubicBezTo>
                    <a:cubicBezTo>
                      <a:pt x="471" y="590"/>
                      <a:pt x="474" y="590"/>
                      <a:pt x="477" y="590"/>
                    </a:cubicBezTo>
                    <a:cubicBezTo>
                      <a:pt x="551" y="590"/>
                      <a:pt x="539" y="482"/>
                      <a:pt x="467" y="469"/>
                    </a:cubicBezTo>
                    <a:cubicBezTo>
                      <a:pt x="396" y="463"/>
                      <a:pt x="325" y="456"/>
                      <a:pt x="257" y="450"/>
                    </a:cubicBezTo>
                    <a:cubicBezTo>
                      <a:pt x="318" y="369"/>
                      <a:pt x="354" y="269"/>
                      <a:pt x="338" y="165"/>
                    </a:cubicBezTo>
                    <a:cubicBezTo>
                      <a:pt x="321" y="72"/>
                      <a:pt x="246" y="0"/>
                      <a:pt x="1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0" name="Google Shape;1020;p9"/>
              <p:cNvSpPr/>
              <p:nvPr/>
            </p:nvSpPr>
            <p:spPr>
              <a:xfrm>
                <a:off x="7236159" y="3552326"/>
                <a:ext cx="67706" cy="48596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740" extrusionOk="0">
                    <a:moveTo>
                      <a:pt x="484" y="0"/>
                    </a:moveTo>
                    <a:cubicBezTo>
                      <a:pt x="312" y="0"/>
                      <a:pt x="0" y="133"/>
                      <a:pt x="185" y="253"/>
                    </a:cubicBezTo>
                    <a:cubicBezTo>
                      <a:pt x="191" y="257"/>
                      <a:pt x="197" y="259"/>
                      <a:pt x="203" y="259"/>
                    </a:cubicBezTo>
                    <a:cubicBezTo>
                      <a:pt x="234" y="259"/>
                      <a:pt x="263" y="216"/>
                      <a:pt x="234" y="189"/>
                    </a:cubicBezTo>
                    <a:cubicBezTo>
                      <a:pt x="204" y="163"/>
                      <a:pt x="412" y="104"/>
                      <a:pt x="438" y="104"/>
                    </a:cubicBezTo>
                    <a:cubicBezTo>
                      <a:pt x="609" y="127"/>
                      <a:pt x="577" y="273"/>
                      <a:pt x="525" y="370"/>
                    </a:cubicBezTo>
                    <a:cubicBezTo>
                      <a:pt x="477" y="464"/>
                      <a:pt x="409" y="551"/>
                      <a:pt x="347" y="642"/>
                    </a:cubicBezTo>
                    <a:cubicBezTo>
                      <a:pt x="318" y="681"/>
                      <a:pt x="357" y="739"/>
                      <a:pt x="405" y="739"/>
                    </a:cubicBezTo>
                    <a:cubicBezTo>
                      <a:pt x="587" y="736"/>
                      <a:pt x="768" y="739"/>
                      <a:pt x="946" y="723"/>
                    </a:cubicBezTo>
                    <a:cubicBezTo>
                      <a:pt x="1031" y="723"/>
                      <a:pt x="1031" y="610"/>
                      <a:pt x="950" y="607"/>
                    </a:cubicBezTo>
                    <a:cubicBezTo>
                      <a:pt x="907" y="605"/>
                      <a:pt x="865" y="604"/>
                      <a:pt x="822" y="604"/>
                    </a:cubicBezTo>
                    <a:cubicBezTo>
                      <a:pt x="726" y="604"/>
                      <a:pt x="629" y="608"/>
                      <a:pt x="535" y="610"/>
                    </a:cubicBezTo>
                    <a:cubicBezTo>
                      <a:pt x="658" y="415"/>
                      <a:pt x="820" y="121"/>
                      <a:pt x="551" y="10"/>
                    </a:cubicBezTo>
                    <a:cubicBezTo>
                      <a:pt x="534" y="3"/>
                      <a:pt x="510" y="0"/>
                      <a:pt x="4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21" name="Google Shape;1021;p9"/>
            <p:cNvGrpSpPr/>
            <p:nvPr/>
          </p:nvGrpSpPr>
          <p:grpSpPr>
            <a:xfrm rot="-1892970">
              <a:off x="6861579" y="4780619"/>
              <a:ext cx="522017" cy="188198"/>
              <a:chOff x="3781827" y="2039675"/>
              <a:chExt cx="256107" cy="92332"/>
            </a:xfrm>
          </p:grpSpPr>
          <p:sp>
            <p:nvSpPr>
              <p:cNvPr id="1022" name="Google Shape;1022;p9"/>
              <p:cNvSpPr/>
              <p:nvPr/>
            </p:nvSpPr>
            <p:spPr>
              <a:xfrm>
                <a:off x="3781827" y="2053399"/>
                <a:ext cx="84846" cy="78607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197" extrusionOk="0">
                    <a:moveTo>
                      <a:pt x="315" y="168"/>
                    </a:moveTo>
                    <a:cubicBezTo>
                      <a:pt x="533" y="168"/>
                      <a:pt x="723" y="562"/>
                      <a:pt x="586" y="772"/>
                    </a:cubicBezTo>
                    <a:cubicBezTo>
                      <a:pt x="530" y="707"/>
                      <a:pt x="469" y="649"/>
                      <a:pt x="407" y="597"/>
                    </a:cubicBezTo>
                    <a:cubicBezTo>
                      <a:pt x="399" y="590"/>
                      <a:pt x="391" y="587"/>
                      <a:pt x="382" y="587"/>
                    </a:cubicBezTo>
                    <a:cubicBezTo>
                      <a:pt x="352" y="587"/>
                      <a:pt x="325" y="624"/>
                      <a:pt x="352" y="652"/>
                    </a:cubicBezTo>
                    <a:cubicBezTo>
                      <a:pt x="417" y="710"/>
                      <a:pt x="472" y="775"/>
                      <a:pt x="517" y="840"/>
                    </a:cubicBezTo>
                    <a:cubicBezTo>
                      <a:pt x="511" y="843"/>
                      <a:pt x="501" y="853"/>
                      <a:pt x="495" y="856"/>
                    </a:cubicBezTo>
                    <a:cubicBezTo>
                      <a:pt x="454" y="878"/>
                      <a:pt x="416" y="887"/>
                      <a:pt x="381" y="887"/>
                    </a:cubicBezTo>
                    <a:cubicBezTo>
                      <a:pt x="237" y="887"/>
                      <a:pt x="144" y="726"/>
                      <a:pt x="138" y="577"/>
                    </a:cubicBezTo>
                    <a:cubicBezTo>
                      <a:pt x="132" y="506"/>
                      <a:pt x="145" y="438"/>
                      <a:pt x="164" y="370"/>
                    </a:cubicBezTo>
                    <a:cubicBezTo>
                      <a:pt x="174" y="338"/>
                      <a:pt x="194" y="254"/>
                      <a:pt x="229" y="189"/>
                    </a:cubicBezTo>
                    <a:cubicBezTo>
                      <a:pt x="258" y="174"/>
                      <a:pt x="286" y="168"/>
                      <a:pt x="315" y="168"/>
                    </a:cubicBezTo>
                    <a:close/>
                    <a:moveTo>
                      <a:pt x="320" y="1"/>
                    </a:moveTo>
                    <a:cubicBezTo>
                      <a:pt x="273" y="1"/>
                      <a:pt x="231" y="30"/>
                      <a:pt x="194" y="75"/>
                    </a:cubicBezTo>
                    <a:cubicBezTo>
                      <a:pt x="177" y="82"/>
                      <a:pt x="164" y="92"/>
                      <a:pt x="155" y="101"/>
                    </a:cubicBezTo>
                    <a:cubicBezTo>
                      <a:pt x="138" y="117"/>
                      <a:pt x="132" y="140"/>
                      <a:pt x="142" y="156"/>
                    </a:cubicBezTo>
                    <a:cubicBezTo>
                      <a:pt x="80" y="263"/>
                      <a:pt x="41" y="403"/>
                      <a:pt x="32" y="471"/>
                    </a:cubicBezTo>
                    <a:cubicBezTo>
                      <a:pt x="1" y="702"/>
                      <a:pt x="126" y="1007"/>
                      <a:pt x="390" y="1007"/>
                    </a:cubicBezTo>
                    <a:cubicBezTo>
                      <a:pt x="403" y="1007"/>
                      <a:pt x="416" y="1007"/>
                      <a:pt x="430" y="1005"/>
                    </a:cubicBezTo>
                    <a:cubicBezTo>
                      <a:pt x="495" y="999"/>
                      <a:pt x="547" y="976"/>
                      <a:pt x="592" y="944"/>
                    </a:cubicBezTo>
                    <a:cubicBezTo>
                      <a:pt x="631" y="1018"/>
                      <a:pt x="667" y="1089"/>
                      <a:pt x="705" y="1170"/>
                    </a:cubicBezTo>
                    <a:cubicBezTo>
                      <a:pt x="713" y="1189"/>
                      <a:pt x="729" y="1197"/>
                      <a:pt x="745" y="1197"/>
                    </a:cubicBezTo>
                    <a:cubicBezTo>
                      <a:pt x="778" y="1197"/>
                      <a:pt x="813" y="1168"/>
                      <a:pt x="803" y="1131"/>
                    </a:cubicBezTo>
                    <a:cubicBezTo>
                      <a:pt x="773" y="1041"/>
                      <a:pt x="728" y="953"/>
                      <a:pt x="673" y="872"/>
                    </a:cubicBezTo>
                    <a:cubicBezTo>
                      <a:pt x="731" y="795"/>
                      <a:pt x="764" y="694"/>
                      <a:pt x="764" y="590"/>
                    </a:cubicBezTo>
                    <a:cubicBezTo>
                      <a:pt x="770" y="597"/>
                      <a:pt x="777" y="597"/>
                      <a:pt x="786" y="597"/>
                    </a:cubicBezTo>
                    <a:cubicBezTo>
                      <a:pt x="906" y="597"/>
                      <a:pt x="1025" y="601"/>
                      <a:pt x="1144" y="601"/>
                    </a:cubicBezTo>
                    <a:cubicBezTo>
                      <a:pt x="1174" y="601"/>
                      <a:pt x="1204" y="601"/>
                      <a:pt x="1233" y="600"/>
                    </a:cubicBezTo>
                    <a:cubicBezTo>
                      <a:pt x="1236" y="601"/>
                      <a:pt x="1239" y="601"/>
                      <a:pt x="1242" y="601"/>
                    </a:cubicBezTo>
                    <a:cubicBezTo>
                      <a:pt x="1292" y="601"/>
                      <a:pt x="1289" y="516"/>
                      <a:pt x="1230" y="516"/>
                    </a:cubicBezTo>
                    <a:cubicBezTo>
                      <a:pt x="1200" y="515"/>
                      <a:pt x="1171" y="515"/>
                      <a:pt x="1141" y="515"/>
                    </a:cubicBezTo>
                    <a:cubicBezTo>
                      <a:pt x="1021" y="515"/>
                      <a:pt x="902" y="519"/>
                      <a:pt x="780" y="519"/>
                    </a:cubicBezTo>
                    <a:cubicBezTo>
                      <a:pt x="773" y="519"/>
                      <a:pt x="764" y="522"/>
                      <a:pt x="757" y="529"/>
                    </a:cubicBezTo>
                    <a:cubicBezTo>
                      <a:pt x="751" y="484"/>
                      <a:pt x="741" y="441"/>
                      <a:pt x="725" y="403"/>
                    </a:cubicBezTo>
                    <a:cubicBezTo>
                      <a:pt x="679" y="289"/>
                      <a:pt x="573" y="156"/>
                      <a:pt x="453" y="85"/>
                    </a:cubicBezTo>
                    <a:lnTo>
                      <a:pt x="453" y="82"/>
                    </a:lnTo>
                    <a:cubicBezTo>
                      <a:pt x="406" y="25"/>
                      <a:pt x="362" y="1"/>
                      <a:pt x="3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3" name="Google Shape;1023;p9"/>
              <p:cNvSpPr/>
              <p:nvPr/>
            </p:nvSpPr>
            <p:spPr>
              <a:xfrm>
                <a:off x="3830881" y="2095623"/>
                <a:ext cx="36118" cy="912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139" extrusionOk="0">
                    <a:moveTo>
                      <a:pt x="481" y="1"/>
                    </a:moveTo>
                    <a:cubicBezTo>
                      <a:pt x="476" y="1"/>
                      <a:pt x="472" y="1"/>
                      <a:pt x="467" y="2"/>
                    </a:cubicBezTo>
                    <a:cubicBezTo>
                      <a:pt x="331" y="38"/>
                      <a:pt x="195" y="54"/>
                      <a:pt x="56" y="58"/>
                    </a:cubicBezTo>
                    <a:cubicBezTo>
                      <a:pt x="1" y="64"/>
                      <a:pt x="7" y="135"/>
                      <a:pt x="56" y="135"/>
                    </a:cubicBezTo>
                    <a:cubicBezTo>
                      <a:pt x="84" y="137"/>
                      <a:pt x="113" y="138"/>
                      <a:pt x="142" y="138"/>
                    </a:cubicBezTo>
                    <a:cubicBezTo>
                      <a:pt x="260" y="138"/>
                      <a:pt x="378" y="123"/>
                      <a:pt x="493" y="100"/>
                    </a:cubicBezTo>
                    <a:cubicBezTo>
                      <a:pt x="550" y="88"/>
                      <a:pt x="535" y="1"/>
                      <a:pt x="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4" name="Google Shape;1024;p9"/>
              <p:cNvSpPr/>
              <p:nvPr/>
            </p:nvSpPr>
            <p:spPr>
              <a:xfrm>
                <a:off x="3864503" y="2039675"/>
                <a:ext cx="73485" cy="78279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1192" extrusionOk="0">
                    <a:moveTo>
                      <a:pt x="228" y="0"/>
                    </a:moveTo>
                    <a:cubicBezTo>
                      <a:pt x="216" y="0"/>
                      <a:pt x="204" y="6"/>
                      <a:pt x="198" y="19"/>
                    </a:cubicBezTo>
                    <a:cubicBezTo>
                      <a:pt x="0" y="388"/>
                      <a:pt x="101" y="974"/>
                      <a:pt x="519" y="1159"/>
                    </a:cubicBezTo>
                    <a:cubicBezTo>
                      <a:pt x="568" y="1181"/>
                      <a:pt x="619" y="1191"/>
                      <a:pt x="668" y="1191"/>
                    </a:cubicBezTo>
                    <a:cubicBezTo>
                      <a:pt x="787" y="1191"/>
                      <a:pt x="899" y="1128"/>
                      <a:pt x="972" y="1013"/>
                    </a:cubicBezTo>
                    <a:cubicBezTo>
                      <a:pt x="1118" y="774"/>
                      <a:pt x="1040" y="450"/>
                      <a:pt x="988" y="194"/>
                    </a:cubicBezTo>
                    <a:cubicBezTo>
                      <a:pt x="982" y="161"/>
                      <a:pt x="958" y="147"/>
                      <a:pt x="932" y="147"/>
                    </a:cubicBezTo>
                    <a:cubicBezTo>
                      <a:pt x="894" y="147"/>
                      <a:pt x="852" y="179"/>
                      <a:pt x="862" y="229"/>
                    </a:cubicBezTo>
                    <a:cubicBezTo>
                      <a:pt x="894" y="398"/>
                      <a:pt x="930" y="576"/>
                      <a:pt x="914" y="744"/>
                    </a:cubicBezTo>
                    <a:cubicBezTo>
                      <a:pt x="899" y="893"/>
                      <a:pt x="827" y="1062"/>
                      <a:pt x="658" y="1062"/>
                    </a:cubicBezTo>
                    <a:cubicBezTo>
                      <a:pt x="639" y="1062"/>
                      <a:pt x="618" y="1060"/>
                      <a:pt x="596" y="1055"/>
                    </a:cubicBezTo>
                    <a:cubicBezTo>
                      <a:pt x="502" y="1036"/>
                      <a:pt x="396" y="926"/>
                      <a:pt x="341" y="851"/>
                    </a:cubicBezTo>
                    <a:cubicBezTo>
                      <a:pt x="169" y="612"/>
                      <a:pt x="159" y="310"/>
                      <a:pt x="272" y="51"/>
                    </a:cubicBezTo>
                    <a:cubicBezTo>
                      <a:pt x="281" y="23"/>
                      <a:pt x="253" y="0"/>
                      <a:pt x="2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5" name="Google Shape;1025;p9"/>
              <p:cNvSpPr/>
              <p:nvPr/>
            </p:nvSpPr>
            <p:spPr>
              <a:xfrm>
                <a:off x="3942385" y="2067715"/>
                <a:ext cx="35133" cy="35462"/>
              </a:xfrm>
              <a:custGeom>
                <a:avLst/>
                <a:gdLst/>
                <a:ahLst/>
                <a:cxnLst/>
                <a:rect l="l" t="t" r="r" b="b"/>
                <a:pathLst>
                  <a:path w="535" h="540" extrusionOk="0">
                    <a:moveTo>
                      <a:pt x="379" y="1"/>
                    </a:moveTo>
                    <a:cubicBezTo>
                      <a:pt x="358" y="1"/>
                      <a:pt x="338" y="13"/>
                      <a:pt x="334" y="39"/>
                    </a:cubicBezTo>
                    <a:cubicBezTo>
                      <a:pt x="318" y="100"/>
                      <a:pt x="305" y="159"/>
                      <a:pt x="292" y="220"/>
                    </a:cubicBezTo>
                    <a:lnTo>
                      <a:pt x="62" y="233"/>
                    </a:lnTo>
                    <a:cubicBezTo>
                      <a:pt x="3" y="236"/>
                      <a:pt x="0" y="327"/>
                      <a:pt x="62" y="327"/>
                    </a:cubicBezTo>
                    <a:cubicBezTo>
                      <a:pt x="130" y="327"/>
                      <a:pt x="198" y="330"/>
                      <a:pt x="269" y="330"/>
                    </a:cubicBezTo>
                    <a:cubicBezTo>
                      <a:pt x="256" y="382"/>
                      <a:pt x="240" y="434"/>
                      <a:pt x="220" y="492"/>
                    </a:cubicBezTo>
                    <a:cubicBezTo>
                      <a:pt x="210" y="518"/>
                      <a:pt x="236" y="540"/>
                      <a:pt x="260" y="540"/>
                    </a:cubicBezTo>
                    <a:cubicBezTo>
                      <a:pt x="272" y="540"/>
                      <a:pt x="283" y="534"/>
                      <a:pt x="288" y="521"/>
                    </a:cubicBezTo>
                    <a:cubicBezTo>
                      <a:pt x="318" y="460"/>
                      <a:pt x="340" y="395"/>
                      <a:pt x="366" y="330"/>
                    </a:cubicBezTo>
                    <a:cubicBezTo>
                      <a:pt x="399" y="330"/>
                      <a:pt x="431" y="327"/>
                      <a:pt x="463" y="327"/>
                    </a:cubicBezTo>
                    <a:cubicBezTo>
                      <a:pt x="535" y="317"/>
                      <a:pt x="535" y="220"/>
                      <a:pt x="467" y="217"/>
                    </a:cubicBezTo>
                    <a:lnTo>
                      <a:pt x="402" y="217"/>
                    </a:lnTo>
                    <a:cubicBezTo>
                      <a:pt x="418" y="159"/>
                      <a:pt x="424" y="107"/>
                      <a:pt x="431" y="52"/>
                    </a:cubicBezTo>
                    <a:cubicBezTo>
                      <a:pt x="433" y="19"/>
                      <a:pt x="406" y="1"/>
                      <a:pt x="3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6" name="Google Shape;1026;p9"/>
              <p:cNvSpPr/>
              <p:nvPr/>
            </p:nvSpPr>
            <p:spPr>
              <a:xfrm>
                <a:off x="3986448" y="2049065"/>
                <a:ext cx="51485" cy="75718"/>
              </a:xfrm>
              <a:custGeom>
                <a:avLst/>
                <a:gdLst/>
                <a:ahLst/>
                <a:cxnLst/>
                <a:rect l="l" t="t" r="r" b="b"/>
                <a:pathLst>
                  <a:path w="784" h="1153" extrusionOk="0">
                    <a:moveTo>
                      <a:pt x="333" y="161"/>
                    </a:moveTo>
                    <a:cubicBezTo>
                      <a:pt x="427" y="258"/>
                      <a:pt x="469" y="507"/>
                      <a:pt x="505" y="611"/>
                    </a:cubicBezTo>
                    <a:cubicBezTo>
                      <a:pt x="515" y="643"/>
                      <a:pt x="528" y="676"/>
                      <a:pt x="537" y="708"/>
                    </a:cubicBezTo>
                    <a:cubicBezTo>
                      <a:pt x="517" y="708"/>
                      <a:pt x="497" y="707"/>
                      <a:pt x="476" y="707"/>
                    </a:cubicBezTo>
                    <a:cubicBezTo>
                      <a:pt x="385" y="707"/>
                      <a:pt x="290" y="713"/>
                      <a:pt x="197" y="718"/>
                    </a:cubicBezTo>
                    <a:cubicBezTo>
                      <a:pt x="246" y="533"/>
                      <a:pt x="288" y="345"/>
                      <a:pt x="333" y="161"/>
                    </a:cubicBezTo>
                    <a:close/>
                    <a:moveTo>
                      <a:pt x="300" y="1"/>
                    </a:moveTo>
                    <a:cubicBezTo>
                      <a:pt x="272" y="1"/>
                      <a:pt x="244" y="17"/>
                      <a:pt x="236" y="47"/>
                    </a:cubicBezTo>
                    <a:cubicBezTo>
                      <a:pt x="155" y="400"/>
                      <a:pt x="58" y="750"/>
                      <a:pt x="6" y="1107"/>
                    </a:cubicBezTo>
                    <a:cubicBezTo>
                      <a:pt x="0" y="1135"/>
                      <a:pt x="21" y="1153"/>
                      <a:pt x="42" y="1153"/>
                    </a:cubicBezTo>
                    <a:cubicBezTo>
                      <a:pt x="55" y="1153"/>
                      <a:pt x="68" y="1146"/>
                      <a:pt x="74" y="1129"/>
                    </a:cubicBezTo>
                    <a:cubicBezTo>
                      <a:pt x="110" y="1022"/>
                      <a:pt x="142" y="912"/>
                      <a:pt x="171" y="805"/>
                    </a:cubicBezTo>
                    <a:cubicBezTo>
                      <a:pt x="304" y="812"/>
                      <a:pt x="443" y="815"/>
                      <a:pt x="576" y="815"/>
                    </a:cubicBezTo>
                    <a:cubicBezTo>
                      <a:pt x="576" y="818"/>
                      <a:pt x="580" y="825"/>
                      <a:pt x="580" y="828"/>
                    </a:cubicBezTo>
                    <a:lnTo>
                      <a:pt x="628" y="974"/>
                    </a:lnTo>
                    <a:cubicBezTo>
                      <a:pt x="628" y="980"/>
                      <a:pt x="635" y="987"/>
                      <a:pt x="638" y="990"/>
                    </a:cubicBezTo>
                    <a:cubicBezTo>
                      <a:pt x="628" y="1010"/>
                      <a:pt x="628" y="1035"/>
                      <a:pt x="651" y="1052"/>
                    </a:cubicBezTo>
                    <a:cubicBezTo>
                      <a:pt x="669" y="1067"/>
                      <a:pt x="685" y="1077"/>
                      <a:pt x="704" y="1077"/>
                    </a:cubicBezTo>
                    <a:cubicBezTo>
                      <a:pt x="713" y="1077"/>
                      <a:pt x="722" y="1075"/>
                      <a:pt x="732" y="1071"/>
                    </a:cubicBezTo>
                    <a:cubicBezTo>
                      <a:pt x="771" y="1065"/>
                      <a:pt x="784" y="1029"/>
                      <a:pt x="780" y="993"/>
                    </a:cubicBezTo>
                    <a:cubicBezTo>
                      <a:pt x="741" y="773"/>
                      <a:pt x="618" y="533"/>
                      <a:pt x="544" y="320"/>
                    </a:cubicBezTo>
                    <a:cubicBezTo>
                      <a:pt x="499" y="190"/>
                      <a:pt x="463" y="34"/>
                      <a:pt x="314" y="2"/>
                    </a:cubicBezTo>
                    <a:cubicBezTo>
                      <a:pt x="309" y="1"/>
                      <a:pt x="304" y="1"/>
                      <a:pt x="3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27" name="Google Shape;1027;p9"/>
            <p:cNvGrpSpPr/>
            <p:nvPr/>
          </p:nvGrpSpPr>
          <p:grpSpPr>
            <a:xfrm rot="2455194">
              <a:off x="8011993" y="3634958"/>
              <a:ext cx="516804" cy="309334"/>
              <a:chOff x="4884983" y="2824599"/>
              <a:chExt cx="253545" cy="151760"/>
            </a:xfrm>
          </p:grpSpPr>
          <p:sp>
            <p:nvSpPr>
              <p:cNvPr id="1028" name="Google Shape;1028;p9"/>
              <p:cNvSpPr/>
              <p:nvPr/>
            </p:nvSpPr>
            <p:spPr>
              <a:xfrm>
                <a:off x="4884983" y="2871420"/>
                <a:ext cx="43474" cy="81693"/>
              </a:xfrm>
              <a:custGeom>
                <a:avLst/>
                <a:gdLst/>
                <a:ahLst/>
                <a:cxnLst/>
                <a:rect l="l" t="t" r="r" b="b"/>
                <a:pathLst>
                  <a:path w="662" h="1244" extrusionOk="0">
                    <a:moveTo>
                      <a:pt x="140" y="1"/>
                    </a:moveTo>
                    <a:cubicBezTo>
                      <a:pt x="125" y="1"/>
                      <a:pt x="109" y="11"/>
                      <a:pt x="108" y="32"/>
                    </a:cubicBezTo>
                    <a:lnTo>
                      <a:pt x="95" y="32"/>
                    </a:lnTo>
                    <a:cubicBezTo>
                      <a:pt x="30" y="32"/>
                      <a:pt x="30" y="129"/>
                      <a:pt x="95" y="133"/>
                    </a:cubicBezTo>
                    <a:lnTo>
                      <a:pt x="104" y="133"/>
                    </a:lnTo>
                    <a:cubicBezTo>
                      <a:pt x="95" y="291"/>
                      <a:pt x="91" y="450"/>
                      <a:pt x="78" y="609"/>
                    </a:cubicBezTo>
                    <a:cubicBezTo>
                      <a:pt x="65" y="732"/>
                      <a:pt x="49" y="862"/>
                      <a:pt x="30" y="988"/>
                    </a:cubicBezTo>
                    <a:cubicBezTo>
                      <a:pt x="20" y="1030"/>
                      <a:pt x="1" y="1082"/>
                      <a:pt x="7" y="1121"/>
                    </a:cubicBezTo>
                    <a:cubicBezTo>
                      <a:pt x="19" y="1219"/>
                      <a:pt x="128" y="1244"/>
                      <a:pt x="246" y="1244"/>
                    </a:cubicBezTo>
                    <a:cubicBezTo>
                      <a:pt x="354" y="1244"/>
                      <a:pt x="469" y="1223"/>
                      <a:pt x="522" y="1218"/>
                    </a:cubicBezTo>
                    <a:cubicBezTo>
                      <a:pt x="600" y="1215"/>
                      <a:pt x="600" y="1101"/>
                      <a:pt x="522" y="1098"/>
                    </a:cubicBezTo>
                    <a:cubicBezTo>
                      <a:pt x="507" y="1097"/>
                      <a:pt x="492" y="1096"/>
                      <a:pt x="476" y="1096"/>
                    </a:cubicBezTo>
                    <a:cubicBezTo>
                      <a:pt x="418" y="1096"/>
                      <a:pt x="353" y="1104"/>
                      <a:pt x="293" y="1104"/>
                    </a:cubicBezTo>
                    <a:cubicBezTo>
                      <a:pt x="262" y="1104"/>
                      <a:pt x="231" y="1102"/>
                      <a:pt x="205" y="1095"/>
                    </a:cubicBezTo>
                    <a:cubicBezTo>
                      <a:pt x="111" y="1069"/>
                      <a:pt x="153" y="1098"/>
                      <a:pt x="143" y="1004"/>
                    </a:cubicBezTo>
                    <a:cubicBezTo>
                      <a:pt x="133" y="936"/>
                      <a:pt x="159" y="855"/>
                      <a:pt x="169" y="787"/>
                    </a:cubicBezTo>
                    <a:cubicBezTo>
                      <a:pt x="172" y="761"/>
                      <a:pt x="172" y="732"/>
                      <a:pt x="172" y="709"/>
                    </a:cubicBezTo>
                    <a:cubicBezTo>
                      <a:pt x="227" y="713"/>
                      <a:pt x="284" y="716"/>
                      <a:pt x="341" y="716"/>
                    </a:cubicBezTo>
                    <a:cubicBezTo>
                      <a:pt x="388" y="716"/>
                      <a:pt x="435" y="714"/>
                      <a:pt x="480" y="709"/>
                    </a:cubicBezTo>
                    <a:cubicBezTo>
                      <a:pt x="542" y="700"/>
                      <a:pt x="545" y="612"/>
                      <a:pt x="480" y="612"/>
                    </a:cubicBezTo>
                    <a:cubicBezTo>
                      <a:pt x="380" y="615"/>
                      <a:pt x="276" y="622"/>
                      <a:pt x="179" y="622"/>
                    </a:cubicBezTo>
                    <a:cubicBezTo>
                      <a:pt x="188" y="460"/>
                      <a:pt x="192" y="304"/>
                      <a:pt x="185" y="142"/>
                    </a:cubicBezTo>
                    <a:lnTo>
                      <a:pt x="185" y="142"/>
                    </a:lnTo>
                    <a:cubicBezTo>
                      <a:pt x="321" y="152"/>
                      <a:pt x="454" y="162"/>
                      <a:pt x="593" y="165"/>
                    </a:cubicBezTo>
                    <a:cubicBezTo>
                      <a:pt x="661" y="162"/>
                      <a:pt x="658" y="52"/>
                      <a:pt x="584" y="49"/>
                    </a:cubicBezTo>
                    <a:cubicBezTo>
                      <a:pt x="448" y="36"/>
                      <a:pt x="308" y="36"/>
                      <a:pt x="172" y="32"/>
                    </a:cubicBezTo>
                    <a:cubicBezTo>
                      <a:pt x="171" y="11"/>
                      <a:pt x="155" y="1"/>
                      <a:pt x="1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9" name="Google Shape;1029;p9"/>
              <p:cNvSpPr/>
              <p:nvPr/>
            </p:nvSpPr>
            <p:spPr>
              <a:xfrm>
                <a:off x="4938831" y="2919357"/>
                <a:ext cx="34936" cy="31916"/>
              </a:xfrm>
              <a:custGeom>
                <a:avLst/>
                <a:gdLst/>
                <a:ahLst/>
                <a:cxnLst/>
                <a:rect l="l" t="t" r="r" b="b"/>
                <a:pathLst>
                  <a:path w="532" h="486" extrusionOk="0">
                    <a:moveTo>
                      <a:pt x="36" y="1"/>
                    </a:moveTo>
                    <a:cubicBezTo>
                      <a:pt x="17" y="1"/>
                      <a:pt x="0" y="14"/>
                      <a:pt x="0" y="41"/>
                    </a:cubicBezTo>
                    <a:cubicBezTo>
                      <a:pt x="0" y="161"/>
                      <a:pt x="16" y="277"/>
                      <a:pt x="33" y="401"/>
                    </a:cubicBezTo>
                    <a:cubicBezTo>
                      <a:pt x="33" y="413"/>
                      <a:pt x="36" y="420"/>
                      <a:pt x="36" y="433"/>
                    </a:cubicBezTo>
                    <a:cubicBezTo>
                      <a:pt x="40" y="460"/>
                      <a:pt x="61" y="471"/>
                      <a:pt x="83" y="471"/>
                    </a:cubicBezTo>
                    <a:cubicBezTo>
                      <a:pt x="111" y="471"/>
                      <a:pt x="143" y="451"/>
                      <a:pt x="143" y="420"/>
                    </a:cubicBezTo>
                    <a:cubicBezTo>
                      <a:pt x="136" y="336"/>
                      <a:pt x="159" y="161"/>
                      <a:pt x="272" y="141"/>
                    </a:cubicBezTo>
                    <a:cubicBezTo>
                      <a:pt x="278" y="140"/>
                      <a:pt x="284" y="140"/>
                      <a:pt x="290" y="140"/>
                    </a:cubicBezTo>
                    <a:cubicBezTo>
                      <a:pt x="378" y="140"/>
                      <a:pt x="395" y="280"/>
                      <a:pt x="395" y="371"/>
                    </a:cubicBezTo>
                    <a:cubicBezTo>
                      <a:pt x="386" y="384"/>
                      <a:pt x="376" y="404"/>
                      <a:pt x="379" y="430"/>
                    </a:cubicBezTo>
                    <a:cubicBezTo>
                      <a:pt x="386" y="446"/>
                      <a:pt x="392" y="456"/>
                      <a:pt x="405" y="469"/>
                    </a:cubicBezTo>
                    <a:cubicBezTo>
                      <a:pt x="418" y="481"/>
                      <a:pt x="432" y="486"/>
                      <a:pt x="447" y="486"/>
                    </a:cubicBezTo>
                    <a:cubicBezTo>
                      <a:pt x="451" y="486"/>
                      <a:pt x="456" y="485"/>
                      <a:pt x="460" y="485"/>
                    </a:cubicBezTo>
                    <a:cubicBezTo>
                      <a:pt x="467" y="485"/>
                      <a:pt x="467" y="485"/>
                      <a:pt x="470" y="482"/>
                    </a:cubicBezTo>
                    <a:cubicBezTo>
                      <a:pt x="489" y="478"/>
                      <a:pt x="509" y="462"/>
                      <a:pt x="509" y="439"/>
                    </a:cubicBezTo>
                    <a:cubicBezTo>
                      <a:pt x="531" y="279"/>
                      <a:pt x="478" y="15"/>
                      <a:pt x="280" y="15"/>
                    </a:cubicBezTo>
                    <a:cubicBezTo>
                      <a:pt x="277" y="15"/>
                      <a:pt x="275" y="15"/>
                      <a:pt x="272" y="15"/>
                    </a:cubicBezTo>
                    <a:cubicBezTo>
                      <a:pt x="185" y="18"/>
                      <a:pt x="127" y="73"/>
                      <a:pt x="84" y="141"/>
                    </a:cubicBezTo>
                    <a:cubicBezTo>
                      <a:pt x="81" y="109"/>
                      <a:pt x="78" y="77"/>
                      <a:pt x="78" y="41"/>
                    </a:cubicBezTo>
                    <a:cubicBezTo>
                      <a:pt x="75" y="15"/>
                      <a:pt x="55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0" name="Google Shape;1030;p9"/>
              <p:cNvSpPr/>
              <p:nvPr/>
            </p:nvSpPr>
            <p:spPr>
              <a:xfrm>
                <a:off x="4962208" y="2901298"/>
                <a:ext cx="35265" cy="1123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171" extrusionOk="0">
                    <a:moveTo>
                      <a:pt x="444" y="0"/>
                    </a:moveTo>
                    <a:cubicBezTo>
                      <a:pt x="439" y="0"/>
                      <a:pt x="434" y="1"/>
                      <a:pt x="428" y="2"/>
                    </a:cubicBezTo>
                    <a:cubicBezTo>
                      <a:pt x="409" y="8"/>
                      <a:pt x="402" y="24"/>
                      <a:pt x="396" y="41"/>
                    </a:cubicBezTo>
                    <a:cubicBezTo>
                      <a:pt x="393" y="41"/>
                      <a:pt x="393" y="41"/>
                      <a:pt x="389" y="44"/>
                    </a:cubicBezTo>
                    <a:cubicBezTo>
                      <a:pt x="370" y="47"/>
                      <a:pt x="347" y="47"/>
                      <a:pt x="328" y="50"/>
                    </a:cubicBezTo>
                    <a:cubicBezTo>
                      <a:pt x="299" y="57"/>
                      <a:pt x="266" y="60"/>
                      <a:pt x="240" y="60"/>
                    </a:cubicBezTo>
                    <a:cubicBezTo>
                      <a:pt x="176" y="66"/>
                      <a:pt x="114" y="73"/>
                      <a:pt x="49" y="83"/>
                    </a:cubicBezTo>
                    <a:cubicBezTo>
                      <a:pt x="1" y="92"/>
                      <a:pt x="14" y="170"/>
                      <a:pt x="59" y="170"/>
                    </a:cubicBezTo>
                    <a:cubicBezTo>
                      <a:pt x="140" y="164"/>
                      <a:pt x="218" y="157"/>
                      <a:pt x="299" y="154"/>
                    </a:cubicBezTo>
                    <a:cubicBezTo>
                      <a:pt x="350" y="147"/>
                      <a:pt x="422" y="157"/>
                      <a:pt x="470" y="131"/>
                    </a:cubicBezTo>
                    <a:cubicBezTo>
                      <a:pt x="537" y="95"/>
                      <a:pt x="513" y="0"/>
                      <a:pt x="4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1" name="Google Shape;1031;p9"/>
              <p:cNvSpPr/>
              <p:nvPr/>
            </p:nvSpPr>
            <p:spPr>
              <a:xfrm>
                <a:off x="4949666" y="2889216"/>
                <a:ext cx="44656" cy="8603"/>
              </a:xfrm>
              <a:custGeom>
                <a:avLst/>
                <a:gdLst/>
                <a:ahLst/>
                <a:cxnLst/>
                <a:rect l="l" t="t" r="r" b="b"/>
                <a:pathLst>
                  <a:path w="680" h="131" extrusionOk="0">
                    <a:moveTo>
                      <a:pt x="161" y="0"/>
                    </a:moveTo>
                    <a:cubicBezTo>
                      <a:pt x="123" y="0"/>
                      <a:pt x="86" y="0"/>
                      <a:pt x="49" y="1"/>
                    </a:cubicBezTo>
                    <a:cubicBezTo>
                      <a:pt x="0" y="1"/>
                      <a:pt x="0" y="72"/>
                      <a:pt x="49" y="79"/>
                    </a:cubicBezTo>
                    <a:cubicBezTo>
                      <a:pt x="237" y="95"/>
                      <a:pt x="422" y="118"/>
                      <a:pt x="606" y="131"/>
                    </a:cubicBezTo>
                    <a:cubicBezTo>
                      <a:pt x="607" y="131"/>
                      <a:pt x="608" y="131"/>
                      <a:pt x="609" y="131"/>
                    </a:cubicBezTo>
                    <a:cubicBezTo>
                      <a:pt x="665" y="131"/>
                      <a:pt x="680" y="40"/>
                      <a:pt x="626" y="30"/>
                    </a:cubicBezTo>
                    <a:cubicBezTo>
                      <a:pt x="474" y="7"/>
                      <a:pt x="316" y="0"/>
                      <a:pt x="1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2" name="Google Shape;1032;p9"/>
              <p:cNvSpPr/>
              <p:nvPr/>
            </p:nvSpPr>
            <p:spPr>
              <a:xfrm>
                <a:off x="5008373" y="2905173"/>
                <a:ext cx="123394" cy="9653"/>
              </a:xfrm>
              <a:custGeom>
                <a:avLst/>
                <a:gdLst/>
                <a:ahLst/>
                <a:cxnLst/>
                <a:rect l="l" t="t" r="r" b="b"/>
                <a:pathLst>
                  <a:path w="1879" h="147" extrusionOk="0">
                    <a:moveTo>
                      <a:pt x="1719" y="0"/>
                    </a:moveTo>
                    <a:cubicBezTo>
                      <a:pt x="1700" y="0"/>
                      <a:pt x="1683" y="6"/>
                      <a:pt x="1675" y="17"/>
                    </a:cubicBezTo>
                    <a:cubicBezTo>
                      <a:pt x="1363" y="12"/>
                      <a:pt x="1051" y="6"/>
                      <a:pt x="739" y="6"/>
                    </a:cubicBezTo>
                    <a:cubicBezTo>
                      <a:pt x="511" y="6"/>
                      <a:pt x="283" y="9"/>
                      <a:pt x="56" y="17"/>
                    </a:cubicBezTo>
                    <a:cubicBezTo>
                      <a:pt x="1" y="17"/>
                      <a:pt x="1" y="101"/>
                      <a:pt x="56" y="101"/>
                    </a:cubicBezTo>
                    <a:cubicBezTo>
                      <a:pt x="632" y="105"/>
                      <a:pt x="1215" y="105"/>
                      <a:pt x="1795" y="147"/>
                    </a:cubicBezTo>
                    <a:cubicBezTo>
                      <a:pt x="1796" y="147"/>
                      <a:pt x="1797" y="147"/>
                      <a:pt x="1798" y="147"/>
                    </a:cubicBezTo>
                    <a:cubicBezTo>
                      <a:pt x="1870" y="147"/>
                      <a:pt x="1879" y="36"/>
                      <a:pt x="1811" y="20"/>
                    </a:cubicBezTo>
                    <a:cubicBezTo>
                      <a:pt x="1782" y="14"/>
                      <a:pt x="1756" y="7"/>
                      <a:pt x="1730" y="1"/>
                    </a:cubicBezTo>
                    <a:cubicBezTo>
                      <a:pt x="1727" y="0"/>
                      <a:pt x="1723" y="0"/>
                      <a:pt x="17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3" name="Google Shape;1033;p9"/>
              <p:cNvSpPr/>
              <p:nvPr/>
            </p:nvSpPr>
            <p:spPr>
              <a:xfrm>
                <a:off x="5027548" y="2830049"/>
                <a:ext cx="41306" cy="69348"/>
              </a:xfrm>
              <a:custGeom>
                <a:avLst/>
                <a:gdLst/>
                <a:ahLst/>
                <a:cxnLst/>
                <a:rect l="l" t="t" r="r" b="b"/>
                <a:pathLst>
                  <a:path w="629" h="1056" extrusionOk="0">
                    <a:moveTo>
                      <a:pt x="182" y="1"/>
                    </a:moveTo>
                    <a:cubicBezTo>
                      <a:pt x="159" y="1"/>
                      <a:pt x="137" y="14"/>
                      <a:pt x="130" y="44"/>
                    </a:cubicBezTo>
                    <a:cubicBezTo>
                      <a:pt x="55" y="364"/>
                      <a:pt x="0" y="691"/>
                      <a:pt x="10" y="1019"/>
                    </a:cubicBezTo>
                    <a:cubicBezTo>
                      <a:pt x="10" y="1043"/>
                      <a:pt x="28" y="1055"/>
                      <a:pt x="46" y="1055"/>
                    </a:cubicBezTo>
                    <a:cubicBezTo>
                      <a:pt x="65" y="1055"/>
                      <a:pt x="84" y="1043"/>
                      <a:pt x="88" y="1019"/>
                    </a:cubicBezTo>
                    <a:cubicBezTo>
                      <a:pt x="91" y="957"/>
                      <a:pt x="97" y="892"/>
                      <a:pt x="107" y="834"/>
                    </a:cubicBezTo>
                    <a:cubicBezTo>
                      <a:pt x="109" y="834"/>
                      <a:pt x="111" y="835"/>
                      <a:pt x="113" y="835"/>
                    </a:cubicBezTo>
                    <a:cubicBezTo>
                      <a:pt x="143" y="835"/>
                      <a:pt x="170" y="790"/>
                      <a:pt x="143" y="769"/>
                    </a:cubicBezTo>
                    <a:cubicBezTo>
                      <a:pt x="130" y="756"/>
                      <a:pt x="136" y="737"/>
                      <a:pt x="156" y="714"/>
                    </a:cubicBezTo>
                    <a:cubicBezTo>
                      <a:pt x="282" y="789"/>
                      <a:pt x="399" y="866"/>
                      <a:pt x="512" y="954"/>
                    </a:cubicBezTo>
                    <a:cubicBezTo>
                      <a:pt x="526" y="964"/>
                      <a:pt x="540" y="969"/>
                      <a:pt x="552" y="969"/>
                    </a:cubicBezTo>
                    <a:cubicBezTo>
                      <a:pt x="599" y="969"/>
                      <a:pt x="628" y="909"/>
                      <a:pt x="580" y="876"/>
                    </a:cubicBezTo>
                    <a:cubicBezTo>
                      <a:pt x="467" y="795"/>
                      <a:pt x="347" y="724"/>
                      <a:pt x="220" y="662"/>
                    </a:cubicBezTo>
                    <a:cubicBezTo>
                      <a:pt x="266" y="630"/>
                      <a:pt x="314" y="598"/>
                      <a:pt x="324" y="591"/>
                    </a:cubicBezTo>
                    <a:cubicBezTo>
                      <a:pt x="399" y="536"/>
                      <a:pt x="476" y="494"/>
                      <a:pt x="535" y="432"/>
                    </a:cubicBezTo>
                    <a:cubicBezTo>
                      <a:pt x="570" y="397"/>
                      <a:pt x="539" y="349"/>
                      <a:pt x="499" y="349"/>
                    </a:cubicBezTo>
                    <a:cubicBezTo>
                      <a:pt x="491" y="349"/>
                      <a:pt x="484" y="351"/>
                      <a:pt x="476" y="355"/>
                    </a:cubicBezTo>
                    <a:cubicBezTo>
                      <a:pt x="405" y="390"/>
                      <a:pt x="347" y="448"/>
                      <a:pt x="282" y="494"/>
                    </a:cubicBezTo>
                    <a:cubicBezTo>
                      <a:pt x="237" y="529"/>
                      <a:pt x="185" y="562"/>
                      <a:pt x="139" y="601"/>
                    </a:cubicBezTo>
                    <a:cubicBezTo>
                      <a:pt x="162" y="448"/>
                      <a:pt x="191" y="299"/>
                      <a:pt x="227" y="147"/>
                    </a:cubicBezTo>
                    <a:cubicBezTo>
                      <a:pt x="253" y="141"/>
                      <a:pt x="272" y="115"/>
                      <a:pt x="259" y="82"/>
                    </a:cubicBezTo>
                    <a:cubicBezTo>
                      <a:pt x="256" y="73"/>
                      <a:pt x="253" y="60"/>
                      <a:pt x="243" y="44"/>
                    </a:cubicBezTo>
                    <a:cubicBezTo>
                      <a:pt x="233" y="17"/>
                      <a:pt x="207" y="1"/>
                      <a:pt x="1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4" name="Google Shape;1034;p9"/>
              <p:cNvSpPr/>
              <p:nvPr/>
            </p:nvSpPr>
            <p:spPr>
              <a:xfrm>
                <a:off x="5066949" y="2860913"/>
                <a:ext cx="41044" cy="27516"/>
              </a:xfrm>
              <a:custGeom>
                <a:avLst/>
                <a:gdLst/>
                <a:ahLst/>
                <a:cxnLst/>
                <a:rect l="l" t="t" r="r" b="b"/>
                <a:pathLst>
                  <a:path w="625" h="419" extrusionOk="0">
                    <a:moveTo>
                      <a:pt x="199" y="0"/>
                    </a:moveTo>
                    <a:cubicBezTo>
                      <a:pt x="171" y="0"/>
                      <a:pt x="144" y="37"/>
                      <a:pt x="158" y="66"/>
                    </a:cubicBezTo>
                    <a:cubicBezTo>
                      <a:pt x="184" y="115"/>
                      <a:pt x="210" y="160"/>
                      <a:pt x="239" y="209"/>
                    </a:cubicBezTo>
                    <a:cubicBezTo>
                      <a:pt x="178" y="244"/>
                      <a:pt x="119" y="277"/>
                      <a:pt x="48" y="302"/>
                    </a:cubicBezTo>
                    <a:cubicBezTo>
                      <a:pt x="1" y="320"/>
                      <a:pt x="13" y="389"/>
                      <a:pt x="59" y="389"/>
                    </a:cubicBezTo>
                    <a:cubicBezTo>
                      <a:pt x="64" y="389"/>
                      <a:pt x="69" y="388"/>
                      <a:pt x="74" y="387"/>
                    </a:cubicBezTo>
                    <a:cubicBezTo>
                      <a:pt x="145" y="364"/>
                      <a:pt x="223" y="328"/>
                      <a:pt x="297" y="293"/>
                    </a:cubicBezTo>
                    <a:cubicBezTo>
                      <a:pt x="304" y="306"/>
                      <a:pt x="307" y="312"/>
                      <a:pt x="314" y="322"/>
                    </a:cubicBezTo>
                    <a:cubicBezTo>
                      <a:pt x="304" y="335"/>
                      <a:pt x="301" y="351"/>
                      <a:pt x="304" y="367"/>
                    </a:cubicBezTo>
                    <a:cubicBezTo>
                      <a:pt x="312" y="403"/>
                      <a:pt x="337" y="419"/>
                      <a:pt x="363" y="419"/>
                    </a:cubicBezTo>
                    <a:cubicBezTo>
                      <a:pt x="402" y="419"/>
                      <a:pt x="444" y="383"/>
                      <a:pt x="430" y="328"/>
                    </a:cubicBezTo>
                    <a:cubicBezTo>
                      <a:pt x="421" y="302"/>
                      <a:pt x="404" y="273"/>
                      <a:pt x="385" y="244"/>
                    </a:cubicBezTo>
                    <a:cubicBezTo>
                      <a:pt x="456" y="202"/>
                      <a:pt x="531" y="150"/>
                      <a:pt x="592" y="95"/>
                    </a:cubicBezTo>
                    <a:cubicBezTo>
                      <a:pt x="625" y="65"/>
                      <a:pt x="594" y="6"/>
                      <a:pt x="555" y="6"/>
                    </a:cubicBezTo>
                    <a:cubicBezTo>
                      <a:pt x="547" y="6"/>
                      <a:pt x="539" y="9"/>
                      <a:pt x="531" y="14"/>
                    </a:cubicBezTo>
                    <a:cubicBezTo>
                      <a:pt x="463" y="63"/>
                      <a:pt x="395" y="111"/>
                      <a:pt x="323" y="157"/>
                    </a:cubicBezTo>
                    <a:cubicBezTo>
                      <a:pt x="291" y="108"/>
                      <a:pt x="259" y="59"/>
                      <a:pt x="226" y="14"/>
                    </a:cubicBezTo>
                    <a:cubicBezTo>
                      <a:pt x="218" y="4"/>
                      <a:pt x="209" y="0"/>
                      <a:pt x="1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5" name="Google Shape;1035;p9"/>
              <p:cNvSpPr/>
              <p:nvPr/>
            </p:nvSpPr>
            <p:spPr>
              <a:xfrm>
                <a:off x="5094989" y="2824599"/>
                <a:ext cx="43539" cy="33623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12" extrusionOk="0">
                    <a:moveTo>
                      <a:pt x="134" y="1"/>
                    </a:moveTo>
                    <a:cubicBezTo>
                      <a:pt x="64" y="1"/>
                      <a:pt x="0" y="45"/>
                      <a:pt x="10" y="133"/>
                    </a:cubicBezTo>
                    <a:cubicBezTo>
                      <a:pt x="11" y="158"/>
                      <a:pt x="32" y="172"/>
                      <a:pt x="52" y="172"/>
                    </a:cubicBezTo>
                    <a:cubicBezTo>
                      <a:pt x="70" y="172"/>
                      <a:pt x="88" y="160"/>
                      <a:pt x="88" y="133"/>
                    </a:cubicBezTo>
                    <a:cubicBezTo>
                      <a:pt x="110" y="116"/>
                      <a:pt x="131" y="106"/>
                      <a:pt x="147" y="106"/>
                    </a:cubicBezTo>
                    <a:cubicBezTo>
                      <a:pt x="169" y="106"/>
                      <a:pt x="184" y="124"/>
                      <a:pt x="188" y="162"/>
                    </a:cubicBezTo>
                    <a:cubicBezTo>
                      <a:pt x="191" y="195"/>
                      <a:pt x="191" y="227"/>
                      <a:pt x="185" y="259"/>
                    </a:cubicBezTo>
                    <a:cubicBezTo>
                      <a:pt x="181" y="289"/>
                      <a:pt x="172" y="311"/>
                      <a:pt x="169" y="340"/>
                    </a:cubicBezTo>
                    <a:cubicBezTo>
                      <a:pt x="165" y="389"/>
                      <a:pt x="169" y="438"/>
                      <a:pt x="207" y="470"/>
                    </a:cubicBezTo>
                    <a:cubicBezTo>
                      <a:pt x="243" y="501"/>
                      <a:pt x="294" y="512"/>
                      <a:pt x="348" y="512"/>
                    </a:cubicBezTo>
                    <a:cubicBezTo>
                      <a:pt x="431" y="512"/>
                      <a:pt x="521" y="486"/>
                      <a:pt x="580" y="467"/>
                    </a:cubicBezTo>
                    <a:cubicBezTo>
                      <a:pt x="663" y="443"/>
                      <a:pt x="640" y="341"/>
                      <a:pt x="576" y="341"/>
                    </a:cubicBezTo>
                    <a:cubicBezTo>
                      <a:pt x="570" y="341"/>
                      <a:pt x="564" y="342"/>
                      <a:pt x="557" y="344"/>
                    </a:cubicBezTo>
                    <a:cubicBezTo>
                      <a:pt x="500" y="365"/>
                      <a:pt x="440" y="383"/>
                      <a:pt x="380" y="383"/>
                    </a:cubicBezTo>
                    <a:cubicBezTo>
                      <a:pt x="376" y="383"/>
                      <a:pt x="371" y="383"/>
                      <a:pt x="366" y="382"/>
                    </a:cubicBezTo>
                    <a:cubicBezTo>
                      <a:pt x="282" y="376"/>
                      <a:pt x="295" y="357"/>
                      <a:pt x="301" y="279"/>
                    </a:cubicBezTo>
                    <a:cubicBezTo>
                      <a:pt x="311" y="204"/>
                      <a:pt x="311" y="123"/>
                      <a:pt x="256" y="59"/>
                    </a:cubicBezTo>
                    <a:cubicBezTo>
                      <a:pt x="226" y="20"/>
                      <a:pt x="179" y="1"/>
                      <a:pt x="1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6" name="Google Shape;1036;p9"/>
              <p:cNvSpPr/>
              <p:nvPr/>
            </p:nvSpPr>
            <p:spPr>
              <a:xfrm>
                <a:off x="5055260" y="2918635"/>
                <a:ext cx="72303" cy="57724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879" extrusionOk="0">
                    <a:moveTo>
                      <a:pt x="405" y="1"/>
                    </a:moveTo>
                    <a:cubicBezTo>
                      <a:pt x="268" y="1"/>
                      <a:pt x="103" y="144"/>
                      <a:pt x="28" y="224"/>
                    </a:cubicBezTo>
                    <a:cubicBezTo>
                      <a:pt x="1" y="256"/>
                      <a:pt x="28" y="297"/>
                      <a:pt x="61" y="297"/>
                    </a:cubicBezTo>
                    <a:cubicBezTo>
                      <a:pt x="70" y="297"/>
                      <a:pt x="80" y="293"/>
                      <a:pt x="90" y="285"/>
                    </a:cubicBezTo>
                    <a:cubicBezTo>
                      <a:pt x="135" y="240"/>
                      <a:pt x="200" y="159"/>
                      <a:pt x="262" y="143"/>
                    </a:cubicBezTo>
                    <a:cubicBezTo>
                      <a:pt x="296" y="136"/>
                      <a:pt x="324" y="133"/>
                      <a:pt x="348" y="133"/>
                    </a:cubicBezTo>
                    <a:cubicBezTo>
                      <a:pt x="515" y="133"/>
                      <a:pt x="419" y="291"/>
                      <a:pt x="382" y="382"/>
                    </a:cubicBezTo>
                    <a:cubicBezTo>
                      <a:pt x="323" y="525"/>
                      <a:pt x="249" y="654"/>
                      <a:pt x="158" y="781"/>
                    </a:cubicBezTo>
                    <a:cubicBezTo>
                      <a:pt x="130" y="819"/>
                      <a:pt x="166" y="878"/>
                      <a:pt x="210" y="878"/>
                    </a:cubicBezTo>
                    <a:cubicBezTo>
                      <a:pt x="211" y="878"/>
                      <a:pt x="212" y="878"/>
                      <a:pt x="213" y="878"/>
                    </a:cubicBezTo>
                    <a:cubicBezTo>
                      <a:pt x="485" y="852"/>
                      <a:pt x="748" y="862"/>
                      <a:pt x="1020" y="855"/>
                    </a:cubicBezTo>
                    <a:cubicBezTo>
                      <a:pt x="1101" y="855"/>
                      <a:pt x="1097" y="742"/>
                      <a:pt x="1020" y="735"/>
                    </a:cubicBezTo>
                    <a:cubicBezTo>
                      <a:pt x="924" y="723"/>
                      <a:pt x="827" y="718"/>
                      <a:pt x="728" y="718"/>
                    </a:cubicBezTo>
                    <a:cubicBezTo>
                      <a:pt x="599" y="718"/>
                      <a:pt x="468" y="726"/>
                      <a:pt x="339" y="735"/>
                    </a:cubicBezTo>
                    <a:cubicBezTo>
                      <a:pt x="401" y="635"/>
                      <a:pt x="453" y="531"/>
                      <a:pt x="498" y="424"/>
                    </a:cubicBezTo>
                    <a:cubicBezTo>
                      <a:pt x="531" y="334"/>
                      <a:pt x="608" y="191"/>
                      <a:pt x="556" y="94"/>
                    </a:cubicBezTo>
                    <a:cubicBezTo>
                      <a:pt x="517" y="26"/>
                      <a:pt x="463" y="1"/>
                      <a:pt x="4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37" name="Google Shape;1037;p9"/>
            <p:cNvGrpSpPr/>
            <p:nvPr/>
          </p:nvGrpSpPr>
          <p:grpSpPr>
            <a:xfrm rot="2529989">
              <a:off x="8804591" y="4314659"/>
              <a:ext cx="516004" cy="309202"/>
              <a:chOff x="5983345" y="4283994"/>
              <a:chExt cx="253151" cy="151694"/>
            </a:xfrm>
          </p:grpSpPr>
          <p:sp>
            <p:nvSpPr>
              <p:cNvPr id="1038" name="Google Shape;1038;p9"/>
              <p:cNvSpPr/>
              <p:nvPr/>
            </p:nvSpPr>
            <p:spPr>
              <a:xfrm>
                <a:off x="5983345" y="4330552"/>
                <a:ext cx="43014" cy="81693"/>
              </a:xfrm>
              <a:custGeom>
                <a:avLst/>
                <a:gdLst/>
                <a:ahLst/>
                <a:cxnLst/>
                <a:rect l="l" t="t" r="r" b="b"/>
                <a:pathLst>
                  <a:path w="655" h="1244" extrusionOk="0">
                    <a:moveTo>
                      <a:pt x="138" y="1"/>
                    </a:moveTo>
                    <a:cubicBezTo>
                      <a:pt x="123" y="1"/>
                      <a:pt x="107" y="11"/>
                      <a:pt x="104" y="32"/>
                    </a:cubicBezTo>
                    <a:lnTo>
                      <a:pt x="94" y="32"/>
                    </a:lnTo>
                    <a:cubicBezTo>
                      <a:pt x="30" y="32"/>
                      <a:pt x="30" y="130"/>
                      <a:pt x="94" y="133"/>
                    </a:cubicBezTo>
                    <a:lnTo>
                      <a:pt x="101" y="133"/>
                    </a:lnTo>
                    <a:cubicBezTo>
                      <a:pt x="94" y="292"/>
                      <a:pt x="88" y="447"/>
                      <a:pt x="78" y="606"/>
                    </a:cubicBezTo>
                    <a:cubicBezTo>
                      <a:pt x="65" y="732"/>
                      <a:pt x="49" y="862"/>
                      <a:pt x="30" y="988"/>
                    </a:cubicBezTo>
                    <a:cubicBezTo>
                      <a:pt x="20" y="1027"/>
                      <a:pt x="1" y="1082"/>
                      <a:pt x="4" y="1121"/>
                    </a:cubicBezTo>
                    <a:cubicBezTo>
                      <a:pt x="17" y="1219"/>
                      <a:pt x="127" y="1244"/>
                      <a:pt x="245" y="1244"/>
                    </a:cubicBezTo>
                    <a:cubicBezTo>
                      <a:pt x="353" y="1244"/>
                      <a:pt x="468" y="1223"/>
                      <a:pt x="522" y="1218"/>
                    </a:cubicBezTo>
                    <a:cubicBezTo>
                      <a:pt x="600" y="1215"/>
                      <a:pt x="600" y="1101"/>
                      <a:pt x="522" y="1098"/>
                    </a:cubicBezTo>
                    <a:cubicBezTo>
                      <a:pt x="507" y="1097"/>
                      <a:pt x="492" y="1096"/>
                      <a:pt x="475" y="1096"/>
                    </a:cubicBezTo>
                    <a:cubicBezTo>
                      <a:pt x="420" y="1096"/>
                      <a:pt x="359" y="1103"/>
                      <a:pt x="302" y="1103"/>
                    </a:cubicBezTo>
                    <a:cubicBezTo>
                      <a:pt x="266" y="1103"/>
                      <a:pt x="232" y="1100"/>
                      <a:pt x="201" y="1092"/>
                    </a:cubicBezTo>
                    <a:cubicBezTo>
                      <a:pt x="111" y="1069"/>
                      <a:pt x="150" y="1098"/>
                      <a:pt x="143" y="1004"/>
                    </a:cubicBezTo>
                    <a:cubicBezTo>
                      <a:pt x="133" y="936"/>
                      <a:pt x="159" y="855"/>
                      <a:pt x="166" y="784"/>
                    </a:cubicBezTo>
                    <a:cubicBezTo>
                      <a:pt x="169" y="761"/>
                      <a:pt x="169" y="732"/>
                      <a:pt x="169" y="709"/>
                    </a:cubicBezTo>
                    <a:cubicBezTo>
                      <a:pt x="226" y="713"/>
                      <a:pt x="283" y="716"/>
                      <a:pt x="339" y="716"/>
                    </a:cubicBezTo>
                    <a:cubicBezTo>
                      <a:pt x="385" y="716"/>
                      <a:pt x="431" y="714"/>
                      <a:pt x="477" y="709"/>
                    </a:cubicBezTo>
                    <a:cubicBezTo>
                      <a:pt x="538" y="700"/>
                      <a:pt x="542" y="612"/>
                      <a:pt x="477" y="612"/>
                    </a:cubicBezTo>
                    <a:cubicBezTo>
                      <a:pt x="376" y="616"/>
                      <a:pt x="276" y="622"/>
                      <a:pt x="179" y="622"/>
                    </a:cubicBezTo>
                    <a:cubicBezTo>
                      <a:pt x="185" y="460"/>
                      <a:pt x="188" y="305"/>
                      <a:pt x="182" y="143"/>
                    </a:cubicBezTo>
                    <a:lnTo>
                      <a:pt x="182" y="143"/>
                    </a:lnTo>
                    <a:cubicBezTo>
                      <a:pt x="318" y="152"/>
                      <a:pt x="454" y="162"/>
                      <a:pt x="590" y="165"/>
                    </a:cubicBezTo>
                    <a:cubicBezTo>
                      <a:pt x="655" y="165"/>
                      <a:pt x="652" y="55"/>
                      <a:pt x="584" y="49"/>
                    </a:cubicBezTo>
                    <a:cubicBezTo>
                      <a:pt x="444" y="36"/>
                      <a:pt x="308" y="36"/>
                      <a:pt x="169" y="32"/>
                    </a:cubicBezTo>
                    <a:cubicBezTo>
                      <a:pt x="167" y="11"/>
                      <a:pt x="153" y="1"/>
                      <a:pt x="1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9" name="Google Shape;1039;p9"/>
              <p:cNvSpPr/>
              <p:nvPr/>
            </p:nvSpPr>
            <p:spPr>
              <a:xfrm>
                <a:off x="6036733" y="4378752"/>
                <a:ext cx="34936" cy="31916"/>
              </a:xfrm>
              <a:custGeom>
                <a:avLst/>
                <a:gdLst/>
                <a:ahLst/>
                <a:cxnLst/>
                <a:rect l="l" t="t" r="r" b="b"/>
                <a:pathLst>
                  <a:path w="532" h="486" extrusionOk="0">
                    <a:moveTo>
                      <a:pt x="36" y="1"/>
                    </a:moveTo>
                    <a:cubicBezTo>
                      <a:pt x="18" y="1"/>
                      <a:pt x="1" y="12"/>
                      <a:pt x="1" y="37"/>
                    </a:cubicBezTo>
                    <a:cubicBezTo>
                      <a:pt x="1" y="160"/>
                      <a:pt x="17" y="277"/>
                      <a:pt x="33" y="400"/>
                    </a:cubicBezTo>
                    <a:cubicBezTo>
                      <a:pt x="33" y="413"/>
                      <a:pt x="36" y="419"/>
                      <a:pt x="36" y="432"/>
                    </a:cubicBezTo>
                    <a:cubicBezTo>
                      <a:pt x="41" y="459"/>
                      <a:pt x="62" y="471"/>
                      <a:pt x="84" y="471"/>
                    </a:cubicBezTo>
                    <a:cubicBezTo>
                      <a:pt x="113" y="471"/>
                      <a:pt x="143" y="452"/>
                      <a:pt x="143" y="419"/>
                    </a:cubicBezTo>
                    <a:cubicBezTo>
                      <a:pt x="137" y="335"/>
                      <a:pt x="159" y="160"/>
                      <a:pt x="273" y="141"/>
                    </a:cubicBezTo>
                    <a:cubicBezTo>
                      <a:pt x="280" y="139"/>
                      <a:pt x="286" y="138"/>
                      <a:pt x="292" y="138"/>
                    </a:cubicBezTo>
                    <a:cubicBezTo>
                      <a:pt x="379" y="138"/>
                      <a:pt x="396" y="280"/>
                      <a:pt x="396" y="371"/>
                    </a:cubicBezTo>
                    <a:cubicBezTo>
                      <a:pt x="386" y="384"/>
                      <a:pt x="376" y="403"/>
                      <a:pt x="380" y="426"/>
                    </a:cubicBezTo>
                    <a:cubicBezTo>
                      <a:pt x="386" y="442"/>
                      <a:pt x="393" y="455"/>
                      <a:pt x="406" y="468"/>
                    </a:cubicBezTo>
                    <a:cubicBezTo>
                      <a:pt x="418" y="480"/>
                      <a:pt x="433" y="485"/>
                      <a:pt x="448" y="485"/>
                    </a:cubicBezTo>
                    <a:cubicBezTo>
                      <a:pt x="452" y="485"/>
                      <a:pt x="456" y="485"/>
                      <a:pt x="461" y="484"/>
                    </a:cubicBezTo>
                    <a:cubicBezTo>
                      <a:pt x="467" y="484"/>
                      <a:pt x="467" y="484"/>
                      <a:pt x="470" y="481"/>
                    </a:cubicBezTo>
                    <a:cubicBezTo>
                      <a:pt x="490" y="478"/>
                      <a:pt x="509" y="461"/>
                      <a:pt x="509" y="439"/>
                    </a:cubicBezTo>
                    <a:cubicBezTo>
                      <a:pt x="532" y="279"/>
                      <a:pt x="481" y="14"/>
                      <a:pt x="280" y="14"/>
                    </a:cubicBezTo>
                    <a:cubicBezTo>
                      <a:pt x="278" y="14"/>
                      <a:pt x="275" y="14"/>
                      <a:pt x="273" y="14"/>
                    </a:cubicBezTo>
                    <a:cubicBezTo>
                      <a:pt x="189" y="18"/>
                      <a:pt x="127" y="73"/>
                      <a:pt x="85" y="141"/>
                    </a:cubicBezTo>
                    <a:cubicBezTo>
                      <a:pt x="82" y="108"/>
                      <a:pt x="78" y="76"/>
                      <a:pt x="78" y="37"/>
                    </a:cubicBezTo>
                    <a:cubicBezTo>
                      <a:pt x="77" y="14"/>
                      <a:pt x="56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0" name="Google Shape;1040;p9"/>
              <p:cNvSpPr/>
              <p:nvPr/>
            </p:nvSpPr>
            <p:spPr>
              <a:xfrm>
                <a:off x="6060177" y="4360628"/>
                <a:ext cx="35462" cy="11033"/>
              </a:xfrm>
              <a:custGeom>
                <a:avLst/>
                <a:gdLst/>
                <a:ahLst/>
                <a:cxnLst/>
                <a:rect l="l" t="t" r="r" b="b"/>
                <a:pathLst>
                  <a:path w="540" h="168" extrusionOk="0">
                    <a:moveTo>
                      <a:pt x="444" y="0"/>
                    </a:moveTo>
                    <a:cubicBezTo>
                      <a:pt x="439" y="0"/>
                      <a:pt x="433" y="1"/>
                      <a:pt x="428" y="2"/>
                    </a:cubicBezTo>
                    <a:cubicBezTo>
                      <a:pt x="408" y="9"/>
                      <a:pt x="402" y="25"/>
                      <a:pt x="398" y="41"/>
                    </a:cubicBezTo>
                    <a:cubicBezTo>
                      <a:pt x="392" y="41"/>
                      <a:pt x="392" y="41"/>
                      <a:pt x="389" y="44"/>
                    </a:cubicBezTo>
                    <a:cubicBezTo>
                      <a:pt x="369" y="47"/>
                      <a:pt x="347" y="47"/>
                      <a:pt x="327" y="51"/>
                    </a:cubicBezTo>
                    <a:cubicBezTo>
                      <a:pt x="298" y="54"/>
                      <a:pt x="266" y="60"/>
                      <a:pt x="240" y="60"/>
                    </a:cubicBezTo>
                    <a:cubicBezTo>
                      <a:pt x="175" y="67"/>
                      <a:pt x="113" y="70"/>
                      <a:pt x="49" y="83"/>
                    </a:cubicBezTo>
                    <a:cubicBezTo>
                      <a:pt x="0" y="93"/>
                      <a:pt x="13" y="167"/>
                      <a:pt x="62" y="167"/>
                    </a:cubicBezTo>
                    <a:cubicBezTo>
                      <a:pt x="143" y="164"/>
                      <a:pt x="217" y="158"/>
                      <a:pt x="298" y="151"/>
                    </a:cubicBezTo>
                    <a:cubicBezTo>
                      <a:pt x="309" y="150"/>
                      <a:pt x="321" y="150"/>
                      <a:pt x="332" y="150"/>
                    </a:cubicBezTo>
                    <a:cubicBezTo>
                      <a:pt x="340" y="150"/>
                      <a:pt x="348" y="150"/>
                      <a:pt x="356" y="150"/>
                    </a:cubicBezTo>
                    <a:cubicBezTo>
                      <a:pt x="396" y="150"/>
                      <a:pt x="437" y="149"/>
                      <a:pt x="470" y="132"/>
                    </a:cubicBezTo>
                    <a:cubicBezTo>
                      <a:pt x="539" y="95"/>
                      <a:pt x="513" y="0"/>
                      <a:pt x="4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1" name="Google Shape;1041;p9"/>
              <p:cNvSpPr/>
              <p:nvPr/>
            </p:nvSpPr>
            <p:spPr>
              <a:xfrm>
                <a:off x="6047568" y="4348545"/>
                <a:ext cx="44787" cy="8603"/>
              </a:xfrm>
              <a:custGeom>
                <a:avLst/>
                <a:gdLst/>
                <a:ahLst/>
                <a:cxnLst/>
                <a:rect l="l" t="t" r="r" b="b"/>
                <a:pathLst>
                  <a:path w="682" h="131" extrusionOk="0">
                    <a:moveTo>
                      <a:pt x="161" y="0"/>
                    </a:moveTo>
                    <a:cubicBezTo>
                      <a:pt x="124" y="0"/>
                      <a:pt x="87" y="1"/>
                      <a:pt x="49" y="1"/>
                    </a:cubicBezTo>
                    <a:cubicBezTo>
                      <a:pt x="1" y="1"/>
                      <a:pt x="1" y="73"/>
                      <a:pt x="49" y="76"/>
                    </a:cubicBezTo>
                    <a:cubicBezTo>
                      <a:pt x="237" y="92"/>
                      <a:pt x="422" y="118"/>
                      <a:pt x="610" y="131"/>
                    </a:cubicBezTo>
                    <a:cubicBezTo>
                      <a:pt x="671" y="131"/>
                      <a:pt x="681" y="37"/>
                      <a:pt x="626" y="31"/>
                    </a:cubicBezTo>
                    <a:cubicBezTo>
                      <a:pt x="475" y="7"/>
                      <a:pt x="317" y="0"/>
                      <a:pt x="1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2" name="Google Shape;1042;p9"/>
              <p:cNvSpPr/>
              <p:nvPr/>
            </p:nvSpPr>
            <p:spPr>
              <a:xfrm>
                <a:off x="6106341" y="4364502"/>
                <a:ext cx="123591" cy="9719"/>
              </a:xfrm>
              <a:custGeom>
                <a:avLst/>
                <a:gdLst/>
                <a:ahLst/>
                <a:cxnLst/>
                <a:rect l="l" t="t" r="r" b="b"/>
                <a:pathLst>
                  <a:path w="1882" h="148" extrusionOk="0">
                    <a:moveTo>
                      <a:pt x="1719" y="1"/>
                    </a:moveTo>
                    <a:cubicBezTo>
                      <a:pt x="1701" y="1"/>
                      <a:pt x="1686" y="7"/>
                      <a:pt x="1675" y="18"/>
                    </a:cubicBezTo>
                    <a:cubicBezTo>
                      <a:pt x="1363" y="12"/>
                      <a:pt x="1050" y="6"/>
                      <a:pt x="738" y="6"/>
                    </a:cubicBezTo>
                    <a:cubicBezTo>
                      <a:pt x="510" y="6"/>
                      <a:pt x="282" y="9"/>
                      <a:pt x="55" y="18"/>
                    </a:cubicBezTo>
                    <a:cubicBezTo>
                      <a:pt x="0" y="18"/>
                      <a:pt x="0" y="102"/>
                      <a:pt x="55" y="102"/>
                    </a:cubicBezTo>
                    <a:cubicBezTo>
                      <a:pt x="632" y="105"/>
                      <a:pt x="1215" y="105"/>
                      <a:pt x="1795" y="147"/>
                    </a:cubicBezTo>
                    <a:cubicBezTo>
                      <a:pt x="1796" y="147"/>
                      <a:pt x="1797" y="147"/>
                      <a:pt x="1798" y="147"/>
                    </a:cubicBezTo>
                    <a:cubicBezTo>
                      <a:pt x="1870" y="147"/>
                      <a:pt x="1881" y="37"/>
                      <a:pt x="1811" y="21"/>
                    </a:cubicBezTo>
                    <a:cubicBezTo>
                      <a:pt x="1782" y="14"/>
                      <a:pt x="1756" y="8"/>
                      <a:pt x="1730" y="1"/>
                    </a:cubicBezTo>
                    <a:cubicBezTo>
                      <a:pt x="1726" y="1"/>
                      <a:pt x="1722" y="1"/>
                      <a:pt x="17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3" name="Google Shape;1043;p9"/>
              <p:cNvSpPr/>
              <p:nvPr/>
            </p:nvSpPr>
            <p:spPr>
              <a:xfrm>
                <a:off x="6125910" y="4289116"/>
                <a:ext cx="40978" cy="69413"/>
              </a:xfrm>
              <a:custGeom>
                <a:avLst/>
                <a:gdLst/>
                <a:ahLst/>
                <a:cxnLst/>
                <a:rect l="l" t="t" r="r" b="b"/>
                <a:pathLst>
                  <a:path w="624" h="1057" extrusionOk="0">
                    <a:moveTo>
                      <a:pt x="182" y="1"/>
                    </a:moveTo>
                    <a:cubicBezTo>
                      <a:pt x="159" y="1"/>
                      <a:pt x="138" y="15"/>
                      <a:pt x="130" y="45"/>
                    </a:cubicBezTo>
                    <a:cubicBezTo>
                      <a:pt x="52" y="362"/>
                      <a:pt x="0" y="693"/>
                      <a:pt x="7" y="1020"/>
                    </a:cubicBezTo>
                    <a:cubicBezTo>
                      <a:pt x="7" y="1044"/>
                      <a:pt x="25" y="1056"/>
                      <a:pt x="44" y="1056"/>
                    </a:cubicBezTo>
                    <a:cubicBezTo>
                      <a:pt x="63" y="1056"/>
                      <a:pt x="83" y="1044"/>
                      <a:pt x="84" y="1020"/>
                    </a:cubicBezTo>
                    <a:cubicBezTo>
                      <a:pt x="88" y="958"/>
                      <a:pt x="97" y="893"/>
                      <a:pt x="104" y="832"/>
                    </a:cubicBezTo>
                    <a:cubicBezTo>
                      <a:pt x="107" y="833"/>
                      <a:pt x="109" y="833"/>
                      <a:pt x="112" y="833"/>
                    </a:cubicBezTo>
                    <a:cubicBezTo>
                      <a:pt x="141" y="833"/>
                      <a:pt x="166" y="791"/>
                      <a:pt x="136" y="767"/>
                    </a:cubicBezTo>
                    <a:cubicBezTo>
                      <a:pt x="126" y="757"/>
                      <a:pt x="130" y="735"/>
                      <a:pt x="149" y="715"/>
                    </a:cubicBezTo>
                    <a:cubicBezTo>
                      <a:pt x="275" y="790"/>
                      <a:pt x="392" y="864"/>
                      <a:pt x="505" y="955"/>
                    </a:cubicBezTo>
                    <a:cubicBezTo>
                      <a:pt x="520" y="966"/>
                      <a:pt x="534" y="970"/>
                      <a:pt x="547" y="970"/>
                    </a:cubicBezTo>
                    <a:cubicBezTo>
                      <a:pt x="593" y="970"/>
                      <a:pt x="623" y="913"/>
                      <a:pt x="580" y="877"/>
                    </a:cubicBezTo>
                    <a:cubicBezTo>
                      <a:pt x="467" y="796"/>
                      <a:pt x="343" y="725"/>
                      <a:pt x="217" y="663"/>
                    </a:cubicBezTo>
                    <a:cubicBezTo>
                      <a:pt x="262" y="631"/>
                      <a:pt x="311" y="599"/>
                      <a:pt x="324" y="589"/>
                    </a:cubicBezTo>
                    <a:cubicBezTo>
                      <a:pt x="395" y="537"/>
                      <a:pt x="473" y="492"/>
                      <a:pt x="535" y="433"/>
                    </a:cubicBezTo>
                    <a:cubicBezTo>
                      <a:pt x="567" y="398"/>
                      <a:pt x="536" y="350"/>
                      <a:pt x="497" y="350"/>
                    </a:cubicBezTo>
                    <a:cubicBezTo>
                      <a:pt x="489" y="350"/>
                      <a:pt x="481" y="351"/>
                      <a:pt x="473" y="356"/>
                    </a:cubicBezTo>
                    <a:cubicBezTo>
                      <a:pt x="405" y="391"/>
                      <a:pt x="343" y="450"/>
                      <a:pt x="279" y="492"/>
                    </a:cubicBezTo>
                    <a:cubicBezTo>
                      <a:pt x="233" y="531"/>
                      <a:pt x="181" y="563"/>
                      <a:pt x="136" y="602"/>
                    </a:cubicBezTo>
                    <a:cubicBezTo>
                      <a:pt x="162" y="450"/>
                      <a:pt x="188" y="297"/>
                      <a:pt x="227" y="148"/>
                    </a:cubicBezTo>
                    <a:cubicBezTo>
                      <a:pt x="249" y="142"/>
                      <a:pt x="269" y="116"/>
                      <a:pt x="259" y="84"/>
                    </a:cubicBezTo>
                    <a:cubicBezTo>
                      <a:pt x="256" y="71"/>
                      <a:pt x="249" y="61"/>
                      <a:pt x="243" y="45"/>
                    </a:cubicBezTo>
                    <a:cubicBezTo>
                      <a:pt x="231" y="16"/>
                      <a:pt x="206" y="1"/>
                      <a:pt x="1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4" name="Google Shape;1044;p9"/>
              <p:cNvSpPr/>
              <p:nvPr/>
            </p:nvSpPr>
            <p:spPr>
              <a:xfrm>
                <a:off x="6164917" y="4320242"/>
                <a:ext cx="41372" cy="27647"/>
              </a:xfrm>
              <a:custGeom>
                <a:avLst/>
                <a:gdLst/>
                <a:ahLst/>
                <a:cxnLst/>
                <a:rect l="l" t="t" r="r" b="b"/>
                <a:pathLst>
                  <a:path w="630" h="421" extrusionOk="0">
                    <a:moveTo>
                      <a:pt x="201" y="1"/>
                    </a:moveTo>
                    <a:cubicBezTo>
                      <a:pt x="172" y="1"/>
                      <a:pt x="143" y="37"/>
                      <a:pt x="158" y="66"/>
                    </a:cubicBezTo>
                    <a:cubicBezTo>
                      <a:pt x="184" y="115"/>
                      <a:pt x="209" y="160"/>
                      <a:pt x="239" y="209"/>
                    </a:cubicBezTo>
                    <a:cubicBezTo>
                      <a:pt x="180" y="244"/>
                      <a:pt x="119" y="277"/>
                      <a:pt x="47" y="303"/>
                    </a:cubicBezTo>
                    <a:cubicBezTo>
                      <a:pt x="0" y="320"/>
                      <a:pt x="15" y="389"/>
                      <a:pt x="59" y="389"/>
                    </a:cubicBezTo>
                    <a:cubicBezTo>
                      <a:pt x="64" y="389"/>
                      <a:pt x="68" y="388"/>
                      <a:pt x="73" y="387"/>
                    </a:cubicBezTo>
                    <a:cubicBezTo>
                      <a:pt x="145" y="361"/>
                      <a:pt x="222" y="329"/>
                      <a:pt x="297" y="293"/>
                    </a:cubicBezTo>
                    <a:cubicBezTo>
                      <a:pt x="303" y="306"/>
                      <a:pt x="307" y="313"/>
                      <a:pt x="313" y="322"/>
                    </a:cubicBezTo>
                    <a:cubicBezTo>
                      <a:pt x="303" y="335"/>
                      <a:pt x="300" y="351"/>
                      <a:pt x="303" y="368"/>
                    </a:cubicBezTo>
                    <a:cubicBezTo>
                      <a:pt x="311" y="405"/>
                      <a:pt x="336" y="421"/>
                      <a:pt x="362" y="421"/>
                    </a:cubicBezTo>
                    <a:cubicBezTo>
                      <a:pt x="402" y="421"/>
                      <a:pt x="443" y="384"/>
                      <a:pt x="430" y="329"/>
                    </a:cubicBezTo>
                    <a:cubicBezTo>
                      <a:pt x="420" y="303"/>
                      <a:pt x="404" y="274"/>
                      <a:pt x="384" y="244"/>
                    </a:cubicBezTo>
                    <a:cubicBezTo>
                      <a:pt x="459" y="199"/>
                      <a:pt x="530" y="151"/>
                      <a:pt x="592" y="95"/>
                    </a:cubicBezTo>
                    <a:cubicBezTo>
                      <a:pt x="629" y="63"/>
                      <a:pt x="596" y="7"/>
                      <a:pt x="555" y="7"/>
                    </a:cubicBezTo>
                    <a:cubicBezTo>
                      <a:pt x="547" y="7"/>
                      <a:pt x="538" y="9"/>
                      <a:pt x="530" y="14"/>
                    </a:cubicBezTo>
                    <a:cubicBezTo>
                      <a:pt x="462" y="63"/>
                      <a:pt x="394" y="112"/>
                      <a:pt x="326" y="157"/>
                    </a:cubicBezTo>
                    <a:cubicBezTo>
                      <a:pt x="294" y="108"/>
                      <a:pt x="261" y="60"/>
                      <a:pt x="229" y="14"/>
                    </a:cubicBezTo>
                    <a:cubicBezTo>
                      <a:pt x="221" y="5"/>
                      <a:pt x="211" y="1"/>
                      <a:pt x="2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5" name="Google Shape;1045;p9"/>
              <p:cNvSpPr/>
              <p:nvPr/>
            </p:nvSpPr>
            <p:spPr>
              <a:xfrm>
                <a:off x="6193089" y="4283994"/>
                <a:ext cx="43408" cy="33623"/>
              </a:xfrm>
              <a:custGeom>
                <a:avLst/>
                <a:gdLst/>
                <a:ahLst/>
                <a:cxnLst/>
                <a:rect l="l" t="t" r="r" b="b"/>
                <a:pathLst>
                  <a:path w="661" h="512" extrusionOk="0">
                    <a:moveTo>
                      <a:pt x="133" y="0"/>
                    </a:moveTo>
                    <a:cubicBezTo>
                      <a:pt x="64" y="0"/>
                      <a:pt x="1" y="44"/>
                      <a:pt x="10" y="132"/>
                    </a:cubicBezTo>
                    <a:cubicBezTo>
                      <a:pt x="12" y="157"/>
                      <a:pt x="32" y="171"/>
                      <a:pt x="51" y="171"/>
                    </a:cubicBezTo>
                    <a:cubicBezTo>
                      <a:pt x="68" y="171"/>
                      <a:pt x="85" y="159"/>
                      <a:pt x="85" y="132"/>
                    </a:cubicBezTo>
                    <a:cubicBezTo>
                      <a:pt x="109" y="115"/>
                      <a:pt x="130" y="106"/>
                      <a:pt x="146" y="106"/>
                    </a:cubicBezTo>
                    <a:cubicBezTo>
                      <a:pt x="168" y="106"/>
                      <a:pt x="183" y="124"/>
                      <a:pt x="189" y="162"/>
                    </a:cubicBezTo>
                    <a:cubicBezTo>
                      <a:pt x="192" y="194"/>
                      <a:pt x="192" y="226"/>
                      <a:pt x="182" y="259"/>
                    </a:cubicBezTo>
                    <a:cubicBezTo>
                      <a:pt x="179" y="288"/>
                      <a:pt x="172" y="311"/>
                      <a:pt x="166" y="340"/>
                    </a:cubicBezTo>
                    <a:cubicBezTo>
                      <a:pt x="163" y="388"/>
                      <a:pt x="166" y="437"/>
                      <a:pt x="208" y="469"/>
                    </a:cubicBezTo>
                    <a:cubicBezTo>
                      <a:pt x="243" y="500"/>
                      <a:pt x="293" y="511"/>
                      <a:pt x="347" y="511"/>
                    </a:cubicBezTo>
                    <a:cubicBezTo>
                      <a:pt x="430" y="511"/>
                      <a:pt x="522" y="486"/>
                      <a:pt x="581" y="466"/>
                    </a:cubicBezTo>
                    <a:cubicBezTo>
                      <a:pt x="661" y="442"/>
                      <a:pt x="638" y="340"/>
                      <a:pt x="574" y="340"/>
                    </a:cubicBezTo>
                    <a:cubicBezTo>
                      <a:pt x="568" y="340"/>
                      <a:pt x="561" y="341"/>
                      <a:pt x="555" y="343"/>
                    </a:cubicBezTo>
                    <a:cubicBezTo>
                      <a:pt x="501" y="364"/>
                      <a:pt x="441" y="382"/>
                      <a:pt x="381" y="382"/>
                    </a:cubicBezTo>
                    <a:cubicBezTo>
                      <a:pt x="376" y="382"/>
                      <a:pt x="372" y="382"/>
                      <a:pt x="367" y="382"/>
                    </a:cubicBezTo>
                    <a:cubicBezTo>
                      <a:pt x="279" y="375"/>
                      <a:pt x="292" y="356"/>
                      <a:pt x="302" y="278"/>
                    </a:cubicBezTo>
                    <a:cubicBezTo>
                      <a:pt x="309" y="204"/>
                      <a:pt x="309" y="123"/>
                      <a:pt x="257" y="58"/>
                    </a:cubicBezTo>
                    <a:cubicBezTo>
                      <a:pt x="226" y="19"/>
                      <a:pt x="178" y="0"/>
                      <a:pt x="1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6" name="Google Shape;1046;p9"/>
              <p:cNvSpPr/>
              <p:nvPr/>
            </p:nvSpPr>
            <p:spPr>
              <a:xfrm>
                <a:off x="6153491" y="4377964"/>
                <a:ext cx="72434" cy="57724"/>
              </a:xfrm>
              <a:custGeom>
                <a:avLst/>
                <a:gdLst/>
                <a:ahLst/>
                <a:cxnLst/>
                <a:rect l="l" t="t" r="r" b="b"/>
                <a:pathLst>
                  <a:path w="1103" h="879" extrusionOk="0">
                    <a:moveTo>
                      <a:pt x="405" y="1"/>
                    </a:moveTo>
                    <a:cubicBezTo>
                      <a:pt x="268" y="1"/>
                      <a:pt x="103" y="144"/>
                      <a:pt x="30" y="224"/>
                    </a:cubicBezTo>
                    <a:cubicBezTo>
                      <a:pt x="0" y="257"/>
                      <a:pt x="28" y="297"/>
                      <a:pt x="61" y="297"/>
                    </a:cubicBezTo>
                    <a:cubicBezTo>
                      <a:pt x="70" y="297"/>
                      <a:pt x="80" y="294"/>
                      <a:pt x="89" y="286"/>
                    </a:cubicBezTo>
                    <a:cubicBezTo>
                      <a:pt x="134" y="240"/>
                      <a:pt x="199" y="159"/>
                      <a:pt x="264" y="143"/>
                    </a:cubicBezTo>
                    <a:cubicBezTo>
                      <a:pt x="298" y="136"/>
                      <a:pt x="326" y="133"/>
                      <a:pt x="349" y="133"/>
                    </a:cubicBezTo>
                    <a:cubicBezTo>
                      <a:pt x="515" y="133"/>
                      <a:pt x="420" y="292"/>
                      <a:pt x="380" y="383"/>
                    </a:cubicBezTo>
                    <a:cubicBezTo>
                      <a:pt x="325" y="525"/>
                      <a:pt x="247" y="655"/>
                      <a:pt x="160" y="781"/>
                    </a:cubicBezTo>
                    <a:cubicBezTo>
                      <a:pt x="132" y="819"/>
                      <a:pt x="165" y="878"/>
                      <a:pt x="211" y="878"/>
                    </a:cubicBezTo>
                    <a:cubicBezTo>
                      <a:pt x="213" y="878"/>
                      <a:pt x="214" y="878"/>
                      <a:pt x="215" y="878"/>
                    </a:cubicBezTo>
                    <a:cubicBezTo>
                      <a:pt x="487" y="852"/>
                      <a:pt x="750" y="862"/>
                      <a:pt x="1022" y="856"/>
                    </a:cubicBezTo>
                    <a:cubicBezTo>
                      <a:pt x="1103" y="852"/>
                      <a:pt x="1099" y="742"/>
                      <a:pt x="1022" y="736"/>
                    </a:cubicBezTo>
                    <a:cubicBezTo>
                      <a:pt x="925" y="723"/>
                      <a:pt x="827" y="718"/>
                      <a:pt x="729" y="718"/>
                    </a:cubicBezTo>
                    <a:cubicBezTo>
                      <a:pt x="600" y="718"/>
                      <a:pt x="470" y="727"/>
                      <a:pt x="341" y="736"/>
                    </a:cubicBezTo>
                    <a:cubicBezTo>
                      <a:pt x="403" y="635"/>
                      <a:pt x="455" y="532"/>
                      <a:pt x="500" y="425"/>
                    </a:cubicBezTo>
                    <a:cubicBezTo>
                      <a:pt x="532" y="334"/>
                      <a:pt x="607" y="192"/>
                      <a:pt x="555" y="94"/>
                    </a:cubicBezTo>
                    <a:cubicBezTo>
                      <a:pt x="517" y="27"/>
                      <a:pt x="464" y="1"/>
                      <a:pt x="4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47" name="Google Shape;1047;p9"/>
            <p:cNvGrpSpPr/>
            <p:nvPr/>
          </p:nvGrpSpPr>
          <p:grpSpPr>
            <a:xfrm rot="-1383256">
              <a:off x="6794592" y="667866"/>
              <a:ext cx="1205862" cy="356849"/>
              <a:chOff x="5813594" y="2813041"/>
              <a:chExt cx="591605" cy="175073"/>
            </a:xfrm>
          </p:grpSpPr>
          <p:sp>
            <p:nvSpPr>
              <p:cNvPr id="1048" name="Google Shape;1048;p9"/>
              <p:cNvSpPr/>
              <p:nvPr/>
            </p:nvSpPr>
            <p:spPr>
              <a:xfrm>
                <a:off x="5813594" y="2829983"/>
                <a:ext cx="54112" cy="116367"/>
              </a:xfrm>
              <a:custGeom>
                <a:avLst/>
                <a:gdLst/>
                <a:ahLst/>
                <a:cxnLst/>
                <a:rect l="l" t="t" r="r" b="b"/>
                <a:pathLst>
                  <a:path w="824" h="1772" extrusionOk="0">
                    <a:moveTo>
                      <a:pt x="221" y="100"/>
                    </a:moveTo>
                    <a:cubicBezTo>
                      <a:pt x="467" y="100"/>
                      <a:pt x="684" y="268"/>
                      <a:pt x="697" y="534"/>
                    </a:cubicBezTo>
                    <a:cubicBezTo>
                      <a:pt x="707" y="793"/>
                      <a:pt x="438" y="825"/>
                      <a:pt x="214" y="825"/>
                    </a:cubicBezTo>
                    <a:cubicBezTo>
                      <a:pt x="208" y="586"/>
                      <a:pt x="208" y="343"/>
                      <a:pt x="221" y="100"/>
                    </a:cubicBezTo>
                    <a:close/>
                    <a:moveTo>
                      <a:pt x="163" y="0"/>
                    </a:moveTo>
                    <a:cubicBezTo>
                      <a:pt x="141" y="0"/>
                      <a:pt x="120" y="9"/>
                      <a:pt x="110" y="28"/>
                    </a:cubicBezTo>
                    <a:cubicBezTo>
                      <a:pt x="78" y="41"/>
                      <a:pt x="81" y="77"/>
                      <a:pt x="104" y="93"/>
                    </a:cubicBezTo>
                    <a:cubicBezTo>
                      <a:pt x="91" y="336"/>
                      <a:pt x="91" y="579"/>
                      <a:pt x="107" y="822"/>
                    </a:cubicBezTo>
                    <a:lnTo>
                      <a:pt x="81" y="822"/>
                    </a:lnTo>
                    <a:cubicBezTo>
                      <a:pt x="80" y="822"/>
                      <a:pt x="79" y="822"/>
                      <a:pt x="78" y="822"/>
                    </a:cubicBezTo>
                    <a:cubicBezTo>
                      <a:pt x="0" y="822"/>
                      <a:pt x="1" y="948"/>
                      <a:pt x="81" y="952"/>
                    </a:cubicBezTo>
                    <a:lnTo>
                      <a:pt x="114" y="952"/>
                    </a:lnTo>
                    <a:cubicBezTo>
                      <a:pt x="133" y="1217"/>
                      <a:pt x="166" y="1483"/>
                      <a:pt x="224" y="1745"/>
                    </a:cubicBezTo>
                    <a:cubicBezTo>
                      <a:pt x="228" y="1763"/>
                      <a:pt x="244" y="1771"/>
                      <a:pt x="260" y="1771"/>
                    </a:cubicBezTo>
                    <a:cubicBezTo>
                      <a:pt x="279" y="1771"/>
                      <a:pt x="297" y="1759"/>
                      <a:pt x="292" y="1736"/>
                    </a:cubicBezTo>
                    <a:cubicBezTo>
                      <a:pt x="260" y="1473"/>
                      <a:pt x="240" y="1214"/>
                      <a:pt x="227" y="952"/>
                    </a:cubicBezTo>
                    <a:cubicBezTo>
                      <a:pt x="379" y="952"/>
                      <a:pt x="548" y="939"/>
                      <a:pt x="671" y="874"/>
                    </a:cubicBezTo>
                    <a:cubicBezTo>
                      <a:pt x="791" y="803"/>
                      <a:pt x="823" y="641"/>
                      <a:pt x="810" y="501"/>
                    </a:cubicBezTo>
                    <a:cubicBezTo>
                      <a:pt x="780" y="210"/>
                      <a:pt x="533" y="9"/>
                      <a:pt x="260" y="9"/>
                    </a:cubicBezTo>
                    <a:cubicBezTo>
                      <a:pt x="241" y="9"/>
                      <a:pt x="223" y="10"/>
                      <a:pt x="204" y="12"/>
                    </a:cubicBezTo>
                    <a:cubicBezTo>
                      <a:pt x="193" y="4"/>
                      <a:pt x="178" y="0"/>
                      <a:pt x="1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9" name="Google Shape;1049;p9"/>
              <p:cNvSpPr/>
              <p:nvPr/>
            </p:nvSpPr>
            <p:spPr>
              <a:xfrm>
                <a:off x="5863567" y="2897949"/>
                <a:ext cx="41963" cy="788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120" extrusionOk="0">
                    <a:moveTo>
                      <a:pt x="577" y="1"/>
                    </a:moveTo>
                    <a:cubicBezTo>
                      <a:pt x="576" y="1"/>
                      <a:pt x="575" y="1"/>
                      <a:pt x="574" y="1"/>
                    </a:cubicBezTo>
                    <a:cubicBezTo>
                      <a:pt x="402" y="11"/>
                      <a:pt x="227" y="17"/>
                      <a:pt x="59" y="33"/>
                    </a:cubicBezTo>
                    <a:cubicBezTo>
                      <a:pt x="7" y="36"/>
                      <a:pt x="1" y="117"/>
                      <a:pt x="59" y="117"/>
                    </a:cubicBezTo>
                    <a:cubicBezTo>
                      <a:pt x="98" y="119"/>
                      <a:pt x="138" y="120"/>
                      <a:pt x="177" y="120"/>
                    </a:cubicBezTo>
                    <a:cubicBezTo>
                      <a:pt x="309" y="120"/>
                      <a:pt x="442" y="113"/>
                      <a:pt x="574" y="108"/>
                    </a:cubicBezTo>
                    <a:cubicBezTo>
                      <a:pt x="638" y="101"/>
                      <a:pt x="639" y="1"/>
                      <a:pt x="5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0" name="Google Shape;1050;p9"/>
              <p:cNvSpPr/>
              <p:nvPr/>
            </p:nvSpPr>
            <p:spPr>
              <a:xfrm>
                <a:off x="5863567" y="2884356"/>
                <a:ext cx="43277" cy="7224"/>
              </a:xfrm>
              <a:custGeom>
                <a:avLst/>
                <a:gdLst/>
                <a:ahLst/>
                <a:cxnLst/>
                <a:rect l="l" t="t" r="r" b="b"/>
                <a:pathLst>
                  <a:path w="659" h="110" extrusionOk="0">
                    <a:moveTo>
                      <a:pt x="593" y="1"/>
                    </a:moveTo>
                    <a:cubicBezTo>
                      <a:pt x="452" y="6"/>
                      <a:pt x="313" y="17"/>
                      <a:pt x="174" y="17"/>
                    </a:cubicBezTo>
                    <a:cubicBezTo>
                      <a:pt x="135" y="17"/>
                      <a:pt x="95" y="16"/>
                      <a:pt x="56" y="13"/>
                    </a:cubicBezTo>
                    <a:cubicBezTo>
                      <a:pt x="1" y="13"/>
                      <a:pt x="1" y="94"/>
                      <a:pt x="56" y="98"/>
                    </a:cubicBezTo>
                    <a:cubicBezTo>
                      <a:pt x="150" y="104"/>
                      <a:pt x="248" y="109"/>
                      <a:pt x="345" y="109"/>
                    </a:cubicBezTo>
                    <a:cubicBezTo>
                      <a:pt x="433" y="109"/>
                      <a:pt x="521" y="105"/>
                      <a:pt x="606" y="94"/>
                    </a:cubicBezTo>
                    <a:cubicBezTo>
                      <a:pt x="658" y="88"/>
                      <a:pt x="645" y="1"/>
                      <a:pt x="5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1" name="Google Shape;1051;p9"/>
              <p:cNvSpPr/>
              <p:nvPr/>
            </p:nvSpPr>
            <p:spPr>
              <a:xfrm>
                <a:off x="5923653" y="2878118"/>
                <a:ext cx="51682" cy="43145"/>
              </a:xfrm>
              <a:custGeom>
                <a:avLst/>
                <a:gdLst/>
                <a:ahLst/>
                <a:cxnLst/>
                <a:rect l="l" t="t" r="r" b="b"/>
                <a:pathLst>
                  <a:path w="787" h="657" extrusionOk="0">
                    <a:moveTo>
                      <a:pt x="62" y="1"/>
                    </a:moveTo>
                    <a:cubicBezTo>
                      <a:pt x="45" y="1"/>
                      <a:pt x="27" y="13"/>
                      <a:pt x="25" y="37"/>
                    </a:cubicBezTo>
                    <a:cubicBezTo>
                      <a:pt x="9" y="215"/>
                      <a:pt x="19" y="387"/>
                      <a:pt x="2" y="565"/>
                    </a:cubicBezTo>
                    <a:cubicBezTo>
                      <a:pt x="1" y="600"/>
                      <a:pt x="33" y="620"/>
                      <a:pt x="63" y="620"/>
                    </a:cubicBezTo>
                    <a:cubicBezTo>
                      <a:pt x="86" y="620"/>
                      <a:pt x="108" y="608"/>
                      <a:pt x="113" y="581"/>
                    </a:cubicBezTo>
                    <a:cubicBezTo>
                      <a:pt x="132" y="458"/>
                      <a:pt x="161" y="338"/>
                      <a:pt x="229" y="235"/>
                    </a:cubicBezTo>
                    <a:cubicBezTo>
                      <a:pt x="254" y="192"/>
                      <a:pt x="270" y="172"/>
                      <a:pt x="284" y="172"/>
                    </a:cubicBezTo>
                    <a:cubicBezTo>
                      <a:pt x="300" y="172"/>
                      <a:pt x="313" y="197"/>
                      <a:pt x="330" y="241"/>
                    </a:cubicBezTo>
                    <a:cubicBezTo>
                      <a:pt x="359" y="313"/>
                      <a:pt x="349" y="403"/>
                      <a:pt x="356" y="478"/>
                    </a:cubicBezTo>
                    <a:cubicBezTo>
                      <a:pt x="356" y="519"/>
                      <a:pt x="386" y="540"/>
                      <a:pt x="417" y="540"/>
                    </a:cubicBezTo>
                    <a:cubicBezTo>
                      <a:pt x="449" y="540"/>
                      <a:pt x="482" y="519"/>
                      <a:pt x="485" y="478"/>
                    </a:cubicBezTo>
                    <a:cubicBezTo>
                      <a:pt x="485" y="413"/>
                      <a:pt x="495" y="345"/>
                      <a:pt x="524" y="283"/>
                    </a:cubicBezTo>
                    <a:cubicBezTo>
                      <a:pt x="539" y="250"/>
                      <a:pt x="586" y="168"/>
                      <a:pt x="623" y="168"/>
                    </a:cubicBezTo>
                    <a:cubicBezTo>
                      <a:pt x="633" y="168"/>
                      <a:pt x="643" y="174"/>
                      <a:pt x="650" y="189"/>
                    </a:cubicBezTo>
                    <a:cubicBezTo>
                      <a:pt x="670" y="225"/>
                      <a:pt x="637" y="335"/>
                      <a:pt x="637" y="377"/>
                    </a:cubicBezTo>
                    <a:cubicBezTo>
                      <a:pt x="634" y="449"/>
                      <a:pt x="624" y="523"/>
                      <a:pt x="624" y="594"/>
                    </a:cubicBezTo>
                    <a:cubicBezTo>
                      <a:pt x="624" y="633"/>
                      <a:pt x="661" y="657"/>
                      <a:pt x="694" y="657"/>
                    </a:cubicBezTo>
                    <a:cubicBezTo>
                      <a:pt x="720" y="657"/>
                      <a:pt x="743" y="643"/>
                      <a:pt x="748" y="611"/>
                    </a:cubicBezTo>
                    <a:cubicBezTo>
                      <a:pt x="767" y="481"/>
                      <a:pt x="786" y="322"/>
                      <a:pt x="780" y="183"/>
                    </a:cubicBezTo>
                    <a:cubicBezTo>
                      <a:pt x="777" y="105"/>
                      <a:pt x="744" y="21"/>
                      <a:pt x="663" y="8"/>
                    </a:cubicBezTo>
                    <a:cubicBezTo>
                      <a:pt x="655" y="7"/>
                      <a:pt x="647" y="6"/>
                      <a:pt x="639" y="6"/>
                    </a:cubicBezTo>
                    <a:cubicBezTo>
                      <a:pt x="552" y="6"/>
                      <a:pt x="491" y="71"/>
                      <a:pt x="443" y="157"/>
                    </a:cubicBezTo>
                    <a:cubicBezTo>
                      <a:pt x="418" y="82"/>
                      <a:pt x="376" y="19"/>
                      <a:pt x="304" y="19"/>
                    </a:cubicBezTo>
                    <a:cubicBezTo>
                      <a:pt x="291" y="19"/>
                      <a:pt x="279" y="21"/>
                      <a:pt x="265" y="24"/>
                    </a:cubicBezTo>
                    <a:cubicBezTo>
                      <a:pt x="197" y="40"/>
                      <a:pt x="142" y="102"/>
                      <a:pt x="103" y="173"/>
                    </a:cubicBezTo>
                    <a:cubicBezTo>
                      <a:pt x="103" y="128"/>
                      <a:pt x="100" y="86"/>
                      <a:pt x="100" y="37"/>
                    </a:cubicBezTo>
                    <a:cubicBezTo>
                      <a:pt x="98" y="13"/>
                      <a:pt x="80" y="1"/>
                      <a:pt x="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2" name="Google Shape;1052;p9"/>
              <p:cNvSpPr/>
              <p:nvPr/>
            </p:nvSpPr>
            <p:spPr>
              <a:xfrm>
                <a:off x="5985250" y="2900510"/>
                <a:ext cx="8997" cy="8997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37" extrusionOk="0">
                    <a:moveTo>
                      <a:pt x="64" y="0"/>
                    </a:moveTo>
                    <a:cubicBezTo>
                      <a:pt x="41" y="0"/>
                      <a:pt x="19" y="13"/>
                      <a:pt x="10" y="43"/>
                    </a:cubicBezTo>
                    <a:cubicBezTo>
                      <a:pt x="1" y="75"/>
                      <a:pt x="7" y="95"/>
                      <a:pt x="27" y="121"/>
                    </a:cubicBezTo>
                    <a:cubicBezTo>
                      <a:pt x="36" y="130"/>
                      <a:pt x="52" y="136"/>
                      <a:pt x="67" y="136"/>
                    </a:cubicBezTo>
                    <a:cubicBezTo>
                      <a:pt x="78" y="136"/>
                      <a:pt x="89" y="134"/>
                      <a:pt x="98" y="127"/>
                    </a:cubicBezTo>
                    <a:cubicBezTo>
                      <a:pt x="121" y="108"/>
                      <a:pt x="137" y="91"/>
                      <a:pt x="134" y="59"/>
                    </a:cubicBezTo>
                    <a:cubicBezTo>
                      <a:pt x="126" y="22"/>
                      <a:pt x="94" y="0"/>
                      <a:pt x="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3" name="Google Shape;1053;p9"/>
              <p:cNvSpPr/>
              <p:nvPr/>
            </p:nvSpPr>
            <p:spPr>
              <a:xfrm>
                <a:off x="5992933" y="2835631"/>
                <a:ext cx="67049" cy="93120"/>
              </a:xfrm>
              <a:custGeom>
                <a:avLst/>
                <a:gdLst/>
                <a:ahLst/>
                <a:cxnLst/>
                <a:rect l="l" t="t" r="r" b="b"/>
                <a:pathLst>
                  <a:path w="1021" h="1418" extrusionOk="0">
                    <a:moveTo>
                      <a:pt x="952" y="1"/>
                    </a:moveTo>
                    <a:cubicBezTo>
                      <a:pt x="929" y="1"/>
                      <a:pt x="905" y="14"/>
                      <a:pt x="894" y="43"/>
                    </a:cubicBezTo>
                    <a:cubicBezTo>
                      <a:pt x="778" y="419"/>
                      <a:pt x="719" y="824"/>
                      <a:pt x="694" y="1222"/>
                    </a:cubicBezTo>
                    <a:cubicBezTo>
                      <a:pt x="431" y="940"/>
                      <a:pt x="379" y="516"/>
                      <a:pt x="94" y="250"/>
                    </a:cubicBezTo>
                    <a:cubicBezTo>
                      <a:pt x="85" y="241"/>
                      <a:pt x="74" y="238"/>
                      <a:pt x="64" y="238"/>
                    </a:cubicBezTo>
                    <a:cubicBezTo>
                      <a:pt x="30" y="238"/>
                      <a:pt x="0" y="282"/>
                      <a:pt x="33" y="312"/>
                    </a:cubicBezTo>
                    <a:cubicBezTo>
                      <a:pt x="347" y="616"/>
                      <a:pt x="370" y="1102"/>
                      <a:pt x="703" y="1400"/>
                    </a:cubicBezTo>
                    <a:cubicBezTo>
                      <a:pt x="717" y="1412"/>
                      <a:pt x="733" y="1417"/>
                      <a:pt x="747" y="1417"/>
                    </a:cubicBezTo>
                    <a:cubicBezTo>
                      <a:pt x="778" y="1417"/>
                      <a:pt x="806" y="1394"/>
                      <a:pt x="810" y="1355"/>
                    </a:cubicBezTo>
                    <a:cubicBezTo>
                      <a:pt x="843" y="917"/>
                      <a:pt x="930" y="506"/>
                      <a:pt x="1011" y="75"/>
                    </a:cubicBezTo>
                    <a:cubicBezTo>
                      <a:pt x="1021" y="29"/>
                      <a:pt x="987" y="1"/>
                      <a:pt x="9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4" name="Google Shape;1054;p9"/>
              <p:cNvSpPr/>
              <p:nvPr/>
            </p:nvSpPr>
            <p:spPr>
              <a:xfrm>
                <a:off x="6095178" y="2849158"/>
                <a:ext cx="53258" cy="63569"/>
              </a:xfrm>
              <a:custGeom>
                <a:avLst/>
                <a:gdLst/>
                <a:ahLst/>
                <a:cxnLst/>
                <a:rect l="l" t="t" r="r" b="b"/>
                <a:pathLst>
                  <a:path w="811" h="968" extrusionOk="0">
                    <a:moveTo>
                      <a:pt x="389" y="0"/>
                    </a:moveTo>
                    <a:cubicBezTo>
                      <a:pt x="377" y="0"/>
                      <a:pt x="367" y="7"/>
                      <a:pt x="364" y="25"/>
                    </a:cubicBezTo>
                    <a:cubicBezTo>
                      <a:pt x="361" y="44"/>
                      <a:pt x="361" y="60"/>
                      <a:pt x="358" y="80"/>
                    </a:cubicBezTo>
                    <a:cubicBezTo>
                      <a:pt x="248" y="106"/>
                      <a:pt x="144" y="138"/>
                      <a:pt x="40" y="170"/>
                    </a:cubicBezTo>
                    <a:cubicBezTo>
                      <a:pt x="0" y="180"/>
                      <a:pt x="16" y="239"/>
                      <a:pt x="57" y="239"/>
                    </a:cubicBezTo>
                    <a:cubicBezTo>
                      <a:pt x="59" y="239"/>
                      <a:pt x="61" y="239"/>
                      <a:pt x="63" y="238"/>
                    </a:cubicBezTo>
                    <a:cubicBezTo>
                      <a:pt x="154" y="219"/>
                      <a:pt x="251" y="203"/>
                      <a:pt x="345" y="190"/>
                    </a:cubicBezTo>
                    <a:lnTo>
                      <a:pt x="345" y="190"/>
                    </a:lnTo>
                    <a:cubicBezTo>
                      <a:pt x="326" y="430"/>
                      <a:pt x="332" y="676"/>
                      <a:pt x="342" y="909"/>
                    </a:cubicBezTo>
                    <a:cubicBezTo>
                      <a:pt x="343" y="948"/>
                      <a:pt x="375" y="967"/>
                      <a:pt x="405" y="967"/>
                    </a:cubicBezTo>
                    <a:cubicBezTo>
                      <a:pt x="436" y="967"/>
                      <a:pt x="465" y="948"/>
                      <a:pt x="462" y="909"/>
                    </a:cubicBezTo>
                    <a:cubicBezTo>
                      <a:pt x="445" y="666"/>
                      <a:pt x="445" y="420"/>
                      <a:pt x="436" y="174"/>
                    </a:cubicBezTo>
                    <a:cubicBezTo>
                      <a:pt x="543" y="157"/>
                      <a:pt x="653" y="145"/>
                      <a:pt x="760" y="125"/>
                    </a:cubicBezTo>
                    <a:cubicBezTo>
                      <a:pt x="810" y="116"/>
                      <a:pt x="799" y="31"/>
                      <a:pt x="749" y="31"/>
                    </a:cubicBezTo>
                    <a:cubicBezTo>
                      <a:pt x="749" y="31"/>
                      <a:pt x="748" y="31"/>
                      <a:pt x="747" y="31"/>
                    </a:cubicBezTo>
                    <a:cubicBezTo>
                      <a:pt x="646" y="31"/>
                      <a:pt x="543" y="44"/>
                      <a:pt x="442" y="64"/>
                    </a:cubicBezTo>
                    <a:cubicBezTo>
                      <a:pt x="439" y="57"/>
                      <a:pt x="436" y="44"/>
                      <a:pt x="426" y="25"/>
                    </a:cubicBezTo>
                    <a:cubicBezTo>
                      <a:pt x="419" y="10"/>
                      <a:pt x="403" y="0"/>
                      <a:pt x="3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5" name="Google Shape;1055;p9"/>
              <p:cNvSpPr/>
              <p:nvPr/>
            </p:nvSpPr>
            <p:spPr>
              <a:xfrm>
                <a:off x="6137993" y="2885341"/>
                <a:ext cx="33689" cy="8143"/>
              </a:xfrm>
              <a:custGeom>
                <a:avLst/>
                <a:gdLst/>
                <a:ahLst/>
                <a:cxnLst/>
                <a:rect l="l" t="t" r="r" b="b"/>
                <a:pathLst>
                  <a:path w="513" h="124" extrusionOk="0">
                    <a:moveTo>
                      <a:pt x="54" y="1"/>
                    </a:moveTo>
                    <a:cubicBezTo>
                      <a:pt x="15" y="1"/>
                      <a:pt x="0" y="61"/>
                      <a:pt x="43" y="73"/>
                    </a:cubicBezTo>
                    <a:cubicBezTo>
                      <a:pt x="154" y="101"/>
                      <a:pt x="279" y="124"/>
                      <a:pt x="396" y="124"/>
                    </a:cubicBezTo>
                    <a:cubicBezTo>
                      <a:pt x="415" y="124"/>
                      <a:pt x="435" y="123"/>
                      <a:pt x="454" y="122"/>
                    </a:cubicBezTo>
                    <a:cubicBezTo>
                      <a:pt x="513" y="122"/>
                      <a:pt x="513" y="34"/>
                      <a:pt x="454" y="34"/>
                    </a:cubicBezTo>
                    <a:cubicBezTo>
                      <a:pt x="321" y="34"/>
                      <a:pt x="195" y="34"/>
                      <a:pt x="62" y="2"/>
                    </a:cubicBezTo>
                    <a:cubicBezTo>
                      <a:pt x="59" y="1"/>
                      <a:pt x="56" y="1"/>
                      <a:pt x="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6" name="Google Shape;1056;p9"/>
              <p:cNvSpPr/>
              <p:nvPr/>
            </p:nvSpPr>
            <p:spPr>
              <a:xfrm>
                <a:off x="6142130" y="2872799"/>
                <a:ext cx="40190" cy="6961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06" extrusionOk="0">
                    <a:moveTo>
                      <a:pt x="394" y="1"/>
                    </a:moveTo>
                    <a:cubicBezTo>
                      <a:pt x="276" y="1"/>
                      <a:pt x="156" y="13"/>
                      <a:pt x="41" y="31"/>
                    </a:cubicBezTo>
                    <a:cubicBezTo>
                      <a:pt x="0" y="40"/>
                      <a:pt x="9" y="105"/>
                      <a:pt x="45" y="105"/>
                    </a:cubicBezTo>
                    <a:cubicBezTo>
                      <a:pt x="46" y="105"/>
                      <a:pt x="47" y="105"/>
                      <a:pt x="48" y="105"/>
                    </a:cubicBezTo>
                    <a:cubicBezTo>
                      <a:pt x="113" y="101"/>
                      <a:pt x="177" y="100"/>
                      <a:pt x="241" y="100"/>
                    </a:cubicBezTo>
                    <a:cubicBezTo>
                      <a:pt x="341" y="100"/>
                      <a:pt x="441" y="103"/>
                      <a:pt x="544" y="105"/>
                    </a:cubicBezTo>
                    <a:cubicBezTo>
                      <a:pt x="545" y="105"/>
                      <a:pt x="546" y="105"/>
                      <a:pt x="547" y="105"/>
                    </a:cubicBezTo>
                    <a:cubicBezTo>
                      <a:pt x="612" y="105"/>
                      <a:pt x="610" y="14"/>
                      <a:pt x="547" y="8"/>
                    </a:cubicBezTo>
                    <a:cubicBezTo>
                      <a:pt x="497" y="3"/>
                      <a:pt x="446" y="1"/>
                      <a:pt x="3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7" name="Google Shape;1057;p9"/>
              <p:cNvSpPr/>
              <p:nvPr/>
            </p:nvSpPr>
            <p:spPr>
              <a:xfrm>
                <a:off x="6174570" y="2848567"/>
                <a:ext cx="60745" cy="64160"/>
              </a:xfrm>
              <a:custGeom>
                <a:avLst/>
                <a:gdLst/>
                <a:ahLst/>
                <a:cxnLst/>
                <a:rect l="l" t="t" r="r" b="b"/>
                <a:pathLst>
                  <a:path w="925" h="977" extrusionOk="0">
                    <a:moveTo>
                      <a:pt x="412" y="1"/>
                    </a:moveTo>
                    <a:cubicBezTo>
                      <a:pt x="271" y="1"/>
                      <a:pt x="108" y="113"/>
                      <a:pt x="20" y="205"/>
                    </a:cubicBezTo>
                    <a:cubicBezTo>
                      <a:pt x="0" y="228"/>
                      <a:pt x="19" y="255"/>
                      <a:pt x="41" y="255"/>
                    </a:cubicBezTo>
                    <a:cubicBezTo>
                      <a:pt x="47" y="255"/>
                      <a:pt x="53" y="253"/>
                      <a:pt x="59" y="247"/>
                    </a:cubicBezTo>
                    <a:cubicBezTo>
                      <a:pt x="124" y="189"/>
                      <a:pt x="237" y="98"/>
                      <a:pt x="331" y="98"/>
                    </a:cubicBezTo>
                    <a:cubicBezTo>
                      <a:pt x="626" y="98"/>
                      <a:pt x="542" y="319"/>
                      <a:pt x="487" y="455"/>
                    </a:cubicBezTo>
                    <a:cubicBezTo>
                      <a:pt x="425" y="604"/>
                      <a:pt x="344" y="746"/>
                      <a:pt x="254" y="879"/>
                    </a:cubicBezTo>
                    <a:cubicBezTo>
                      <a:pt x="231" y="914"/>
                      <a:pt x="262" y="977"/>
                      <a:pt x="308" y="977"/>
                    </a:cubicBezTo>
                    <a:cubicBezTo>
                      <a:pt x="310" y="977"/>
                      <a:pt x="311" y="976"/>
                      <a:pt x="312" y="976"/>
                    </a:cubicBezTo>
                    <a:cubicBezTo>
                      <a:pt x="450" y="964"/>
                      <a:pt x="586" y="959"/>
                      <a:pt x="723" y="959"/>
                    </a:cubicBezTo>
                    <a:cubicBezTo>
                      <a:pt x="763" y="959"/>
                      <a:pt x="803" y="959"/>
                      <a:pt x="843" y="960"/>
                    </a:cubicBezTo>
                    <a:cubicBezTo>
                      <a:pt x="844" y="960"/>
                      <a:pt x="845" y="960"/>
                      <a:pt x="846" y="960"/>
                    </a:cubicBezTo>
                    <a:cubicBezTo>
                      <a:pt x="924" y="960"/>
                      <a:pt x="923" y="837"/>
                      <a:pt x="837" y="834"/>
                    </a:cubicBezTo>
                    <a:cubicBezTo>
                      <a:pt x="776" y="831"/>
                      <a:pt x="714" y="829"/>
                      <a:pt x="652" y="829"/>
                    </a:cubicBezTo>
                    <a:cubicBezTo>
                      <a:pt x="577" y="829"/>
                      <a:pt x="502" y="832"/>
                      <a:pt x="429" y="837"/>
                    </a:cubicBezTo>
                    <a:cubicBezTo>
                      <a:pt x="558" y="623"/>
                      <a:pt x="736" y="312"/>
                      <a:pt x="600" y="105"/>
                    </a:cubicBezTo>
                    <a:cubicBezTo>
                      <a:pt x="551" y="30"/>
                      <a:pt x="484" y="1"/>
                      <a:pt x="4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8" name="Google Shape;1058;p9"/>
              <p:cNvSpPr/>
              <p:nvPr/>
            </p:nvSpPr>
            <p:spPr>
              <a:xfrm>
                <a:off x="6236430" y="2854412"/>
                <a:ext cx="56870" cy="48924"/>
              </a:xfrm>
              <a:custGeom>
                <a:avLst/>
                <a:gdLst/>
                <a:ahLst/>
                <a:cxnLst/>
                <a:rect l="l" t="t" r="r" b="b"/>
                <a:pathLst>
                  <a:path w="866" h="745" extrusionOk="0">
                    <a:moveTo>
                      <a:pt x="277" y="0"/>
                    </a:moveTo>
                    <a:cubicBezTo>
                      <a:pt x="155" y="0"/>
                      <a:pt x="62" y="104"/>
                      <a:pt x="11" y="207"/>
                    </a:cubicBezTo>
                    <a:cubicBezTo>
                      <a:pt x="0" y="232"/>
                      <a:pt x="20" y="255"/>
                      <a:pt x="42" y="255"/>
                    </a:cubicBezTo>
                    <a:cubicBezTo>
                      <a:pt x="52" y="255"/>
                      <a:pt x="62" y="250"/>
                      <a:pt x="70" y="239"/>
                    </a:cubicBezTo>
                    <a:cubicBezTo>
                      <a:pt x="110" y="181"/>
                      <a:pt x="176" y="93"/>
                      <a:pt x="255" y="93"/>
                    </a:cubicBezTo>
                    <a:cubicBezTo>
                      <a:pt x="259" y="93"/>
                      <a:pt x="263" y="93"/>
                      <a:pt x="267" y="94"/>
                    </a:cubicBezTo>
                    <a:cubicBezTo>
                      <a:pt x="290" y="94"/>
                      <a:pt x="306" y="100"/>
                      <a:pt x="316" y="110"/>
                    </a:cubicBezTo>
                    <a:cubicBezTo>
                      <a:pt x="248" y="269"/>
                      <a:pt x="212" y="479"/>
                      <a:pt x="241" y="644"/>
                    </a:cubicBezTo>
                    <a:cubicBezTo>
                      <a:pt x="244" y="668"/>
                      <a:pt x="260" y="678"/>
                      <a:pt x="278" y="678"/>
                    </a:cubicBezTo>
                    <a:cubicBezTo>
                      <a:pt x="303" y="678"/>
                      <a:pt x="330" y="659"/>
                      <a:pt x="332" y="631"/>
                    </a:cubicBezTo>
                    <a:cubicBezTo>
                      <a:pt x="342" y="550"/>
                      <a:pt x="332" y="469"/>
                      <a:pt x="342" y="388"/>
                    </a:cubicBezTo>
                    <a:cubicBezTo>
                      <a:pt x="348" y="311"/>
                      <a:pt x="361" y="239"/>
                      <a:pt x="374" y="162"/>
                    </a:cubicBezTo>
                    <a:cubicBezTo>
                      <a:pt x="381" y="175"/>
                      <a:pt x="394" y="188"/>
                      <a:pt x="403" y="197"/>
                    </a:cubicBezTo>
                    <a:cubicBezTo>
                      <a:pt x="436" y="230"/>
                      <a:pt x="468" y="259"/>
                      <a:pt x="507" y="275"/>
                    </a:cubicBezTo>
                    <a:cubicBezTo>
                      <a:pt x="497" y="418"/>
                      <a:pt x="491" y="560"/>
                      <a:pt x="494" y="696"/>
                    </a:cubicBezTo>
                    <a:cubicBezTo>
                      <a:pt x="494" y="729"/>
                      <a:pt x="520" y="745"/>
                      <a:pt x="546" y="745"/>
                    </a:cubicBezTo>
                    <a:cubicBezTo>
                      <a:pt x="572" y="745"/>
                      <a:pt x="598" y="729"/>
                      <a:pt x="598" y="696"/>
                    </a:cubicBezTo>
                    <a:cubicBezTo>
                      <a:pt x="601" y="563"/>
                      <a:pt x="598" y="431"/>
                      <a:pt x="585" y="295"/>
                    </a:cubicBezTo>
                    <a:lnTo>
                      <a:pt x="585" y="295"/>
                    </a:lnTo>
                    <a:cubicBezTo>
                      <a:pt x="599" y="297"/>
                      <a:pt x="614" y="298"/>
                      <a:pt x="628" y="298"/>
                    </a:cubicBezTo>
                    <a:cubicBezTo>
                      <a:pt x="708" y="298"/>
                      <a:pt x="788" y="267"/>
                      <a:pt x="834" y="204"/>
                    </a:cubicBezTo>
                    <a:cubicBezTo>
                      <a:pt x="865" y="170"/>
                      <a:pt x="842" y="111"/>
                      <a:pt x="807" y="111"/>
                    </a:cubicBezTo>
                    <a:cubicBezTo>
                      <a:pt x="798" y="111"/>
                      <a:pt x="789" y="115"/>
                      <a:pt x="779" y="123"/>
                    </a:cubicBezTo>
                    <a:cubicBezTo>
                      <a:pt x="726" y="161"/>
                      <a:pt x="673" y="184"/>
                      <a:pt x="620" y="184"/>
                    </a:cubicBezTo>
                    <a:cubicBezTo>
                      <a:pt x="572" y="184"/>
                      <a:pt x="525" y="166"/>
                      <a:pt x="478" y="123"/>
                    </a:cubicBezTo>
                    <a:cubicBezTo>
                      <a:pt x="426" y="74"/>
                      <a:pt x="390" y="16"/>
                      <a:pt x="313" y="3"/>
                    </a:cubicBezTo>
                    <a:cubicBezTo>
                      <a:pt x="300" y="1"/>
                      <a:pt x="289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9" name="Google Shape;1059;p9"/>
              <p:cNvSpPr/>
              <p:nvPr/>
            </p:nvSpPr>
            <p:spPr>
              <a:xfrm>
                <a:off x="6288439" y="2813041"/>
                <a:ext cx="110654" cy="154784"/>
              </a:xfrm>
              <a:custGeom>
                <a:avLst/>
                <a:gdLst/>
                <a:ahLst/>
                <a:cxnLst/>
                <a:rect l="l" t="t" r="r" b="b"/>
                <a:pathLst>
                  <a:path w="1685" h="2357" extrusionOk="0">
                    <a:moveTo>
                      <a:pt x="566" y="1"/>
                    </a:moveTo>
                    <a:cubicBezTo>
                      <a:pt x="540" y="1"/>
                      <a:pt x="509" y="25"/>
                      <a:pt x="505" y="50"/>
                    </a:cubicBezTo>
                    <a:cubicBezTo>
                      <a:pt x="460" y="380"/>
                      <a:pt x="480" y="704"/>
                      <a:pt x="486" y="1031"/>
                    </a:cubicBezTo>
                    <a:cubicBezTo>
                      <a:pt x="486" y="1436"/>
                      <a:pt x="392" y="1773"/>
                      <a:pt x="230" y="2123"/>
                    </a:cubicBezTo>
                    <a:cubicBezTo>
                      <a:pt x="139" y="1822"/>
                      <a:pt x="107" y="1508"/>
                      <a:pt x="110" y="1190"/>
                    </a:cubicBezTo>
                    <a:cubicBezTo>
                      <a:pt x="110" y="1163"/>
                      <a:pt x="90" y="1149"/>
                      <a:pt x="69" y="1149"/>
                    </a:cubicBezTo>
                    <a:cubicBezTo>
                      <a:pt x="49" y="1149"/>
                      <a:pt x="28" y="1163"/>
                      <a:pt x="26" y="1190"/>
                    </a:cubicBezTo>
                    <a:cubicBezTo>
                      <a:pt x="0" y="1572"/>
                      <a:pt x="52" y="1942"/>
                      <a:pt x="156" y="2311"/>
                    </a:cubicBezTo>
                    <a:cubicBezTo>
                      <a:pt x="165" y="2339"/>
                      <a:pt x="194" y="2357"/>
                      <a:pt x="221" y="2357"/>
                    </a:cubicBezTo>
                    <a:cubicBezTo>
                      <a:pt x="241" y="2357"/>
                      <a:pt x="259" y="2348"/>
                      <a:pt x="269" y="2327"/>
                    </a:cubicBezTo>
                    <a:cubicBezTo>
                      <a:pt x="502" y="1880"/>
                      <a:pt x="619" y="1472"/>
                      <a:pt x="616" y="970"/>
                    </a:cubicBezTo>
                    <a:cubicBezTo>
                      <a:pt x="609" y="801"/>
                      <a:pt x="515" y="260"/>
                      <a:pt x="700" y="144"/>
                    </a:cubicBezTo>
                    <a:cubicBezTo>
                      <a:pt x="713" y="135"/>
                      <a:pt x="736" y="131"/>
                      <a:pt x="764" y="131"/>
                    </a:cubicBezTo>
                    <a:cubicBezTo>
                      <a:pt x="859" y="131"/>
                      <a:pt x="1017" y="171"/>
                      <a:pt x="1082" y="176"/>
                    </a:cubicBezTo>
                    <a:cubicBezTo>
                      <a:pt x="1254" y="192"/>
                      <a:pt x="1429" y="205"/>
                      <a:pt x="1597" y="222"/>
                    </a:cubicBezTo>
                    <a:cubicBezTo>
                      <a:pt x="1599" y="222"/>
                      <a:pt x="1601" y="222"/>
                      <a:pt x="1603" y="222"/>
                    </a:cubicBezTo>
                    <a:cubicBezTo>
                      <a:pt x="1684" y="222"/>
                      <a:pt x="1676" y="95"/>
                      <a:pt x="1597" y="89"/>
                    </a:cubicBezTo>
                    <a:cubicBezTo>
                      <a:pt x="1257" y="60"/>
                      <a:pt x="914" y="30"/>
                      <a:pt x="570" y="1"/>
                    </a:cubicBezTo>
                    <a:cubicBezTo>
                      <a:pt x="569" y="1"/>
                      <a:pt x="567" y="1"/>
                      <a:pt x="5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0" name="Google Shape;1060;p9"/>
              <p:cNvSpPr/>
              <p:nvPr/>
            </p:nvSpPr>
            <p:spPr>
              <a:xfrm>
                <a:off x="6335128" y="2885604"/>
                <a:ext cx="70070" cy="12609"/>
              </a:xfrm>
              <a:custGeom>
                <a:avLst/>
                <a:gdLst/>
                <a:ahLst/>
                <a:cxnLst/>
                <a:rect l="l" t="t" r="r" b="b"/>
                <a:pathLst>
                  <a:path w="1067" h="192" extrusionOk="0">
                    <a:moveTo>
                      <a:pt x="982" y="1"/>
                    </a:moveTo>
                    <a:cubicBezTo>
                      <a:pt x="975" y="1"/>
                      <a:pt x="968" y="2"/>
                      <a:pt x="961" y="4"/>
                    </a:cubicBezTo>
                    <a:cubicBezTo>
                      <a:pt x="767" y="51"/>
                      <a:pt x="581" y="68"/>
                      <a:pt x="393" y="68"/>
                    </a:cubicBezTo>
                    <a:cubicBezTo>
                      <a:pt x="283" y="68"/>
                      <a:pt x="171" y="62"/>
                      <a:pt x="57" y="53"/>
                    </a:cubicBezTo>
                    <a:cubicBezTo>
                      <a:pt x="55" y="53"/>
                      <a:pt x="53" y="52"/>
                      <a:pt x="51" y="52"/>
                    </a:cubicBezTo>
                    <a:cubicBezTo>
                      <a:pt x="8" y="52"/>
                      <a:pt x="0" y="121"/>
                      <a:pt x="44" y="134"/>
                    </a:cubicBezTo>
                    <a:cubicBezTo>
                      <a:pt x="184" y="174"/>
                      <a:pt x="331" y="191"/>
                      <a:pt x="478" y="191"/>
                    </a:cubicBezTo>
                    <a:cubicBezTo>
                      <a:pt x="653" y="191"/>
                      <a:pt x="829" y="166"/>
                      <a:pt x="996" y="124"/>
                    </a:cubicBezTo>
                    <a:cubicBezTo>
                      <a:pt x="1067" y="106"/>
                      <a:pt x="1047" y="1"/>
                      <a:pt x="9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1" name="Google Shape;1061;p9"/>
              <p:cNvSpPr/>
              <p:nvPr/>
            </p:nvSpPr>
            <p:spPr>
              <a:xfrm>
                <a:off x="6347343" y="2845350"/>
                <a:ext cx="48858" cy="40978"/>
              </a:xfrm>
              <a:custGeom>
                <a:avLst/>
                <a:gdLst/>
                <a:ahLst/>
                <a:cxnLst/>
                <a:rect l="l" t="t" r="r" b="b"/>
                <a:pathLst>
                  <a:path w="744" h="624" extrusionOk="0">
                    <a:moveTo>
                      <a:pt x="399" y="115"/>
                    </a:moveTo>
                    <a:cubicBezTo>
                      <a:pt x="425" y="115"/>
                      <a:pt x="457" y="118"/>
                      <a:pt x="486" y="125"/>
                    </a:cubicBezTo>
                    <a:cubicBezTo>
                      <a:pt x="486" y="180"/>
                      <a:pt x="467" y="206"/>
                      <a:pt x="422" y="219"/>
                    </a:cubicBezTo>
                    <a:cubicBezTo>
                      <a:pt x="344" y="267"/>
                      <a:pt x="247" y="280"/>
                      <a:pt x="156" y="284"/>
                    </a:cubicBezTo>
                    <a:cubicBezTo>
                      <a:pt x="159" y="248"/>
                      <a:pt x="179" y="215"/>
                      <a:pt x="214" y="186"/>
                    </a:cubicBezTo>
                    <a:cubicBezTo>
                      <a:pt x="263" y="141"/>
                      <a:pt x="334" y="118"/>
                      <a:pt x="399" y="115"/>
                    </a:cubicBezTo>
                    <a:close/>
                    <a:moveTo>
                      <a:pt x="432" y="1"/>
                    </a:moveTo>
                    <a:cubicBezTo>
                      <a:pt x="338" y="1"/>
                      <a:pt x="234" y="30"/>
                      <a:pt x="188" y="60"/>
                    </a:cubicBezTo>
                    <a:cubicBezTo>
                      <a:pt x="107" y="115"/>
                      <a:pt x="49" y="190"/>
                      <a:pt x="33" y="277"/>
                    </a:cubicBezTo>
                    <a:cubicBezTo>
                      <a:pt x="4" y="287"/>
                      <a:pt x="0" y="332"/>
                      <a:pt x="30" y="345"/>
                    </a:cubicBezTo>
                    <a:cubicBezTo>
                      <a:pt x="33" y="410"/>
                      <a:pt x="65" y="475"/>
                      <a:pt x="127" y="526"/>
                    </a:cubicBezTo>
                    <a:cubicBezTo>
                      <a:pt x="206" y="592"/>
                      <a:pt x="307" y="623"/>
                      <a:pt x="408" y="623"/>
                    </a:cubicBezTo>
                    <a:cubicBezTo>
                      <a:pt x="513" y="623"/>
                      <a:pt x="618" y="589"/>
                      <a:pt x="700" y="523"/>
                    </a:cubicBezTo>
                    <a:cubicBezTo>
                      <a:pt x="744" y="485"/>
                      <a:pt x="702" y="419"/>
                      <a:pt x="655" y="419"/>
                    </a:cubicBezTo>
                    <a:cubicBezTo>
                      <a:pt x="646" y="419"/>
                      <a:pt x="637" y="421"/>
                      <a:pt x="629" y="426"/>
                    </a:cubicBezTo>
                    <a:cubicBezTo>
                      <a:pt x="558" y="471"/>
                      <a:pt x="482" y="500"/>
                      <a:pt x="402" y="500"/>
                    </a:cubicBezTo>
                    <a:cubicBezTo>
                      <a:pt x="372" y="500"/>
                      <a:pt x="342" y="496"/>
                      <a:pt x="311" y="488"/>
                    </a:cubicBezTo>
                    <a:cubicBezTo>
                      <a:pt x="237" y="465"/>
                      <a:pt x="175" y="413"/>
                      <a:pt x="156" y="358"/>
                    </a:cubicBezTo>
                    <a:lnTo>
                      <a:pt x="156" y="358"/>
                    </a:lnTo>
                    <a:cubicBezTo>
                      <a:pt x="162" y="358"/>
                      <a:pt x="169" y="358"/>
                      <a:pt x="175" y="358"/>
                    </a:cubicBezTo>
                    <a:cubicBezTo>
                      <a:pt x="355" y="358"/>
                      <a:pt x="597" y="313"/>
                      <a:pt x="616" y="151"/>
                    </a:cubicBezTo>
                    <a:cubicBezTo>
                      <a:pt x="631" y="37"/>
                      <a:pt x="538" y="1"/>
                      <a:pt x="4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2" name="Google Shape;1062;p9"/>
              <p:cNvSpPr/>
              <p:nvPr/>
            </p:nvSpPr>
            <p:spPr>
              <a:xfrm>
                <a:off x="6323768" y="2904122"/>
                <a:ext cx="60876" cy="83992"/>
              </a:xfrm>
              <a:custGeom>
                <a:avLst/>
                <a:gdLst/>
                <a:ahLst/>
                <a:cxnLst/>
                <a:rect l="l" t="t" r="r" b="b"/>
                <a:pathLst>
                  <a:path w="927" h="1279" extrusionOk="0">
                    <a:moveTo>
                      <a:pt x="497" y="271"/>
                    </a:moveTo>
                    <a:cubicBezTo>
                      <a:pt x="507" y="271"/>
                      <a:pt x="516" y="272"/>
                      <a:pt x="525" y="273"/>
                    </a:cubicBezTo>
                    <a:cubicBezTo>
                      <a:pt x="522" y="295"/>
                      <a:pt x="536" y="325"/>
                      <a:pt x="563" y="325"/>
                    </a:cubicBezTo>
                    <a:cubicBezTo>
                      <a:pt x="564" y="325"/>
                      <a:pt x="565" y="325"/>
                      <a:pt x="567" y="325"/>
                    </a:cubicBezTo>
                    <a:lnTo>
                      <a:pt x="570" y="325"/>
                    </a:lnTo>
                    <a:cubicBezTo>
                      <a:pt x="567" y="328"/>
                      <a:pt x="564" y="331"/>
                      <a:pt x="564" y="338"/>
                    </a:cubicBezTo>
                    <a:cubicBezTo>
                      <a:pt x="557" y="370"/>
                      <a:pt x="551" y="396"/>
                      <a:pt x="534" y="425"/>
                    </a:cubicBezTo>
                    <a:cubicBezTo>
                      <a:pt x="521" y="470"/>
                      <a:pt x="500" y="492"/>
                      <a:pt x="470" y="492"/>
                    </a:cubicBezTo>
                    <a:cubicBezTo>
                      <a:pt x="429" y="492"/>
                      <a:pt x="372" y="448"/>
                      <a:pt x="298" y="360"/>
                    </a:cubicBezTo>
                    <a:cubicBezTo>
                      <a:pt x="333" y="306"/>
                      <a:pt x="421" y="271"/>
                      <a:pt x="497" y="271"/>
                    </a:cubicBezTo>
                    <a:close/>
                    <a:moveTo>
                      <a:pt x="425" y="825"/>
                    </a:moveTo>
                    <a:cubicBezTo>
                      <a:pt x="447" y="825"/>
                      <a:pt x="471" y="827"/>
                      <a:pt x="496" y="830"/>
                    </a:cubicBezTo>
                    <a:cubicBezTo>
                      <a:pt x="486" y="843"/>
                      <a:pt x="470" y="859"/>
                      <a:pt x="457" y="879"/>
                    </a:cubicBezTo>
                    <a:cubicBezTo>
                      <a:pt x="411" y="953"/>
                      <a:pt x="450" y="1099"/>
                      <a:pt x="340" y="1135"/>
                    </a:cubicBezTo>
                    <a:cubicBezTo>
                      <a:pt x="332" y="1135"/>
                      <a:pt x="324" y="1135"/>
                      <a:pt x="316" y="1135"/>
                    </a:cubicBezTo>
                    <a:cubicBezTo>
                      <a:pt x="196" y="1135"/>
                      <a:pt x="161" y="1087"/>
                      <a:pt x="201" y="992"/>
                    </a:cubicBezTo>
                    <a:cubicBezTo>
                      <a:pt x="228" y="879"/>
                      <a:pt x="302" y="825"/>
                      <a:pt x="425" y="825"/>
                    </a:cubicBezTo>
                    <a:close/>
                    <a:moveTo>
                      <a:pt x="838" y="0"/>
                    </a:moveTo>
                    <a:cubicBezTo>
                      <a:pt x="814" y="0"/>
                      <a:pt x="792" y="13"/>
                      <a:pt x="784" y="36"/>
                    </a:cubicBezTo>
                    <a:cubicBezTo>
                      <a:pt x="777" y="56"/>
                      <a:pt x="777" y="79"/>
                      <a:pt x="787" y="95"/>
                    </a:cubicBezTo>
                    <a:cubicBezTo>
                      <a:pt x="768" y="127"/>
                      <a:pt x="732" y="153"/>
                      <a:pt x="703" y="176"/>
                    </a:cubicBezTo>
                    <a:cubicBezTo>
                      <a:pt x="677" y="195"/>
                      <a:pt x="648" y="208"/>
                      <a:pt x="619" y="218"/>
                    </a:cubicBezTo>
                    <a:cubicBezTo>
                      <a:pt x="580" y="177"/>
                      <a:pt x="528" y="160"/>
                      <a:pt x="473" y="160"/>
                    </a:cubicBezTo>
                    <a:cubicBezTo>
                      <a:pt x="301" y="160"/>
                      <a:pt x="97" y="334"/>
                      <a:pt x="159" y="506"/>
                    </a:cubicBezTo>
                    <a:cubicBezTo>
                      <a:pt x="190" y="601"/>
                      <a:pt x="293" y="665"/>
                      <a:pt x="390" y="665"/>
                    </a:cubicBezTo>
                    <a:cubicBezTo>
                      <a:pt x="403" y="665"/>
                      <a:pt x="415" y="664"/>
                      <a:pt x="427" y="662"/>
                    </a:cubicBezTo>
                    <a:cubicBezTo>
                      <a:pt x="466" y="652"/>
                      <a:pt x="502" y="639"/>
                      <a:pt x="531" y="620"/>
                    </a:cubicBezTo>
                    <a:lnTo>
                      <a:pt x="531" y="620"/>
                    </a:lnTo>
                    <a:cubicBezTo>
                      <a:pt x="521" y="652"/>
                      <a:pt x="515" y="684"/>
                      <a:pt x="502" y="717"/>
                    </a:cubicBezTo>
                    <a:cubicBezTo>
                      <a:pt x="476" y="710"/>
                      <a:pt x="450" y="707"/>
                      <a:pt x="425" y="707"/>
                    </a:cubicBezTo>
                    <a:cubicBezTo>
                      <a:pt x="208" y="707"/>
                      <a:pt x="0" y="936"/>
                      <a:pt x="87" y="1167"/>
                    </a:cubicBezTo>
                    <a:cubicBezTo>
                      <a:pt x="119" y="1243"/>
                      <a:pt x="184" y="1278"/>
                      <a:pt x="256" y="1278"/>
                    </a:cubicBezTo>
                    <a:cubicBezTo>
                      <a:pt x="280" y="1278"/>
                      <a:pt x="303" y="1275"/>
                      <a:pt x="327" y="1267"/>
                    </a:cubicBezTo>
                    <a:cubicBezTo>
                      <a:pt x="392" y="1248"/>
                      <a:pt x="450" y="1206"/>
                      <a:pt x="486" y="1154"/>
                    </a:cubicBezTo>
                    <a:cubicBezTo>
                      <a:pt x="517" y="1110"/>
                      <a:pt x="548" y="923"/>
                      <a:pt x="608" y="923"/>
                    </a:cubicBezTo>
                    <a:cubicBezTo>
                      <a:pt x="610" y="923"/>
                      <a:pt x="613" y="923"/>
                      <a:pt x="615" y="924"/>
                    </a:cubicBezTo>
                    <a:cubicBezTo>
                      <a:pt x="621" y="926"/>
                      <a:pt x="626" y="926"/>
                      <a:pt x="631" y="926"/>
                    </a:cubicBezTo>
                    <a:cubicBezTo>
                      <a:pt x="691" y="926"/>
                      <a:pt x="710" y="829"/>
                      <a:pt x="648" y="814"/>
                    </a:cubicBezTo>
                    <a:cubicBezTo>
                      <a:pt x="628" y="811"/>
                      <a:pt x="606" y="807"/>
                      <a:pt x="589" y="807"/>
                    </a:cubicBezTo>
                    <a:cubicBezTo>
                      <a:pt x="645" y="655"/>
                      <a:pt x="667" y="516"/>
                      <a:pt x="667" y="357"/>
                    </a:cubicBezTo>
                    <a:cubicBezTo>
                      <a:pt x="667" y="338"/>
                      <a:pt x="654" y="322"/>
                      <a:pt x="638" y="312"/>
                    </a:cubicBezTo>
                    <a:cubicBezTo>
                      <a:pt x="726" y="289"/>
                      <a:pt x="800" y="241"/>
                      <a:pt x="862" y="166"/>
                    </a:cubicBezTo>
                    <a:cubicBezTo>
                      <a:pt x="887" y="127"/>
                      <a:pt x="926" y="79"/>
                      <a:pt x="894" y="30"/>
                    </a:cubicBezTo>
                    <a:cubicBezTo>
                      <a:pt x="880" y="10"/>
                      <a:pt x="858" y="0"/>
                      <a:pt x="8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63" name="Google Shape;1063;p9"/>
            <p:cNvGrpSpPr/>
            <p:nvPr/>
          </p:nvGrpSpPr>
          <p:grpSpPr>
            <a:xfrm rot="-3371107">
              <a:off x="852693" y="-21145"/>
              <a:ext cx="795409" cy="288911"/>
              <a:chOff x="3720033" y="657636"/>
              <a:chExt cx="380942" cy="138367"/>
            </a:xfrm>
          </p:grpSpPr>
          <p:sp>
            <p:nvSpPr>
              <p:cNvPr id="1064" name="Google Shape;1064;p9"/>
              <p:cNvSpPr/>
              <p:nvPr/>
            </p:nvSpPr>
            <p:spPr>
              <a:xfrm>
                <a:off x="3720033" y="657636"/>
                <a:ext cx="84977" cy="138367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2107" extrusionOk="0">
                    <a:moveTo>
                      <a:pt x="179" y="0"/>
                    </a:moveTo>
                    <a:cubicBezTo>
                      <a:pt x="136" y="0"/>
                      <a:pt x="94" y="6"/>
                      <a:pt x="69" y="33"/>
                    </a:cubicBezTo>
                    <a:cubicBezTo>
                      <a:pt x="1" y="98"/>
                      <a:pt x="43" y="299"/>
                      <a:pt x="43" y="374"/>
                    </a:cubicBezTo>
                    <a:lnTo>
                      <a:pt x="43" y="1093"/>
                    </a:lnTo>
                    <a:cubicBezTo>
                      <a:pt x="43" y="1333"/>
                      <a:pt x="36" y="1572"/>
                      <a:pt x="43" y="1815"/>
                    </a:cubicBezTo>
                    <a:cubicBezTo>
                      <a:pt x="43" y="1887"/>
                      <a:pt x="20" y="1997"/>
                      <a:pt x="82" y="2048"/>
                    </a:cubicBezTo>
                    <a:cubicBezTo>
                      <a:pt x="123" y="2088"/>
                      <a:pt x="205" y="2097"/>
                      <a:pt x="284" y="2097"/>
                    </a:cubicBezTo>
                    <a:cubicBezTo>
                      <a:pt x="349" y="2097"/>
                      <a:pt x="411" y="2091"/>
                      <a:pt x="448" y="2091"/>
                    </a:cubicBezTo>
                    <a:cubicBezTo>
                      <a:pt x="710" y="2097"/>
                      <a:pt x="969" y="2107"/>
                      <a:pt x="1232" y="2107"/>
                    </a:cubicBezTo>
                    <a:cubicBezTo>
                      <a:pt x="1293" y="2097"/>
                      <a:pt x="1290" y="2006"/>
                      <a:pt x="1228" y="2000"/>
                    </a:cubicBezTo>
                    <a:cubicBezTo>
                      <a:pt x="1054" y="1984"/>
                      <a:pt x="879" y="1977"/>
                      <a:pt x="700" y="1968"/>
                    </a:cubicBezTo>
                    <a:cubicBezTo>
                      <a:pt x="695" y="1967"/>
                      <a:pt x="690" y="1967"/>
                      <a:pt x="684" y="1967"/>
                    </a:cubicBezTo>
                    <a:cubicBezTo>
                      <a:pt x="623" y="1967"/>
                      <a:pt x="540" y="1976"/>
                      <a:pt x="464" y="1976"/>
                    </a:cubicBezTo>
                    <a:cubicBezTo>
                      <a:pt x="403" y="1976"/>
                      <a:pt x="347" y="1970"/>
                      <a:pt x="308" y="1951"/>
                    </a:cubicBezTo>
                    <a:cubicBezTo>
                      <a:pt x="59" y="1828"/>
                      <a:pt x="172" y="1313"/>
                      <a:pt x="172" y="1090"/>
                    </a:cubicBezTo>
                    <a:lnTo>
                      <a:pt x="172" y="1022"/>
                    </a:lnTo>
                    <a:cubicBezTo>
                      <a:pt x="179" y="1025"/>
                      <a:pt x="189" y="1028"/>
                      <a:pt x="195" y="1028"/>
                    </a:cubicBezTo>
                    <a:cubicBezTo>
                      <a:pt x="327" y="1042"/>
                      <a:pt x="463" y="1048"/>
                      <a:pt x="598" y="1048"/>
                    </a:cubicBezTo>
                    <a:cubicBezTo>
                      <a:pt x="712" y="1048"/>
                      <a:pt x="826" y="1044"/>
                      <a:pt x="937" y="1038"/>
                    </a:cubicBezTo>
                    <a:cubicBezTo>
                      <a:pt x="1018" y="1035"/>
                      <a:pt x="1018" y="915"/>
                      <a:pt x="937" y="911"/>
                    </a:cubicBezTo>
                    <a:cubicBezTo>
                      <a:pt x="832" y="906"/>
                      <a:pt x="725" y="903"/>
                      <a:pt x="618" y="903"/>
                    </a:cubicBezTo>
                    <a:cubicBezTo>
                      <a:pt x="476" y="903"/>
                      <a:pt x="333" y="908"/>
                      <a:pt x="195" y="921"/>
                    </a:cubicBezTo>
                    <a:cubicBezTo>
                      <a:pt x="189" y="921"/>
                      <a:pt x="179" y="924"/>
                      <a:pt x="172" y="928"/>
                    </a:cubicBezTo>
                    <a:lnTo>
                      <a:pt x="172" y="633"/>
                    </a:lnTo>
                    <a:cubicBezTo>
                      <a:pt x="172" y="526"/>
                      <a:pt x="130" y="328"/>
                      <a:pt x="172" y="241"/>
                    </a:cubicBezTo>
                    <a:cubicBezTo>
                      <a:pt x="218" y="146"/>
                      <a:pt x="367" y="120"/>
                      <a:pt x="532" y="120"/>
                    </a:cubicBezTo>
                    <a:cubicBezTo>
                      <a:pt x="730" y="120"/>
                      <a:pt x="952" y="158"/>
                      <a:pt x="1050" y="163"/>
                    </a:cubicBezTo>
                    <a:cubicBezTo>
                      <a:pt x="1051" y="163"/>
                      <a:pt x="1052" y="163"/>
                      <a:pt x="1053" y="163"/>
                    </a:cubicBezTo>
                    <a:cubicBezTo>
                      <a:pt x="1131" y="163"/>
                      <a:pt x="1130" y="40"/>
                      <a:pt x="1050" y="37"/>
                    </a:cubicBezTo>
                    <a:cubicBezTo>
                      <a:pt x="818" y="16"/>
                      <a:pt x="585" y="4"/>
                      <a:pt x="352" y="4"/>
                    </a:cubicBezTo>
                    <a:cubicBezTo>
                      <a:pt x="326" y="4"/>
                      <a:pt x="299" y="4"/>
                      <a:pt x="273" y="4"/>
                    </a:cubicBezTo>
                    <a:cubicBezTo>
                      <a:pt x="247" y="4"/>
                      <a:pt x="213" y="0"/>
                      <a:pt x="1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5" name="Google Shape;1065;p9"/>
              <p:cNvSpPr/>
              <p:nvPr/>
            </p:nvSpPr>
            <p:spPr>
              <a:xfrm>
                <a:off x="3821293" y="728688"/>
                <a:ext cx="57658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878" h="209" extrusionOk="0">
                    <a:moveTo>
                      <a:pt x="789" y="1"/>
                    </a:moveTo>
                    <a:cubicBezTo>
                      <a:pt x="783" y="1"/>
                      <a:pt x="776" y="2"/>
                      <a:pt x="769" y="4"/>
                    </a:cubicBezTo>
                    <a:cubicBezTo>
                      <a:pt x="535" y="69"/>
                      <a:pt x="305" y="98"/>
                      <a:pt x="66" y="105"/>
                    </a:cubicBezTo>
                    <a:cubicBezTo>
                      <a:pt x="1" y="108"/>
                      <a:pt x="1" y="202"/>
                      <a:pt x="66" y="205"/>
                    </a:cubicBezTo>
                    <a:cubicBezTo>
                      <a:pt x="103" y="207"/>
                      <a:pt x="139" y="208"/>
                      <a:pt x="176" y="208"/>
                    </a:cubicBezTo>
                    <a:cubicBezTo>
                      <a:pt x="388" y="208"/>
                      <a:pt x="597" y="178"/>
                      <a:pt x="804" y="131"/>
                    </a:cubicBezTo>
                    <a:cubicBezTo>
                      <a:pt x="878" y="110"/>
                      <a:pt x="855" y="1"/>
                      <a:pt x="7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6" name="Google Shape;1066;p9"/>
              <p:cNvSpPr/>
              <p:nvPr/>
            </p:nvSpPr>
            <p:spPr>
              <a:xfrm>
                <a:off x="3811312" y="715095"/>
                <a:ext cx="62189" cy="9062"/>
              </a:xfrm>
              <a:custGeom>
                <a:avLst/>
                <a:gdLst/>
                <a:ahLst/>
                <a:cxnLst/>
                <a:rect l="l" t="t" r="r" b="b"/>
                <a:pathLst>
                  <a:path w="947" h="138" extrusionOk="0">
                    <a:moveTo>
                      <a:pt x="875" y="1"/>
                    </a:moveTo>
                    <a:cubicBezTo>
                      <a:pt x="874" y="1"/>
                      <a:pt x="873" y="1"/>
                      <a:pt x="872" y="1"/>
                    </a:cubicBezTo>
                    <a:cubicBezTo>
                      <a:pt x="600" y="14"/>
                      <a:pt x="331" y="33"/>
                      <a:pt x="62" y="46"/>
                    </a:cubicBezTo>
                    <a:cubicBezTo>
                      <a:pt x="3" y="49"/>
                      <a:pt x="1" y="137"/>
                      <a:pt x="56" y="137"/>
                    </a:cubicBezTo>
                    <a:cubicBezTo>
                      <a:pt x="58" y="137"/>
                      <a:pt x="60" y="137"/>
                      <a:pt x="62" y="137"/>
                    </a:cubicBezTo>
                    <a:cubicBezTo>
                      <a:pt x="331" y="130"/>
                      <a:pt x="600" y="127"/>
                      <a:pt x="872" y="117"/>
                    </a:cubicBezTo>
                    <a:cubicBezTo>
                      <a:pt x="945" y="117"/>
                      <a:pt x="946" y="1"/>
                      <a:pt x="8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7" name="Google Shape;1067;p9"/>
              <p:cNvSpPr/>
              <p:nvPr/>
            </p:nvSpPr>
            <p:spPr>
              <a:xfrm>
                <a:off x="3909879" y="703340"/>
                <a:ext cx="88720" cy="49384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752" extrusionOk="0">
                    <a:moveTo>
                      <a:pt x="55" y="1"/>
                    </a:moveTo>
                    <a:cubicBezTo>
                      <a:pt x="27" y="1"/>
                      <a:pt x="1" y="18"/>
                      <a:pt x="6" y="50"/>
                    </a:cubicBezTo>
                    <a:cubicBezTo>
                      <a:pt x="35" y="274"/>
                      <a:pt x="90" y="488"/>
                      <a:pt x="174" y="698"/>
                    </a:cubicBezTo>
                    <a:cubicBezTo>
                      <a:pt x="186" y="726"/>
                      <a:pt x="218" y="743"/>
                      <a:pt x="247" y="743"/>
                    </a:cubicBezTo>
                    <a:cubicBezTo>
                      <a:pt x="272" y="743"/>
                      <a:pt x="295" y="730"/>
                      <a:pt x="301" y="698"/>
                    </a:cubicBezTo>
                    <a:cubicBezTo>
                      <a:pt x="314" y="614"/>
                      <a:pt x="330" y="526"/>
                      <a:pt x="343" y="442"/>
                    </a:cubicBezTo>
                    <a:cubicBezTo>
                      <a:pt x="362" y="344"/>
                      <a:pt x="334" y="280"/>
                      <a:pt x="448" y="280"/>
                    </a:cubicBezTo>
                    <a:cubicBezTo>
                      <a:pt x="450" y="280"/>
                      <a:pt x="453" y="280"/>
                      <a:pt x="456" y="280"/>
                    </a:cubicBezTo>
                    <a:cubicBezTo>
                      <a:pt x="608" y="290"/>
                      <a:pt x="618" y="517"/>
                      <a:pt x="638" y="646"/>
                    </a:cubicBezTo>
                    <a:cubicBezTo>
                      <a:pt x="644" y="679"/>
                      <a:pt x="667" y="693"/>
                      <a:pt x="693" y="693"/>
                    </a:cubicBezTo>
                    <a:cubicBezTo>
                      <a:pt x="724" y="693"/>
                      <a:pt x="757" y="674"/>
                      <a:pt x="767" y="646"/>
                    </a:cubicBezTo>
                    <a:cubicBezTo>
                      <a:pt x="800" y="552"/>
                      <a:pt x="884" y="339"/>
                      <a:pt x="978" y="296"/>
                    </a:cubicBezTo>
                    <a:cubicBezTo>
                      <a:pt x="1003" y="286"/>
                      <a:pt x="1025" y="281"/>
                      <a:pt x="1043" y="281"/>
                    </a:cubicBezTo>
                    <a:cubicBezTo>
                      <a:pt x="1183" y="281"/>
                      <a:pt x="1117" y="570"/>
                      <a:pt x="1088" y="679"/>
                    </a:cubicBezTo>
                    <a:cubicBezTo>
                      <a:pt x="1074" y="723"/>
                      <a:pt x="1108" y="751"/>
                      <a:pt x="1143" y="751"/>
                    </a:cubicBezTo>
                    <a:cubicBezTo>
                      <a:pt x="1168" y="751"/>
                      <a:pt x="1193" y="738"/>
                      <a:pt x="1205" y="708"/>
                    </a:cubicBezTo>
                    <a:cubicBezTo>
                      <a:pt x="1273" y="565"/>
                      <a:pt x="1350" y="154"/>
                      <a:pt x="1111" y="105"/>
                    </a:cubicBezTo>
                    <a:cubicBezTo>
                      <a:pt x="1096" y="102"/>
                      <a:pt x="1083" y="101"/>
                      <a:pt x="1069" y="101"/>
                    </a:cubicBezTo>
                    <a:cubicBezTo>
                      <a:pt x="929" y="101"/>
                      <a:pt x="811" y="259"/>
                      <a:pt x="732" y="410"/>
                    </a:cubicBezTo>
                    <a:cubicBezTo>
                      <a:pt x="689" y="258"/>
                      <a:pt x="612" y="96"/>
                      <a:pt x="459" y="66"/>
                    </a:cubicBezTo>
                    <a:cubicBezTo>
                      <a:pt x="448" y="64"/>
                      <a:pt x="437" y="63"/>
                      <a:pt x="426" y="63"/>
                    </a:cubicBezTo>
                    <a:cubicBezTo>
                      <a:pt x="286" y="63"/>
                      <a:pt x="231" y="238"/>
                      <a:pt x="203" y="407"/>
                    </a:cubicBezTo>
                    <a:cubicBezTo>
                      <a:pt x="165" y="283"/>
                      <a:pt x="132" y="164"/>
                      <a:pt x="106" y="37"/>
                    </a:cubicBezTo>
                    <a:cubicBezTo>
                      <a:pt x="100" y="12"/>
                      <a:pt x="78" y="1"/>
                      <a:pt x="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8" name="Google Shape;1068;p9"/>
              <p:cNvSpPr/>
              <p:nvPr/>
            </p:nvSpPr>
            <p:spPr>
              <a:xfrm>
                <a:off x="4004704" y="712009"/>
                <a:ext cx="46429" cy="43277"/>
              </a:xfrm>
              <a:custGeom>
                <a:avLst/>
                <a:gdLst/>
                <a:ahLst/>
                <a:cxnLst/>
                <a:rect l="l" t="t" r="r" b="b"/>
                <a:pathLst>
                  <a:path w="707" h="659" extrusionOk="0">
                    <a:moveTo>
                      <a:pt x="477" y="1"/>
                    </a:moveTo>
                    <a:cubicBezTo>
                      <a:pt x="441" y="1"/>
                      <a:pt x="404" y="8"/>
                      <a:pt x="373" y="19"/>
                    </a:cubicBezTo>
                    <a:cubicBezTo>
                      <a:pt x="237" y="64"/>
                      <a:pt x="104" y="148"/>
                      <a:pt x="65" y="294"/>
                    </a:cubicBezTo>
                    <a:cubicBezTo>
                      <a:pt x="0" y="527"/>
                      <a:pt x="214" y="658"/>
                      <a:pt x="421" y="658"/>
                    </a:cubicBezTo>
                    <a:cubicBezTo>
                      <a:pt x="505" y="658"/>
                      <a:pt x="588" y="637"/>
                      <a:pt x="651" y="592"/>
                    </a:cubicBezTo>
                    <a:cubicBezTo>
                      <a:pt x="706" y="557"/>
                      <a:pt x="673" y="480"/>
                      <a:pt x="617" y="480"/>
                    </a:cubicBezTo>
                    <a:cubicBezTo>
                      <a:pt x="606" y="480"/>
                      <a:pt x="595" y="482"/>
                      <a:pt x="583" y="488"/>
                    </a:cubicBezTo>
                    <a:cubicBezTo>
                      <a:pt x="533" y="514"/>
                      <a:pt x="460" y="533"/>
                      <a:pt x="390" y="533"/>
                    </a:cubicBezTo>
                    <a:cubicBezTo>
                      <a:pt x="293" y="533"/>
                      <a:pt x="200" y="497"/>
                      <a:pt x="182" y="391"/>
                    </a:cubicBezTo>
                    <a:cubicBezTo>
                      <a:pt x="165" y="307"/>
                      <a:pt x="230" y="229"/>
                      <a:pt x="295" y="184"/>
                    </a:cubicBezTo>
                    <a:cubicBezTo>
                      <a:pt x="317" y="169"/>
                      <a:pt x="431" y="109"/>
                      <a:pt x="490" y="109"/>
                    </a:cubicBezTo>
                    <a:cubicBezTo>
                      <a:pt x="510" y="109"/>
                      <a:pt x="524" y="116"/>
                      <a:pt x="525" y="135"/>
                    </a:cubicBezTo>
                    <a:cubicBezTo>
                      <a:pt x="527" y="166"/>
                      <a:pt x="550" y="181"/>
                      <a:pt x="574" y="181"/>
                    </a:cubicBezTo>
                    <a:cubicBezTo>
                      <a:pt x="597" y="181"/>
                      <a:pt x="621" y="166"/>
                      <a:pt x="622" y="135"/>
                    </a:cubicBezTo>
                    <a:cubicBezTo>
                      <a:pt x="629" y="35"/>
                      <a:pt x="556" y="1"/>
                      <a:pt x="4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9" name="Google Shape;1069;p9"/>
              <p:cNvSpPr/>
              <p:nvPr/>
            </p:nvSpPr>
            <p:spPr>
              <a:xfrm>
                <a:off x="4047388" y="673133"/>
                <a:ext cx="53587" cy="44721"/>
              </a:xfrm>
              <a:custGeom>
                <a:avLst/>
                <a:gdLst/>
                <a:ahLst/>
                <a:cxnLst/>
                <a:rect l="l" t="t" r="r" b="b"/>
                <a:pathLst>
                  <a:path w="816" h="681" extrusionOk="0">
                    <a:moveTo>
                      <a:pt x="333" y="0"/>
                    </a:moveTo>
                    <a:cubicBezTo>
                      <a:pt x="215" y="0"/>
                      <a:pt x="72" y="119"/>
                      <a:pt x="21" y="206"/>
                    </a:cubicBezTo>
                    <a:cubicBezTo>
                      <a:pt x="1" y="241"/>
                      <a:pt x="30" y="272"/>
                      <a:pt x="61" y="272"/>
                    </a:cubicBezTo>
                    <a:cubicBezTo>
                      <a:pt x="74" y="272"/>
                      <a:pt x="89" y="266"/>
                      <a:pt x="99" y="251"/>
                    </a:cubicBezTo>
                    <a:cubicBezTo>
                      <a:pt x="134" y="200"/>
                      <a:pt x="209" y="121"/>
                      <a:pt x="276" y="121"/>
                    </a:cubicBezTo>
                    <a:cubicBezTo>
                      <a:pt x="277" y="121"/>
                      <a:pt x="279" y="121"/>
                      <a:pt x="280" y="121"/>
                    </a:cubicBezTo>
                    <a:cubicBezTo>
                      <a:pt x="387" y="125"/>
                      <a:pt x="374" y="209"/>
                      <a:pt x="364" y="283"/>
                    </a:cubicBezTo>
                    <a:cubicBezTo>
                      <a:pt x="355" y="397"/>
                      <a:pt x="296" y="484"/>
                      <a:pt x="209" y="556"/>
                    </a:cubicBezTo>
                    <a:cubicBezTo>
                      <a:pt x="170" y="581"/>
                      <a:pt x="193" y="656"/>
                      <a:pt x="235" y="662"/>
                    </a:cubicBezTo>
                    <a:cubicBezTo>
                      <a:pt x="300" y="675"/>
                      <a:pt x="364" y="681"/>
                      <a:pt x="426" y="681"/>
                    </a:cubicBezTo>
                    <a:cubicBezTo>
                      <a:pt x="531" y="681"/>
                      <a:pt x="633" y="663"/>
                      <a:pt x="737" y="627"/>
                    </a:cubicBezTo>
                    <a:cubicBezTo>
                      <a:pt x="815" y="601"/>
                      <a:pt x="792" y="493"/>
                      <a:pt x="732" y="493"/>
                    </a:cubicBezTo>
                    <a:cubicBezTo>
                      <a:pt x="725" y="493"/>
                      <a:pt x="718" y="494"/>
                      <a:pt x="711" y="497"/>
                    </a:cubicBezTo>
                    <a:cubicBezTo>
                      <a:pt x="616" y="529"/>
                      <a:pt x="527" y="550"/>
                      <a:pt x="431" y="550"/>
                    </a:cubicBezTo>
                    <a:cubicBezTo>
                      <a:pt x="419" y="550"/>
                      <a:pt x="406" y="550"/>
                      <a:pt x="393" y="549"/>
                    </a:cubicBezTo>
                    <a:cubicBezTo>
                      <a:pt x="491" y="416"/>
                      <a:pt x="539" y="235"/>
                      <a:pt x="468" y="89"/>
                    </a:cubicBezTo>
                    <a:cubicBezTo>
                      <a:pt x="435" y="25"/>
                      <a:pt x="387" y="0"/>
                      <a:pt x="3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70" name="Google Shape;1070;p9"/>
            <p:cNvGrpSpPr/>
            <p:nvPr/>
          </p:nvGrpSpPr>
          <p:grpSpPr>
            <a:xfrm rot="-1872959">
              <a:off x="8685486" y="1005056"/>
              <a:ext cx="677116" cy="330879"/>
              <a:chOff x="7053208" y="3451133"/>
              <a:chExt cx="306539" cy="149789"/>
            </a:xfrm>
          </p:grpSpPr>
          <p:sp>
            <p:nvSpPr>
              <p:cNvPr id="1071" name="Google Shape;1071;p9"/>
              <p:cNvSpPr/>
              <p:nvPr/>
            </p:nvSpPr>
            <p:spPr>
              <a:xfrm>
                <a:off x="7053208" y="3487841"/>
                <a:ext cx="57067" cy="94762"/>
              </a:xfrm>
              <a:custGeom>
                <a:avLst/>
                <a:gdLst/>
                <a:ahLst/>
                <a:cxnLst/>
                <a:rect l="l" t="t" r="r" b="b"/>
                <a:pathLst>
                  <a:path w="869" h="1443" extrusionOk="0">
                    <a:moveTo>
                      <a:pt x="267" y="0"/>
                    </a:moveTo>
                    <a:cubicBezTo>
                      <a:pt x="250" y="0"/>
                      <a:pt x="233" y="9"/>
                      <a:pt x="230" y="27"/>
                    </a:cubicBezTo>
                    <a:cubicBezTo>
                      <a:pt x="227" y="53"/>
                      <a:pt x="221" y="82"/>
                      <a:pt x="214" y="105"/>
                    </a:cubicBezTo>
                    <a:cubicBezTo>
                      <a:pt x="211" y="115"/>
                      <a:pt x="204" y="124"/>
                      <a:pt x="211" y="134"/>
                    </a:cubicBezTo>
                    <a:cubicBezTo>
                      <a:pt x="133" y="539"/>
                      <a:pt x="72" y="947"/>
                      <a:pt x="7" y="1355"/>
                    </a:cubicBezTo>
                    <a:cubicBezTo>
                      <a:pt x="1" y="1393"/>
                      <a:pt x="22" y="1443"/>
                      <a:pt x="67" y="1443"/>
                    </a:cubicBezTo>
                    <a:cubicBezTo>
                      <a:pt x="69" y="1443"/>
                      <a:pt x="70" y="1443"/>
                      <a:pt x="72" y="1443"/>
                    </a:cubicBezTo>
                    <a:cubicBezTo>
                      <a:pt x="282" y="1427"/>
                      <a:pt x="493" y="1401"/>
                      <a:pt x="697" y="1349"/>
                    </a:cubicBezTo>
                    <a:cubicBezTo>
                      <a:pt x="767" y="1330"/>
                      <a:pt x="742" y="1231"/>
                      <a:pt x="676" y="1231"/>
                    </a:cubicBezTo>
                    <a:cubicBezTo>
                      <a:pt x="673" y="1231"/>
                      <a:pt x="669" y="1231"/>
                      <a:pt x="664" y="1232"/>
                    </a:cubicBezTo>
                    <a:cubicBezTo>
                      <a:pt x="490" y="1255"/>
                      <a:pt x="318" y="1284"/>
                      <a:pt x="149" y="1300"/>
                    </a:cubicBezTo>
                    <a:cubicBezTo>
                      <a:pt x="172" y="1135"/>
                      <a:pt x="198" y="973"/>
                      <a:pt x="217" y="805"/>
                    </a:cubicBezTo>
                    <a:cubicBezTo>
                      <a:pt x="288" y="813"/>
                      <a:pt x="365" y="820"/>
                      <a:pt x="440" y="820"/>
                    </a:cubicBezTo>
                    <a:cubicBezTo>
                      <a:pt x="505" y="820"/>
                      <a:pt x="568" y="815"/>
                      <a:pt x="626" y="801"/>
                    </a:cubicBezTo>
                    <a:cubicBezTo>
                      <a:pt x="690" y="785"/>
                      <a:pt x="674" y="691"/>
                      <a:pt x="609" y="688"/>
                    </a:cubicBezTo>
                    <a:cubicBezTo>
                      <a:pt x="603" y="688"/>
                      <a:pt x="597" y="688"/>
                      <a:pt x="590" y="688"/>
                    </a:cubicBezTo>
                    <a:cubicBezTo>
                      <a:pt x="524" y="688"/>
                      <a:pt x="453" y="701"/>
                      <a:pt x="383" y="704"/>
                    </a:cubicBezTo>
                    <a:cubicBezTo>
                      <a:pt x="331" y="707"/>
                      <a:pt x="282" y="707"/>
                      <a:pt x="230" y="707"/>
                    </a:cubicBezTo>
                    <a:cubicBezTo>
                      <a:pt x="253" y="529"/>
                      <a:pt x="272" y="351"/>
                      <a:pt x="295" y="173"/>
                    </a:cubicBezTo>
                    <a:cubicBezTo>
                      <a:pt x="360" y="183"/>
                      <a:pt x="428" y="183"/>
                      <a:pt x="496" y="183"/>
                    </a:cubicBezTo>
                    <a:cubicBezTo>
                      <a:pt x="565" y="185"/>
                      <a:pt x="633" y="187"/>
                      <a:pt x="702" y="187"/>
                    </a:cubicBezTo>
                    <a:cubicBezTo>
                      <a:pt x="731" y="187"/>
                      <a:pt x="759" y="187"/>
                      <a:pt x="788" y="186"/>
                    </a:cubicBezTo>
                    <a:cubicBezTo>
                      <a:pt x="865" y="186"/>
                      <a:pt x="869" y="72"/>
                      <a:pt x="788" y="69"/>
                    </a:cubicBezTo>
                    <a:cubicBezTo>
                      <a:pt x="759" y="68"/>
                      <a:pt x="731" y="68"/>
                      <a:pt x="702" y="68"/>
                    </a:cubicBezTo>
                    <a:cubicBezTo>
                      <a:pt x="633" y="68"/>
                      <a:pt x="565" y="70"/>
                      <a:pt x="496" y="72"/>
                    </a:cubicBezTo>
                    <a:cubicBezTo>
                      <a:pt x="431" y="72"/>
                      <a:pt x="366" y="72"/>
                      <a:pt x="308" y="82"/>
                    </a:cubicBezTo>
                    <a:cubicBezTo>
                      <a:pt x="308" y="69"/>
                      <a:pt x="311" y="53"/>
                      <a:pt x="311" y="40"/>
                    </a:cubicBezTo>
                    <a:cubicBezTo>
                      <a:pt x="313" y="14"/>
                      <a:pt x="289" y="0"/>
                      <a:pt x="2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2" name="Google Shape;1072;p9"/>
              <p:cNvSpPr/>
              <p:nvPr/>
            </p:nvSpPr>
            <p:spPr>
              <a:xfrm>
                <a:off x="7119335" y="3550488"/>
                <a:ext cx="35396" cy="37892"/>
              </a:xfrm>
              <a:custGeom>
                <a:avLst/>
                <a:gdLst/>
                <a:ahLst/>
                <a:cxnLst/>
                <a:rect l="l" t="t" r="r" b="b"/>
                <a:pathLst>
                  <a:path w="539" h="577" extrusionOk="0">
                    <a:moveTo>
                      <a:pt x="81" y="1"/>
                    </a:moveTo>
                    <a:cubicBezTo>
                      <a:pt x="70" y="1"/>
                      <a:pt x="59" y="8"/>
                      <a:pt x="53" y="22"/>
                    </a:cubicBezTo>
                    <a:cubicBezTo>
                      <a:pt x="1" y="168"/>
                      <a:pt x="7" y="395"/>
                      <a:pt x="62" y="541"/>
                    </a:cubicBezTo>
                    <a:cubicBezTo>
                      <a:pt x="71" y="565"/>
                      <a:pt x="97" y="577"/>
                      <a:pt x="120" y="577"/>
                    </a:cubicBezTo>
                    <a:cubicBezTo>
                      <a:pt x="147" y="577"/>
                      <a:pt x="171" y="561"/>
                      <a:pt x="166" y="528"/>
                    </a:cubicBezTo>
                    <a:cubicBezTo>
                      <a:pt x="156" y="479"/>
                      <a:pt x="150" y="434"/>
                      <a:pt x="137" y="385"/>
                    </a:cubicBezTo>
                    <a:cubicBezTo>
                      <a:pt x="140" y="382"/>
                      <a:pt x="140" y="382"/>
                      <a:pt x="140" y="379"/>
                    </a:cubicBezTo>
                    <a:cubicBezTo>
                      <a:pt x="147" y="382"/>
                      <a:pt x="150" y="382"/>
                      <a:pt x="153" y="385"/>
                    </a:cubicBezTo>
                    <a:cubicBezTo>
                      <a:pt x="236" y="420"/>
                      <a:pt x="348" y="441"/>
                      <a:pt x="442" y="441"/>
                    </a:cubicBezTo>
                    <a:cubicBezTo>
                      <a:pt x="454" y="441"/>
                      <a:pt x="466" y="441"/>
                      <a:pt x="477" y="440"/>
                    </a:cubicBezTo>
                    <a:cubicBezTo>
                      <a:pt x="539" y="427"/>
                      <a:pt x="539" y="349"/>
                      <a:pt x="477" y="343"/>
                    </a:cubicBezTo>
                    <a:cubicBezTo>
                      <a:pt x="425" y="333"/>
                      <a:pt x="373" y="336"/>
                      <a:pt x="318" y="333"/>
                    </a:cubicBezTo>
                    <a:cubicBezTo>
                      <a:pt x="279" y="330"/>
                      <a:pt x="234" y="327"/>
                      <a:pt x="195" y="320"/>
                    </a:cubicBezTo>
                    <a:cubicBezTo>
                      <a:pt x="250" y="262"/>
                      <a:pt x="305" y="197"/>
                      <a:pt x="354" y="136"/>
                    </a:cubicBezTo>
                    <a:cubicBezTo>
                      <a:pt x="373" y="104"/>
                      <a:pt x="342" y="70"/>
                      <a:pt x="312" y="70"/>
                    </a:cubicBezTo>
                    <a:cubicBezTo>
                      <a:pt x="302" y="70"/>
                      <a:pt x="291" y="74"/>
                      <a:pt x="283" y="84"/>
                    </a:cubicBezTo>
                    <a:cubicBezTo>
                      <a:pt x="228" y="149"/>
                      <a:pt x="176" y="217"/>
                      <a:pt x="121" y="288"/>
                    </a:cubicBezTo>
                    <a:lnTo>
                      <a:pt x="121" y="281"/>
                    </a:lnTo>
                    <a:cubicBezTo>
                      <a:pt x="114" y="200"/>
                      <a:pt x="117" y="116"/>
                      <a:pt x="111" y="29"/>
                    </a:cubicBezTo>
                    <a:cubicBezTo>
                      <a:pt x="107" y="11"/>
                      <a:pt x="94" y="1"/>
                      <a:pt x="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3" name="Google Shape;1073;p9"/>
              <p:cNvSpPr/>
              <p:nvPr/>
            </p:nvSpPr>
            <p:spPr>
              <a:xfrm>
                <a:off x="7135555" y="3534005"/>
                <a:ext cx="45050" cy="820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25" extrusionOk="0">
                    <a:moveTo>
                      <a:pt x="612" y="0"/>
                    </a:moveTo>
                    <a:cubicBezTo>
                      <a:pt x="608" y="0"/>
                      <a:pt x="604" y="0"/>
                      <a:pt x="599" y="1"/>
                    </a:cubicBezTo>
                    <a:cubicBezTo>
                      <a:pt x="418" y="24"/>
                      <a:pt x="240" y="34"/>
                      <a:pt x="52" y="34"/>
                    </a:cubicBezTo>
                    <a:cubicBezTo>
                      <a:pt x="0" y="34"/>
                      <a:pt x="0" y="111"/>
                      <a:pt x="52" y="115"/>
                    </a:cubicBezTo>
                    <a:cubicBezTo>
                      <a:pt x="128" y="121"/>
                      <a:pt x="204" y="124"/>
                      <a:pt x="280" y="124"/>
                    </a:cubicBezTo>
                    <a:cubicBezTo>
                      <a:pt x="392" y="124"/>
                      <a:pt x="504" y="117"/>
                      <a:pt x="612" y="102"/>
                    </a:cubicBezTo>
                    <a:cubicBezTo>
                      <a:pt x="686" y="95"/>
                      <a:pt x="678" y="0"/>
                      <a:pt x="6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4" name="Google Shape;1074;p9"/>
              <p:cNvSpPr/>
              <p:nvPr/>
            </p:nvSpPr>
            <p:spPr>
              <a:xfrm>
                <a:off x="7136803" y="3520477"/>
                <a:ext cx="47742" cy="7683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17" extrusionOk="0">
                    <a:moveTo>
                      <a:pt x="466" y="1"/>
                    </a:moveTo>
                    <a:cubicBezTo>
                      <a:pt x="329" y="1"/>
                      <a:pt x="189" y="12"/>
                      <a:pt x="56" y="22"/>
                    </a:cubicBezTo>
                    <a:cubicBezTo>
                      <a:pt x="1" y="26"/>
                      <a:pt x="1" y="97"/>
                      <a:pt x="56" y="97"/>
                    </a:cubicBezTo>
                    <a:cubicBezTo>
                      <a:pt x="192" y="106"/>
                      <a:pt x="339" y="117"/>
                      <a:pt x="482" y="117"/>
                    </a:cubicBezTo>
                    <a:cubicBezTo>
                      <a:pt x="543" y="117"/>
                      <a:pt x="603" y="115"/>
                      <a:pt x="661" y="110"/>
                    </a:cubicBezTo>
                    <a:cubicBezTo>
                      <a:pt x="726" y="103"/>
                      <a:pt x="726" y="13"/>
                      <a:pt x="661" y="10"/>
                    </a:cubicBezTo>
                    <a:cubicBezTo>
                      <a:pt x="598" y="3"/>
                      <a:pt x="533" y="1"/>
                      <a:pt x="4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5" name="Google Shape;1075;p9"/>
              <p:cNvSpPr/>
              <p:nvPr/>
            </p:nvSpPr>
            <p:spPr>
              <a:xfrm>
                <a:off x="7203390" y="3535844"/>
                <a:ext cx="125364" cy="13791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210" extrusionOk="0">
                    <a:moveTo>
                      <a:pt x="356" y="1"/>
                    </a:moveTo>
                    <a:cubicBezTo>
                      <a:pt x="254" y="1"/>
                      <a:pt x="153" y="3"/>
                      <a:pt x="52" y="9"/>
                    </a:cubicBezTo>
                    <a:cubicBezTo>
                      <a:pt x="17" y="15"/>
                      <a:pt x="0" y="70"/>
                      <a:pt x="46" y="80"/>
                    </a:cubicBezTo>
                    <a:cubicBezTo>
                      <a:pt x="622" y="177"/>
                      <a:pt x="1238" y="177"/>
                      <a:pt x="1828" y="210"/>
                    </a:cubicBezTo>
                    <a:cubicBezTo>
                      <a:pt x="1830" y="210"/>
                      <a:pt x="1832" y="210"/>
                      <a:pt x="1833" y="210"/>
                    </a:cubicBezTo>
                    <a:cubicBezTo>
                      <a:pt x="1909" y="210"/>
                      <a:pt x="1907" y="86"/>
                      <a:pt x="1828" y="83"/>
                    </a:cubicBezTo>
                    <a:cubicBezTo>
                      <a:pt x="1345" y="56"/>
                      <a:pt x="844" y="1"/>
                      <a:pt x="3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6" name="Google Shape;1076;p9"/>
              <p:cNvSpPr/>
              <p:nvPr/>
            </p:nvSpPr>
            <p:spPr>
              <a:xfrm>
                <a:off x="7210220" y="3487118"/>
                <a:ext cx="49384" cy="34280"/>
              </a:xfrm>
              <a:custGeom>
                <a:avLst/>
                <a:gdLst/>
                <a:ahLst/>
                <a:cxnLst/>
                <a:rect l="l" t="t" r="r" b="b"/>
                <a:pathLst>
                  <a:path w="752" h="522" extrusionOk="0">
                    <a:moveTo>
                      <a:pt x="565" y="0"/>
                    </a:moveTo>
                    <a:cubicBezTo>
                      <a:pt x="501" y="0"/>
                      <a:pt x="456" y="46"/>
                      <a:pt x="421" y="109"/>
                    </a:cubicBezTo>
                    <a:cubicBezTo>
                      <a:pt x="397" y="48"/>
                      <a:pt x="355" y="2"/>
                      <a:pt x="289" y="2"/>
                    </a:cubicBezTo>
                    <a:cubicBezTo>
                      <a:pt x="284" y="2"/>
                      <a:pt x="280" y="2"/>
                      <a:pt x="276" y="2"/>
                    </a:cubicBezTo>
                    <a:cubicBezTo>
                      <a:pt x="201" y="12"/>
                      <a:pt x="143" y="77"/>
                      <a:pt x="104" y="148"/>
                    </a:cubicBezTo>
                    <a:cubicBezTo>
                      <a:pt x="97" y="126"/>
                      <a:pt x="97" y="96"/>
                      <a:pt x="97" y="70"/>
                    </a:cubicBezTo>
                    <a:cubicBezTo>
                      <a:pt x="96" y="45"/>
                      <a:pt x="78" y="33"/>
                      <a:pt x="60" y="33"/>
                    </a:cubicBezTo>
                    <a:cubicBezTo>
                      <a:pt x="41" y="33"/>
                      <a:pt x="21" y="46"/>
                      <a:pt x="16" y="70"/>
                    </a:cubicBezTo>
                    <a:cubicBezTo>
                      <a:pt x="0" y="200"/>
                      <a:pt x="13" y="343"/>
                      <a:pt x="46" y="469"/>
                    </a:cubicBezTo>
                    <a:cubicBezTo>
                      <a:pt x="53" y="496"/>
                      <a:pt x="75" y="508"/>
                      <a:pt x="98" y="508"/>
                    </a:cubicBezTo>
                    <a:cubicBezTo>
                      <a:pt x="132" y="508"/>
                      <a:pt x="167" y="481"/>
                      <a:pt x="156" y="440"/>
                    </a:cubicBezTo>
                    <a:cubicBezTo>
                      <a:pt x="143" y="398"/>
                      <a:pt x="136" y="359"/>
                      <a:pt x="127" y="317"/>
                    </a:cubicBezTo>
                    <a:cubicBezTo>
                      <a:pt x="146" y="245"/>
                      <a:pt x="178" y="164"/>
                      <a:pt x="233" y="138"/>
                    </a:cubicBezTo>
                    <a:cubicBezTo>
                      <a:pt x="259" y="145"/>
                      <a:pt x="288" y="148"/>
                      <a:pt x="318" y="155"/>
                    </a:cubicBezTo>
                    <a:cubicBezTo>
                      <a:pt x="324" y="184"/>
                      <a:pt x="334" y="213"/>
                      <a:pt x="340" y="245"/>
                    </a:cubicBezTo>
                    <a:cubicBezTo>
                      <a:pt x="350" y="291"/>
                      <a:pt x="353" y="333"/>
                      <a:pt x="357" y="378"/>
                    </a:cubicBezTo>
                    <a:cubicBezTo>
                      <a:pt x="357" y="391"/>
                      <a:pt x="357" y="404"/>
                      <a:pt x="363" y="411"/>
                    </a:cubicBezTo>
                    <a:cubicBezTo>
                      <a:pt x="366" y="445"/>
                      <a:pt x="396" y="464"/>
                      <a:pt x="423" y="464"/>
                    </a:cubicBezTo>
                    <a:cubicBezTo>
                      <a:pt x="449" y="464"/>
                      <a:pt x="473" y="447"/>
                      <a:pt x="470" y="411"/>
                    </a:cubicBezTo>
                    <a:cubicBezTo>
                      <a:pt x="467" y="356"/>
                      <a:pt x="467" y="297"/>
                      <a:pt x="486" y="242"/>
                    </a:cubicBezTo>
                    <a:cubicBezTo>
                      <a:pt x="499" y="203"/>
                      <a:pt x="518" y="168"/>
                      <a:pt x="548" y="138"/>
                    </a:cubicBezTo>
                    <a:cubicBezTo>
                      <a:pt x="593" y="155"/>
                      <a:pt x="616" y="184"/>
                      <a:pt x="622" y="229"/>
                    </a:cubicBezTo>
                    <a:cubicBezTo>
                      <a:pt x="648" y="323"/>
                      <a:pt x="577" y="404"/>
                      <a:pt x="616" y="492"/>
                    </a:cubicBezTo>
                    <a:cubicBezTo>
                      <a:pt x="627" y="514"/>
                      <a:pt x="651" y="522"/>
                      <a:pt x="671" y="522"/>
                    </a:cubicBezTo>
                    <a:cubicBezTo>
                      <a:pt x="674" y="522"/>
                      <a:pt x="677" y="521"/>
                      <a:pt x="680" y="521"/>
                    </a:cubicBezTo>
                    <a:cubicBezTo>
                      <a:pt x="713" y="511"/>
                      <a:pt x="726" y="495"/>
                      <a:pt x="739" y="462"/>
                    </a:cubicBezTo>
                    <a:cubicBezTo>
                      <a:pt x="745" y="443"/>
                      <a:pt x="739" y="424"/>
                      <a:pt x="723" y="411"/>
                    </a:cubicBezTo>
                    <a:cubicBezTo>
                      <a:pt x="726" y="378"/>
                      <a:pt x="742" y="346"/>
                      <a:pt x="742" y="317"/>
                    </a:cubicBezTo>
                    <a:cubicBezTo>
                      <a:pt x="752" y="255"/>
                      <a:pt x="745" y="200"/>
                      <a:pt x="726" y="151"/>
                    </a:cubicBezTo>
                    <a:cubicBezTo>
                      <a:pt x="706" y="87"/>
                      <a:pt x="661" y="15"/>
                      <a:pt x="590" y="2"/>
                    </a:cubicBezTo>
                    <a:cubicBezTo>
                      <a:pt x="581" y="1"/>
                      <a:pt x="573" y="0"/>
                      <a:pt x="5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7" name="Google Shape;1077;p9"/>
              <p:cNvSpPr/>
              <p:nvPr/>
            </p:nvSpPr>
            <p:spPr>
              <a:xfrm>
                <a:off x="7259602" y="3457765"/>
                <a:ext cx="59825" cy="72500"/>
              </a:xfrm>
              <a:custGeom>
                <a:avLst/>
                <a:gdLst/>
                <a:ahLst/>
                <a:cxnLst/>
                <a:rect l="l" t="t" r="r" b="b"/>
                <a:pathLst>
                  <a:path w="911" h="1104" extrusionOk="0">
                    <a:moveTo>
                      <a:pt x="820" y="1"/>
                    </a:moveTo>
                    <a:cubicBezTo>
                      <a:pt x="800" y="1"/>
                      <a:pt x="780" y="10"/>
                      <a:pt x="768" y="32"/>
                    </a:cubicBezTo>
                    <a:cubicBezTo>
                      <a:pt x="631" y="284"/>
                      <a:pt x="541" y="560"/>
                      <a:pt x="505" y="841"/>
                    </a:cubicBezTo>
                    <a:cubicBezTo>
                      <a:pt x="356" y="582"/>
                      <a:pt x="217" y="317"/>
                      <a:pt x="84" y="48"/>
                    </a:cubicBezTo>
                    <a:cubicBezTo>
                      <a:pt x="76" y="35"/>
                      <a:pt x="65" y="30"/>
                      <a:pt x="53" y="30"/>
                    </a:cubicBezTo>
                    <a:cubicBezTo>
                      <a:pt x="27" y="30"/>
                      <a:pt x="0" y="58"/>
                      <a:pt x="16" y="90"/>
                    </a:cubicBezTo>
                    <a:cubicBezTo>
                      <a:pt x="158" y="427"/>
                      <a:pt x="327" y="751"/>
                      <a:pt x="495" y="1075"/>
                    </a:cubicBezTo>
                    <a:cubicBezTo>
                      <a:pt x="506" y="1095"/>
                      <a:pt x="523" y="1103"/>
                      <a:pt x="542" y="1103"/>
                    </a:cubicBezTo>
                    <a:cubicBezTo>
                      <a:pt x="573" y="1103"/>
                      <a:pt x="607" y="1077"/>
                      <a:pt x="609" y="1042"/>
                    </a:cubicBezTo>
                    <a:cubicBezTo>
                      <a:pt x="638" y="705"/>
                      <a:pt x="722" y="398"/>
                      <a:pt x="881" y="96"/>
                    </a:cubicBezTo>
                    <a:cubicBezTo>
                      <a:pt x="910" y="47"/>
                      <a:pt x="865" y="1"/>
                      <a:pt x="8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8" name="Google Shape;1078;p9"/>
              <p:cNvSpPr/>
              <p:nvPr/>
            </p:nvSpPr>
            <p:spPr>
              <a:xfrm>
                <a:off x="7323563" y="3451133"/>
                <a:ext cx="36184" cy="38745"/>
              </a:xfrm>
              <a:custGeom>
                <a:avLst/>
                <a:gdLst/>
                <a:ahLst/>
                <a:cxnLst/>
                <a:rect l="l" t="t" r="r" b="b"/>
                <a:pathLst>
                  <a:path w="551" h="590" extrusionOk="0">
                    <a:moveTo>
                      <a:pt x="163" y="0"/>
                    </a:moveTo>
                    <a:cubicBezTo>
                      <a:pt x="131" y="0"/>
                      <a:pt x="97" y="11"/>
                      <a:pt x="66" y="35"/>
                    </a:cubicBezTo>
                    <a:cubicBezTo>
                      <a:pt x="27" y="68"/>
                      <a:pt x="61" y="115"/>
                      <a:pt x="99" y="115"/>
                    </a:cubicBezTo>
                    <a:cubicBezTo>
                      <a:pt x="106" y="115"/>
                      <a:pt x="114" y="113"/>
                      <a:pt x="121" y="110"/>
                    </a:cubicBezTo>
                    <a:cubicBezTo>
                      <a:pt x="138" y="101"/>
                      <a:pt x="153" y="96"/>
                      <a:pt x="166" y="96"/>
                    </a:cubicBezTo>
                    <a:cubicBezTo>
                      <a:pt x="244" y="96"/>
                      <a:pt x="224" y="259"/>
                      <a:pt x="202" y="304"/>
                    </a:cubicBezTo>
                    <a:cubicBezTo>
                      <a:pt x="169" y="369"/>
                      <a:pt x="121" y="414"/>
                      <a:pt x="62" y="447"/>
                    </a:cubicBezTo>
                    <a:cubicBezTo>
                      <a:pt x="1" y="476"/>
                      <a:pt x="33" y="563"/>
                      <a:pt x="95" y="567"/>
                    </a:cubicBezTo>
                    <a:cubicBezTo>
                      <a:pt x="218" y="576"/>
                      <a:pt x="344" y="589"/>
                      <a:pt x="467" y="589"/>
                    </a:cubicBezTo>
                    <a:cubicBezTo>
                      <a:pt x="471" y="590"/>
                      <a:pt x="474" y="590"/>
                      <a:pt x="477" y="590"/>
                    </a:cubicBezTo>
                    <a:cubicBezTo>
                      <a:pt x="551" y="590"/>
                      <a:pt x="539" y="482"/>
                      <a:pt x="467" y="469"/>
                    </a:cubicBezTo>
                    <a:cubicBezTo>
                      <a:pt x="396" y="463"/>
                      <a:pt x="325" y="456"/>
                      <a:pt x="257" y="450"/>
                    </a:cubicBezTo>
                    <a:cubicBezTo>
                      <a:pt x="318" y="369"/>
                      <a:pt x="354" y="269"/>
                      <a:pt x="338" y="165"/>
                    </a:cubicBezTo>
                    <a:cubicBezTo>
                      <a:pt x="321" y="72"/>
                      <a:pt x="246" y="0"/>
                      <a:pt x="1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9" name="Google Shape;1079;p9"/>
              <p:cNvSpPr/>
              <p:nvPr/>
            </p:nvSpPr>
            <p:spPr>
              <a:xfrm>
                <a:off x="7236159" y="3552326"/>
                <a:ext cx="67706" cy="48596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740" extrusionOk="0">
                    <a:moveTo>
                      <a:pt x="484" y="0"/>
                    </a:moveTo>
                    <a:cubicBezTo>
                      <a:pt x="312" y="0"/>
                      <a:pt x="0" y="133"/>
                      <a:pt x="185" y="253"/>
                    </a:cubicBezTo>
                    <a:cubicBezTo>
                      <a:pt x="191" y="257"/>
                      <a:pt x="197" y="259"/>
                      <a:pt x="203" y="259"/>
                    </a:cubicBezTo>
                    <a:cubicBezTo>
                      <a:pt x="234" y="259"/>
                      <a:pt x="263" y="216"/>
                      <a:pt x="234" y="189"/>
                    </a:cubicBezTo>
                    <a:cubicBezTo>
                      <a:pt x="204" y="163"/>
                      <a:pt x="412" y="104"/>
                      <a:pt x="438" y="104"/>
                    </a:cubicBezTo>
                    <a:cubicBezTo>
                      <a:pt x="609" y="127"/>
                      <a:pt x="577" y="273"/>
                      <a:pt x="525" y="370"/>
                    </a:cubicBezTo>
                    <a:cubicBezTo>
                      <a:pt x="477" y="464"/>
                      <a:pt x="409" y="551"/>
                      <a:pt x="347" y="642"/>
                    </a:cubicBezTo>
                    <a:cubicBezTo>
                      <a:pt x="318" y="681"/>
                      <a:pt x="357" y="739"/>
                      <a:pt x="405" y="739"/>
                    </a:cubicBezTo>
                    <a:cubicBezTo>
                      <a:pt x="587" y="736"/>
                      <a:pt x="768" y="739"/>
                      <a:pt x="946" y="723"/>
                    </a:cubicBezTo>
                    <a:cubicBezTo>
                      <a:pt x="1031" y="723"/>
                      <a:pt x="1031" y="610"/>
                      <a:pt x="950" y="607"/>
                    </a:cubicBezTo>
                    <a:cubicBezTo>
                      <a:pt x="907" y="605"/>
                      <a:pt x="865" y="604"/>
                      <a:pt x="822" y="604"/>
                    </a:cubicBezTo>
                    <a:cubicBezTo>
                      <a:pt x="726" y="604"/>
                      <a:pt x="629" y="608"/>
                      <a:pt x="535" y="610"/>
                    </a:cubicBezTo>
                    <a:cubicBezTo>
                      <a:pt x="658" y="415"/>
                      <a:pt x="820" y="121"/>
                      <a:pt x="551" y="10"/>
                    </a:cubicBezTo>
                    <a:cubicBezTo>
                      <a:pt x="534" y="3"/>
                      <a:pt x="510" y="0"/>
                      <a:pt x="4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80" name="Google Shape;1080;p9"/>
            <p:cNvGrpSpPr/>
            <p:nvPr/>
          </p:nvGrpSpPr>
          <p:grpSpPr>
            <a:xfrm rot="-1237466">
              <a:off x="196537" y="-106571"/>
              <a:ext cx="714306" cy="332764"/>
              <a:chOff x="8025882" y="2821184"/>
              <a:chExt cx="340424" cy="158589"/>
            </a:xfrm>
          </p:grpSpPr>
          <p:sp>
            <p:nvSpPr>
              <p:cNvPr id="1081" name="Google Shape;1081;p9"/>
              <p:cNvSpPr/>
              <p:nvPr/>
            </p:nvSpPr>
            <p:spPr>
              <a:xfrm>
                <a:off x="8025882" y="2871420"/>
                <a:ext cx="56214" cy="78279"/>
              </a:xfrm>
              <a:custGeom>
                <a:avLst/>
                <a:gdLst/>
                <a:ahLst/>
                <a:cxnLst/>
                <a:rect l="l" t="t" r="r" b="b"/>
                <a:pathLst>
                  <a:path w="856" h="1192" extrusionOk="0">
                    <a:moveTo>
                      <a:pt x="799" y="0"/>
                    </a:moveTo>
                    <a:cubicBezTo>
                      <a:pt x="790" y="0"/>
                      <a:pt x="781" y="4"/>
                      <a:pt x="774" y="13"/>
                    </a:cubicBezTo>
                    <a:cubicBezTo>
                      <a:pt x="709" y="94"/>
                      <a:pt x="648" y="178"/>
                      <a:pt x="586" y="259"/>
                    </a:cubicBezTo>
                    <a:cubicBezTo>
                      <a:pt x="554" y="304"/>
                      <a:pt x="495" y="366"/>
                      <a:pt x="453" y="431"/>
                    </a:cubicBezTo>
                    <a:cubicBezTo>
                      <a:pt x="408" y="382"/>
                      <a:pt x="359" y="340"/>
                      <a:pt x="317" y="291"/>
                    </a:cubicBezTo>
                    <a:cubicBezTo>
                      <a:pt x="236" y="210"/>
                      <a:pt x="158" y="126"/>
                      <a:pt x="77" y="45"/>
                    </a:cubicBezTo>
                    <a:cubicBezTo>
                      <a:pt x="69" y="37"/>
                      <a:pt x="60" y="33"/>
                      <a:pt x="51" y="33"/>
                    </a:cubicBezTo>
                    <a:cubicBezTo>
                      <a:pt x="23" y="33"/>
                      <a:pt x="1" y="70"/>
                      <a:pt x="26" y="97"/>
                    </a:cubicBezTo>
                    <a:cubicBezTo>
                      <a:pt x="94" y="181"/>
                      <a:pt x="165" y="262"/>
                      <a:pt x="239" y="343"/>
                    </a:cubicBezTo>
                    <a:cubicBezTo>
                      <a:pt x="294" y="408"/>
                      <a:pt x="350" y="483"/>
                      <a:pt x="405" y="544"/>
                    </a:cubicBezTo>
                    <a:cubicBezTo>
                      <a:pt x="401" y="615"/>
                      <a:pt x="437" y="706"/>
                      <a:pt x="450" y="774"/>
                    </a:cubicBezTo>
                    <a:cubicBezTo>
                      <a:pt x="473" y="901"/>
                      <a:pt x="499" y="1024"/>
                      <a:pt x="531" y="1147"/>
                    </a:cubicBezTo>
                    <a:cubicBezTo>
                      <a:pt x="539" y="1178"/>
                      <a:pt x="561" y="1191"/>
                      <a:pt x="584" y="1191"/>
                    </a:cubicBezTo>
                    <a:cubicBezTo>
                      <a:pt x="619" y="1191"/>
                      <a:pt x="655" y="1161"/>
                      <a:pt x="648" y="1114"/>
                    </a:cubicBezTo>
                    <a:cubicBezTo>
                      <a:pt x="625" y="949"/>
                      <a:pt x="534" y="755"/>
                      <a:pt x="537" y="586"/>
                    </a:cubicBezTo>
                    <a:lnTo>
                      <a:pt x="537" y="564"/>
                    </a:lnTo>
                    <a:cubicBezTo>
                      <a:pt x="547" y="564"/>
                      <a:pt x="547" y="560"/>
                      <a:pt x="547" y="551"/>
                    </a:cubicBezTo>
                    <a:cubicBezTo>
                      <a:pt x="576" y="382"/>
                      <a:pt x="755" y="198"/>
                      <a:pt x="839" y="61"/>
                    </a:cubicBezTo>
                    <a:cubicBezTo>
                      <a:pt x="856" y="35"/>
                      <a:pt x="827" y="0"/>
                      <a:pt x="7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2" name="Google Shape;1082;p9"/>
              <p:cNvSpPr/>
              <p:nvPr/>
            </p:nvSpPr>
            <p:spPr>
              <a:xfrm>
                <a:off x="8072703" y="2920867"/>
                <a:ext cx="40190" cy="8997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37" extrusionOk="0">
                    <a:moveTo>
                      <a:pt x="52" y="0"/>
                    </a:moveTo>
                    <a:cubicBezTo>
                      <a:pt x="13" y="0"/>
                      <a:pt x="0" y="58"/>
                      <a:pt x="45" y="73"/>
                    </a:cubicBezTo>
                    <a:cubicBezTo>
                      <a:pt x="149" y="106"/>
                      <a:pt x="280" y="137"/>
                      <a:pt x="403" y="137"/>
                    </a:cubicBezTo>
                    <a:cubicBezTo>
                      <a:pt x="459" y="137"/>
                      <a:pt x="513" y="130"/>
                      <a:pt x="563" y="115"/>
                    </a:cubicBezTo>
                    <a:cubicBezTo>
                      <a:pt x="612" y="105"/>
                      <a:pt x="602" y="34"/>
                      <a:pt x="550" y="28"/>
                    </a:cubicBezTo>
                    <a:cubicBezTo>
                      <a:pt x="479" y="28"/>
                      <a:pt x="411" y="41"/>
                      <a:pt x="341" y="41"/>
                    </a:cubicBezTo>
                    <a:cubicBezTo>
                      <a:pt x="334" y="41"/>
                      <a:pt x="327" y="41"/>
                      <a:pt x="320" y="41"/>
                    </a:cubicBezTo>
                    <a:cubicBezTo>
                      <a:pt x="236" y="37"/>
                      <a:pt x="148" y="24"/>
                      <a:pt x="64" y="2"/>
                    </a:cubicBezTo>
                    <a:cubicBezTo>
                      <a:pt x="60" y="1"/>
                      <a:pt x="56" y="0"/>
                      <a:pt x="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3" name="Google Shape;1083;p9"/>
              <p:cNvSpPr/>
              <p:nvPr/>
            </p:nvSpPr>
            <p:spPr>
              <a:xfrm>
                <a:off x="8069354" y="2907077"/>
                <a:ext cx="45050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28" extrusionOk="0">
                    <a:moveTo>
                      <a:pt x="32" y="1"/>
                    </a:moveTo>
                    <a:cubicBezTo>
                      <a:pt x="2" y="1"/>
                      <a:pt x="0" y="53"/>
                      <a:pt x="31" y="59"/>
                    </a:cubicBezTo>
                    <a:cubicBezTo>
                      <a:pt x="186" y="100"/>
                      <a:pt x="364" y="127"/>
                      <a:pt x="528" y="127"/>
                    </a:cubicBezTo>
                    <a:cubicBezTo>
                      <a:pt x="559" y="127"/>
                      <a:pt x="590" y="126"/>
                      <a:pt x="621" y="124"/>
                    </a:cubicBezTo>
                    <a:cubicBezTo>
                      <a:pt x="685" y="118"/>
                      <a:pt x="685" y="24"/>
                      <a:pt x="621" y="24"/>
                    </a:cubicBezTo>
                    <a:cubicBezTo>
                      <a:pt x="426" y="17"/>
                      <a:pt x="232" y="17"/>
                      <a:pt x="37" y="1"/>
                    </a:cubicBezTo>
                    <a:cubicBezTo>
                      <a:pt x="36" y="1"/>
                      <a:pt x="34" y="1"/>
                      <a:pt x="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4" name="Google Shape;1084;p9"/>
              <p:cNvSpPr/>
              <p:nvPr/>
            </p:nvSpPr>
            <p:spPr>
              <a:xfrm>
                <a:off x="8122545" y="2887968"/>
                <a:ext cx="48793" cy="51617"/>
              </a:xfrm>
              <a:custGeom>
                <a:avLst/>
                <a:gdLst/>
                <a:ahLst/>
                <a:cxnLst/>
                <a:rect l="l" t="t" r="r" b="b"/>
                <a:pathLst>
                  <a:path w="743" h="786" extrusionOk="0">
                    <a:moveTo>
                      <a:pt x="427" y="0"/>
                    </a:moveTo>
                    <a:cubicBezTo>
                      <a:pt x="173" y="0"/>
                      <a:pt x="0" y="319"/>
                      <a:pt x="99" y="542"/>
                    </a:cubicBezTo>
                    <a:cubicBezTo>
                      <a:pt x="162" y="682"/>
                      <a:pt x="334" y="785"/>
                      <a:pt x="495" y="785"/>
                    </a:cubicBezTo>
                    <a:cubicBezTo>
                      <a:pt x="575" y="785"/>
                      <a:pt x="652" y="760"/>
                      <a:pt x="711" y="700"/>
                    </a:cubicBezTo>
                    <a:cubicBezTo>
                      <a:pt x="743" y="669"/>
                      <a:pt x="715" y="603"/>
                      <a:pt x="670" y="603"/>
                    </a:cubicBezTo>
                    <a:cubicBezTo>
                      <a:pt x="665" y="603"/>
                      <a:pt x="659" y="604"/>
                      <a:pt x="653" y="606"/>
                    </a:cubicBezTo>
                    <a:cubicBezTo>
                      <a:pt x="589" y="630"/>
                      <a:pt x="519" y="648"/>
                      <a:pt x="453" y="648"/>
                    </a:cubicBezTo>
                    <a:cubicBezTo>
                      <a:pt x="359" y="648"/>
                      <a:pt x="271" y="612"/>
                      <a:pt x="216" y="509"/>
                    </a:cubicBezTo>
                    <a:cubicBezTo>
                      <a:pt x="112" y="315"/>
                      <a:pt x="277" y="127"/>
                      <a:pt x="452" y="72"/>
                    </a:cubicBezTo>
                    <a:cubicBezTo>
                      <a:pt x="491" y="59"/>
                      <a:pt x="484" y="4"/>
                      <a:pt x="442" y="1"/>
                    </a:cubicBezTo>
                    <a:cubicBezTo>
                      <a:pt x="437" y="0"/>
                      <a:pt x="432" y="0"/>
                      <a:pt x="4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5" name="Google Shape;1085;p9"/>
              <p:cNvSpPr/>
              <p:nvPr/>
            </p:nvSpPr>
            <p:spPr>
              <a:xfrm>
                <a:off x="8170088" y="2914695"/>
                <a:ext cx="29814" cy="39468"/>
              </a:xfrm>
              <a:custGeom>
                <a:avLst/>
                <a:gdLst/>
                <a:ahLst/>
                <a:cxnLst/>
                <a:rect l="l" t="t" r="r" b="b"/>
                <a:pathLst>
                  <a:path w="454" h="601" extrusionOk="0">
                    <a:moveTo>
                      <a:pt x="309" y="0"/>
                    </a:moveTo>
                    <a:cubicBezTo>
                      <a:pt x="286" y="0"/>
                      <a:pt x="265" y="13"/>
                      <a:pt x="259" y="41"/>
                    </a:cubicBezTo>
                    <a:cubicBezTo>
                      <a:pt x="250" y="70"/>
                      <a:pt x="243" y="105"/>
                      <a:pt x="214" y="122"/>
                    </a:cubicBezTo>
                    <a:cubicBezTo>
                      <a:pt x="201" y="130"/>
                      <a:pt x="182" y="135"/>
                      <a:pt x="162" y="135"/>
                    </a:cubicBezTo>
                    <a:cubicBezTo>
                      <a:pt x="127" y="135"/>
                      <a:pt x="92" y="117"/>
                      <a:pt x="107" y="67"/>
                    </a:cubicBezTo>
                    <a:cubicBezTo>
                      <a:pt x="117" y="38"/>
                      <a:pt x="96" y="20"/>
                      <a:pt x="73" y="20"/>
                    </a:cubicBezTo>
                    <a:cubicBezTo>
                      <a:pt x="58" y="20"/>
                      <a:pt x="42" y="29"/>
                      <a:pt x="36" y="47"/>
                    </a:cubicBezTo>
                    <a:cubicBezTo>
                      <a:pt x="0" y="131"/>
                      <a:pt x="65" y="229"/>
                      <a:pt x="152" y="245"/>
                    </a:cubicBezTo>
                    <a:cubicBezTo>
                      <a:pt x="163" y="247"/>
                      <a:pt x="173" y="248"/>
                      <a:pt x="183" y="248"/>
                    </a:cubicBezTo>
                    <a:cubicBezTo>
                      <a:pt x="228" y="248"/>
                      <a:pt x="266" y="226"/>
                      <a:pt x="298" y="199"/>
                    </a:cubicBezTo>
                    <a:cubicBezTo>
                      <a:pt x="324" y="306"/>
                      <a:pt x="324" y="413"/>
                      <a:pt x="308" y="523"/>
                    </a:cubicBezTo>
                    <a:cubicBezTo>
                      <a:pt x="300" y="570"/>
                      <a:pt x="338" y="600"/>
                      <a:pt x="373" y="600"/>
                    </a:cubicBezTo>
                    <a:cubicBezTo>
                      <a:pt x="396" y="600"/>
                      <a:pt x="418" y="587"/>
                      <a:pt x="425" y="556"/>
                    </a:cubicBezTo>
                    <a:cubicBezTo>
                      <a:pt x="454" y="381"/>
                      <a:pt x="437" y="209"/>
                      <a:pt x="373" y="41"/>
                    </a:cubicBezTo>
                    <a:cubicBezTo>
                      <a:pt x="361" y="15"/>
                      <a:pt x="334" y="0"/>
                      <a:pt x="3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6" name="Google Shape;1086;p9"/>
              <p:cNvSpPr/>
              <p:nvPr/>
            </p:nvSpPr>
            <p:spPr>
              <a:xfrm>
                <a:off x="8207519" y="2885604"/>
                <a:ext cx="35987" cy="59103"/>
              </a:xfrm>
              <a:custGeom>
                <a:avLst/>
                <a:gdLst/>
                <a:ahLst/>
                <a:cxnLst/>
                <a:rect l="l" t="t" r="r" b="b"/>
                <a:pathLst>
                  <a:path w="548" h="900" extrusionOk="0">
                    <a:moveTo>
                      <a:pt x="272" y="153"/>
                    </a:moveTo>
                    <a:cubicBezTo>
                      <a:pt x="290" y="153"/>
                      <a:pt x="309" y="158"/>
                      <a:pt x="331" y="169"/>
                    </a:cubicBezTo>
                    <a:cubicBezTo>
                      <a:pt x="392" y="199"/>
                      <a:pt x="408" y="224"/>
                      <a:pt x="389" y="296"/>
                    </a:cubicBezTo>
                    <a:cubicBezTo>
                      <a:pt x="357" y="399"/>
                      <a:pt x="234" y="445"/>
                      <a:pt x="136" y="467"/>
                    </a:cubicBezTo>
                    <a:cubicBezTo>
                      <a:pt x="133" y="403"/>
                      <a:pt x="133" y="338"/>
                      <a:pt x="153" y="273"/>
                    </a:cubicBezTo>
                    <a:cubicBezTo>
                      <a:pt x="175" y="206"/>
                      <a:pt x="214" y="153"/>
                      <a:pt x="272" y="153"/>
                    </a:cubicBezTo>
                    <a:close/>
                    <a:moveTo>
                      <a:pt x="306" y="0"/>
                    </a:moveTo>
                    <a:cubicBezTo>
                      <a:pt x="215" y="0"/>
                      <a:pt x="127" y="57"/>
                      <a:pt x="72" y="134"/>
                    </a:cubicBezTo>
                    <a:cubicBezTo>
                      <a:pt x="63" y="121"/>
                      <a:pt x="49" y="115"/>
                      <a:pt x="36" y="115"/>
                    </a:cubicBezTo>
                    <a:cubicBezTo>
                      <a:pt x="18" y="115"/>
                      <a:pt x="0" y="127"/>
                      <a:pt x="0" y="153"/>
                    </a:cubicBezTo>
                    <a:cubicBezTo>
                      <a:pt x="0" y="383"/>
                      <a:pt x="7" y="610"/>
                      <a:pt x="13" y="840"/>
                    </a:cubicBezTo>
                    <a:cubicBezTo>
                      <a:pt x="13" y="880"/>
                      <a:pt x="41" y="899"/>
                      <a:pt x="70" y="899"/>
                    </a:cubicBezTo>
                    <a:cubicBezTo>
                      <a:pt x="95" y="899"/>
                      <a:pt x="121" y="885"/>
                      <a:pt x="130" y="856"/>
                    </a:cubicBezTo>
                    <a:cubicBezTo>
                      <a:pt x="162" y="772"/>
                      <a:pt x="159" y="685"/>
                      <a:pt x="149" y="597"/>
                    </a:cubicBezTo>
                    <a:cubicBezTo>
                      <a:pt x="298" y="561"/>
                      <a:pt x="467" y="493"/>
                      <a:pt x="515" y="331"/>
                    </a:cubicBezTo>
                    <a:cubicBezTo>
                      <a:pt x="548" y="218"/>
                      <a:pt x="509" y="79"/>
                      <a:pt x="402" y="24"/>
                    </a:cubicBezTo>
                    <a:cubicBezTo>
                      <a:pt x="371" y="7"/>
                      <a:pt x="338" y="0"/>
                      <a:pt x="3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7" name="Google Shape;1087;p9"/>
              <p:cNvSpPr/>
              <p:nvPr/>
            </p:nvSpPr>
            <p:spPr>
              <a:xfrm>
                <a:off x="8251123" y="2904582"/>
                <a:ext cx="60022" cy="13265"/>
              </a:xfrm>
              <a:custGeom>
                <a:avLst/>
                <a:gdLst/>
                <a:ahLst/>
                <a:cxnLst/>
                <a:rect l="l" t="t" r="r" b="b"/>
                <a:pathLst>
                  <a:path w="914" h="202" extrusionOk="0">
                    <a:moveTo>
                      <a:pt x="52" y="0"/>
                    </a:moveTo>
                    <a:cubicBezTo>
                      <a:pt x="7" y="0"/>
                      <a:pt x="0" y="72"/>
                      <a:pt x="39" y="78"/>
                    </a:cubicBezTo>
                    <a:cubicBezTo>
                      <a:pt x="295" y="143"/>
                      <a:pt x="574" y="162"/>
                      <a:pt x="833" y="201"/>
                    </a:cubicBezTo>
                    <a:cubicBezTo>
                      <a:pt x="836" y="202"/>
                      <a:pt x="839" y="202"/>
                      <a:pt x="842" y="202"/>
                    </a:cubicBezTo>
                    <a:cubicBezTo>
                      <a:pt x="914" y="202"/>
                      <a:pt x="911" y="87"/>
                      <a:pt x="839" y="78"/>
                    </a:cubicBezTo>
                    <a:cubicBezTo>
                      <a:pt x="577" y="49"/>
                      <a:pt x="311" y="0"/>
                      <a:pt x="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8" name="Google Shape;1088;p9"/>
              <p:cNvSpPr/>
              <p:nvPr/>
            </p:nvSpPr>
            <p:spPr>
              <a:xfrm>
                <a:off x="8254472" y="2839702"/>
                <a:ext cx="49909" cy="56542"/>
              </a:xfrm>
              <a:custGeom>
                <a:avLst/>
                <a:gdLst/>
                <a:ahLst/>
                <a:cxnLst/>
                <a:rect l="l" t="t" r="r" b="b"/>
                <a:pathLst>
                  <a:path w="760" h="861" extrusionOk="0">
                    <a:moveTo>
                      <a:pt x="691" y="0"/>
                    </a:moveTo>
                    <a:cubicBezTo>
                      <a:pt x="674" y="0"/>
                      <a:pt x="657" y="9"/>
                      <a:pt x="646" y="29"/>
                    </a:cubicBezTo>
                    <a:cubicBezTo>
                      <a:pt x="545" y="233"/>
                      <a:pt x="474" y="454"/>
                      <a:pt x="390" y="671"/>
                    </a:cubicBezTo>
                    <a:cubicBezTo>
                      <a:pt x="277" y="483"/>
                      <a:pt x="176" y="289"/>
                      <a:pt x="79" y="94"/>
                    </a:cubicBezTo>
                    <a:cubicBezTo>
                      <a:pt x="72" y="82"/>
                      <a:pt x="60" y="77"/>
                      <a:pt x="48" y="77"/>
                    </a:cubicBezTo>
                    <a:cubicBezTo>
                      <a:pt x="24" y="77"/>
                      <a:pt x="0" y="96"/>
                      <a:pt x="11" y="123"/>
                    </a:cubicBezTo>
                    <a:cubicBezTo>
                      <a:pt x="102" y="370"/>
                      <a:pt x="228" y="600"/>
                      <a:pt x="354" y="833"/>
                    </a:cubicBezTo>
                    <a:cubicBezTo>
                      <a:pt x="364" y="851"/>
                      <a:pt x="386" y="861"/>
                      <a:pt x="408" y="861"/>
                    </a:cubicBezTo>
                    <a:cubicBezTo>
                      <a:pt x="428" y="861"/>
                      <a:pt x="449" y="852"/>
                      <a:pt x="458" y="833"/>
                    </a:cubicBezTo>
                    <a:cubicBezTo>
                      <a:pt x="568" y="596"/>
                      <a:pt x="704" y="331"/>
                      <a:pt x="753" y="75"/>
                    </a:cubicBezTo>
                    <a:cubicBezTo>
                      <a:pt x="759" y="34"/>
                      <a:pt x="724" y="0"/>
                      <a:pt x="6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9" name="Google Shape;1089;p9"/>
              <p:cNvSpPr/>
              <p:nvPr/>
            </p:nvSpPr>
            <p:spPr>
              <a:xfrm>
                <a:off x="8305364" y="2821184"/>
                <a:ext cx="33032" cy="40781"/>
              </a:xfrm>
              <a:custGeom>
                <a:avLst/>
                <a:gdLst/>
                <a:ahLst/>
                <a:cxnLst/>
                <a:rect l="l" t="t" r="r" b="b"/>
                <a:pathLst>
                  <a:path w="503" h="621" extrusionOk="0">
                    <a:moveTo>
                      <a:pt x="185" y="1"/>
                    </a:moveTo>
                    <a:cubicBezTo>
                      <a:pt x="131" y="1"/>
                      <a:pt x="80" y="27"/>
                      <a:pt x="65" y="88"/>
                    </a:cubicBezTo>
                    <a:cubicBezTo>
                      <a:pt x="57" y="121"/>
                      <a:pt x="88" y="149"/>
                      <a:pt x="116" y="149"/>
                    </a:cubicBezTo>
                    <a:cubicBezTo>
                      <a:pt x="129" y="149"/>
                      <a:pt x="142" y="142"/>
                      <a:pt x="150" y="127"/>
                    </a:cubicBezTo>
                    <a:cubicBezTo>
                      <a:pt x="157" y="109"/>
                      <a:pt x="171" y="101"/>
                      <a:pt x="185" y="101"/>
                    </a:cubicBezTo>
                    <a:cubicBezTo>
                      <a:pt x="207" y="101"/>
                      <a:pt x="230" y="120"/>
                      <a:pt x="234" y="149"/>
                    </a:cubicBezTo>
                    <a:cubicBezTo>
                      <a:pt x="237" y="195"/>
                      <a:pt x="201" y="240"/>
                      <a:pt x="172" y="266"/>
                    </a:cubicBezTo>
                    <a:cubicBezTo>
                      <a:pt x="124" y="315"/>
                      <a:pt x="69" y="357"/>
                      <a:pt x="23" y="409"/>
                    </a:cubicBezTo>
                    <a:cubicBezTo>
                      <a:pt x="0" y="438"/>
                      <a:pt x="0" y="483"/>
                      <a:pt x="36" y="506"/>
                    </a:cubicBezTo>
                    <a:cubicBezTo>
                      <a:pt x="141" y="566"/>
                      <a:pt x="263" y="620"/>
                      <a:pt x="386" y="620"/>
                    </a:cubicBezTo>
                    <a:cubicBezTo>
                      <a:pt x="396" y="620"/>
                      <a:pt x="405" y="620"/>
                      <a:pt x="415" y="619"/>
                    </a:cubicBezTo>
                    <a:cubicBezTo>
                      <a:pt x="483" y="616"/>
                      <a:pt x="503" y="515"/>
                      <a:pt x="435" y="499"/>
                    </a:cubicBezTo>
                    <a:cubicBezTo>
                      <a:pt x="341" y="483"/>
                      <a:pt x="256" y="467"/>
                      <a:pt x="169" y="434"/>
                    </a:cubicBezTo>
                    <a:cubicBezTo>
                      <a:pt x="273" y="337"/>
                      <a:pt x="409" y="217"/>
                      <a:pt x="324" y="72"/>
                    </a:cubicBezTo>
                    <a:cubicBezTo>
                      <a:pt x="296" y="27"/>
                      <a:pt x="239" y="1"/>
                      <a:pt x="1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0" name="Google Shape;1090;p9"/>
              <p:cNvSpPr/>
              <p:nvPr/>
            </p:nvSpPr>
            <p:spPr>
              <a:xfrm>
                <a:off x="8256836" y="2927171"/>
                <a:ext cx="58840" cy="52602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01" extrusionOk="0">
                    <a:moveTo>
                      <a:pt x="237" y="1"/>
                    </a:moveTo>
                    <a:cubicBezTo>
                      <a:pt x="160" y="1"/>
                      <a:pt x="86" y="45"/>
                      <a:pt x="66" y="139"/>
                    </a:cubicBezTo>
                    <a:cubicBezTo>
                      <a:pt x="62" y="166"/>
                      <a:pt x="84" y="184"/>
                      <a:pt x="105" y="184"/>
                    </a:cubicBezTo>
                    <a:cubicBezTo>
                      <a:pt x="120" y="184"/>
                      <a:pt x="134" y="176"/>
                      <a:pt x="140" y="158"/>
                    </a:cubicBezTo>
                    <a:cubicBezTo>
                      <a:pt x="156" y="105"/>
                      <a:pt x="183" y="85"/>
                      <a:pt x="212" y="85"/>
                    </a:cubicBezTo>
                    <a:cubicBezTo>
                      <a:pt x="276" y="85"/>
                      <a:pt x="350" y="181"/>
                      <a:pt x="348" y="236"/>
                    </a:cubicBezTo>
                    <a:cubicBezTo>
                      <a:pt x="348" y="304"/>
                      <a:pt x="302" y="369"/>
                      <a:pt x="260" y="418"/>
                    </a:cubicBezTo>
                    <a:cubicBezTo>
                      <a:pt x="195" y="495"/>
                      <a:pt x="114" y="557"/>
                      <a:pt x="46" y="625"/>
                    </a:cubicBezTo>
                    <a:cubicBezTo>
                      <a:pt x="1" y="670"/>
                      <a:pt x="40" y="732"/>
                      <a:pt x="92" y="735"/>
                    </a:cubicBezTo>
                    <a:cubicBezTo>
                      <a:pt x="270" y="758"/>
                      <a:pt x="448" y="790"/>
                      <a:pt x="629" y="800"/>
                    </a:cubicBezTo>
                    <a:cubicBezTo>
                      <a:pt x="638" y="800"/>
                      <a:pt x="646" y="800"/>
                      <a:pt x="654" y="800"/>
                    </a:cubicBezTo>
                    <a:cubicBezTo>
                      <a:pt x="743" y="800"/>
                      <a:pt x="828" y="782"/>
                      <a:pt x="869" y="693"/>
                    </a:cubicBezTo>
                    <a:cubicBezTo>
                      <a:pt x="896" y="646"/>
                      <a:pt x="856" y="601"/>
                      <a:pt x="813" y="601"/>
                    </a:cubicBezTo>
                    <a:cubicBezTo>
                      <a:pt x="793" y="601"/>
                      <a:pt x="773" y="611"/>
                      <a:pt x="759" y="635"/>
                    </a:cubicBezTo>
                    <a:cubicBezTo>
                      <a:pt x="740" y="666"/>
                      <a:pt x="697" y="676"/>
                      <a:pt x="647" y="676"/>
                    </a:cubicBezTo>
                    <a:cubicBezTo>
                      <a:pt x="568" y="676"/>
                      <a:pt x="472" y="650"/>
                      <a:pt x="432" y="644"/>
                    </a:cubicBezTo>
                    <a:cubicBezTo>
                      <a:pt x="364" y="638"/>
                      <a:pt x="299" y="628"/>
                      <a:pt x="228" y="622"/>
                    </a:cubicBezTo>
                    <a:cubicBezTo>
                      <a:pt x="370" y="476"/>
                      <a:pt x="542" y="304"/>
                      <a:pt x="419" y="103"/>
                    </a:cubicBezTo>
                    <a:cubicBezTo>
                      <a:pt x="379" y="36"/>
                      <a:pt x="307" y="1"/>
                      <a:pt x="2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1" name="Google Shape;1091;p9"/>
              <p:cNvSpPr/>
              <p:nvPr/>
            </p:nvSpPr>
            <p:spPr>
              <a:xfrm>
                <a:off x="8313048" y="2875951"/>
                <a:ext cx="53258" cy="67968"/>
              </a:xfrm>
              <a:custGeom>
                <a:avLst/>
                <a:gdLst/>
                <a:ahLst/>
                <a:cxnLst/>
                <a:rect l="l" t="t" r="r" b="b"/>
                <a:pathLst>
                  <a:path w="811" h="1035" extrusionOk="0">
                    <a:moveTo>
                      <a:pt x="481" y="1"/>
                    </a:moveTo>
                    <a:cubicBezTo>
                      <a:pt x="364" y="1"/>
                      <a:pt x="250" y="33"/>
                      <a:pt x="156" y="106"/>
                    </a:cubicBezTo>
                    <a:cubicBezTo>
                      <a:pt x="78" y="161"/>
                      <a:pt x="0" y="252"/>
                      <a:pt x="65" y="349"/>
                    </a:cubicBezTo>
                    <a:cubicBezTo>
                      <a:pt x="149" y="478"/>
                      <a:pt x="369" y="440"/>
                      <a:pt x="496" y="485"/>
                    </a:cubicBezTo>
                    <a:cubicBezTo>
                      <a:pt x="593" y="524"/>
                      <a:pt x="645" y="566"/>
                      <a:pt x="635" y="676"/>
                    </a:cubicBezTo>
                    <a:cubicBezTo>
                      <a:pt x="629" y="776"/>
                      <a:pt x="577" y="838"/>
                      <a:pt x="473" y="864"/>
                    </a:cubicBezTo>
                    <a:cubicBezTo>
                      <a:pt x="376" y="887"/>
                      <a:pt x="305" y="864"/>
                      <a:pt x="214" y="912"/>
                    </a:cubicBezTo>
                    <a:cubicBezTo>
                      <a:pt x="153" y="946"/>
                      <a:pt x="191" y="1035"/>
                      <a:pt x="250" y="1035"/>
                    </a:cubicBezTo>
                    <a:cubicBezTo>
                      <a:pt x="260" y="1035"/>
                      <a:pt x="271" y="1032"/>
                      <a:pt x="282" y="1026"/>
                    </a:cubicBezTo>
                    <a:cubicBezTo>
                      <a:pt x="360" y="981"/>
                      <a:pt x="473" y="1003"/>
                      <a:pt x="557" y="971"/>
                    </a:cubicBezTo>
                    <a:cubicBezTo>
                      <a:pt x="616" y="951"/>
                      <a:pt x="667" y="916"/>
                      <a:pt x="710" y="870"/>
                    </a:cubicBezTo>
                    <a:cubicBezTo>
                      <a:pt x="778" y="789"/>
                      <a:pt x="810" y="679"/>
                      <a:pt x="771" y="576"/>
                    </a:cubicBezTo>
                    <a:cubicBezTo>
                      <a:pt x="726" y="459"/>
                      <a:pt x="612" y="388"/>
                      <a:pt x="499" y="355"/>
                    </a:cubicBezTo>
                    <a:cubicBezTo>
                      <a:pt x="454" y="346"/>
                      <a:pt x="405" y="336"/>
                      <a:pt x="356" y="333"/>
                    </a:cubicBezTo>
                    <a:cubicBezTo>
                      <a:pt x="269" y="320"/>
                      <a:pt x="240" y="349"/>
                      <a:pt x="246" y="239"/>
                    </a:cubicBezTo>
                    <a:cubicBezTo>
                      <a:pt x="253" y="141"/>
                      <a:pt x="295" y="125"/>
                      <a:pt x="389" y="96"/>
                    </a:cubicBezTo>
                    <a:cubicBezTo>
                      <a:pt x="437" y="82"/>
                      <a:pt x="487" y="78"/>
                      <a:pt x="536" y="78"/>
                    </a:cubicBezTo>
                    <a:cubicBezTo>
                      <a:pt x="556" y="78"/>
                      <a:pt x="576" y="79"/>
                      <a:pt x="596" y="80"/>
                    </a:cubicBezTo>
                    <a:cubicBezTo>
                      <a:pt x="597" y="80"/>
                      <a:pt x="598" y="80"/>
                      <a:pt x="599" y="80"/>
                    </a:cubicBezTo>
                    <a:cubicBezTo>
                      <a:pt x="636" y="80"/>
                      <a:pt x="644" y="15"/>
                      <a:pt x="603" y="12"/>
                    </a:cubicBezTo>
                    <a:cubicBezTo>
                      <a:pt x="562" y="4"/>
                      <a:pt x="521" y="1"/>
                      <a:pt x="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92" name="Google Shape;1092;p9"/>
            <p:cNvGrpSpPr/>
            <p:nvPr/>
          </p:nvGrpSpPr>
          <p:grpSpPr>
            <a:xfrm rot="1974685">
              <a:off x="6683062" y="3805175"/>
              <a:ext cx="1187875" cy="262190"/>
              <a:chOff x="7968422" y="675563"/>
              <a:chExt cx="462304" cy="102049"/>
            </a:xfrm>
          </p:grpSpPr>
          <p:sp>
            <p:nvSpPr>
              <p:cNvPr id="1093" name="Google Shape;1093;p9"/>
              <p:cNvSpPr/>
              <p:nvPr/>
            </p:nvSpPr>
            <p:spPr>
              <a:xfrm>
                <a:off x="7968422" y="693884"/>
                <a:ext cx="58052" cy="61139"/>
              </a:xfrm>
              <a:custGeom>
                <a:avLst/>
                <a:gdLst/>
                <a:ahLst/>
                <a:cxnLst/>
                <a:rect l="l" t="t" r="r" b="b"/>
                <a:pathLst>
                  <a:path w="884" h="931" extrusionOk="0">
                    <a:moveTo>
                      <a:pt x="554" y="0"/>
                    </a:moveTo>
                    <a:cubicBezTo>
                      <a:pt x="537" y="0"/>
                      <a:pt x="521" y="1"/>
                      <a:pt x="505" y="3"/>
                    </a:cubicBezTo>
                    <a:cubicBezTo>
                      <a:pt x="305" y="32"/>
                      <a:pt x="107" y="165"/>
                      <a:pt x="49" y="366"/>
                    </a:cubicBezTo>
                    <a:cubicBezTo>
                      <a:pt x="0" y="534"/>
                      <a:pt x="49" y="732"/>
                      <a:pt x="188" y="842"/>
                    </a:cubicBezTo>
                    <a:cubicBezTo>
                      <a:pt x="269" y="906"/>
                      <a:pt x="365" y="930"/>
                      <a:pt x="464" y="930"/>
                    </a:cubicBezTo>
                    <a:cubicBezTo>
                      <a:pt x="586" y="930"/>
                      <a:pt x="712" y="893"/>
                      <a:pt x="820" y="849"/>
                    </a:cubicBezTo>
                    <a:cubicBezTo>
                      <a:pt x="883" y="825"/>
                      <a:pt x="867" y="724"/>
                      <a:pt x="804" y="724"/>
                    </a:cubicBezTo>
                    <a:cubicBezTo>
                      <a:pt x="797" y="724"/>
                      <a:pt x="789" y="726"/>
                      <a:pt x="781" y="729"/>
                    </a:cubicBezTo>
                    <a:cubicBezTo>
                      <a:pt x="689" y="764"/>
                      <a:pt x="574" y="792"/>
                      <a:pt x="467" y="792"/>
                    </a:cubicBezTo>
                    <a:cubicBezTo>
                      <a:pt x="306" y="792"/>
                      <a:pt x="165" y="727"/>
                      <a:pt x="156" y="518"/>
                    </a:cubicBezTo>
                    <a:cubicBezTo>
                      <a:pt x="146" y="376"/>
                      <a:pt x="227" y="259"/>
                      <a:pt x="343" y="184"/>
                    </a:cubicBezTo>
                    <a:cubicBezTo>
                      <a:pt x="391" y="156"/>
                      <a:pt x="509" y="110"/>
                      <a:pt x="605" y="110"/>
                    </a:cubicBezTo>
                    <a:cubicBezTo>
                      <a:pt x="674" y="110"/>
                      <a:pt x="731" y="134"/>
                      <a:pt x="742" y="204"/>
                    </a:cubicBezTo>
                    <a:cubicBezTo>
                      <a:pt x="745" y="231"/>
                      <a:pt x="765" y="245"/>
                      <a:pt x="784" y="245"/>
                    </a:cubicBezTo>
                    <a:cubicBezTo>
                      <a:pt x="803" y="245"/>
                      <a:pt x="821" y="231"/>
                      <a:pt x="823" y="204"/>
                    </a:cubicBezTo>
                    <a:cubicBezTo>
                      <a:pt x="840" y="56"/>
                      <a:pt x="681" y="0"/>
                      <a:pt x="5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4" name="Google Shape;1094;p9"/>
              <p:cNvSpPr/>
              <p:nvPr/>
            </p:nvSpPr>
            <p:spPr>
              <a:xfrm>
                <a:off x="8024765" y="724551"/>
                <a:ext cx="27581" cy="53061"/>
              </a:xfrm>
              <a:custGeom>
                <a:avLst/>
                <a:gdLst/>
                <a:ahLst/>
                <a:cxnLst/>
                <a:rect l="l" t="t" r="r" b="b"/>
                <a:pathLst>
                  <a:path w="420" h="808" extrusionOk="0">
                    <a:moveTo>
                      <a:pt x="353" y="0"/>
                    </a:moveTo>
                    <a:cubicBezTo>
                      <a:pt x="339" y="0"/>
                      <a:pt x="324" y="6"/>
                      <a:pt x="311" y="19"/>
                    </a:cubicBezTo>
                    <a:cubicBezTo>
                      <a:pt x="286" y="48"/>
                      <a:pt x="263" y="80"/>
                      <a:pt x="243" y="116"/>
                    </a:cubicBezTo>
                    <a:cubicBezTo>
                      <a:pt x="237" y="129"/>
                      <a:pt x="227" y="165"/>
                      <a:pt x="221" y="171"/>
                    </a:cubicBezTo>
                    <a:cubicBezTo>
                      <a:pt x="215" y="175"/>
                      <a:pt x="210" y="176"/>
                      <a:pt x="203" y="176"/>
                    </a:cubicBezTo>
                    <a:cubicBezTo>
                      <a:pt x="159" y="176"/>
                      <a:pt x="97" y="97"/>
                      <a:pt x="94" y="54"/>
                    </a:cubicBezTo>
                    <a:cubicBezTo>
                      <a:pt x="93" y="33"/>
                      <a:pt x="73" y="19"/>
                      <a:pt x="54" y="19"/>
                    </a:cubicBezTo>
                    <a:cubicBezTo>
                      <a:pt x="39" y="19"/>
                      <a:pt x="24" y="28"/>
                      <a:pt x="20" y="48"/>
                    </a:cubicBezTo>
                    <a:cubicBezTo>
                      <a:pt x="0" y="155"/>
                      <a:pt x="17" y="317"/>
                      <a:pt x="162" y="330"/>
                    </a:cubicBezTo>
                    <a:cubicBezTo>
                      <a:pt x="168" y="330"/>
                      <a:pt x="173" y="331"/>
                      <a:pt x="179" y="331"/>
                    </a:cubicBezTo>
                    <a:cubicBezTo>
                      <a:pt x="204" y="331"/>
                      <a:pt x="224" y="324"/>
                      <a:pt x="240" y="314"/>
                    </a:cubicBezTo>
                    <a:lnTo>
                      <a:pt x="240" y="314"/>
                    </a:lnTo>
                    <a:cubicBezTo>
                      <a:pt x="208" y="456"/>
                      <a:pt x="166" y="592"/>
                      <a:pt x="133" y="735"/>
                    </a:cubicBezTo>
                    <a:cubicBezTo>
                      <a:pt x="124" y="781"/>
                      <a:pt x="157" y="807"/>
                      <a:pt x="191" y="807"/>
                    </a:cubicBezTo>
                    <a:cubicBezTo>
                      <a:pt x="214" y="807"/>
                      <a:pt x="237" y="795"/>
                      <a:pt x="247" y="767"/>
                    </a:cubicBezTo>
                    <a:cubicBezTo>
                      <a:pt x="328" y="547"/>
                      <a:pt x="376" y="310"/>
                      <a:pt x="415" y="77"/>
                    </a:cubicBezTo>
                    <a:cubicBezTo>
                      <a:pt x="420" y="35"/>
                      <a:pt x="388" y="0"/>
                      <a:pt x="3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5" name="Google Shape;1095;p9"/>
              <p:cNvSpPr/>
              <p:nvPr/>
            </p:nvSpPr>
            <p:spPr>
              <a:xfrm>
                <a:off x="8060095" y="730330"/>
                <a:ext cx="35133" cy="7552"/>
              </a:xfrm>
              <a:custGeom>
                <a:avLst/>
                <a:gdLst/>
                <a:ahLst/>
                <a:cxnLst/>
                <a:rect l="l" t="t" r="r" b="b"/>
                <a:pathLst>
                  <a:path w="535" h="115" extrusionOk="0">
                    <a:moveTo>
                      <a:pt x="315" y="1"/>
                    </a:moveTo>
                    <a:cubicBezTo>
                      <a:pt x="226" y="1"/>
                      <a:pt x="136" y="7"/>
                      <a:pt x="55" y="15"/>
                    </a:cubicBezTo>
                    <a:cubicBezTo>
                      <a:pt x="0" y="18"/>
                      <a:pt x="0" y="96"/>
                      <a:pt x="55" y="99"/>
                    </a:cubicBezTo>
                    <a:cubicBezTo>
                      <a:pt x="147" y="106"/>
                      <a:pt x="247" y="115"/>
                      <a:pt x="345" y="115"/>
                    </a:cubicBezTo>
                    <a:cubicBezTo>
                      <a:pt x="395" y="115"/>
                      <a:pt x="445" y="112"/>
                      <a:pt x="493" y="106"/>
                    </a:cubicBezTo>
                    <a:cubicBezTo>
                      <a:pt x="535" y="93"/>
                      <a:pt x="535" y="15"/>
                      <a:pt x="493" y="12"/>
                    </a:cubicBezTo>
                    <a:cubicBezTo>
                      <a:pt x="436" y="4"/>
                      <a:pt x="376" y="1"/>
                      <a:pt x="3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6" name="Google Shape;1096;p9"/>
              <p:cNvSpPr/>
              <p:nvPr/>
            </p:nvSpPr>
            <p:spPr>
              <a:xfrm>
                <a:off x="8059898" y="717262"/>
                <a:ext cx="33360" cy="8865"/>
              </a:xfrm>
              <a:custGeom>
                <a:avLst/>
                <a:gdLst/>
                <a:ahLst/>
                <a:cxnLst/>
                <a:rect l="l" t="t" r="r" b="b"/>
                <a:pathLst>
                  <a:path w="508" h="135" extrusionOk="0">
                    <a:moveTo>
                      <a:pt x="256" y="0"/>
                    </a:moveTo>
                    <a:cubicBezTo>
                      <a:pt x="182" y="0"/>
                      <a:pt x="109" y="13"/>
                      <a:pt x="42" y="39"/>
                    </a:cubicBezTo>
                    <a:cubicBezTo>
                      <a:pt x="0" y="54"/>
                      <a:pt x="11" y="118"/>
                      <a:pt x="51" y="118"/>
                    </a:cubicBezTo>
                    <a:cubicBezTo>
                      <a:pt x="54" y="118"/>
                      <a:pt x="58" y="118"/>
                      <a:pt x="62" y="117"/>
                    </a:cubicBezTo>
                    <a:cubicBezTo>
                      <a:pt x="113" y="103"/>
                      <a:pt x="163" y="97"/>
                      <a:pt x="212" y="97"/>
                    </a:cubicBezTo>
                    <a:cubicBezTo>
                      <a:pt x="282" y="97"/>
                      <a:pt x="351" y="110"/>
                      <a:pt x="421" y="133"/>
                    </a:cubicBezTo>
                    <a:cubicBezTo>
                      <a:pt x="426" y="134"/>
                      <a:pt x="431" y="135"/>
                      <a:pt x="435" y="135"/>
                    </a:cubicBezTo>
                    <a:cubicBezTo>
                      <a:pt x="489" y="135"/>
                      <a:pt x="507" y="51"/>
                      <a:pt x="450" y="33"/>
                    </a:cubicBezTo>
                    <a:cubicBezTo>
                      <a:pt x="389" y="11"/>
                      <a:pt x="322" y="0"/>
                      <a:pt x="2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7" name="Google Shape;1097;p9"/>
              <p:cNvSpPr/>
              <p:nvPr/>
            </p:nvSpPr>
            <p:spPr>
              <a:xfrm>
                <a:off x="8102647" y="693687"/>
                <a:ext cx="50369" cy="60285"/>
              </a:xfrm>
              <a:custGeom>
                <a:avLst/>
                <a:gdLst/>
                <a:ahLst/>
                <a:cxnLst/>
                <a:rect l="l" t="t" r="r" b="b"/>
                <a:pathLst>
                  <a:path w="767" h="918" extrusionOk="0">
                    <a:moveTo>
                      <a:pt x="330" y="0"/>
                    </a:moveTo>
                    <a:cubicBezTo>
                      <a:pt x="306" y="0"/>
                      <a:pt x="281" y="6"/>
                      <a:pt x="256" y="19"/>
                    </a:cubicBezTo>
                    <a:cubicBezTo>
                      <a:pt x="123" y="90"/>
                      <a:pt x="33" y="294"/>
                      <a:pt x="16" y="440"/>
                    </a:cubicBezTo>
                    <a:cubicBezTo>
                      <a:pt x="0" y="589"/>
                      <a:pt x="55" y="754"/>
                      <a:pt x="182" y="848"/>
                    </a:cubicBezTo>
                    <a:cubicBezTo>
                      <a:pt x="252" y="898"/>
                      <a:pt x="332" y="918"/>
                      <a:pt x="413" y="918"/>
                    </a:cubicBezTo>
                    <a:cubicBezTo>
                      <a:pt x="510" y="918"/>
                      <a:pt x="608" y="890"/>
                      <a:pt x="697" y="855"/>
                    </a:cubicBezTo>
                    <a:cubicBezTo>
                      <a:pt x="767" y="823"/>
                      <a:pt x="755" y="728"/>
                      <a:pt x="693" y="728"/>
                    </a:cubicBezTo>
                    <a:cubicBezTo>
                      <a:pt x="687" y="728"/>
                      <a:pt x="679" y="729"/>
                      <a:pt x="671" y="732"/>
                    </a:cubicBezTo>
                    <a:cubicBezTo>
                      <a:pt x="589" y="756"/>
                      <a:pt x="496" y="780"/>
                      <a:pt x="410" y="780"/>
                    </a:cubicBezTo>
                    <a:cubicBezTo>
                      <a:pt x="299" y="780"/>
                      <a:pt x="200" y="739"/>
                      <a:pt x="152" y="602"/>
                    </a:cubicBezTo>
                    <a:cubicBezTo>
                      <a:pt x="123" y="521"/>
                      <a:pt x="130" y="437"/>
                      <a:pt x="152" y="359"/>
                    </a:cubicBezTo>
                    <a:cubicBezTo>
                      <a:pt x="162" y="311"/>
                      <a:pt x="188" y="259"/>
                      <a:pt x="217" y="213"/>
                    </a:cubicBezTo>
                    <a:cubicBezTo>
                      <a:pt x="222" y="204"/>
                      <a:pt x="302" y="82"/>
                      <a:pt x="351" y="82"/>
                    </a:cubicBezTo>
                    <a:cubicBezTo>
                      <a:pt x="367" y="82"/>
                      <a:pt x="379" y="94"/>
                      <a:pt x="386" y="126"/>
                    </a:cubicBezTo>
                    <a:cubicBezTo>
                      <a:pt x="390" y="143"/>
                      <a:pt x="404" y="151"/>
                      <a:pt x="418" y="151"/>
                    </a:cubicBezTo>
                    <a:cubicBezTo>
                      <a:pt x="435" y="151"/>
                      <a:pt x="452" y="139"/>
                      <a:pt x="450" y="119"/>
                    </a:cubicBezTo>
                    <a:cubicBezTo>
                      <a:pt x="448" y="46"/>
                      <a:pt x="395" y="0"/>
                      <a:pt x="3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8" name="Google Shape;1098;p9"/>
              <p:cNvSpPr/>
              <p:nvPr/>
            </p:nvSpPr>
            <p:spPr>
              <a:xfrm>
                <a:off x="8139881" y="675563"/>
                <a:ext cx="47939" cy="36907"/>
              </a:xfrm>
              <a:custGeom>
                <a:avLst/>
                <a:gdLst/>
                <a:ahLst/>
                <a:cxnLst/>
                <a:rect l="l" t="t" r="r" b="b"/>
                <a:pathLst>
                  <a:path w="730" h="562" extrusionOk="0">
                    <a:moveTo>
                      <a:pt x="255" y="289"/>
                    </a:moveTo>
                    <a:cubicBezTo>
                      <a:pt x="303" y="289"/>
                      <a:pt x="361" y="313"/>
                      <a:pt x="418" y="344"/>
                    </a:cubicBezTo>
                    <a:cubicBezTo>
                      <a:pt x="399" y="376"/>
                      <a:pt x="373" y="405"/>
                      <a:pt x="340" y="425"/>
                    </a:cubicBezTo>
                    <a:cubicBezTo>
                      <a:pt x="323" y="435"/>
                      <a:pt x="291" y="442"/>
                      <a:pt x="257" y="442"/>
                    </a:cubicBezTo>
                    <a:cubicBezTo>
                      <a:pt x="189" y="442"/>
                      <a:pt x="117" y="413"/>
                      <a:pt x="172" y="331"/>
                    </a:cubicBezTo>
                    <a:cubicBezTo>
                      <a:pt x="192" y="301"/>
                      <a:pt x="221" y="289"/>
                      <a:pt x="255" y="289"/>
                    </a:cubicBezTo>
                    <a:close/>
                    <a:moveTo>
                      <a:pt x="578" y="1"/>
                    </a:moveTo>
                    <a:cubicBezTo>
                      <a:pt x="570" y="1"/>
                      <a:pt x="562" y="5"/>
                      <a:pt x="557" y="16"/>
                    </a:cubicBezTo>
                    <a:cubicBezTo>
                      <a:pt x="518" y="91"/>
                      <a:pt x="496" y="172"/>
                      <a:pt x="463" y="250"/>
                    </a:cubicBezTo>
                    <a:cubicBezTo>
                      <a:pt x="401" y="214"/>
                      <a:pt x="334" y="184"/>
                      <a:pt x="256" y="184"/>
                    </a:cubicBezTo>
                    <a:cubicBezTo>
                      <a:pt x="248" y="184"/>
                      <a:pt x="241" y="184"/>
                      <a:pt x="233" y="185"/>
                    </a:cubicBezTo>
                    <a:cubicBezTo>
                      <a:pt x="110" y="201"/>
                      <a:pt x="0" y="301"/>
                      <a:pt x="55" y="431"/>
                    </a:cubicBezTo>
                    <a:cubicBezTo>
                      <a:pt x="90" y="520"/>
                      <a:pt x="168" y="561"/>
                      <a:pt x="252" y="561"/>
                    </a:cubicBezTo>
                    <a:cubicBezTo>
                      <a:pt x="302" y="561"/>
                      <a:pt x="354" y="546"/>
                      <a:pt x="399" y="519"/>
                    </a:cubicBezTo>
                    <a:cubicBezTo>
                      <a:pt x="441" y="489"/>
                      <a:pt x="480" y="444"/>
                      <a:pt x="509" y="395"/>
                    </a:cubicBezTo>
                    <a:cubicBezTo>
                      <a:pt x="564" y="431"/>
                      <a:pt x="612" y="463"/>
                      <a:pt x="645" y="473"/>
                    </a:cubicBezTo>
                    <a:cubicBezTo>
                      <a:pt x="651" y="475"/>
                      <a:pt x="657" y="476"/>
                      <a:pt x="663" y="476"/>
                    </a:cubicBezTo>
                    <a:cubicBezTo>
                      <a:pt x="714" y="476"/>
                      <a:pt x="729" y="390"/>
                      <a:pt x="671" y="366"/>
                    </a:cubicBezTo>
                    <a:cubicBezTo>
                      <a:pt x="625" y="350"/>
                      <a:pt x="590" y="327"/>
                      <a:pt x="548" y="301"/>
                    </a:cubicBezTo>
                    <a:cubicBezTo>
                      <a:pt x="580" y="214"/>
                      <a:pt x="596" y="117"/>
                      <a:pt x="609" y="36"/>
                    </a:cubicBezTo>
                    <a:cubicBezTo>
                      <a:pt x="611" y="17"/>
                      <a:pt x="594" y="1"/>
                      <a:pt x="5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9" name="Google Shape;1099;p9"/>
              <p:cNvSpPr/>
              <p:nvPr/>
            </p:nvSpPr>
            <p:spPr>
              <a:xfrm>
                <a:off x="8144938" y="726061"/>
                <a:ext cx="31850" cy="46297"/>
              </a:xfrm>
              <a:custGeom>
                <a:avLst/>
                <a:gdLst/>
                <a:ahLst/>
                <a:cxnLst/>
                <a:rect l="l" t="t" r="r" b="b"/>
                <a:pathLst>
                  <a:path w="485" h="705" extrusionOk="0">
                    <a:moveTo>
                      <a:pt x="424" y="0"/>
                    </a:moveTo>
                    <a:cubicBezTo>
                      <a:pt x="404" y="0"/>
                      <a:pt x="384" y="9"/>
                      <a:pt x="373" y="28"/>
                    </a:cubicBezTo>
                    <a:cubicBezTo>
                      <a:pt x="354" y="64"/>
                      <a:pt x="338" y="106"/>
                      <a:pt x="309" y="132"/>
                    </a:cubicBezTo>
                    <a:cubicBezTo>
                      <a:pt x="285" y="157"/>
                      <a:pt x="223" y="188"/>
                      <a:pt x="175" y="188"/>
                    </a:cubicBezTo>
                    <a:cubicBezTo>
                      <a:pt x="131" y="188"/>
                      <a:pt x="99" y="163"/>
                      <a:pt x="114" y="90"/>
                    </a:cubicBezTo>
                    <a:cubicBezTo>
                      <a:pt x="120" y="59"/>
                      <a:pt x="101" y="42"/>
                      <a:pt x="80" y="42"/>
                    </a:cubicBezTo>
                    <a:cubicBezTo>
                      <a:pt x="66" y="42"/>
                      <a:pt x="51" y="50"/>
                      <a:pt x="43" y="67"/>
                    </a:cubicBezTo>
                    <a:cubicBezTo>
                      <a:pt x="1" y="171"/>
                      <a:pt x="85" y="271"/>
                      <a:pt x="189" y="287"/>
                    </a:cubicBezTo>
                    <a:cubicBezTo>
                      <a:pt x="196" y="288"/>
                      <a:pt x="203" y="289"/>
                      <a:pt x="210" y="289"/>
                    </a:cubicBezTo>
                    <a:cubicBezTo>
                      <a:pt x="256" y="289"/>
                      <a:pt x="298" y="271"/>
                      <a:pt x="338" y="245"/>
                    </a:cubicBezTo>
                    <a:lnTo>
                      <a:pt x="338" y="245"/>
                    </a:lnTo>
                    <a:cubicBezTo>
                      <a:pt x="318" y="385"/>
                      <a:pt x="292" y="521"/>
                      <a:pt x="296" y="657"/>
                    </a:cubicBezTo>
                    <a:cubicBezTo>
                      <a:pt x="296" y="687"/>
                      <a:pt x="322" y="704"/>
                      <a:pt x="347" y="704"/>
                    </a:cubicBezTo>
                    <a:cubicBezTo>
                      <a:pt x="368" y="704"/>
                      <a:pt x="388" y="693"/>
                      <a:pt x="393" y="666"/>
                    </a:cubicBezTo>
                    <a:cubicBezTo>
                      <a:pt x="448" y="472"/>
                      <a:pt x="454" y="255"/>
                      <a:pt x="480" y="51"/>
                    </a:cubicBezTo>
                    <a:cubicBezTo>
                      <a:pt x="484" y="20"/>
                      <a:pt x="454" y="0"/>
                      <a:pt x="4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0" name="Google Shape;1100;p9"/>
              <p:cNvSpPr/>
              <p:nvPr/>
            </p:nvSpPr>
            <p:spPr>
              <a:xfrm>
                <a:off x="8178560" y="686464"/>
                <a:ext cx="48070" cy="84452"/>
              </a:xfrm>
              <a:custGeom>
                <a:avLst/>
                <a:gdLst/>
                <a:ahLst/>
                <a:cxnLst/>
                <a:rect l="l" t="t" r="r" b="b"/>
                <a:pathLst>
                  <a:path w="732" h="1286" extrusionOk="0">
                    <a:moveTo>
                      <a:pt x="537" y="1"/>
                    </a:moveTo>
                    <a:cubicBezTo>
                      <a:pt x="532" y="1"/>
                      <a:pt x="525" y="2"/>
                      <a:pt x="519" y="6"/>
                    </a:cubicBezTo>
                    <a:cubicBezTo>
                      <a:pt x="23" y="265"/>
                      <a:pt x="1" y="1234"/>
                      <a:pt x="652" y="1286"/>
                    </a:cubicBezTo>
                    <a:cubicBezTo>
                      <a:pt x="654" y="1286"/>
                      <a:pt x="655" y="1286"/>
                      <a:pt x="657" y="1286"/>
                    </a:cubicBezTo>
                    <a:cubicBezTo>
                      <a:pt x="717" y="1286"/>
                      <a:pt x="731" y="1178"/>
                      <a:pt x="668" y="1169"/>
                    </a:cubicBezTo>
                    <a:cubicBezTo>
                      <a:pt x="108" y="1088"/>
                      <a:pt x="189" y="340"/>
                      <a:pt x="555" y="67"/>
                    </a:cubicBezTo>
                    <a:cubicBezTo>
                      <a:pt x="584" y="43"/>
                      <a:pt x="567" y="1"/>
                      <a:pt x="5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1" name="Google Shape;1101;p9"/>
              <p:cNvSpPr/>
              <p:nvPr/>
            </p:nvSpPr>
            <p:spPr>
              <a:xfrm>
                <a:off x="8206468" y="700582"/>
                <a:ext cx="51945" cy="42423"/>
              </a:xfrm>
              <a:custGeom>
                <a:avLst/>
                <a:gdLst/>
                <a:ahLst/>
                <a:cxnLst/>
                <a:rect l="l" t="t" r="r" b="b"/>
                <a:pathLst>
                  <a:path w="791" h="646" extrusionOk="0">
                    <a:moveTo>
                      <a:pt x="214" y="298"/>
                    </a:moveTo>
                    <a:cubicBezTo>
                      <a:pt x="261" y="298"/>
                      <a:pt x="307" y="343"/>
                      <a:pt x="347" y="377"/>
                    </a:cubicBezTo>
                    <a:cubicBezTo>
                      <a:pt x="304" y="441"/>
                      <a:pt x="238" y="510"/>
                      <a:pt x="183" y="510"/>
                    </a:cubicBezTo>
                    <a:cubicBezTo>
                      <a:pt x="163" y="510"/>
                      <a:pt x="145" y="501"/>
                      <a:pt x="130" y="478"/>
                    </a:cubicBezTo>
                    <a:cubicBezTo>
                      <a:pt x="104" y="439"/>
                      <a:pt x="146" y="322"/>
                      <a:pt x="182" y="306"/>
                    </a:cubicBezTo>
                    <a:cubicBezTo>
                      <a:pt x="192" y="301"/>
                      <a:pt x="203" y="298"/>
                      <a:pt x="214" y="298"/>
                    </a:cubicBezTo>
                    <a:close/>
                    <a:moveTo>
                      <a:pt x="590" y="0"/>
                    </a:moveTo>
                    <a:cubicBezTo>
                      <a:pt x="582" y="0"/>
                      <a:pt x="574" y="3"/>
                      <a:pt x="567" y="11"/>
                    </a:cubicBezTo>
                    <a:cubicBezTo>
                      <a:pt x="499" y="92"/>
                      <a:pt x="467" y="183"/>
                      <a:pt x="418" y="274"/>
                    </a:cubicBezTo>
                    <a:cubicBezTo>
                      <a:pt x="360" y="225"/>
                      <a:pt x="295" y="163"/>
                      <a:pt x="214" y="163"/>
                    </a:cubicBezTo>
                    <a:cubicBezTo>
                      <a:pt x="71" y="163"/>
                      <a:pt x="0" y="345"/>
                      <a:pt x="13" y="468"/>
                    </a:cubicBezTo>
                    <a:cubicBezTo>
                      <a:pt x="23" y="567"/>
                      <a:pt x="90" y="609"/>
                      <a:pt x="166" y="609"/>
                    </a:cubicBezTo>
                    <a:cubicBezTo>
                      <a:pt x="215" y="609"/>
                      <a:pt x="267" y="592"/>
                      <a:pt x="311" y="562"/>
                    </a:cubicBezTo>
                    <a:cubicBezTo>
                      <a:pt x="360" y="530"/>
                      <a:pt x="395" y="487"/>
                      <a:pt x="428" y="439"/>
                    </a:cubicBezTo>
                    <a:cubicBezTo>
                      <a:pt x="509" y="504"/>
                      <a:pt x="596" y="572"/>
                      <a:pt x="677" y="633"/>
                    </a:cubicBezTo>
                    <a:cubicBezTo>
                      <a:pt x="688" y="642"/>
                      <a:pt x="699" y="646"/>
                      <a:pt x="710" y="646"/>
                    </a:cubicBezTo>
                    <a:cubicBezTo>
                      <a:pt x="754" y="646"/>
                      <a:pt x="791" y="582"/>
                      <a:pt x="752" y="546"/>
                    </a:cubicBezTo>
                    <a:cubicBezTo>
                      <a:pt x="667" y="471"/>
                      <a:pt x="580" y="403"/>
                      <a:pt x="493" y="335"/>
                    </a:cubicBezTo>
                    <a:cubicBezTo>
                      <a:pt x="538" y="241"/>
                      <a:pt x="574" y="141"/>
                      <a:pt x="622" y="57"/>
                    </a:cubicBezTo>
                    <a:cubicBezTo>
                      <a:pt x="639" y="32"/>
                      <a:pt x="616" y="0"/>
                      <a:pt x="5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2" name="Google Shape;1102;p9"/>
              <p:cNvSpPr/>
              <p:nvPr/>
            </p:nvSpPr>
            <p:spPr>
              <a:xfrm>
                <a:off x="8258806" y="712009"/>
                <a:ext cx="31916" cy="9391"/>
              </a:xfrm>
              <a:custGeom>
                <a:avLst/>
                <a:gdLst/>
                <a:ahLst/>
                <a:cxnLst/>
                <a:rect l="l" t="t" r="r" b="b"/>
                <a:pathLst>
                  <a:path w="486" h="143" extrusionOk="0">
                    <a:moveTo>
                      <a:pt x="56" y="1"/>
                    </a:moveTo>
                    <a:cubicBezTo>
                      <a:pt x="14" y="1"/>
                      <a:pt x="1" y="66"/>
                      <a:pt x="45" y="83"/>
                    </a:cubicBezTo>
                    <a:cubicBezTo>
                      <a:pt x="145" y="123"/>
                      <a:pt x="259" y="143"/>
                      <a:pt x="368" y="143"/>
                    </a:cubicBezTo>
                    <a:cubicBezTo>
                      <a:pt x="384" y="143"/>
                      <a:pt x="399" y="143"/>
                      <a:pt x="415" y="142"/>
                    </a:cubicBezTo>
                    <a:cubicBezTo>
                      <a:pt x="485" y="135"/>
                      <a:pt x="486" y="35"/>
                      <a:pt x="421" y="35"/>
                    </a:cubicBezTo>
                    <a:cubicBezTo>
                      <a:pt x="420" y="35"/>
                      <a:pt x="419" y="35"/>
                      <a:pt x="418" y="35"/>
                    </a:cubicBezTo>
                    <a:cubicBezTo>
                      <a:pt x="391" y="37"/>
                      <a:pt x="364" y="38"/>
                      <a:pt x="338" y="38"/>
                    </a:cubicBezTo>
                    <a:cubicBezTo>
                      <a:pt x="247" y="38"/>
                      <a:pt x="161" y="25"/>
                      <a:pt x="68" y="2"/>
                    </a:cubicBezTo>
                    <a:cubicBezTo>
                      <a:pt x="64" y="1"/>
                      <a:pt x="60" y="1"/>
                      <a:pt x="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3" name="Google Shape;1103;p9"/>
              <p:cNvSpPr/>
              <p:nvPr/>
            </p:nvSpPr>
            <p:spPr>
              <a:xfrm>
                <a:off x="8314295" y="694081"/>
                <a:ext cx="50369" cy="46100"/>
              </a:xfrm>
              <a:custGeom>
                <a:avLst/>
                <a:gdLst/>
                <a:ahLst/>
                <a:cxnLst/>
                <a:rect l="l" t="t" r="r" b="b"/>
                <a:pathLst>
                  <a:path w="767" h="702" extrusionOk="0">
                    <a:moveTo>
                      <a:pt x="170" y="245"/>
                    </a:moveTo>
                    <a:cubicBezTo>
                      <a:pt x="215" y="245"/>
                      <a:pt x="278" y="282"/>
                      <a:pt x="302" y="308"/>
                    </a:cubicBezTo>
                    <a:cubicBezTo>
                      <a:pt x="318" y="327"/>
                      <a:pt x="331" y="356"/>
                      <a:pt x="341" y="379"/>
                    </a:cubicBezTo>
                    <a:cubicBezTo>
                      <a:pt x="350" y="392"/>
                      <a:pt x="354" y="405"/>
                      <a:pt x="363" y="418"/>
                    </a:cubicBezTo>
                    <a:cubicBezTo>
                      <a:pt x="334" y="450"/>
                      <a:pt x="305" y="473"/>
                      <a:pt x="276" y="486"/>
                    </a:cubicBezTo>
                    <a:cubicBezTo>
                      <a:pt x="265" y="502"/>
                      <a:pt x="253" y="510"/>
                      <a:pt x="240" y="510"/>
                    </a:cubicBezTo>
                    <a:cubicBezTo>
                      <a:pt x="226" y="510"/>
                      <a:pt x="212" y="501"/>
                      <a:pt x="195" y="483"/>
                    </a:cubicBezTo>
                    <a:cubicBezTo>
                      <a:pt x="159" y="483"/>
                      <a:pt x="143" y="470"/>
                      <a:pt x="140" y="441"/>
                    </a:cubicBezTo>
                    <a:cubicBezTo>
                      <a:pt x="124" y="408"/>
                      <a:pt x="114" y="269"/>
                      <a:pt x="140" y="253"/>
                    </a:cubicBezTo>
                    <a:cubicBezTo>
                      <a:pt x="148" y="248"/>
                      <a:pt x="158" y="245"/>
                      <a:pt x="170" y="245"/>
                    </a:cubicBezTo>
                    <a:close/>
                    <a:moveTo>
                      <a:pt x="721" y="0"/>
                    </a:moveTo>
                    <a:cubicBezTo>
                      <a:pt x="711" y="0"/>
                      <a:pt x="700" y="5"/>
                      <a:pt x="691" y="16"/>
                    </a:cubicBezTo>
                    <a:cubicBezTo>
                      <a:pt x="613" y="123"/>
                      <a:pt x="542" y="227"/>
                      <a:pt x="451" y="324"/>
                    </a:cubicBezTo>
                    <a:cubicBezTo>
                      <a:pt x="406" y="237"/>
                      <a:pt x="363" y="146"/>
                      <a:pt x="269" y="107"/>
                    </a:cubicBezTo>
                    <a:cubicBezTo>
                      <a:pt x="241" y="94"/>
                      <a:pt x="215" y="88"/>
                      <a:pt x="192" y="88"/>
                    </a:cubicBezTo>
                    <a:cubicBezTo>
                      <a:pt x="57" y="88"/>
                      <a:pt x="0" y="280"/>
                      <a:pt x="17" y="402"/>
                    </a:cubicBezTo>
                    <a:cubicBezTo>
                      <a:pt x="36" y="521"/>
                      <a:pt x="94" y="637"/>
                      <a:pt x="195" y="637"/>
                    </a:cubicBezTo>
                    <a:cubicBezTo>
                      <a:pt x="228" y="637"/>
                      <a:pt x="266" y="625"/>
                      <a:pt x="308" y="596"/>
                    </a:cubicBezTo>
                    <a:cubicBezTo>
                      <a:pt x="347" y="570"/>
                      <a:pt x="383" y="544"/>
                      <a:pt x="415" y="512"/>
                    </a:cubicBezTo>
                    <a:cubicBezTo>
                      <a:pt x="422" y="522"/>
                      <a:pt x="425" y="531"/>
                      <a:pt x="435" y="541"/>
                    </a:cubicBezTo>
                    <a:cubicBezTo>
                      <a:pt x="493" y="619"/>
                      <a:pt x="564" y="680"/>
                      <a:pt x="661" y="700"/>
                    </a:cubicBezTo>
                    <a:cubicBezTo>
                      <a:pt x="666" y="701"/>
                      <a:pt x="671" y="701"/>
                      <a:pt x="676" y="701"/>
                    </a:cubicBezTo>
                    <a:cubicBezTo>
                      <a:pt x="743" y="701"/>
                      <a:pt x="767" y="598"/>
                      <a:pt x="694" y="583"/>
                    </a:cubicBezTo>
                    <a:cubicBezTo>
                      <a:pt x="600" y="564"/>
                      <a:pt x="548" y="499"/>
                      <a:pt x="503" y="424"/>
                    </a:cubicBezTo>
                    <a:cubicBezTo>
                      <a:pt x="603" y="311"/>
                      <a:pt x="694" y="178"/>
                      <a:pt x="749" y="55"/>
                    </a:cubicBezTo>
                    <a:cubicBezTo>
                      <a:pt x="762" y="24"/>
                      <a:pt x="743" y="0"/>
                      <a:pt x="7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4" name="Google Shape;1104;p9"/>
              <p:cNvSpPr/>
              <p:nvPr/>
            </p:nvSpPr>
            <p:spPr>
              <a:xfrm>
                <a:off x="8370310" y="732497"/>
                <a:ext cx="14250" cy="13265"/>
              </a:xfrm>
              <a:custGeom>
                <a:avLst/>
                <a:gdLst/>
                <a:ahLst/>
                <a:cxnLst/>
                <a:rect l="l" t="t" r="r" b="b"/>
                <a:pathLst>
                  <a:path w="217" h="202" extrusionOk="0">
                    <a:moveTo>
                      <a:pt x="149" y="0"/>
                    </a:moveTo>
                    <a:cubicBezTo>
                      <a:pt x="73" y="0"/>
                      <a:pt x="0" y="62"/>
                      <a:pt x="6" y="141"/>
                    </a:cubicBezTo>
                    <a:cubicBezTo>
                      <a:pt x="6" y="163"/>
                      <a:pt x="22" y="180"/>
                      <a:pt x="48" y="193"/>
                    </a:cubicBezTo>
                    <a:cubicBezTo>
                      <a:pt x="62" y="198"/>
                      <a:pt x="76" y="201"/>
                      <a:pt x="90" y="201"/>
                    </a:cubicBezTo>
                    <a:cubicBezTo>
                      <a:pt x="145" y="201"/>
                      <a:pt x="198" y="159"/>
                      <a:pt x="213" y="102"/>
                    </a:cubicBezTo>
                    <a:cubicBezTo>
                      <a:pt x="217" y="82"/>
                      <a:pt x="213" y="60"/>
                      <a:pt x="197" y="47"/>
                    </a:cubicBezTo>
                    <a:cubicBezTo>
                      <a:pt x="197" y="27"/>
                      <a:pt x="191" y="8"/>
                      <a:pt x="165" y="1"/>
                    </a:cubicBezTo>
                    <a:cubicBezTo>
                      <a:pt x="159" y="1"/>
                      <a:pt x="154" y="0"/>
                      <a:pt x="1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5" name="Google Shape;1105;p9"/>
              <p:cNvSpPr/>
              <p:nvPr/>
            </p:nvSpPr>
            <p:spPr>
              <a:xfrm>
                <a:off x="8396117" y="684100"/>
                <a:ext cx="34608" cy="77359"/>
              </a:xfrm>
              <a:custGeom>
                <a:avLst/>
                <a:gdLst/>
                <a:ahLst/>
                <a:cxnLst/>
                <a:rect l="l" t="t" r="r" b="b"/>
                <a:pathLst>
                  <a:path w="527" h="1178" extrusionOk="0">
                    <a:moveTo>
                      <a:pt x="46" y="1"/>
                    </a:moveTo>
                    <a:cubicBezTo>
                      <a:pt x="23" y="1"/>
                      <a:pt x="0" y="27"/>
                      <a:pt x="15" y="52"/>
                    </a:cubicBezTo>
                    <a:cubicBezTo>
                      <a:pt x="99" y="214"/>
                      <a:pt x="229" y="356"/>
                      <a:pt x="267" y="541"/>
                    </a:cubicBezTo>
                    <a:cubicBezTo>
                      <a:pt x="306" y="745"/>
                      <a:pt x="238" y="926"/>
                      <a:pt x="115" y="1085"/>
                    </a:cubicBezTo>
                    <a:cubicBezTo>
                      <a:pt x="86" y="1126"/>
                      <a:pt x="131" y="1178"/>
                      <a:pt x="173" y="1178"/>
                    </a:cubicBezTo>
                    <a:cubicBezTo>
                      <a:pt x="187" y="1178"/>
                      <a:pt x="202" y="1171"/>
                      <a:pt x="212" y="1156"/>
                    </a:cubicBezTo>
                    <a:cubicBezTo>
                      <a:pt x="527" y="787"/>
                      <a:pt x="381" y="330"/>
                      <a:pt x="67" y="10"/>
                    </a:cubicBezTo>
                    <a:cubicBezTo>
                      <a:pt x="60" y="3"/>
                      <a:pt x="53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06" name="Google Shape;1106;p9"/>
            <p:cNvGrpSpPr/>
            <p:nvPr/>
          </p:nvGrpSpPr>
          <p:grpSpPr>
            <a:xfrm rot="-4946701">
              <a:off x="-238012" y="4766590"/>
              <a:ext cx="979619" cy="216229"/>
              <a:chOff x="7968422" y="675563"/>
              <a:chExt cx="462304" cy="102049"/>
            </a:xfrm>
          </p:grpSpPr>
          <p:sp>
            <p:nvSpPr>
              <p:cNvPr id="1107" name="Google Shape;1107;p9"/>
              <p:cNvSpPr/>
              <p:nvPr/>
            </p:nvSpPr>
            <p:spPr>
              <a:xfrm>
                <a:off x="7968422" y="693884"/>
                <a:ext cx="58052" cy="61139"/>
              </a:xfrm>
              <a:custGeom>
                <a:avLst/>
                <a:gdLst/>
                <a:ahLst/>
                <a:cxnLst/>
                <a:rect l="l" t="t" r="r" b="b"/>
                <a:pathLst>
                  <a:path w="884" h="931" extrusionOk="0">
                    <a:moveTo>
                      <a:pt x="554" y="0"/>
                    </a:moveTo>
                    <a:cubicBezTo>
                      <a:pt x="537" y="0"/>
                      <a:pt x="521" y="1"/>
                      <a:pt x="505" y="3"/>
                    </a:cubicBezTo>
                    <a:cubicBezTo>
                      <a:pt x="305" y="32"/>
                      <a:pt x="107" y="165"/>
                      <a:pt x="49" y="366"/>
                    </a:cubicBezTo>
                    <a:cubicBezTo>
                      <a:pt x="0" y="534"/>
                      <a:pt x="49" y="732"/>
                      <a:pt x="188" y="842"/>
                    </a:cubicBezTo>
                    <a:cubicBezTo>
                      <a:pt x="269" y="906"/>
                      <a:pt x="365" y="930"/>
                      <a:pt x="464" y="930"/>
                    </a:cubicBezTo>
                    <a:cubicBezTo>
                      <a:pt x="586" y="930"/>
                      <a:pt x="712" y="893"/>
                      <a:pt x="820" y="849"/>
                    </a:cubicBezTo>
                    <a:cubicBezTo>
                      <a:pt x="883" y="825"/>
                      <a:pt x="867" y="724"/>
                      <a:pt x="804" y="724"/>
                    </a:cubicBezTo>
                    <a:cubicBezTo>
                      <a:pt x="797" y="724"/>
                      <a:pt x="789" y="726"/>
                      <a:pt x="781" y="729"/>
                    </a:cubicBezTo>
                    <a:cubicBezTo>
                      <a:pt x="689" y="764"/>
                      <a:pt x="574" y="792"/>
                      <a:pt x="467" y="792"/>
                    </a:cubicBezTo>
                    <a:cubicBezTo>
                      <a:pt x="306" y="792"/>
                      <a:pt x="165" y="727"/>
                      <a:pt x="156" y="518"/>
                    </a:cubicBezTo>
                    <a:cubicBezTo>
                      <a:pt x="146" y="376"/>
                      <a:pt x="227" y="259"/>
                      <a:pt x="343" y="184"/>
                    </a:cubicBezTo>
                    <a:cubicBezTo>
                      <a:pt x="391" y="156"/>
                      <a:pt x="509" y="110"/>
                      <a:pt x="605" y="110"/>
                    </a:cubicBezTo>
                    <a:cubicBezTo>
                      <a:pt x="674" y="110"/>
                      <a:pt x="731" y="134"/>
                      <a:pt x="742" y="204"/>
                    </a:cubicBezTo>
                    <a:cubicBezTo>
                      <a:pt x="745" y="231"/>
                      <a:pt x="765" y="245"/>
                      <a:pt x="784" y="245"/>
                    </a:cubicBezTo>
                    <a:cubicBezTo>
                      <a:pt x="803" y="245"/>
                      <a:pt x="821" y="231"/>
                      <a:pt x="823" y="204"/>
                    </a:cubicBezTo>
                    <a:cubicBezTo>
                      <a:pt x="840" y="56"/>
                      <a:pt x="681" y="0"/>
                      <a:pt x="5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8" name="Google Shape;1108;p9"/>
              <p:cNvSpPr/>
              <p:nvPr/>
            </p:nvSpPr>
            <p:spPr>
              <a:xfrm>
                <a:off x="8024765" y="724551"/>
                <a:ext cx="27581" cy="53061"/>
              </a:xfrm>
              <a:custGeom>
                <a:avLst/>
                <a:gdLst/>
                <a:ahLst/>
                <a:cxnLst/>
                <a:rect l="l" t="t" r="r" b="b"/>
                <a:pathLst>
                  <a:path w="420" h="808" extrusionOk="0">
                    <a:moveTo>
                      <a:pt x="353" y="0"/>
                    </a:moveTo>
                    <a:cubicBezTo>
                      <a:pt x="339" y="0"/>
                      <a:pt x="324" y="6"/>
                      <a:pt x="311" y="19"/>
                    </a:cubicBezTo>
                    <a:cubicBezTo>
                      <a:pt x="286" y="48"/>
                      <a:pt x="263" y="80"/>
                      <a:pt x="243" y="116"/>
                    </a:cubicBezTo>
                    <a:cubicBezTo>
                      <a:pt x="237" y="129"/>
                      <a:pt x="227" y="165"/>
                      <a:pt x="221" y="171"/>
                    </a:cubicBezTo>
                    <a:cubicBezTo>
                      <a:pt x="215" y="175"/>
                      <a:pt x="210" y="176"/>
                      <a:pt x="203" y="176"/>
                    </a:cubicBezTo>
                    <a:cubicBezTo>
                      <a:pt x="159" y="176"/>
                      <a:pt x="97" y="97"/>
                      <a:pt x="94" y="54"/>
                    </a:cubicBezTo>
                    <a:cubicBezTo>
                      <a:pt x="93" y="33"/>
                      <a:pt x="73" y="19"/>
                      <a:pt x="54" y="19"/>
                    </a:cubicBezTo>
                    <a:cubicBezTo>
                      <a:pt x="39" y="19"/>
                      <a:pt x="24" y="28"/>
                      <a:pt x="20" y="48"/>
                    </a:cubicBezTo>
                    <a:cubicBezTo>
                      <a:pt x="0" y="155"/>
                      <a:pt x="17" y="317"/>
                      <a:pt x="162" y="330"/>
                    </a:cubicBezTo>
                    <a:cubicBezTo>
                      <a:pt x="168" y="330"/>
                      <a:pt x="173" y="331"/>
                      <a:pt x="179" y="331"/>
                    </a:cubicBezTo>
                    <a:cubicBezTo>
                      <a:pt x="204" y="331"/>
                      <a:pt x="224" y="324"/>
                      <a:pt x="240" y="314"/>
                    </a:cubicBezTo>
                    <a:lnTo>
                      <a:pt x="240" y="314"/>
                    </a:lnTo>
                    <a:cubicBezTo>
                      <a:pt x="208" y="456"/>
                      <a:pt x="166" y="592"/>
                      <a:pt x="133" y="735"/>
                    </a:cubicBezTo>
                    <a:cubicBezTo>
                      <a:pt x="124" y="781"/>
                      <a:pt x="157" y="807"/>
                      <a:pt x="191" y="807"/>
                    </a:cubicBezTo>
                    <a:cubicBezTo>
                      <a:pt x="214" y="807"/>
                      <a:pt x="237" y="795"/>
                      <a:pt x="247" y="767"/>
                    </a:cubicBezTo>
                    <a:cubicBezTo>
                      <a:pt x="328" y="547"/>
                      <a:pt x="376" y="310"/>
                      <a:pt x="415" y="77"/>
                    </a:cubicBezTo>
                    <a:cubicBezTo>
                      <a:pt x="420" y="35"/>
                      <a:pt x="388" y="0"/>
                      <a:pt x="3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9" name="Google Shape;1109;p9"/>
              <p:cNvSpPr/>
              <p:nvPr/>
            </p:nvSpPr>
            <p:spPr>
              <a:xfrm>
                <a:off x="8060095" y="730330"/>
                <a:ext cx="35133" cy="7552"/>
              </a:xfrm>
              <a:custGeom>
                <a:avLst/>
                <a:gdLst/>
                <a:ahLst/>
                <a:cxnLst/>
                <a:rect l="l" t="t" r="r" b="b"/>
                <a:pathLst>
                  <a:path w="535" h="115" extrusionOk="0">
                    <a:moveTo>
                      <a:pt x="315" y="1"/>
                    </a:moveTo>
                    <a:cubicBezTo>
                      <a:pt x="226" y="1"/>
                      <a:pt x="136" y="7"/>
                      <a:pt x="55" y="15"/>
                    </a:cubicBezTo>
                    <a:cubicBezTo>
                      <a:pt x="0" y="18"/>
                      <a:pt x="0" y="96"/>
                      <a:pt x="55" y="99"/>
                    </a:cubicBezTo>
                    <a:cubicBezTo>
                      <a:pt x="147" y="106"/>
                      <a:pt x="247" y="115"/>
                      <a:pt x="345" y="115"/>
                    </a:cubicBezTo>
                    <a:cubicBezTo>
                      <a:pt x="395" y="115"/>
                      <a:pt x="445" y="112"/>
                      <a:pt x="493" y="106"/>
                    </a:cubicBezTo>
                    <a:cubicBezTo>
                      <a:pt x="535" y="93"/>
                      <a:pt x="535" y="15"/>
                      <a:pt x="493" y="12"/>
                    </a:cubicBezTo>
                    <a:cubicBezTo>
                      <a:pt x="436" y="4"/>
                      <a:pt x="376" y="1"/>
                      <a:pt x="3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0" name="Google Shape;1110;p9"/>
              <p:cNvSpPr/>
              <p:nvPr/>
            </p:nvSpPr>
            <p:spPr>
              <a:xfrm>
                <a:off x="8059898" y="717262"/>
                <a:ext cx="33360" cy="8865"/>
              </a:xfrm>
              <a:custGeom>
                <a:avLst/>
                <a:gdLst/>
                <a:ahLst/>
                <a:cxnLst/>
                <a:rect l="l" t="t" r="r" b="b"/>
                <a:pathLst>
                  <a:path w="508" h="135" extrusionOk="0">
                    <a:moveTo>
                      <a:pt x="256" y="0"/>
                    </a:moveTo>
                    <a:cubicBezTo>
                      <a:pt x="182" y="0"/>
                      <a:pt x="109" y="13"/>
                      <a:pt x="42" y="39"/>
                    </a:cubicBezTo>
                    <a:cubicBezTo>
                      <a:pt x="0" y="54"/>
                      <a:pt x="11" y="118"/>
                      <a:pt x="51" y="118"/>
                    </a:cubicBezTo>
                    <a:cubicBezTo>
                      <a:pt x="54" y="118"/>
                      <a:pt x="58" y="118"/>
                      <a:pt x="62" y="117"/>
                    </a:cubicBezTo>
                    <a:cubicBezTo>
                      <a:pt x="113" y="103"/>
                      <a:pt x="163" y="97"/>
                      <a:pt x="212" y="97"/>
                    </a:cubicBezTo>
                    <a:cubicBezTo>
                      <a:pt x="282" y="97"/>
                      <a:pt x="351" y="110"/>
                      <a:pt x="421" y="133"/>
                    </a:cubicBezTo>
                    <a:cubicBezTo>
                      <a:pt x="426" y="134"/>
                      <a:pt x="431" y="135"/>
                      <a:pt x="435" y="135"/>
                    </a:cubicBezTo>
                    <a:cubicBezTo>
                      <a:pt x="489" y="135"/>
                      <a:pt x="507" y="51"/>
                      <a:pt x="450" y="33"/>
                    </a:cubicBezTo>
                    <a:cubicBezTo>
                      <a:pt x="389" y="11"/>
                      <a:pt x="322" y="0"/>
                      <a:pt x="2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1" name="Google Shape;1111;p9"/>
              <p:cNvSpPr/>
              <p:nvPr/>
            </p:nvSpPr>
            <p:spPr>
              <a:xfrm>
                <a:off x="8102647" y="693687"/>
                <a:ext cx="50369" cy="60285"/>
              </a:xfrm>
              <a:custGeom>
                <a:avLst/>
                <a:gdLst/>
                <a:ahLst/>
                <a:cxnLst/>
                <a:rect l="l" t="t" r="r" b="b"/>
                <a:pathLst>
                  <a:path w="767" h="918" extrusionOk="0">
                    <a:moveTo>
                      <a:pt x="330" y="0"/>
                    </a:moveTo>
                    <a:cubicBezTo>
                      <a:pt x="306" y="0"/>
                      <a:pt x="281" y="6"/>
                      <a:pt x="256" y="19"/>
                    </a:cubicBezTo>
                    <a:cubicBezTo>
                      <a:pt x="123" y="90"/>
                      <a:pt x="33" y="294"/>
                      <a:pt x="16" y="440"/>
                    </a:cubicBezTo>
                    <a:cubicBezTo>
                      <a:pt x="0" y="589"/>
                      <a:pt x="55" y="754"/>
                      <a:pt x="182" y="848"/>
                    </a:cubicBezTo>
                    <a:cubicBezTo>
                      <a:pt x="252" y="898"/>
                      <a:pt x="332" y="918"/>
                      <a:pt x="413" y="918"/>
                    </a:cubicBezTo>
                    <a:cubicBezTo>
                      <a:pt x="510" y="918"/>
                      <a:pt x="608" y="890"/>
                      <a:pt x="697" y="855"/>
                    </a:cubicBezTo>
                    <a:cubicBezTo>
                      <a:pt x="767" y="823"/>
                      <a:pt x="755" y="728"/>
                      <a:pt x="693" y="728"/>
                    </a:cubicBezTo>
                    <a:cubicBezTo>
                      <a:pt x="687" y="728"/>
                      <a:pt x="679" y="729"/>
                      <a:pt x="671" y="732"/>
                    </a:cubicBezTo>
                    <a:cubicBezTo>
                      <a:pt x="589" y="756"/>
                      <a:pt x="496" y="780"/>
                      <a:pt x="410" y="780"/>
                    </a:cubicBezTo>
                    <a:cubicBezTo>
                      <a:pt x="299" y="780"/>
                      <a:pt x="200" y="739"/>
                      <a:pt x="152" y="602"/>
                    </a:cubicBezTo>
                    <a:cubicBezTo>
                      <a:pt x="123" y="521"/>
                      <a:pt x="130" y="437"/>
                      <a:pt x="152" y="359"/>
                    </a:cubicBezTo>
                    <a:cubicBezTo>
                      <a:pt x="162" y="311"/>
                      <a:pt x="188" y="259"/>
                      <a:pt x="217" y="213"/>
                    </a:cubicBezTo>
                    <a:cubicBezTo>
                      <a:pt x="222" y="204"/>
                      <a:pt x="302" y="82"/>
                      <a:pt x="351" y="82"/>
                    </a:cubicBezTo>
                    <a:cubicBezTo>
                      <a:pt x="367" y="82"/>
                      <a:pt x="379" y="94"/>
                      <a:pt x="386" y="126"/>
                    </a:cubicBezTo>
                    <a:cubicBezTo>
                      <a:pt x="390" y="143"/>
                      <a:pt x="404" y="151"/>
                      <a:pt x="418" y="151"/>
                    </a:cubicBezTo>
                    <a:cubicBezTo>
                      <a:pt x="435" y="151"/>
                      <a:pt x="452" y="139"/>
                      <a:pt x="450" y="119"/>
                    </a:cubicBezTo>
                    <a:cubicBezTo>
                      <a:pt x="448" y="46"/>
                      <a:pt x="395" y="0"/>
                      <a:pt x="3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2" name="Google Shape;1112;p9"/>
              <p:cNvSpPr/>
              <p:nvPr/>
            </p:nvSpPr>
            <p:spPr>
              <a:xfrm>
                <a:off x="8139881" y="675563"/>
                <a:ext cx="47939" cy="36907"/>
              </a:xfrm>
              <a:custGeom>
                <a:avLst/>
                <a:gdLst/>
                <a:ahLst/>
                <a:cxnLst/>
                <a:rect l="l" t="t" r="r" b="b"/>
                <a:pathLst>
                  <a:path w="730" h="562" extrusionOk="0">
                    <a:moveTo>
                      <a:pt x="255" y="289"/>
                    </a:moveTo>
                    <a:cubicBezTo>
                      <a:pt x="303" y="289"/>
                      <a:pt x="361" y="313"/>
                      <a:pt x="418" y="344"/>
                    </a:cubicBezTo>
                    <a:cubicBezTo>
                      <a:pt x="399" y="376"/>
                      <a:pt x="373" y="405"/>
                      <a:pt x="340" y="425"/>
                    </a:cubicBezTo>
                    <a:cubicBezTo>
                      <a:pt x="323" y="435"/>
                      <a:pt x="291" y="442"/>
                      <a:pt x="257" y="442"/>
                    </a:cubicBezTo>
                    <a:cubicBezTo>
                      <a:pt x="189" y="442"/>
                      <a:pt x="117" y="413"/>
                      <a:pt x="172" y="331"/>
                    </a:cubicBezTo>
                    <a:cubicBezTo>
                      <a:pt x="192" y="301"/>
                      <a:pt x="221" y="289"/>
                      <a:pt x="255" y="289"/>
                    </a:cubicBezTo>
                    <a:close/>
                    <a:moveTo>
                      <a:pt x="578" y="1"/>
                    </a:moveTo>
                    <a:cubicBezTo>
                      <a:pt x="570" y="1"/>
                      <a:pt x="562" y="5"/>
                      <a:pt x="557" y="16"/>
                    </a:cubicBezTo>
                    <a:cubicBezTo>
                      <a:pt x="518" y="91"/>
                      <a:pt x="496" y="172"/>
                      <a:pt x="463" y="250"/>
                    </a:cubicBezTo>
                    <a:cubicBezTo>
                      <a:pt x="401" y="214"/>
                      <a:pt x="334" y="184"/>
                      <a:pt x="256" y="184"/>
                    </a:cubicBezTo>
                    <a:cubicBezTo>
                      <a:pt x="248" y="184"/>
                      <a:pt x="241" y="184"/>
                      <a:pt x="233" y="185"/>
                    </a:cubicBezTo>
                    <a:cubicBezTo>
                      <a:pt x="110" y="201"/>
                      <a:pt x="0" y="301"/>
                      <a:pt x="55" y="431"/>
                    </a:cubicBezTo>
                    <a:cubicBezTo>
                      <a:pt x="90" y="520"/>
                      <a:pt x="168" y="561"/>
                      <a:pt x="252" y="561"/>
                    </a:cubicBezTo>
                    <a:cubicBezTo>
                      <a:pt x="302" y="561"/>
                      <a:pt x="354" y="546"/>
                      <a:pt x="399" y="519"/>
                    </a:cubicBezTo>
                    <a:cubicBezTo>
                      <a:pt x="441" y="489"/>
                      <a:pt x="480" y="444"/>
                      <a:pt x="509" y="395"/>
                    </a:cubicBezTo>
                    <a:cubicBezTo>
                      <a:pt x="564" y="431"/>
                      <a:pt x="612" y="463"/>
                      <a:pt x="645" y="473"/>
                    </a:cubicBezTo>
                    <a:cubicBezTo>
                      <a:pt x="651" y="475"/>
                      <a:pt x="657" y="476"/>
                      <a:pt x="663" y="476"/>
                    </a:cubicBezTo>
                    <a:cubicBezTo>
                      <a:pt x="714" y="476"/>
                      <a:pt x="729" y="390"/>
                      <a:pt x="671" y="366"/>
                    </a:cubicBezTo>
                    <a:cubicBezTo>
                      <a:pt x="625" y="350"/>
                      <a:pt x="590" y="327"/>
                      <a:pt x="548" y="301"/>
                    </a:cubicBezTo>
                    <a:cubicBezTo>
                      <a:pt x="580" y="214"/>
                      <a:pt x="596" y="117"/>
                      <a:pt x="609" y="36"/>
                    </a:cubicBezTo>
                    <a:cubicBezTo>
                      <a:pt x="611" y="17"/>
                      <a:pt x="594" y="1"/>
                      <a:pt x="5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3" name="Google Shape;1113;p9"/>
              <p:cNvSpPr/>
              <p:nvPr/>
            </p:nvSpPr>
            <p:spPr>
              <a:xfrm>
                <a:off x="8144938" y="726061"/>
                <a:ext cx="31850" cy="46297"/>
              </a:xfrm>
              <a:custGeom>
                <a:avLst/>
                <a:gdLst/>
                <a:ahLst/>
                <a:cxnLst/>
                <a:rect l="l" t="t" r="r" b="b"/>
                <a:pathLst>
                  <a:path w="485" h="705" extrusionOk="0">
                    <a:moveTo>
                      <a:pt x="424" y="0"/>
                    </a:moveTo>
                    <a:cubicBezTo>
                      <a:pt x="404" y="0"/>
                      <a:pt x="384" y="9"/>
                      <a:pt x="373" y="28"/>
                    </a:cubicBezTo>
                    <a:cubicBezTo>
                      <a:pt x="354" y="64"/>
                      <a:pt x="338" y="106"/>
                      <a:pt x="309" y="132"/>
                    </a:cubicBezTo>
                    <a:cubicBezTo>
                      <a:pt x="285" y="157"/>
                      <a:pt x="223" y="188"/>
                      <a:pt x="175" y="188"/>
                    </a:cubicBezTo>
                    <a:cubicBezTo>
                      <a:pt x="131" y="188"/>
                      <a:pt x="99" y="163"/>
                      <a:pt x="114" y="90"/>
                    </a:cubicBezTo>
                    <a:cubicBezTo>
                      <a:pt x="120" y="59"/>
                      <a:pt x="101" y="42"/>
                      <a:pt x="80" y="42"/>
                    </a:cubicBezTo>
                    <a:cubicBezTo>
                      <a:pt x="66" y="42"/>
                      <a:pt x="51" y="50"/>
                      <a:pt x="43" y="67"/>
                    </a:cubicBezTo>
                    <a:cubicBezTo>
                      <a:pt x="1" y="171"/>
                      <a:pt x="85" y="271"/>
                      <a:pt x="189" y="287"/>
                    </a:cubicBezTo>
                    <a:cubicBezTo>
                      <a:pt x="196" y="288"/>
                      <a:pt x="203" y="289"/>
                      <a:pt x="210" y="289"/>
                    </a:cubicBezTo>
                    <a:cubicBezTo>
                      <a:pt x="256" y="289"/>
                      <a:pt x="298" y="271"/>
                      <a:pt x="338" y="245"/>
                    </a:cubicBezTo>
                    <a:lnTo>
                      <a:pt x="338" y="245"/>
                    </a:lnTo>
                    <a:cubicBezTo>
                      <a:pt x="318" y="385"/>
                      <a:pt x="292" y="521"/>
                      <a:pt x="296" y="657"/>
                    </a:cubicBezTo>
                    <a:cubicBezTo>
                      <a:pt x="296" y="687"/>
                      <a:pt x="322" y="704"/>
                      <a:pt x="347" y="704"/>
                    </a:cubicBezTo>
                    <a:cubicBezTo>
                      <a:pt x="368" y="704"/>
                      <a:pt x="388" y="693"/>
                      <a:pt x="393" y="666"/>
                    </a:cubicBezTo>
                    <a:cubicBezTo>
                      <a:pt x="448" y="472"/>
                      <a:pt x="454" y="255"/>
                      <a:pt x="480" y="51"/>
                    </a:cubicBezTo>
                    <a:cubicBezTo>
                      <a:pt x="484" y="20"/>
                      <a:pt x="454" y="0"/>
                      <a:pt x="4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4" name="Google Shape;1114;p9"/>
              <p:cNvSpPr/>
              <p:nvPr/>
            </p:nvSpPr>
            <p:spPr>
              <a:xfrm>
                <a:off x="8178560" y="686464"/>
                <a:ext cx="48070" cy="84452"/>
              </a:xfrm>
              <a:custGeom>
                <a:avLst/>
                <a:gdLst/>
                <a:ahLst/>
                <a:cxnLst/>
                <a:rect l="l" t="t" r="r" b="b"/>
                <a:pathLst>
                  <a:path w="732" h="1286" extrusionOk="0">
                    <a:moveTo>
                      <a:pt x="537" y="1"/>
                    </a:moveTo>
                    <a:cubicBezTo>
                      <a:pt x="532" y="1"/>
                      <a:pt x="525" y="2"/>
                      <a:pt x="519" y="6"/>
                    </a:cubicBezTo>
                    <a:cubicBezTo>
                      <a:pt x="23" y="265"/>
                      <a:pt x="1" y="1234"/>
                      <a:pt x="652" y="1286"/>
                    </a:cubicBezTo>
                    <a:cubicBezTo>
                      <a:pt x="654" y="1286"/>
                      <a:pt x="655" y="1286"/>
                      <a:pt x="657" y="1286"/>
                    </a:cubicBezTo>
                    <a:cubicBezTo>
                      <a:pt x="717" y="1286"/>
                      <a:pt x="731" y="1178"/>
                      <a:pt x="668" y="1169"/>
                    </a:cubicBezTo>
                    <a:cubicBezTo>
                      <a:pt x="108" y="1088"/>
                      <a:pt x="189" y="340"/>
                      <a:pt x="555" y="67"/>
                    </a:cubicBezTo>
                    <a:cubicBezTo>
                      <a:pt x="584" y="43"/>
                      <a:pt x="567" y="1"/>
                      <a:pt x="5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5" name="Google Shape;1115;p9"/>
              <p:cNvSpPr/>
              <p:nvPr/>
            </p:nvSpPr>
            <p:spPr>
              <a:xfrm>
                <a:off x="8206468" y="700582"/>
                <a:ext cx="51945" cy="42423"/>
              </a:xfrm>
              <a:custGeom>
                <a:avLst/>
                <a:gdLst/>
                <a:ahLst/>
                <a:cxnLst/>
                <a:rect l="l" t="t" r="r" b="b"/>
                <a:pathLst>
                  <a:path w="791" h="646" extrusionOk="0">
                    <a:moveTo>
                      <a:pt x="214" y="298"/>
                    </a:moveTo>
                    <a:cubicBezTo>
                      <a:pt x="261" y="298"/>
                      <a:pt x="307" y="343"/>
                      <a:pt x="347" y="377"/>
                    </a:cubicBezTo>
                    <a:cubicBezTo>
                      <a:pt x="304" y="441"/>
                      <a:pt x="238" y="510"/>
                      <a:pt x="183" y="510"/>
                    </a:cubicBezTo>
                    <a:cubicBezTo>
                      <a:pt x="163" y="510"/>
                      <a:pt x="145" y="501"/>
                      <a:pt x="130" y="478"/>
                    </a:cubicBezTo>
                    <a:cubicBezTo>
                      <a:pt x="104" y="439"/>
                      <a:pt x="146" y="322"/>
                      <a:pt x="182" y="306"/>
                    </a:cubicBezTo>
                    <a:cubicBezTo>
                      <a:pt x="192" y="301"/>
                      <a:pt x="203" y="298"/>
                      <a:pt x="214" y="298"/>
                    </a:cubicBezTo>
                    <a:close/>
                    <a:moveTo>
                      <a:pt x="590" y="0"/>
                    </a:moveTo>
                    <a:cubicBezTo>
                      <a:pt x="582" y="0"/>
                      <a:pt x="574" y="3"/>
                      <a:pt x="567" y="11"/>
                    </a:cubicBezTo>
                    <a:cubicBezTo>
                      <a:pt x="499" y="92"/>
                      <a:pt x="467" y="183"/>
                      <a:pt x="418" y="274"/>
                    </a:cubicBezTo>
                    <a:cubicBezTo>
                      <a:pt x="360" y="225"/>
                      <a:pt x="295" y="163"/>
                      <a:pt x="214" y="163"/>
                    </a:cubicBezTo>
                    <a:cubicBezTo>
                      <a:pt x="71" y="163"/>
                      <a:pt x="0" y="345"/>
                      <a:pt x="13" y="468"/>
                    </a:cubicBezTo>
                    <a:cubicBezTo>
                      <a:pt x="23" y="567"/>
                      <a:pt x="90" y="609"/>
                      <a:pt x="166" y="609"/>
                    </a:cubicBezTo>
                    <a:cubicBezTo>
                      <a:pt x="215" y="609"/>
                      <a:pt x="267" y="592"/>
                      <a:pt x="311" y="562"/>
                    </a:cubicBezTo>
                    <a:cubicBezTo>
                      <a:pt x="360" y="530"/>
                      <a:pt x="395" y="487"/>
                      <a:pt x="428" y="439"/>
                    </a:cubicBezTo>
                    <a:cubicBezTo>
                      <a:pt x="509" y="504"/>
                      <a:pt x="596" y="572"/>
                      <a:pt x="677" y="633"/>
                    </a:cubicBezTo>
                    <a:cubicBezTo>
                      <a:pt x="688" y="642"/>
                      <a:pt x="699" y="646"/>
                      <a:pt x="710" y="646"/>
                    </a:cubicBezTo>
                    <a:cubicBezTo>
                      <a:pt x="754" y="646"/>
                      <a:pt x="791" y="582"/>
                      <a:pt x="752" y="546"/>
                    </a:cubicBezTo>
                    <a:cubicBezTo>
                      <a:pt x="667" y="471"/>
                      <a:pt x="580" y="403"/>
                      <a:pt x="493" y="335"/>
                    </a:cubicBezTo>
                    <a:cubicBezTo>
                      <a:pt x="538" y="241"/>
                      <a:pt x="574" y="141"/>
                      <a:pt x="622" y="57"/>
                    </a:cubicBezTo>
                    <a:cubicBezTo>
                      <a:pt x="639" y="32"/>
                      <a:pt x="616" y="0"/>
                      <a:pt x="5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6" name="Google Shape;1116;p9"/>
              <p:cNvSpPr/>
              <p:nvPr/>
            </p:nvSpPr>
            <p:spPr>
              <a:xfrm>
                <a:off x="8258806" y="712009"/>
                <a:ext cx="31916" cy="9391"/>
              </a:xfrm>
              <a:custGeom>
                <a:avLst/>
                <a:gdLst/>
                <a:ahLst/>
                <a:cxnLst/>
                <a:rect l="l" t="t" r="r" b="b"/>
                <a:pathLst>
                  <a:path w="486" h="143" extrusionOk="0">
                    <a:moveTo>
                      <a:pt x="56" y="1"/>
                    </a:moveTo>
                    <a:cubicBezTo>
                      <a:pt x="14" y="1"/>
                      <a:pt x="1" y="66"/>
                      <a:pt x="45" y="83"/>
                    </a:cubicBezTo>
                    <a:cubicBezTo>
                      <a:pt x="145" y="123"/>
                      <a:pt x="259" y="143"/>
                      <a:pt x="368" y="143"/>
                    </a:cubicBezTo>
                    <a:cubicBezTo>
                      <a:pt x="384" y="143"/>
                      <a:pt x="399" y="143"/>
                      <a:pt x="415" y="142"/>
                    </a:cubicBezTo>
                    <a:cubicBezTo>
                      <a:pt x="485" y="135"/>
                      <a:pt x="486" y="35"/>
                      <a:pt x="421" y="35"/>
                    </a:cubicBezTo>
                    <a:cubicBezTo>
                      <a:pt x="420" y="35"/>
                      <a:pt x="419" y="35"/>
                      <a:pt x="418" y="35"/>
                    </a:cubicBezTo>
                    <a:cubicBezTo>
                      <a:pt x="391" y="37"/>
                      <a:pt x="364" y="38"/>
                      <a:pt x="338" y="38"/>
                    </a:cubicBezTo>
                    <a:cubicBezTo>
                      <a:pt x="247" y="38"/>
                      <a:pt x="161" y="25"/>
                      <a:pt x="68" y="2"/>
                    </a:cubicBezTo>
                    <a:cubicBezTo>
                      <a:pt x="64" y="1"/>
                      <a:pt x="60" y="1"/>
                      <a:pt x="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7" name="Google Shape;1117;p9"/>
              <p:cNvSpPr/>
              <p:nvPr/>
            </p:nvSpPr>
            <p:spPr>
              <a:xfrm>
                <a:off x="8314295" y="694081"/>
                <a:ext cx="50369" cy="46100"/>
              </a:xfrm>
              <a:custGeom>
                <a:avLst/>
                <a:gdLst/>
                <a:ahLst/>
                <a:cxnLst/>
                <a:rect l="l" t="t" r="r" b="b"/>
                <a:pathLst>
                  <a:path w="767" h="702" extrusionOk="0">
                    <a:moveTo>
                      <a:pt x="170" y="245"/>
                    </a:moveTo>
                    <a:cubicBezTo>
                      <a:pt x="215" y="245"/>
                      <a:pt x="278" y="282"/>
                      <a:pt x="302" y="308"/>
                    </a:cubicBezTo>
                    <a:cubicBezTo>
                      <a:pt x="318" y="327"/>
                      <a:pt x="331" y="356"/>
                      <a:pt x="341" y="379"/>
                    </a:cubicBezTo>
                    <a:cubicBezTo>
                      <a:pt x="350" y="392"/>
                      <a:pt x="354" y="405"/>
                      <a:pt x="363" y="418"/>
                    </a:cubicBezTo>
                    <a:cubicBezTo>
                      <a:pt x="334" y="450"/>
                      <a:pt x="305" y="473"/>
                      <a:pt x="276" y="486"/>
                    </a:cubicBezTo>
                    <a:cubicBezTo>
                      <a:pt x="265" y="502"/>
                      <a:pt x="253" y="510"/>
                      <a:pt x="240" y="510"/>
                    </a:cubicBezTo>
                    <a:cubicBezTo>
                      <a:pt x="226" y="510"/>
                      <a:pt x="212" y="501"/>
                      <a:pt x="195" y="483"/>
                    </a:cubicBezTo>
                    <a:cubicBezTo>
                      <a:pt x="159" y="483"/>
                      <a:pt x="143" y="470"/>
                      <a:pt x="140" y="441"/>
                    </a:cubicBezTo>
                    <a:cubicBezTo>
                      <a:pt x="124" y="408"/>
                      <a:pt x="114" y="269"/>
                      <a:pt x="140" y="253"/>
                    </a:cubicBezTo>
                    <a:cubicBezTo>
                      <a:pt x="148" y="248"/>
                      <a:pt x="158" y="245"/>
                      <a:pt x="170" y="245"/>
                    </a:cubicBezTo>
                    <a:close/>
                    <a:moveTo>
                      <a:pt x="721" y="0"/>
                    </a:moveTo>
                    <a:cubicBezTo>
                      <a:pt x="711" y="0"/>
                      <a:pt x="700" y="5"/>
                      <a:pt x="691" y="16"/>
                    </a:cubicBezTo>
                    <a:cubicBezTo>
                      <a:pt x="613" y="123"/>
                      <a:pt x="542" y="227"/>
                      <a:pt x="451" y="324"/>
                    </a:cubicBezTo>
                    <a:cubicBezTo>
                      <a:pt x="406" y="237"/>
                      <a:pt x="363" y="146"/>
                      <a:pt x="269" y="107"/>
                    </a:cubicBezTo>
                    <a:cubicBezTo>
                      <a:pt x="241" y="94"/>
                      <a:pt x="215" y="88"/>
                      <a:pt x="192" y="88"/>
                    </a:cubicBezTo>
                    <a:cubicBezTo>
                      <a:pt x="57" y="88"/>
                      <a:pt x="0" y="280"/>
                      <a:pt x="17" y="402"/>
                    </a:cubicBezTo>
                    <a:cubicBezTo>
                      <a:pt x="36" y="521"/>
                      <a:pt x="94" y="637"/>
                      <a:pt x="195" y="637"/>
                    </a:cubicBezTo>
                    <a:cubicBezTo>
                      <a:pt x="228" y="637"/>
                      <a:pt x="266" y="625"/>
                      <a:pt x="308" y="596"/>
                    </a:cubicBezTo>
                    <a:cubicBezTo>
                      <a:pt x="347" y="570"/>
                      <a:pt x="383" y="544"/>
                      <a:pt x="415" y="512"/>
                    </a:cubicBezTo>
                    <a:cubicBezTo>
                      <a:pt x="422" y="522"/>
                      <a:pt x="425" y="531"/>
                      <a:pt x="435" y="541"/>
                    </a:cubicBezTo>
                    <a:cubicBezTo>
                      <a:pt x="493" y="619"/>
                      <a:pt x="564" y="680"/>
                      <a:pt x="661" y="700"/>
                    </a:cubicBezTo>
                    <a:cubicBezTo>
                      <a:pt x="666" y="701"/>
                      <a:pt x="671" y="701"/>
                      <a:pt x="676" y="701"/>
                    </a:cubicBezTo>
                    <a:cubicBezTo>
                      <a:pt x="743" y="701"/>
                      <a:pt x="767" y="598"/>
                      <a:pt x="694" y="583"/>
                    </a:cubicBezTo>
                    <a:cubicBezTo>
                      <a:pt x="600" y="564"/>
                      <a:pt x="548" y="499"/>
                      <a:pt x="503" y="424"/>
                    </a:cubicBezTo>
                    <a:cubicBezTo>
                      <a:pt x="603" y="311"/>
                      <a:pt x="694" y="178"/>
                      <a:pt x="749" y="55"/>
                    </a:cubicBezTo>
                    <a:cubicBezTo>
                      <a:pt x="762" y="24"/>
                      <a:pt x="743" y="0"/>
                      <a:pt x="7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8" name="Google Shape;1118;p9"/>
              <p:cNvSpPr/>
              <p:nvPr/>
            </p:nvSpPr>
            <p:spPr>
              <a:xfrm>
                <a:off x="8370310" y="732497"/>
                <a:ext cx="14250" cy="13265"/>
              </a:xfrm>
              <a:custGeom>
                <a:avLst/>
                <a:gdLst/>
                <a:ahLst/>
                <a:cxnLst/>
                <a:rect l="l" t="t" r="r" b="b"/>
                <a:pathLst>
                  <a:path w="217" h="202" extrusionOk="0">
                    <a:moveTo>
                      <a:pt x="149" y="0"/>
                    </a:moveTo>
                    <a:cubicBezTo>
                      <a:pt x="73" y="0"/>
                      <a:pt x="0" y="62"/>
                      <a:pt x="6" y="141"/>
                    </a:cubicBezTo>
                    <a:cubicBezTo>
                      <a:pt x="6" y="163"/>
                      <a:pt x="22" y="180"/>
                      <a:pt x="48" y="193"/>
                    </a:cubicBezTo>
                    <a:cubicBezTo>
                      <a:pt x="62" y="198"/>
                      <a:pt x="76" y="201"/>
                      <a:pt x="90" y="201"/>
                    </a:cubicBezTo>
                    <a:cubicBezTo>
                      <a:pt x="145" y="201"/>
                      <a:pt x="198" y="159"/>
                      <a:pt x="213" y="102"/>
                    </a:cubicBezTo>
                    <a:cubicBezTo>
                      <a:pt x="217" y="82"/>
                      <a:pt x="213" y="60"/>
                      <a:pt x="197" y="47"/>
                    </a:cubicBezTo>
                    <a:cubicBezTo>
                      <a:pt x="197" y="27"/>
                      <a:pt x="191" y="8"/>
                      <a:pt x="165" y="1"/>
                    </a:cubicBezTo>
                    <a:cubicBezTo>
                      <a:pt x="159" y="1"/>
                      <a:pt x="154" y="0"/>
                      <a:pt x="1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9" name="Google Shape;1119;p9"/>
              <p:cNvSpPr/>
              <p:nvPr/>
            </p:nvSpPr>
            <p:spPr>
              <a:xfrm>
                <a:off x="8396117" y="684100"/>
                <a:ext cx="34608" cy="77359"/>
              </a:xfrm>
              <a:custGeom>
                <a:avLst/>
                <a:gdLst/>
                <a:ahLst/>
                <a:cxnLst/>
                <a:rect l="l" t="t" r="r" b="b"/>
                <a:pathLst>
                  <a:path w="527" h="1178" extrusionOk="0">
                    <a:moveTo>
                      <a:pt x="46" y="1"/>
                    </a:moveTo>
                    <a:cubicBezTo>
                      <a:pt x="23" y="1"/>
                      <a:pt x="0" y="27"/>
                      <a:pt x="15" y="52"/>
                    </a:cubicBezTo>
                    <a:cubicBezTo>
                      <a:pt x="99" y="214"/>
                      <a:pt x="229" y="356"/>
                      <a:pt x="267" y="541"/>
                    </a:cubicBezTo>
                    <a:cubicBezTo>
                      <a:pt x="306" y="745"/>
                      <a:pt x="238" y="926"/>
                      <a:pt x="115" y="1085"/>
                    </a:cubicBezTo>
                    <a:cubicBezTo>
                      <a:pt x="86" y="1126"/>
                      <a:pt x="131" y="1178"/>
                      <a:pt x="173" y="1178"/>
                    </a:cubicBezTo>
                    <a:cubicBezTo>
                      <a:pt x="187" y="1178"/>
                      <a:pt x="202" y="1171"/>
                      <a:pt x="212" y="1156"/>
                    </a:cubicBezTo>
                    <a:cubicBezTo>
                      <a:pt x="527" y="787"/>
                      <a:pt x="381" y="330"/>
                      <a:pt x="67" y="10"/>
                    </a:cubicBezTo>
                    <a:cubicBezTo>
                      <a:pt x="60" y="3"/>
                      <a:pt x="53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20" name="Google Shape;1120;p9"/>
            <p:cNvGrpSpPr/>
            <p:nvPr/>
          </p:nvGrpSpPr>
          <p:grpSpPr>
            <a:xfrm rot="-2124154">
              <a:off x="1673910" y="4739939"/>
              <a:ext cx="461594" cy="269559"/>
              <a:chOff x="5999959" y="663349"/>
              <a:chExt cx="216246" cy="126280"/>
            </a:xfrm>
          </p:grpSpPr>
          <p:sp>
            <p:nvSpPr>
              <p:cNvPr id="1121" name="Google Shape;1121;p9"/>
              <p:cNvSpPr/>
              <p:nvPr/>
            </p:nvSpPr>
            <p:spPr>
              <a:xfrm>
                <a:off x="5999959" y="677073"/>
                <a:ext cx="49844" cy="108290"/>
              </a:xfrm>
              <a:custGeom>
                <a:avLst/>
                <a:gdLst/>
                <a:ahLst/>
                <a:cxnLst/>
                <a:rect l="l" t="t" r="r" b="b"/>
                <a:pathLst>
                  <a:path w="759" h="1649" extrusionOk="0">
                    <a:moveTo>
                      <a:pt x="201" y="137"/>
                    </a:moveTo>
                    <a:cubicBezTo>
                      <a:pt x="216" y="137"/>
                      <a:pt x="238" y="145"/>
                      <a:pt x="266" y="162"/>
                    </a:cubicBezTo>
                    <a:cubicBezTo>
                      <a:pt x="289" y="178"/>
                      <a:pt x="318" y="191"/>
                      <a:pt x="340" y="207"/>
                    </a:cubicBezTo>
                    <a:cubicBezTo>
                      <a:pt x="412" y="246"/>
                      <a:pt x="535" y="356"/>
                      <a:pt x="561" y="437"/>
                    </a:cubicBezTo>
                    <a:cubicBezTo>
                      <a:pt x="655" y="713"/>
                      <a:pt x="353" y="764"/>
                      <a:pt x="172" y="787"/>
                    </a:cubicBezTo>
                    <a:cubicBezTo>
                      <a:pt x="172" y="674"/>
                      <a:pt x="172" y="564"/>
                      <a:pt x="175" y="450"/>
                    </a:cubicBezTo>
                    <a:cubicBezTo>
                      <a:pt x="175" y="392"/>
                      <a:pt x="156" y="256"/>
                      <a:pt x="178" y="207"/>
                    </a:cubicBezTo>
                    <a:cubicBezTo>
                      <a:pt x="166" y="160"/>
                      <a:pt x="174" y="137"/>
                      <a:pt x="201" y="137"/>
                    </a:cubicBezTo>
                    <a:close/>
                    <a:moveTo>
                      <a:pt x="179" y="1"/>
                    </a:moveTo>
                    <a:cubicBezTo>
                      <a:pt x="121" y="1"/>
                      <a:pt x="78" y="35"/>
                      <a:pt x="55" y="126"/>
                    </a:cubicBezTo>
                    <a:cubicBezTo>
                      <a:pt x="0" y="321"/>
                      <a:pt x="49" y="615"/>
                      <a:pt x="49" y="820"/>
                    </a:cubicBezTo>
                    <a:cubicBezTo>
                      <a:pt x="49" y="1082"/>
                      <a:pt x="55" y="1344"/>
                      <a:pt x="71" y="1607"/>
                    </a:cubicBezTo>
                    <a:cubicBezTo>
                      <a:pt x="73" y="1634"/>
                      <a:pt x="93" y="1648"/>
                      <a:pt x="113" y="1648"/>
                    </a:cubicBezTo>
                    <a:cubicBezTo>
                      <a:pt x="133" y="1648"/>
                      <a:pt x="152" y="1634"/>
                      <a:pt x="152" y="1607"/>
                    </a:cubicBezTo>
                    <a:cubicBezTo>
                      <a:pt x="162" y="1406"/>
                      <a:pt x="169" y="1202"/>
                      <a:pt x="169" y="1001"/>
                    </a:cubicBezTo>
                    <a:cubicBezTo>
                      <a:pt x="305" y="1192"/>
                      <a:pt x="441" y="1380"/>
                      <a:pt x="580" y="1568"/>
                    </a:cubicBezTo>
                    <a:cubicBezTo>
                      <a:pt x="595" y="1586"/>
                      <a:pt x="614" y="1594"/>
                      <a:pt x="633" y="1594"/>
                    </a:cubicBezTo>
                    <a:cubicBezTo>
                      <a:pt x="679" y="1594"/>
                      <a:pt x="722" y="1551"/>
                      <a:pt x="690" y="1503"/>
                    </a:cubicBezTo>
                    <a:cubicBezTo>
                      <a:pt x="554" y="1299"/>
                      <a:pt x="408" y="1105"/>
                      <a:pt x="266" y="907"/>
                    </a:cubicBezTo>
                    <a:cubicBezTo>
                      <a:pt x="467" y="871"/>
                      <a:pt x="719" y="794"/>
                      <a:pt x="739" y="580"/>
                    </a:cubicBezTo>
                    <a:cubicBezTo>
                      <a:pt x="758" y="356"/>
                      <a:pt x="509" y="129"/>
                      <a:pt x="324" y="45"/>
                    </a:cubicBezTo>
                    <a:cubicBezTo>
                      <a:pt x="269" y="18"/>
                      <a:pt x="220" y="1"/>
                      <a:pt x="1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2" name="Google Shape;1122;p9"/>
              <p:cNvSpPr/>
              <p:nvPr/>
            </p:nvSpPr>
            <p:spPr>
              <a:xfrm>
                <a:off x="6049538" y="743004"/>
                <a:ext cx="38548" cy="7486"/>
              </a:xfrm>
              <a:custGeom>
                <a:avLst/>
                <a:gdLst/>
                <a:ahLst/>
                <a:cxnLst/>
                <a:rect l="l" t="t" r="r" b="b"/>
                <a:pathLst>
                  <a:path w="587" h="114" extrusionOk="0">
                    <a:moveTo>
                      <a:pt x="52" y="0"/>
                    </a:moveTo>
                    <a:cubicBezTo>
                      <a:pt x="0" y="0"/>
                      <a:pt x="0" y="78"/>
                      <a:pt x="52" y="81"/>
                    </a:cubicBezTo>
                    <a:cubicBezTo>
                      <a:pt x="211" y="97"/>
                      <a:pt x="369" y="101"/>
                      <a:pt x="522" y="114"/>
                    </a:cubicBezTo>
                    <a:cubicBezTo>
                      <a:pt x="523" y="114"/>
                      <a:pt x="524" y="114"/>
                      <a:pt x="525" y="114"/>
                    </a:cubicBezTo>
                    <a:cubicBezTo>
                      <a:pt x="586" y="114"/>
                      <a:pt x="585" y="16"/>
                      <a:pt x="522" y="16"/>
                    </a:cubicBezTo>
                    <a:cubicBezTo>
                      <a:pt x="366" y="13"/>
                      <a:pt x="207" y="3"/>
                      <a:pt x="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3" name="Google Shape;1123;p9"/>
              <p:cNvSpPr/>
              <p:nvPr/>
            </p:nvSpPr>
            <p:spPr>
              <a:xfrm>
                <a:off x="6053544" y="728819"/>
                <a:ext cx="40518" cy="6961"/>
              </a:xfrm>
              <a:custGeom>
                <a:avLst/>
                <a:gdLst/>
                <a:ahLst/>
                <a:cxnLst/>
                <a:rect l="l" t="t" r="r" b="b"/>
                <a:pathLst>
                  <a:path w="617" h="106" extrusionOk="0">
                    <a:moveTo>
                      <a:pt x="411" y="1"/>
                    </a:moveTo>
                    <a:cubicBezTo>
                      <a:pt x="292" y="1"/>
                      <a:pt x="171" y="9"/>
                      <a:pt x="56" y="9"/>
                    </a:cubicBezTo>
                    <a:cubicBezTo>
                      <a:pt x="1" y="9"/>
                      <a:pt x="1" y="96"/>
                      <a:pt x="56" y="96"/>
                    </a:cubicBezTo>
                    <a:cubicBezTo>
                      <a:pt x="166" y="98"/>
                      <a:pt x="280" y="105"/>
                      <a:pt x="393" y="105"/>
                    </a:cubicBezTo>
                    <a:cubicBezTo>
                      <a:pt x="446" y="105"/>
                      <a:pt x="499" y="104"/>
                      <a:pt x="551" y="100"/>
                    </a:cubicBezTo>
                    <a:cubicBezTo>
                      <a:pt x="616" y="100"/>
                      <a:pt x="616" y="9"/>
                      <a:pt x="551" y="6"/>
                    </a:cubicBezTo>
                    <a:cubicBezTo>
                      <a:pt x="505" y="2"/>
                      <a:pt x="458" y="1"/>
                      <a:pt x="4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4" name="Google Shape;1124;p9"/>
              <p:cNvSpPr/>
              <p:nvPr/>
            </p:nvSpPr>
            <p:spPr>
              <a:xfrm>
                <a:off x="6115797" y="705639"/>
                <a:ext cx="30996" cy="68625"/>
              </a:xfrm>
              <a:custGeom>
                <a:avLst/>
                <a:gdLst/>
                <a:ahLst/>
                <a:cxnLst/>
                <a:rect l="l" t="t" r="r" b="b"/>
                <a:pathLst>
                  <a:path w="472" h="1045" extrusionOk="0">
                    <a:moveTo>
                      <a:pt x="221" y="133"/>
                    </a:moveTo>
                    <a:cubicBezTo>
                      <a:pt x="238" y="133"/>
                      <a:pt x="255" y="136"/>
                      <a:pt x="271" y="142"/>
                    </a:cubicBezTo>
                    <a:cubicBezTo>
                      <a:pt x="352" y="161"/>
                      <a:pt x="384" y="245"/>
                      <a:pt x="339" y="320"/>
                    </a:cubicBezTo>
                    <a:cubicBezTo>
                      <a:pt x="300" y="388"/>
                      <a:pt x="203" y="430"/>
                      <a:pt x="177" y="508"/>
                    </a:cubicBezTo>
                    <a:cubicBezTo>
                      <a:pt x="173" y="388"/>
                      <a:pt x="167" y="265"/>
                      <a:pt x="157" y="145"/>
                    </a:cubicBezTo>
                    <a:cubicBezTo>
                      <a:pt x="177" y="138"/>
                      <a:pt x="199" y="133"/>
                      <a:pt x="221" y="133"/>
                    </a:cubicBezTo>
                    <a:close/>
                    <a:moveTo>
                      <a:pt x="98" y="0"/>
                    </a:moveTo>
                    <a:cubicBezTo>
                      <a:pt x="75" y="0"/>
                      <a:pt x="54" y="16"/>
                      <a:pt x="54" y="48"/>
                    </a:cubicBezTo>
                    <a:lnTo>
                      <a:pt x="54" y="112"/>
                    </a:lnTo>
                    <a:cubicBezTo>
                      <a:pt x="44" y="119"/>
                      <a:pt x="31" y="125"/>
                      <a:pt x="24" y="132"/>
                    </a:cubicBezTo>
                    <a:cubicBezTo>
                      <a:pt x="0" y="150"/>
                      <a:pt x="21" y="191"/>
                      <a:pt x="48" y="191"/>
                    </a:cubicBezTo>
                    <a:cubicBezTo>
                      <a:pt x="50" y="191"/>
                      <a:pt x="52" y="191"/>
                      <a:pt x="54" y="190"/>
                    </a:cubicBezTo>
                    <a:cubicBezTo>
                      <a:pt x="60" y="453"/>
                      <a:pt x="63" y="718"/>
                      <a:pt x="54" y="984"/>
                    </a:cubicBezTo>
                    <a:cubicBezTo>
                      <a:pt x="50" y="1024"/>
                      <a:pt x="83" y="1045"/>
                      <a:pt x="116" y="1045"/>
                    </a:cubicBezTo>
                    <a:cubicBezTo>
                      <a:pt x="149" y="1045"/>
                      <a:pt x="183" y="1024"/>
                      <a:pt x="183" y="984"/>
                    </a:cubicBezTo>
                    <a:cubicBezTo>
                      <a:pt x="183" y="841"/>
                      <a:pt x="183" y="699"/>
                      <a:pt x="177" y="556"/>
                    </a:cubicBezTo>
                    <a:lnTo>
                      <a:pt x="177" y="556"/>
                    </a:lnTo>
                    <a:cubicBezTo>
                      <a:pt x="186" y="572"/>
                      <a:pt x="199" y="585"/>
                      <a:pt x="216" y="589"/>
                    </a:cubicBezTo>
                    <a:cubicBezTo>
                      <a:pt x="224" y="591"/>
                      <a:pt x="232" y="592"/>
                      <a:pt x="239" y="592"/>
                    </a:cubicBezTo>
                    <a:cubicBezTo>
                      <a:pt x="259" y="592"/>
                      <a:pt x="274" y="583"/>
                      <a:pt x="290" y="569"/>
                    </a:cubicBezTo>
                    <a:cubicBezTo>
                      <a:pt x="306" y="553"/>
                      <a:pt x="313" y="534"/>
                      <a:pt x="303" y="514"/>
                    </a:cubicBezTo>
                    <a:cubicBezTo>
                      <a:pt x="323" y="488"/>
                      <a:pt x="368" y="456"/>
                      <a:pt x="378" y="443"/>
                    </a:cubicBezTo>
                    <a:cubicBezTo>
                      <a:pt x="403" y="410"/>
                      <a:pt x="429" y="378"/>
                      <a:pt x="442" y="339"/>
                    </a:cubicBezTo>
                    <a:cubicBezTo>
                      <a:pt x="472" y="274"/>
                      <a:pt x="468" y="197"/>
                      <a:pt x="426" y="135"/>
                    </a:cubicBezTo>
                    <a:cubicBezTo>
                      <a:pt x="378" y="73"/>
                      <a:pt x="313" y="48"/>
                      <a:pt x="246" y="48"/>
                    </a:cubicBezTo>
                    <a:cubicBezTo>
                      <a:pt x="214" y="48"/>
                      <a:pt x="182" y="53"/>
                      <a:pt x="151" y="64"/>
                    </a:cubicBezTo>
                    <a:lnTo>
                      <a:pt x="151" y="48"/>
                    </a:lnTo>
                    <a:cubicBezTo>
                      <a:pt x="146" y="16"/>
                      <a:pt x="121" y="0"/>
                      <a:pt x="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5" name="Google Shape;1125;p9"/>
              <p:cNvSpPr/>
              <p:nvPr/>
            </p:nvSpPr>
            <p:spPr>
              <a:xfrm>
                <a:off x="6156118" y="729345"/>
                <a:ext cx="55163" cy="8471"/>
              </a:xfrm>
              <a:custGeom>
                <a:avLst/>
                <a:gdLst/>
                <a:ahLst/>
                <a:cxnLst/>
                <a:rect l="l" t="t" r="r" b="b"/>
                <a:pathLst>
                  <a:path w="840" h="129" extrusionOk="0">
                    <a:moveTo>
                      <a:pt x="510" y="0"/>
                    </a:moveTo>
                    <a:cubicBezTo>
                      <a:pt x="361" y="0"/>
                      <a:pt x="209" y="10"/>
                      <a:pt x="65" y="27"/>
                    </a:cubicBezTo>
                    <a:cubicBezTo>
                      <a:pt x="7" y="33"/>
                      <a:pt x="0" y="124"/>
                      <a:pt x="65" y="124"/>
                    </a:cubicBezTo>
                    <a:cubicBezTo>
                      <a:pt x="251" y="124"/>
                      <a:pt x="438" y="128"/>
                      <a:pt x="623" y="128"/>
                    </a:cubicBezTo>
                    <a:cubicBezTo>
                      <a:pt x="669" y="128"/>
                      <a:pt x="715" y="128"/>
                      <a:pt x="761" y="127"/>
                    </a:cubicBezTo>
                    <a:cubicBezTo>
                      <a:pt x="839" y="127"/>
                      <a:pt x="839" y="17"/>
                      <a:pt x="761" y="11"/>
                    </a:cubicBezTo>
                    <a:cubicBezTo>
                      <a:pt x="679" y="3"/>
                      <a:pt x="595" y="0"/>
                      <a:pt x="5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6" name="Google Shape;1126;p9"/>
              <p:cNvSpPr/>
              <p:nvPr/>
            </p:nvSpPr>
            <p:spPr>
              <a:xfrm>
                <a:off x="6169908" y="663349"/>
                <a:ext cx="46297" cy="50172"/>
              </a:xfrm>
              <a:custGeom>
                <a:avLst/>
                <a:gdLst/>
                <a:ahLst/>
                <a:cxnLst/>
                <a:rect l="l" t="t" r="r" b="b"/>
                <a:pathLst>
                  <a:path w="705" h="764" extrusionOk="0">
                    <a:moveTo>
                      <a:pt x="295" y="139"/>
                    </a:moveTo>
                    <a:cubicBezTo>
                      <a:pt x="367" y="139"/>
                      <a:pt x="393" y="178"/>
                      <a:pt x="370" y="257"/>
                    </a:cubicBezTo>
                    <a:cubicBezTo>
                      <a:pt x="367" y="287"/>
                      <a:pt x="357" y="309"/>
                      <a:pt x="351" y="338"/>
                    </a:cubicBezTo>
                    <a:cubicBezTo>
                      <a:pt x="331" y="403"/>
                      <a:pt x="305" y="468"/>
                      <a:pt x="266" y="520"/>
                    </a:cubicBezTo>
                    <a:cubicBezTo>
                      <a:pt x="208" y="449"/>
                      <a:pt x="172" y="355"/>
                      <a:pt x="176" y="287"/>
                    </a:cubicBezTo>
                    <a:cubicBezTo>
                      <a:pt x="179" y="245"/>
                      <a:pt x="192" y="173"/>
                      <a:pt x="227" y="147"/>
                    </a:cubicBezTo>
                    <a:cubicBezTo>
                      <a:pt x="253" y="142"/>
                      <a:pt x="276" y="139"/>
                      <a:pt x="295" y="139"/>
                    </a:cubicBezTo>
                    <a:close/>
                    <a:moveTo>
                      <a:pt x="294" y="1"/>
                    </a:moveTo>
                    <a:cubicBezTo>
                      <a:pt x="232" y="1"/>
                      <a:pt x="166" y="31"/>
                      <a:pt x="114" y="96"/>
                    </a:cubicBezTo>
                    <a:cubicBezTo>
                      <a:pt x="1" y="241"/>
                      <a:pt x="46" y="452"/>
                      <a:pt x="153" y="594"/>
                    </a:cubicBezTo>
                    <a:cubicBezTo>
                      <a:pt x="127" y="601"/>
                      <a:pt x="104" y="607"/>
                      <a:pt x="78" y="607"/>
                    </a:cubicBezTo>
                    <a:cubicBezTo>
                      <a:pt x="76" y="607"/>
                      <a:pt x="74" y="607"/>
                      <a:pt x="72" y="607"/>
                    </a:cubicBezTo>
                    <a:cubicBezTo>
                      <a:pt x="27" y="607"/>
                      <a:pt x="32" y="679"/>
                      <a:pt x="78" y="682"/>
                    </a:cubicBezTo>
                    <a:cubicBezTo>
                      <a:pt x="91" y="684"/>
                      <a:pt x="104" y="686"/>
                      <a:pt x="117" y="686"/>
                    </a:cubicBezTo>
                    <a:cubicBezTo>
                      <a:pt x="151" y="686"/>
                      <a:pt x="184" y="677"/>
                      <a:pt x="218" y="662"/>
                    </a:cubicBezTo>
                    <a:cubicBezTo>
                      <a:pt x="283" y="723"/>
                      <a:pt x="385" y="763"/>
                      <a:pt x="478" y="763"/>
                    </a:cubicBezTo>
                    <a:cubicBezTo>
                      <a:pt x="579" y="763"/>
                      <a:pt x="670" y="716"/>
                      <a:pt x="694" y="594"/>
                    </a:cubicBezTo>
                    <a:cubicBezTo>
                      <a:pt x="705" y="551"/>
                      <a:pt x="668" y="517"/>
                      <a:pt x="632" y="517"/>
                    </a:cubicBezTo>
                    <a:cubicBezTo>
                      <a:pt x="614" y="517"/>
                      <a:pt x="596" y="525"/>
                      <a:pt x="584" y="546"/>
                    </a:cubicBezTo>
                    <a:cubicBezTo>
                      <a:pt x="548" y="614"/>
                      <a:pt x="502" y="642"/>
                      <a:pt x="454" y="642"/>
                    </a:cubicBezTo>
                    <a:cubicBezTo>
                      <a:pt x="411" y="642"/>
                      <a:pt x="366" y="620"/>
                      <a:pt x="325" y="585"/>
                    </a:cubicBezTo>
                    <a:cubicBezTo>
                      <a:pt x="419" y="494"/>
                      <a:pt x="470" y="348"/>
                      <a:pt x="480" y="228"/>
                    </a:cubicBezTo>
                    <a:cubicBezTo>
                      <a:pt x="490" y="86"/>
                      <a:pt x="398" y="1"/>
                      <a:pt x="2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7" name="Google Shape;1127;p9"/>
              <p:cNvSpPr/>
              <p:nvPr/>
            </p:nvSpPr>
            <p:spPr>
              <a:xfrm>
                <a:off x="6166493" y="742872"/>
                <a:ext cx="39665" cy="46757"/>
              </a:xfrm>
              <a:custGeom>
                <a:avLst/>
                <a:gdLst/>
                <a:ahLst/>
                <a:cxnLst/>
                <a:rect l="l" t="t" r="r" b="b"/>
                <a:pathLst>
                  <a:path w="604" h="712" extrusionOk="0">
                    <a:moveTo>
                      <a:pt x="385" y="0"/>
                    </a:moveTo>
                    <a:cubicBezTo>
                      <a:pt x="239" y="0"/>
                      <a:pt x="106" y="81"/>
                      <a:pt x="17" y="197"/>
                    </a:cubicBezTo>
                    <a:cubicBezTo>
                      <a:pt x="1" y="216"/>
                      <a:pt x="14" y="248"/>
                      <a:pt x="27" y="268"/>
                    </a:cubicBezTo>
                    <a:cubicBezTo>
                      <a:pt x="101" y="365"/>
                      <a:pt x="211" y="362"/>
                      <a:pt x="322" y="394"/>
                    </a:cubicBezTo>
                    <a:cubicBezTo>
                      <a:pt x="344" y="404"/>
                      <a:pt x="409" y="420"/>
                      <a:pt x="422" y="446"/>
                    </a:cubicBezTo>
                    <a:cubicBezTo>
                      <a:pt x="467" y="543"/>
                      <a:pt x="367" y="556"/>
                      <a:pt x="312" y="566"/>
                    </a:cubicBezTo>
                    <a:cubicBezTo>
                      <a:pt x="244" y="572"/>
                      <a:pt x="189" y="572"/>
                      <a:pt x="127" y="605"/>
                    </a:cubicBezTo>
                    <a:cubicBezTo>
                      <a:pt x="68" y="633"/>
                      <a:pt x="108" y="712"/>
                      <a:pt x="166" y="712"/>
                    </a:cubicBezTo>
                    <a:cubicBezTo>
                      <a:pt x="168" y="712"/>
                      <a:pt x="170" y="712"/>
                      <a:pt x="173" y="712"/>
                    </a:cubicBezTo>
                    <a:cubicBezTo>
                      <a:pt x="312" y="682"/>
                      <a:pt x="603" y="682"/>
                      <a:pt x="568" y="459"/>
                    </a:cubicBezTo>
                    <a:cubicBezTo>
                      <a:pt x="535" y="248"/>
                      <a:pt x="279" y="307"/>
                      <a:pt x="150" y="216"/>
                    </a:cubicBezTo>
                    <a:cubicBezTo>
                      <a:pt x="228" y="132"/>
                      <a:pt x="325" y="96"/>
                      <a:pt x="438" y="80"/>
                    </a:cubicBezTo>
                    <a:cubicBezTo>
                      <a:pt x="487" y="70"/>
                      <a:pt x="467" y="5"/>
                      <a:pt x="425" y="2"/>
                    </a:cubicBezTo>
                    <a:cubicBezTo>
                      <a:pt x="412" y="1"/>
                      <a:pt x="399" y="0"/>
                      <a:pt x="3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28" name="Google Shape;1128;p9"/>
            <p:cNvGrpSpPr/>
            <p:nvPr/>
          </p:nvGrpSpPr>
          <p:grpSpPr>
            <a:xfrm>
              <a:off x="-585943" y="-287493"/>
              <a:ext cx="10275554" cy="5770319"/>
              <a:chOff x="-585943" y="-287493"/>
              <a:chExt cx="10275554" cy="5770319"/>
            </a:xfrm>
          </p:grpSpPr>
          <p:grpSp>
            <p:nvGrpSpPr>
              <p:cNvPr id="1129" name="Google Shape;1129;p9"/>
              <p:cNvGrpSpPr/>
              <p:nvPr/>
            </p:nvGrpSpPr>
            <p:grpSpPr>
              <a:xfrm rot="720474">
                <a:off x="7689934" y="1282456"/>
                <a:ext cx="1160214" cy="655733"/>
                <a:chOff x="4710963" y="556836"/>
                <a:chExt cx="599550" cy="338855"/>
              </a:xfrm>
            </p:grpSpPr>
            <p:sp>
              <p:nvSpPr>
                <p:cNvPr id="1130" name="Google Shape;1130;p9"/>
                <p:cNvSpPr/>
                <p:nvPr/>
              </p:nvSpPr>
              <p:spPr>
                <a:xfrm>
                  <a:off x="4771180" y="608845"/>
                  <a:ext cx="491277" cy="286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1" h="4368" extrusionOk="0">
                      <a:moveTo>
                        <a:pt x="3723" y="307"/>
                      </a:moveTo>
                      <a:lnTo>
                        <a:pt x="3723" y="307"/>
                      </a:lnTo>
                      <a:cubicBezTo>
                        <a:pt x="3690" y="602"/>
                        <a:pt x="3661" y="903"/>
                        <a:pt x="3635" y="1204"/>
                      </a:cubicBezTo>
                      <a:cubicBezTo>
                        <a:pt x="3441" y="1168"/>
                        <a:pt x="3253" y="1068"/>
                        <a:pt x="3078" y="919"/>
                      </a:cubicBezTo>
                      <a:cubicBezTo>
                        <a:pt x="3292" y="712"/>
                        <a:pt x="3506" y="508"/>
                        <a:pt x="3723" y="307"/>
                      </a:cubicBezTo>
                      <a:close/>
                      <a:moveTo>
                        <a:pt x="3813" y="248"/>
                      </a:moveTo>
                      <a:cubicBezTo>
                        <a:pt x="3985" y="508"/>
                        <a:pt x="4173" y="760"/>
                        <a:pt x="4364" y="1007"/>
                      </a:cubicBezTo>
                      <a:cubicBezTo>
                        <a:pt x="4178" y="1152"/>
                        <a:pt x="3979" y="1217"/>
                        <a:pt x="3788" y="1217"/>
                      </a:cubicBezTo>
                      <a:cubicBezTo>
                        <a:pt x="3784" y="1217"/>
                        <a:pt x="3779" y="1217"/>
                        <a:pt x="3775" y="1217"/>
                      </a:cubicBezTo>
                      <a:cubicBezTo>
                        <a:pt x="3791" y="893"/>
                        <a:pt x="3804" y="572"/>
                        <a:pt x="3813" y="248"/>
                      </a:cubicBezTo>
                      <a:close/>
                      <a:moveTo>
                        <a:pt x="3901" y="148"/>
                      </a:moveTo>
                      <a:cubicBezTo>
                        <a:pt x="4957" y="213"/>
                        <a:pt x="5994" y="527"/>
                        <a:pt x="6625" y="1428"/>
                      </a:cubicBezTo>
                      <a:cubicBezTo>
                        <a:pt x="7092" y="2089"/>
                        <a:pt x="7225" y="2808"/>
                        <a:pt x="7270" y="3563"/>
                      </a:cubicBezTo>
                      <a:cubicBezTo>
                        <a:pt x="7267" y="3563"/>
                        <a:pt x="7264" y="3569"/>
                        <a:pt x="7257" y="3575"/>
                      </a:cubicBezTo>
                      <a:cubicBezTo>
                        <a:pt x="7193" y="3509"/>
                        <a:pt x="7104" y="3442"/>
                        <a:pt x="7104" y="3442"/>
                      </a:cubicBezTo>
                      <a:lnTo>
                        <a:pt x="7104" y="3442"/>
                      </a:lnTo>
                      <a:cubicBezTo>
                        <a:pt x="7104" y="3442"/>
                        <a:pt x="7104" y="3442"/>
                        <a:pt x="7105" y="3443"/>
                      </a:cubicBezTo>
                      <a:cubicBezTo>
                        <a:pt x="7043" y="3401"/>
                        <a:pt x="6978" y="3355"/>
                        <a:pt x="6917" y="3310"/>
                      </a:cubicBezTo>
                      <a:cubicBezTo>
                        <a:pt x="6723" y="3164"/>
                        <a:pt x="6528" y="3018"/>
                        <a:pt x="6344" y="2863"/>
                      </a:cubicBezTo>
                      <a:cubicBezTo>
                        <a:pt x="6036" y="2607"/>
                        <a:pt x="5734" y="2335"/>
                        <a:pt x="5453" y="2053"/>
                      </a:cubicBezTo>
                      <a:cubicBezTo>
                        <a:pt x="4870" y="1470"/>
                        <a:pt x="4351" y="828"/>
                        <a:pt x="3885" y="148"/>
                      </a:cubicBezTo>
                      <a:close/>
                      <a:moveTo>
                        <a:pt x="3593" y="140"/>
                      </a:moveTo>
                      <a:cubicBezTo>
                        <a:pt x="3638" y="140"/>
                        <a:pt x="3682" y="140"/>
                        <a:pt x="3726" y="142"/>
                      </a:cubicBezTo>
                      <a:cubicBezTo>
                        <a:pt x="2537" y="1259"/>
                        <a:pt x="1358" y="2400"/>
                        <a:pt x="260" y="3614"/>
                      </a:cubicBezTo>
                      <a:cubicBezTo>
                        <a:pt x="318" y="2678"/>
                        <a:pt x="480" y="1781"/>
                        <a:pt x="1173" y="1052"/>
                      </a:cubicBezTo>
                      <a:cubicBezTo>
                        <a:pt x="1800" y="391"/>
                        <a:pt x="2705" y="140"/>
                        <a:pt x="3593" y="140"/>
                      </a:cubicBezTo>
                      <a:close/>
                      <a:moveTo>
                        <a:pt x="4422" y="1087"/>
                      </a:moveTo>
                      <a:cubicBezTo>
                        <a:pt x="4763" y="1518"/>
                        <a:pt x="5132" y="1923"/>
                        <a:pt x="5524" y="2302"/>
                      </a:cubicBezTo>
                      <a:cubicBezTo>
                        <a:pt x="5858" y="2623"/>
                        <a:pt x="6201" y="2921"/>
                        <a:pt x="6567" y="3206"/>
                      </a:cubicBezTo>
                      <a:cubicBezTo>
                        <a:pt x="6719" y="3326"/>
                        <a:pt x="6878" y="3446"/>
                        <a:pt x="7040" y="3559"/>
                      </a:cubicBezTo>
                      <a:cubicBezTo>
                        <a:pt x="7072" y="3582"/>
                        <a:pt x="7105" y="3608"/>
                        <a:pt x="7134" y="3631"/>
                      </a:cubicBezTo>
                      <a:cubicBezTo>
                        <a:pt x="6301" y="3666"/>
                        <a:pt x="5469" y="3699"/>
                        <a:pt x="4633" y="3712"/>
                      </a:cubicBezTo>
                      <a:lnTo>
                        <a:pt x="4633" y="3708"/>
                      </a:lnTo>
                      <a:cubicBezTo>
                        <a:pt x="4510" y="3316"/>
                        <a:pt x="4079" y="2966"/>
                        <a:pt x="3655" y="2966"/>
                      </a:cubicBezTo>
                      <a:cubicBezTo>
                        <a:pt x="3700" y="2419"/>
                        <a:pt x="3739" y="1875"/>
                        <a:pt x="3768" y="1324"/>
                      </a:cubicBezTo>
                      <a:cubicBezTo>
                        <a:pt x="4001" y="1324"/>
                        <a:pt x="4238" y="1237"/>
                        <a:pt x="4422" y="1087"/>
                      </a:cubicBezTo>
                      <a:close/>
                      <a:moveTo>
                        <a:pt x="3039" y="955"/>
                      </a:moveTo>
                      <a:cubicBezTo>
                        <a:pt x="3182" y="1165"/>
                        <a:pt x="3396" y="1279"/>
                        <a:pt x="3626" y="1311"/>
                      </a:cubicBezTo>
                      <a:cubicBezTo>
                        <a:pt x="3557" y="2105"/>
                        <a:pt x="3512" y="2905"/>
                        <a:pt x="3473" y="3699"/>
                      </a:cubicBezTo>
                      <a:cubicBezTo>
                        <a:pt x="3473" y="3708"/>
                        <a:pt x="3473" y="3712"/>
                        <a:pt x="3476" y="3721"/>
                      </a:cubicBezTo>
                      <a:cubicBezTo>
                        <a:pt x="2424" y="3712"/>
                        <a:pt x="1374" y="3673"/>
                        <a:pt x="321" y="3650"/>
                      </a:cubicBezTo>
                      <a:cubicBezTo>
                        <a:pt x="1225" y="2749"/>
                        <a:pt x="2119" y="1842"/>
                        <a:pt x="3039" y="955"/>
                      </a:cubicBezTo>
                      <a:close/>
                      <a:moveTo>
                        <a:pt x="3651" y="3031"/>
                      </a:moveTo>
                      <a:cubicBezTo>
                        <a:pt x="4060" y="3122"/>
                        <a:pt x="4354" y="3316"/>
                        <a:pt x="4542" y="3712"/>
                      </a:cubicBezTo>
                      <a:cubicBezTo>
                        <a:pt x="4290" y="3721"/>
                        <a:pt x="4043" y="3721"/>
                        <a:pt x="3791" y="3721"/>
                      </a:cubicBezTo>
                      <a:lnTo>
                        <a:pt x="3590" y="3721"/>
                      </a:lnTo>
                      <a:cubicBezTo>
                        <a:pt x="3593" y="3715"/>
                        <a:pt x="3593" y="3708"/>
                        <a:pt x="3593" y="3699"/>
                      </a:cubicBezTo>
                      <a:cubicBezTo>
                        <a:pt x="3613" y="3478"/>
                        <a:pt x="3629" y="3255"/>
                        <a:pt x="3651" y="3031"/>
                      </a:cubicBezTo>
                      <a:close/>
                      <a:moveTo>
                        <a:pt x="3655" y="1"/>
                      </a:moveTo>
                      <a:cubicBezTo>
                        <a:pt x="2555" y="1"/>
                        <a:pt x="1466" y="376"/>
                        <a:pt x="810" y="1298"/>
                      </a:cubicBezTo>
                      <a:cubicBezTo>
                        <a:pt x="227" y="2118"/>
                        <a:pt x="0" y="3261"/>
                        <a:pt x="179" y="4246"/>
                      </a:cubicBezTo>
                      <a:cubicBezTo>
                        <a:pt x="182" y="4261"/>
                        <a:pt x="194" y="4267"/>
                        <a:pt x="206" y="4267"/>
                      </a:cubicBezTo>
                      <a:cubicBezTo>
                        <a:pt x="221" y="4267"/>
                        <a:pt x="237" y="4257"/>
                        <a:pt x="237" y="4240"/>
                      </a:cubicBezTo>
                      <a:cubicBezTo>
                        <a:pt x="243" y="4068"/>
                        <a:pt x="250" y="3903"/>
                        <a:pt x="260" y="3731"/>
                      </a:cubicBezTo>
                      <a:cubicBezTo>
                        <a:pt x="1395" y="3834"/>
                        <a:pt x="2546" y="3877"/>
                        <a:pt x="3697" y="3877"/>
                      </a:cubicBezTo>
                      <a:cubicBezTo>
                        <a:pt x="4902" y="3877"/>
                        <a:pt x="6107" y="3830"/>
                        <a:pt x="7296" y="3754"/>
                      </a:cubicBezTo>
                      <a:cubicBezTo>
                        <a:pt x="7302" y="3935"/>
                        <a:pt x="7306" y="4116"/>
                        <a:pt x="7312" y="4304"/>
                      </a:cubicBezTo>
                      <a:cubicBezTo>
                        <a:pt x="7312" y="4346"/>
                        <a:pt x="7345" y="4368"/>
                        <a:pt x="7379" y="4368"/>
                      </a:cubicBezTo>
                      <a:cubicBezTo>
                        <a:pt x="7412" y="4368"/>
                        <a:pt x="7445" y="4346"/>
                        <a:pt x="7445" y="4304"/>
                      </a:cubicBezTo>
                      <a:cubicBezTo>
                        <a:pt x="7442" y="4113"/>
                        <a:pt x="7435" y="3925"/>
                        <a:pt x="7429" y="3741"/>
                      </a:cubicBezTo>
                      <a:cubicBezTo>
                        <a:pt x="7481" y="3724"/>
                        <a:pt x="7481" y="3627"/>
                        <a:pt x="7416" y="3618"/>
                      </a:cubicBezTo>
                      <a:cubicBezTo>
                        <a:pt x="7383" y="3002"/>
                        <a:pt x="7302" y="2409"/>
                        <a:pt x="7021" y="1826"/>
                      </a:cubicBezTo>
                      <a:cubicBezTo>
                        <a:pt x="6674" y="1117"/>
                        <a:pt x="6104" y="556"/>
                        <a:pt x="5359" y="294"/>
                      </a:cubicBezTo>
                      <a:cubicBezTo>
                        <a:pt x="4830" y="107"/>
                        <a:pt x="4241" y="1"/>
                        <a:pt x="365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1" name="Google Shape;1131;p9"/>
                <p:cNvSpPr/>
                <p:nvPr/>
              </p:nvSpPr>
              <p:spPr>
                <a:xfrm>
                  <a:off x="4710963" y="837171"/>
                  <a:ext cx="32835" cy="497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" h="757" extrusionOk="0">
                      <a:moveTo>
                        <a:pt x="224" y="179"/>
                      </a:moveTo>
                      <a:cubicBezTo>
                        <a:pt x="253" y="270"/>
                        <a:pt x="282" y="364"/>
                        <a:pt x="315" y="455"/>
                      </a:cubicBezTo>
                      <a:cubicBezTo>
                        <a:pt x="260" y="455"/>
                        <a:pt x="205" y="461"/>
                        <a:pt x="153" y="471"/>
                      </a:cubicBezTo>
                      <a:cubicBezTo>
                        <a:pt x="156" y="448"/>
                        <a:pt x="163" y="429"/>
                        <a:pt x="169" y="413"/>
                      </a:cubicBezTo>
                      <a:cubicBezTo>
                        <a:pt x="182" y="361"/>
                        <a:pt x="195" y="251"/>
                        <a:pt x="224" y="179"/>
                      </a:cubicBezTo>
                      <a:close/>
                      <a:moveTo>
                        <a:pt x="241" y="0"/>
                      </a:moveTo>
                      <a:cubicBezTo>
                        <a:pt x="233" y="0"/>
                        <a:pt x="223" y="2"/>
                        <a:pt x="214" y="8"/>
                      </a:cubicBezTo>
                      <a:cubicBezTo>
                        <a:pt x="117" y="69"/>
                        <a:pt x="114" y="179"/>
                        <a:pt x="88" y="283"/>
                      </a:cubicBezTo>
                      <a:cubicBezTo>
                        <a:pt x="75" y="348"/>
                        <a:pt x="59" y="416"/>
                        <a:pt x="43" y="487"/>
                      </a:cubicBezTo>
                      <a:lnTo>
                        <a:pt x="33" y="487"/>
                      </a:lnTo>
                      <a:cubicBezTo>
                        <a:pt x="1" y="490"/>
                        <a:pt x="4" y="539"/>
                        <a:pt x="33" y="546"/>
                      </a:cubicBezTo>
                      <a:cubicBezTo>
                        <a:pt x="20" y="607"/>
                        <a:pt x="10" y="665"/>
                        <a:pt x="7" y="724"/>
                      </a:cubicBezTo>
                      <a:cubicBezTo>
                        <a:pt x="5" y="746"/>
                        <a:pt x="20" y="757"/>
                        <a:pt x="36" y="757"/>
                      </a:cubicBezTo>
                      <a:cubicBezTo>
                        <a:pt x="51" y="757"/>
                        <a:pt x="66" y="749"/>
                        <a:pt x="72" y="733"/>
                      </a:cubicBezTo>
                      <a:cubicBezTo>
                        <a:pt x="98" y="672"/>
                        <a:pt x="114" y="610"/>
                        <a:pt x="127" y="546"/>
                      </a:cubicBezTo>
                      <a:cubicBezTo>
                        <a:pt x="198" y="546"/>
                        <a:pt x="270" y="546"/>
                        <a:pt x="341" y="539"/>
                      </a:cubicBezTo>
                      <a:cubicBezTo>
                        <a:pt x="357" y="584"/>
                        <a:pt x="376" y="633"/>
                        <a:pt x="396" y="672"/>
                      </a:cubicBezTo>
                      <a:cubicBezTo>
                        <a:pt x="407" y="693"/>
                        <a:pt x="424" y="701"/>
                        <a:pt x="441" y="701"/>
                      </a:cubicBezTo>
                      <a:cubicBezTo>
                        <a:pt x="470" y="701"/>
                        <a:pt x="499" y="673"/>
                        <a:pt x="493" y="639"/>
                      </a:cubicBezTo>
                      <a:cubicBezTo>
                        <a:pt x="451" y="439"/>
                        <a:pt x="363" y="238"/>
                        <a:pt x="295" y="40"/>
                      </a:cubicBezTo>
                      <a:cubicBezTo>
                        <a:pt x="286" y="17"/>
                        <a:pt x="265" y="0"/>
                        <a:pt x="24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2" name="Google Shape;1132;p9"/>
                <p:cNvSpPr/>
                <p:nvPr/>
              </p:nvSpPr>
              <p:spPr>
                <a:xfrm>
                  <a:off x="5018354" y="556836"/>
                  <a:ext cx="37104" cy="347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" h="529" extrusionOk="0">
                      <a:moveTo>
                        <a:pt x="271" y="1"/>
                      </a:moveTo>
                      <a:cubicBezTo>
                        <a:pt x="131" y="1"/>
                        <a:pt x="0" y="163"/>
                        <a:pt x="23" y="295"/>
                      </a:cubicBezTo>
                      <a:cubicBezTo>
                        <a:pt x="47" y="457"/>
                        <a:pt x="170" y="529"/>
                        <a:pt x="304" y="529"/>
                      </a:cubicBezTo>
                      <a:cubicBezTo>
                        <a:pt x="377" y="529"/>
                        <a:pt x="454" y="507"/>
                        <a:pt x="519" y="467"/>
                      </a:cubicBezTo>
                      <a:cubicBezTo>
                        <a:pt x="564" y="440"/>
                        <a:pt x="540" y="372"/>
                        <a:pt x="490" y="372"/>
                      </a:cubicBezTo>
                      <a:cubicBezTo>
                        <a:pt x="486" y="372"/>
                        <a:pt x="481" y="372"/>
                        <a:pt x="477" y="373"/>
                      </a:cubicBezTo>
                      <a:cubicBezTo>
                        <a:pt x="416" y="387"/>
                        <a:pt x="353" y="422"/>
                        <a:pt x="288" y="422"/>
                      </a:cubicBezTo>
                      <a:cubicBezTo>
                        <a:pt x="276" y="422"/>
                        <a:pt x="265" y="421"/>
                        <a:pt x="254" y="418"/>
                      </a:cubicBezTo>
                      <a:cubicBezTo>
                        <a:pt x="198" y="405"/>
                        <a:pt x="150" y="357"/>
                        <a:pt x="137" y="302"/>
                      </a:cubicBezTo>
                      <a:cubicBezTo>
                        <a:pt x="121" y="237"/>
                        <a:pt x="147" y="175"/>
                        <a:pt x="198" y="140"/>
                      </a:cubicBezTo>
                      <a:cubicBezTo>
                        <a:pt x="247" y="101"/>
                        <a:pt x="299" y="107"/>
                        <a:pt x="357" y="101"/>
                      </a:cubicBezTo>
                      <a:cubicBezTo>
                        <a:pt x="393" y="101"/>
                        <a:pt x="406" y="52"/>
                        <a:pt x="373" y="33"/>
                      </a:cubicBezTo>
                      <a:cubicBezTo>
                        <a:pt x="340" y="11"/>
                        <a:pt x="305" y="1"/>
                        <a:pt x="27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3" name="Google Shape;1133;p9"/>
                <p:cNvSpPr/>
                <p:nvPr/>
              </p:nvSpPr>
              <p:spPr>
                <a:xfrm>
                  <a:off x="5276824" y="836514"/>
                  <a:ext cx="33689" cy="497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3" h="758" extrusionOk="0">
                      <a:moveTo>
                        <a:pt x="238" y="101"/>
                      </a:moveTo>
                      <a:cubicBezTo>
                        <a:pt x="267" y="101"/>
                        <a:pt x="294" y="110"/>
                        <a:pt x="315" y="131"/>
                      </a:cubicBezTo>
                      <a:cubicBezTo>
                        <a:pt x="390" y="209"/>
                        <a:pt x="189" y="274"/>
                        <a:pt x="134" y="306"/>
                      </a:cubicBezTo>
                      <a:cubicBezTo>
                        <a:pt x="124" y="309"/>
                        <a:pt x="121" y="316"/>
                        <a:pt x="118" y="326"/>
                      </a:cubicBezTo>
                      <a:cubicBezTo>
                        <a:pt x="114" y="270"/>
                        <a:pt x="114" y="212"/>
                        <a:pt x="108" y="160"/>
                      </a:cubicBezTo>
                      <a:cubicBezTo>
                        <a:pt x="142" y="124"/>
                        <a:pt x="192" y="101"/>
                        <a:pt x="238" y="101"/>
                      </a:cubicBezTo>
                      <a:close/>
                      <a:moveTo>
                        <a:pt x="118" y="394"/>
                      </a:moveTo>
                      <a:cubicBezTo>
                        <a:pt x="124" y="407"/>
                        <a:pt x="140" y="419"/>
                        <a:pt x="163" y="419"/>
                      </a:cubicBezTo>
                      <a:cubicBezTo>
                        <a:pt x="172" y="419"/>
                        <a:pt x="182" y="419"/>
                        <a:pt x="192" y="419"/>
                      </a:cubicBezTo>
                      <a:cubicBezTo>
                        <a:pt x="272" y="419"/>
                        <a:pt x="368" y="434"/>
                        <a:pt x="373" y="530"/>
                      </a:cubicBezTo>
                      <a:cubicBezTo>
                        <a:pt x="373" y="619"/>
                        <a:pt x="292" y="640"/>
                        <a:pt x="208" y="640"/>
                      </a:cubicBezTo>
                      <a:cubicBezTo>
                        <a:pt x="175" y="640"/>
                        <a:pt x="143" y="637"/>
                        <a:pt x="114" y="633"/>
                      </a:cubicBezTo>
                      <a:cubicBezTo>
                        <a:pt x="114" y="630"/>
                        <a:pt x="118" y="620"/>
                        <a:pt x="118" y="617"/>
                      </a:cubicBezTo>
                      <a:cubicBezTo>
                        <a:pt x="121" y="546"/>
                        <a:pt x="121" y="471"/>
                        <a:pt x="118" y="394"/>
                      </a:cubicBezTo>
                      <a:close/>
                      <a:moveTo>
                        <a:pt x="271" y="0"/>
                      </a:moveTo>
                      <a:cubicBezTo>
                        <a:pt x="198" y="0"/>
                        <a:pt x="118" y="22"/>
                        <a:pt x="69" y="63"/>
                      </a:cubicBezTo>
                      <a:cubicBezTo>
                        <a:pt x="67" y="63"/>
                        <a:pt x="64" y="63"/>
                        <a:pt x="62" y="63"/>
                      </a:cubicBezTo>
                      <a:cubicBezTo>
                        <a:pt x="44" y="63"/>
                        <a:pt x="27" y="73"/>
                        <a:pt x="27" y="99"/>
                      </a:cubicBezTo>
                      <a:cubicBezTo>
                        <a:pt x="11" y="270"/>
                        <a:pt x="4" y="449"/>
                        <a:pt x="11" y="614"/>
                      </a:cubicBezTo>
                      <a:cubicBezTo>
                        <a:pt x="11" y="627"/>
                        <a:pt x="17" y="637"/>
                        <a:pt x="24" y="646"/>
                      </a:cubicBezTo>
                      <a:cubicBezTo>
                        <a:pt x="1" y="679"/>
                        <a:pt x="4" y="740"/>
                        <a:pt x="53" y="747"/>
                      </a:cubicBezTo>
                      <a:cubicBezTo>
                        <a:pt x="90" y="753"/>
                        <a:pt x="133" y="758"/>
                        <a:pt x="178" y="758"/>
                      </a:cubicBezTo>
                      <a:cubicBezTo>
                        <a:pt x="328" y="758"/>
                        <a:pt x="494" y="708"/>
                        <a:pt x="506" y="533"/>
                      </a:cubicBezTo>
                      <a:cubicBezTo>
                        <a:pt x="513" y="423"/>
                        <a:pt x="441" y="358"/>
                        <a:pt x="348" y="326"/>
                      </a:cubicBezTo>
                      <a:cubicBezTo>
                        <a:pt x="383" y="303"/>
                        <a:pt x="416" y="274"/>
                        <a:pt x="432" y="232"/>
                      </a:cubicBezTo>
                      <a:cubicBezTo>
                        <a:pt x="464" y="164"/>
                        <a:pt x="461" y="79"/>
                        <a:pt x="396" y="31"/>
                      </a:cubicBezTo>
                      <a:cubicBezTo>
                        <a:pt x="365" y="10"/>
                        <a:pt x="319" y="0"/>
                        <a:pt x="27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134" name="Google Shape;1134;p9"/>
              <p:cNvGrpSpPr/>
              <p:nvPr/>
            </p:nvGrpSpPr>
            <p:grpSpPr>
              <a:xfrm rot="3407784">
                <a:off x="5929563" y="4563297"/>
                <a:ext cx="705076" cy="807114"/>
                <a:chOff x="4838621" y="3330436"/>
                <a:chExt cx="342600" cy="392181"/>
              </a:xfrm>
            </p:grpSpPr>
            <p:sp>
              <p:nvSpPr>
                <p:cNvPr id="1135" name="Google Shape;1135;p9"/>
                <p:cNvSpPr/>
                <p:nvPr/>
              </p:nvSpPr>
              <p:spPr>
                <a:xfrm>
                  <a:off x="4838621" y="3330436"/>
                  <a:ext cx="342600" cy="3921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17" h="5972" extrusionOk="0">
                      <a:moveTo>
                        <a:pt x="2444" y="129"/>
                      </a:moveTo>
                      <a:cubicBezTo>
                        <a:pt x="2956" y="129"/>
                        <a:pt x="3632" y="198"/>
                        <a:pt x="3697" y="762"/>
                      </a:cubicBezTo>
                      <a:cubicBezTo>
                        <a:pt x="3762" y="1323"/>
                        <a:pt x="2803" y="1468"/>
                        <a:pt x="2288" y="1507"/>
                      </a:cubicBezTo>
                      <a:lnTo>
                        <a:pt x="2262" y="1446"/>
                      </a:lnTo>
                      <a:cubicBezTo>
                        <a:pt x="2259" y="1439"/>
                        <a:pt x="2255" y="1437"/>
                        <a:pt x="2250" y="1437"/>
                      </a:cubicBezTo>
                      <a:cubicBezTo>
                        <a:pt x="2240" y="1437"/>
                        <a:pt x="2227" y="1448"/>
                        <a:pt x="2229" y="1459"/>
                      </a:cubicBezTo>
                      <a:cubicBezTo>
                        <a:pt x="2236" y="1475"/>
                        <a:pt x="2239" y="1491"/>
                        <a:pt x="2239" y="1507"/>
                      </a:cubicBezTo>
                      <a:cubicBezTo>
                        <a:pt x="2197" y="1511"/>
                        <a:pt x="2158" y="1511"/>
                        <a:pt x="2126" y="1511"/>
                      </a:cubicBezTo>
                      <a:cubicBezTo>
                        <a:pt x="2085" y="1512"/>
                        <a:pt x="2038" y="1513"/>
                        <a:pt x="1985" y="1513"/>
                      </a:cubicBezTo>
                      <a:cubicBezTo>
                        <a:pt x="1470" y="1513"/>
                        <a:pt x="454" y="1423"/>
                        <a:pt x="389" y="879"/>
                      </a:cubicBezTo>
                      <a:cubicBezTo>
                        <a:pt x="409" y="879"/>
                        <a:pt x="425" y="866"/>
                        <a:pt x="431" y="843"/>
                      </a:cubicBezTo>
                      <a:cubicBezTo>
                        <a:pt x="635" y="234"/>
                        <a:pt x="1630" y="147"/>
                        <a:pt x="2161" y="134"/>
                      </a:cubicBezTo>
                      <a:cubicBezTo>
                        <a:pt x="2245" y="132"/>
                        <a:pt x="2341" y="129"/>
                        <a:pt x="2444" y="129"/>
                      </a:cubicBezTo>
                      <a:close/>
                      <a:moveTo>
                        <a:pt x="3839" y="850"/>
                      </a:moveTo>
                      <a:cubicBezTo>
                        <a:pt x="4066" y="1280"/>
                        <a:pt x="4218" y="1750"/>
                        <a:pt x="4384" y="2207"/>
                      </a:cubicBezTo>
                      <a:cubicBezTo>
                        <a:pt x="4571" y="2712"/>
                        <a:pt x="4785" y="3218"/>
                        <a:pt x="4934" y="3736"/>
                      </a:cubicBezTo>
                      <a:cubicBezTo>
                        <a:pt x="4999" y="3953"/>
                        <a:pt x="5048" y="4180"/>
                        <a:pt x="5028" y="4400"/>
                      </a:cubicBezTo>
                      <a:cubicBezTo>
                        <a:pt x="5025" y="4397"/>
                        <a:pt x="5018" y="4397"/>
                        <a:pt x="5015" y="4394"/>
                      </a:cubicBezTo>
                      <a:cubicBezTo>
                        <a:pt x="5011" y="4392"/>
                        <a:pt x="5007" y="4391"/>
                        <a:pt x="5004" y="4391"/>
                      </a:cubicBezTo>
                      <a:cubicBezTo>
                        <a:pt x="4975" y="4391"/>
                        <a:pt x="4961" y="4440"/>
                        <a:pt x="4996" y="4449"/>
                      </a:cubicBezTo>
                      <a:cubicBezTo>
                        <a:pt x="5006" y="4455"/>
                        <a:pt x="5015" y="4455"/>
                        <a:pt x="5025" y="4459"/>
                      </a:cubicBezTo>
                      <a:cubicBezTo>
                        <a:pt x="5012" y="4530"/>
                        <a:pt x="4993" y="4608"/>
                        <a:pt x="4963" y="4682"/>
                      </a:cubicBezTo>
                      <a:cubicBezTo>
                        <a:pt x="4847" y="4964"/>
                        <a:pt x="4594" y="5136"/>
                        <a:pt x="4335" y="5281"/>
                      </a:cubicBezTo>
                      <a:cubicBezTo>
                        <a:pt x="3859" y="5557"/>
                        <a:pt x="3324" y="5728"/>
                        <a:pt x="2777" y="5803"/>
                      </a:cubicBezTo>
                      <a:cubicBezTo>
                        <a:pt x="2589" y="5827"/>
                        <a:pt x="2401" y="5840"/>
                        <a:pt x="2212" y="5840"/>
                      </a:cubicBezTo>
                      <a:cubicBezTo>
                        <a:pt x="1849" y="5840"/>
                        <a:pt x="1486" y="5794"/>
                        <a:pt x="1134" y="5702"/>
                      </a:cubicBezTo>
                      <a:cubicBezTo>
                        <a:pt x="894" y="5638"/>
                        <a:pt x="622" y="5563"/>
                        <a:pt x="438" y="5395"/>
                      </a:cubicBezTo>
                      <a:cubicBezTo>
                        <a:pt x="392" y="5353"/>
                        <a:pt x="357" y="5307"/>
                        <a:pt x="328" y="5265"/>
                      </a:cubicBezTo>
                      <a:cubicBezTo>
                        <a:pt x="331" y="5265"/>
                        <a:pt x="331" y="5268"/>
                        <a:pt x="334" y="5268"/>
                      </a:cubicBezTo>
                      <a:cubicBezTo>
                        <a:pt x="365" y="5270"/>
                        <a:pt x="396" y="5271"/>
                        <a:pt x="427" y="5271"/>
                      </a:cubicBezTo>
                      <a:cubicBezTo>
                        <a:pt x="517" y="5271"/>
                        <a:pt x="608" y="5264"/>
                        <a:pt x="697" y="5252"/>
                      </a:cubicBezTo>
                      <a:cubicBezTo>
                        <a:pt x="748" y="5249"/>
                        <a:pt x="749" y="5171"/>
                        <a:pt x="700" y="5171"/>
                      </a:cubicBezTo>
                      <a:cubicBezTo>
                        <a:pt x="699" y="5171"/>
                        <a:pt x="698" y="5171"/>
                        <a:pt x="697" y="5171"/>
                      </a:cubicBezTo>
                      <a:cubicBezTo>
                        <a:pt x="574" y="5174"/>
                        <a:pt x="447" y="5184"/>
                        <a:pt x="328" y="5207"/>
                      </a:cubicBezTo>
                      <a:cubicBezTo>
                        <a:pt x="311" y="5210"/>
                        <a:pt x="308" y="5220"/>
                        <a:pt x="308" y="5233"/>
                      </a:cubicBezTo>
                      <a:cubicBezTo>
                        <a:pt x="169" y="4980"/>
                        <a:pt x="217" y="4659"/>
                        <a:pt x="230" y="4378"/>
                      </a:cubicBezTo>
                      <a:cubicBezTo>
                        <a:pt x="282" y="3305"/>
                        <a:pt x="347" y="2226"/>
                        <a:pt x="376" y="1151"/>
                      </a:cubicBezTo>
                      <a:cubicBezTo>
                        <a:pt x="652" y="1588"/>
                        <a:pt x="1597" y="1647"/>
                        <a:pt x="2009" y="1647"/>
                      </a:cubicBezTo>
                      <a:cubicBezTo>
                        <a:pt x="2090" y="1647"/>
                        <a:pt x="2171" y="1643"/>
                        <a:pt x="2252" y="1640"/>
                      </a:cubicBezTo>
                      <a:cubicBezTo>
                        <a:pt x="2255" y="1676"/>
                        <a:pt x="2255" y="1711"/>
                        <a:pt x="2255" y="1750"/>
                      </a:cubicBezTo>
                      <a:cubicBezTo>
                        <a:pt x="2255" y="1768"/>
                        <a:pt x="2271" y="1779"/>
                        <a:pt x="2287" y="1779"/>
                      </a:cubicBezTo>
                      <a:cubicBezTo>
                        <a:pt x="2300" y="1779"/>
                        <a:pt x="2312" y="1772"/>
                        <a:pt x="2317" y="1757"/>
                      </a:cubicBezTo>
                      <a:cubicBezTo>
                        <a:pt x="2323" y="1718"/>
                        <a:pt x="2323" y="1676"/>
                        <a:pt x="2320" y="1637"/>
                      </a:cubicBezTo>
                      <a:cubicBezTo>
                        <a:pt x="2683" y="1608"/>
                        <a:pt x="3049" y="1527"/>
                        <a:pt x="3379" y="1387"/>
                      </a:cubicBezTo>
                      <a:cubicBezTo>
                        <a:pt x="3616" y="1290"/>
                        <a:pt x="3817" y="1154"/>
                        <a:pt x="3839" y="879"/>
                      </a:cubicBezTo>
                      <a:lnTo>
                        <a:pt x="3839" y="850"/>
                      </a:lnTo>
                      <a:close/>
                      <a:moveTo>
                        <a:pt x="2336" y="1"/>
                      </a:moveTo>
                      <a:cubicBezTo>
                        <a:pt x="1724" y="1"/>
                        <a:pt x="554" y="69"/>
                        <a:pt x="318" y="782"/>
                      </a:cubicBezTo>
                      <a:cubicBezTo>
                        <a:pt x="311" y="788"/>
                        <a:pt x="302" y="798"/>
                        <a:pt x="298" y="811"/>
                      </a:cubicBezTo>
                      <a:lnTo>
                        <a:pt x="298" y="830"/>
                      </a:lnTo>
                      <a:cubicBezTo>
                        <a:pt x="295" y="837"/>
                        <a:pt x="292" y="843"/>
                        <a:pt x="292" y="853"/>
                      </a:cubicBezTo>
                      <a:cubicBezTo>
                        <a:pt x="201" y="2003"/>
                        <a:pt x="153" y="3159"/>
                        <a:pt x="98" y="4313"/>
                      </a:cubicBezTo>
                      <a:cubicBezTo>
                        <a:pt x="75" y="4701"/>
                        <a:pt x="0" y="5152"/>
                        <a:pt x="302" y="5453"/>
                      </a:cubicBezTo>
                      <a:cubicBezTo>
                        <a:pt x="574" y="5722"/>
                        <a:pt x="1005" y="5822"/>
                        <a:pt x="1364" y="5890"/>
                      </a:cubicBezTo>
                      <a:cubicBezTo>
                        <a:pt x="1643" y="5945"/>
                        <a:pt x="1927" y="5972"/>
                        <a:pt x="2211" y="5972"/>
                      </a:cubicBezTo>
                      <a:cubicBezTo>
                        <a:pt x="2823" y="5972"/>
                        <a:pt x="3435" y="5846"/>
                        <a:pt x="3995" y="5596"/>
                      </a:cubicBezTo>
                      <a:cubicBezTo>
                        <a:pt x="4345" y="5443"/>
                        <a:pt x="4750" y="5242"/>
                        <a:pt x="4976" y="4925"/>
                      </a:cubicBezTo>
                      <a:cubicBezTo>
                        <a:pt x="5216" y="4595"/>
                        <a:pt x="5193" y="4186"/>
                        <a:pt x="5096" y="3814"/>
                      </a:cubicBezTo>
                      <a:cubicBezTo>
                        <a:pt x="4944" y="3215"/>
                        <a:pt x="4685" y="2631"/>
                        <a:pt x="4471" y="2048"/>
                      </a:cubicBezTo>
                      <a:cubicBezTo>
                        <a:pt x="4277" y="1523"/>
                        <a:pt x="4102" y="982"/>
                        <a:pt x="3797" y="509"/>
                      </a:cubicBezTo>
                      <a:cubicBezTo>
                        <a:pt x="3784" y="493"/>
                        <a:pt x="3774" y="487"/>
                        <a:pt x="3758" y="480"/>
                      </a:cubicBezTo>
                      <a:cubicBezTo>
                        <a:pt x="3515" y="53"/>
                        <a:pt x="2786" y="1"/>
                        <a:pt x="233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6" name="Google Shape;1136;p9"/>
                <p:cNvSpPr/>
                <p:nvPr/>
              </p:nvSpPr>
              <p:spPr>
                <a:xfrm>
                  <a:off x="4856286" y="3644523"/>
                  <a:ext cx="29157" cy="209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" h="319" extrusionOk="0">
                      <a:moveTo>
                        <a:pt x="384" y="0"/>
                      </a:moveTo>
                      <a:cubicBezTo>
                        <a:pt x="377" y="0"/>
                        <a:pt x="370" y="2"/>
                        <a:pt x="363" y="6"/>
                      </a:cubicBezTo>
                      <a:cubicBezTo>
                        <a:pt x="237" y="71"/>
                        <a:pt x="120" y="161"/>
                        <a:pt x="23" y="262"/>
                      </a:cubicBezTo>
                      <a:cubicBezTo>
                        <a:pt x="0" y="287"/>
                        <a:pt x="23" y="319"/>
                        <a:pt x="49" y="319"/>
                      </a:cubicBezTo>
                      <a:cubicBezTo>
                        <a:pt x="57" y="319"/>
                        <a:pt x="64" y="316"/>
                        <a:pt x="72" y="310"/>
                      </a:cubicBezTo>
                      <a:cubicBezTo>
                        <a:pt x="175" y="223"/>
                        <a:pt x="289" y="152"/>
                        <a:pt x="405" y="80"/>
                      </a:cubicBezTo>
                      <a:cubicBezTo>
                        <a:pt x="444" y="56"/>
                        <a:pt x="421" y="0"/>
                        <a:pt x="38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7" name="Google Shape;1137;p9"/>
                <p:cNvSpPr/>
                <p:nvPr/>
              </p:nvSpPr>
              <p:spPr>
                <a:xfrm>
                  <a:off x="4900021" y="3626005"/>
                  <a:ext cx="32835" cy="140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" h="214" extrusionOk="0">
                      <a:moveTo>
                        <a:pt x="427" y="1"/>
                      </a:moveTo>
                      <a:cubicBezTo>
                        <a:pt x="419" y="1"/>
                        <a:pt x="411" y="2"/>
                        <a:pt x="403" y="6"/>
                      </a:cubicBezTo>
                      <a:cubicBezTo>
                        <a:pt x="287" y="58"/>
                        <a:pt x="167" y="103"/>
                        <a:pt x="44" y="139"/>
                      </a:cubicBezTo>
                      <a:cubicBezTo>
                        <a:pt x="1" y="154"/>
                        <a:pt x="13" y="214"/>
                        <a:pt x="56" y="214"/>
                      </a:cubicBezTo>
                      <a:cubicBezTo>
                        <a:pt x="59" y="214"/>
                        <a:pt x="61" y="214"/>
                        <a:pt x="63" y="213"/>
                      </a:cubicBezTo>
                      <a:cubicBezTo>
                        <a:pt x="199" y="184"/>
                        <a:pt x="329" y="142"/>
                        <a:pt x="452" y="87"/>
                      </a:cubicBezTo>
                      <a:cubicBezTo>
                        <a:pt x="499" y="62"/>
                        <a:pt x="472" y="1"/>
                        <a:pt x="42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8" name="Google Shape;1138;p9"/>
                <p:cNvSpPr/>
                <p:nvPr/>
              </p:nvSpPr>
              <p:spPr>
                <a:xfrm>
                  <a:off x="4950388" y="3614448"/>
                  <a:ext cx="36447" cy="9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" h="147" extrusionOk="0">
                      <a:moveTo>
                        <a:pt x="500" y="0"/>
                      </a:moveTo>
                      <a:cubicBezTo>
                        <a:pt x="498" y="0"/>
                        <a:pt x="497" y="0"/>
                        <a:pt x="495" y="1"/>
                      </a:cubicBezTo>
                      <a:cubicBezTo>
                        <a:pt x="343" y="17"/>
                        <a:pt x="187" y="49"/>
                        <a:pt x="38" y="75"/>
                      </a:cubicBezTo>
                      <a:cubicBezTo>
                        <a:pt x="0" y="85"/>
                        <a:pt x="5" y="147"/>
                        <a:pt x="45" y="147"/>
                      </a:cubicBezTo>
                      <a:cubicBezTo>
                        <a:pt x="46" y="147"/>
                        <a:pt x="47" y="147"/>
                        <a:pt x="48" y="146"/>
                      </a:cubicBezTo>
                      <a:cubicBezTo>
                        <a:pt x="200" y="130"/>
                        <a:pt x="359" y="114"/>
                        <a:pt x="508" y="85"/>
                      </a:cubicBezTo>
                      <a:cubicBezTo>
                        <a:pt x="554" y="76"/>
                        <a:pt x="544" y="0"/>
                        <a:pt x="50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9" name="Google Shape;1139;p9"/>
                <p:cNvSpPr/>
                <p:nvPr/>
              </p:nvSpPr>
              <p:spPr>
                <a:xfrm>
                  <a:off x="5019865" y="3600986"/>
                  <a:ext cx="32178" cy="72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" h="110" extrusionOk="0">
                      <a:moveTo>
                        <a:pt x="361" y="1"/>
                      </a:moveTo>
                      <a:cubicBezTo>
                        <a:pt x="257" y="1"/>
                        <a:pt x="151" y="7"/>
                        <a:pt x="46" y="18"/>
                      </a:cubicBezTo>
                      <a:cubicBezTo>
                        <a:pt x="0" y="21"/>
                        <a:pt x="0" y="86"/>
                        <a:pt x="46" y="92"/>
                      </a:cubicBezTo>
                      <a:cubicBezTo>
                        <a:pt x="155" y="101"/>
                        <a:pt x="267" y="109"/>
                        <a:pt x="375" y="109"/>
                      </a:cubicBezTo>
                      <a:cubicBezTo>
                        <a:pt x="392" y="109"/>
                        <a:pt x="408" y="109"/>
                        <a:pt x="425" y="108"/>
                      </a:cubicBezTo>
                      <a:cubicBezTo>
                        <a:pt x="490" y="102"/>
                        <a:pt x="490" y="2"/>
                        <a:pt x="425" y="2"/>
                      </a:cubicBezTo>
                      <a:cubicBezTo>
                        <a:pt x="404" y="1"/>
                        <a:pt x="382" y="1"/>
                        <a:pt x="36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0" name="Google Shape;1140;p9"/>
                <p:cNvSpPr/>
                <p:nvPr/>
              </p:nvSpPr>
              <p:spPr>
                <a:xfrm>
                  <a:off x="5069641" y="3601249"/>
                  <a:ext cx="41766" cy="9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" h="138" extrusionOk="0">
                      <a:moveTo>
                        <a:pt x="255" y="0"/>
                      </a:moveTo>
                      <a:cubicBezTo>
                        <a:pt x="186" y="0"/>
                        <a:pt x="116" y="4"/>
                        <a:pt x="49" y="11"/>
                      </a:cubicBezTo>
                      <a:cubicBezTo>
                        <a:pt x="1" y="14"/>
                        <a:pt x="1" y="88"/>
                        <a:pt x="49" y="88"/>
                      </a:cubicBezTo>
                      <a:cubicBezTo>
                        <a:pt x="70" y="87"/>
                        <a:pt x="92" y="87"/>
                        <a:pt x="113" y="87"/>
                      </a:cubicBezTo>
                      <a:cubicBezTo>
                        <a:pt x="261" y="87"/>
                        <a:pt x="401" y="114"/>
                        <a:pt x="551" y="137"/>
                      </a:cubicBezTo>
                      <a:cubicBezTo>
                        <a:pt x="555" y="137"/>
                        <a:pt x="558" y="138"/>
                        <a:pt x="561" y="138"/>
                      </a:cubicBezTo>
                      <a:cubicBezTo>
                        <a:pt x="618" y="138"/>
                        <a:pt x="636" y="61"/>
                        <a:pt x="580" y="43"/>
                      </a:cubicBezTo>
                      <a:cubicBezTo>
                        <a:pt x="477" y="11"/>
                        <a:pt x="366" y="0"/>
                        <a:pt x="25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1" name="Google Shape;1141;p9"/>
                <p:cNvSpPr/>
                <p:nvPr/>
              </p:nvSpPr>
              <p:spPr>
                <a:xfrm>
                  <a:off x="5127101" y="3609063"/>
                  <a:ext cx="38548" cy="136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208" extrusionOk="0">
                      <a:moveTo>
                        <a:pt x="96" y="1"/>
                      </a:moveTo>
                      <a:cubicBezTo>
                        <a:pt x="81" y="1"/>
                        <a:pt x="67" y="1"/>
                        <a:pt x="52" y="2"/>
                      </a:cubicBezTo>
                      <a:cubicBezTo>
                        <a:pt x="0" y="2"/>
                        <a:pt x="3" y="76"/>
                        <a:pt x="52" y="76"/>
                      </a:cubicBezTo>
                      <a:cubicBezTo>
                        <a:pt x="208" y="86"/>
                        <a:pt x="337" y="131"/>
                        <a:pt x="473" y="199"/>
                      </a:cubicBezTo>
                      <a:cubicBezTo>
                        <a:pt x="483" y="205"/>
                        <a:pt x="493" y="207"/>
                        <a:pt x="502" y="207"/>
                      </a:cubicBezTo>
                      <a:cubicBezTo>
                        <a:pt x="553" y="207"/>
                        <a:pt x="587" y="132"/>
                        <a:pt x="532" y="102"/>
                      </a:cubicBezTo>
                      <a:cubicBezTo>
                        <a:pt x="399" y="31"/>
                        <a:pt x="245" y="1"/>
                        <a:pt x="9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2" name="Google Shape;1142;p9"/>
                <p:cNvSpPr/>
                <p:nvPr/>
              </p:nvSpPr>
              <p:spPr>
                <a:xfrm>
                  <a:off x="4866399" y="3384677"/>
                  <a:ext cx="28895" cy="8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" h="125" extrusionOk="0">
                      <a:moveTo>
                        <a:pt x="389" y="0"/>
                      </a:moveTo>
                      <a:cubicBezTo>
                        <a:pt x="386" y="0"/>
                        <a:pt x="384" y="0"/>
                        <a:pt x="381" y="1"/>
                      </a:cubicBezTo>
                      <a:cubicBezTo>
                        <a:pt x="267" y="11"/>
                        <a:pt x="148" y="33"/>
                        <a:pt x="37" y="56"/>
                      </a:cubicBezTo>
                      <a:cubicBezTo>
                        <a:pt x="0" y="65"/>
                        <a:pt x="4" y="125"/>
                        <a:pt x="41" y="125"/>
                      </a:cubicBezTo>
                      <a:cubicBezTo>
                        <a:pt x="43" y="125"/>
                        <a:pt x="45" y="124"/>
                        <a:pt x="47" y="124"/>
                      </a:cubicBezTo>
                      <a:cubicBezTo>
                        <a:pt x="160" y="118"/>
                        <a:pt x="280" y="101"/>
                        <a:pt x="394" y="82"/>
                      </a:cubicBezTo>
                      <a:cubicBezTo>
                        <a:pt x="440" y="73"/>
                        <a:pt x="431" y="0"/>
                        <a:pt x="38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3" name="Google Shape;1143;p9"/>
                <p:cNvSpPr/>
                <p:nvPr/>
              </p:nvSpPr>
              <p:spPr>
                <a:xfrm>
                  <a:off x="4918473" y="3378767"/>
                  <a:ext cx="28238" cy="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" h="124" extrusionOk="0">
                      <a:moveTo>
                        <a:pt x="378" y="0"/>
                      </a:moveTo>
                      <a:cubicBezTo>
                        <a:pt x="377" y="0"/>
                        <a:pt x="376" y="0"/>
                        <a:pt x="375" y="0"/>
                      </a:cubicBezTo>
                      <a:cubicBezTo>
                        <a:pt x="262" y="13"/>
                        <a:pt x="145" y="42"/>
                        <a:pt x="32" y="62"/>
                      </a:cubicBezTo>
                      <a:cubicBezTo>
                        <a:pt x="0" y="68"/>
                        <a:pt x="2" y="123"/>
                        <a:pt x="35" y="123"/>
                      </a:cubicBezTo>
                      <a:cubicBezTo>
                        <a:pt x="36" y="123"/>
                        <a:pt x="37" y="123"/>
                        <a:pt x="38" y="123"/>
                      </a:cubicBezTo>
                      <a:cubicBezTo>
                        <a:pt x="151" y="110"/>
                        <a:pt x="275" y="101"/>
                        <a:pt x="388" y="81"/>
                      </a:cubicBezTo>
                      <a:cubicBezTo>
                        <a:pt x="429" y="75"/>
                        <a:pt x="424" y="0"/>
                        <a:pt x="37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4" name="Google Shape;1144;p9"/>
                <p:cNvSpPr/>
                <p:nvPr/>
              </p:nvSpPr>
              <p:spPr>
                <a:xfrm>
                  <a:off x="4970745" y="3366750"/>
                  <a:ext cx="34477" cy="20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" h="308" extrusionOk="0">
                      <a:moveTo>
                        <a:pt x="172" y="0"/>
                      </a:moveTo>
                      <a:cubicBezTo>
                        <a:pt x="120" y="0"/>
                        <a:pt x="66" y="26"/>
                        <a:pt x="33" y="73"/>
                      </a:cubicBezTo>
                      <a:cubicBezTo>
                        <a:pt x="16" y="99"/>
                        <a:pt x="7" y="122"/>
                        <a:pt x="3" y="151"/>
                      </a:cubicBezTo>
                      <a:cubicBezTo>
                        <a:pt x="0" y="186"/>
                        <a:pt x="16" y="216"/>
                        <a:pt x="46" y="242"/>
                      </a:cubicBezTo>
                      <a:cubicBezTo>
                        <a:pt x="52" y="248"/>
                        <a:pt x="65" y="258"/>
                        <a:pt x="71" y="261"/>
                      </a:cubicBezTo>
                      <a:cubicBezTo>
                        <a:pt x="100" y="289"/>
                        <a:pt x="138" y="308"/>
                        <a:pt x="177" y="308"/>
                      </a:cubicBezTo>
                      <a:cubicBezTo>
                        <a:pt x="183" y="308"/>
                        <a:pt x="189" y="307"/>
                        <a:pt x="195" y="306"/>
                      </a:cubicBezTo>
                      <a:cubicBezTo>
                        <a:pt x="279" y="297"/>
                        <a:pt x="324" y="219"/>
                        <a:pt x="314" y="144"/>
                      </a:cubicBezTo>
                      <a:cubicBezTo>
                        <a:pt x="373" y="144"/>
                        <a:pt x="434" y="138"/>
                        <a:pt x="489" y="128"/>
                      </a:cubicBezTo>
                      <a:cubicBezTo>
                        <a:pt x="525" y="122"/>
                        <a:pt x="518" y="63"/>
                        <a:pt x="476" y="63"/>
                      </a:cubicBezTo>
                      <a:cubicBezTo>
                        <a:pt x="418" y="63"/>
                        <a:pt x="357" y="67"/>
                        <a:pt x="295" y="73"/>
                      </a:cubicBezTo>
                      <a:cubicBezTo>
                        <a:pt x="268" y="23"/>
                        <a:pt x="221" y="0"/>
                        <a:pt x="17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5" name="Google Shape;1145;p9"/>
                <p:cNvSpPr/>
                <p:nvPr/>
              </p:nvSpPr>
              <p:spPr>
                <a:xfrm>
                  <a:off x="5028336" y="3359264"/>
                  <a:ext cx="44590" cy="10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" h="153" extrusionOk="0">
                      <a:moveTo>
                        <a:pt x="544" y="1"/>
                      </a:moveTo>
                      <a:cubicBezTo>
                        <a:pt x="373" y="1"/>
                        <a:pt x="203" y="32"/>
                        <a:pt x="43" y="80"/>
                      </a:cubicBezTo>
                      <a:cubicBezTo>
                        <a:pt x="1" y="89"/>
                        <a:pt x="12" y="152"/>
                        <a:pt x="54" y="152"/>
                      </a:cubicBezTo>
                      <a:cubicBezTo>
                        <a:pt x="57" y="152"/>
                        <a:pt x="60" y="152"/>
                        <a:pt x="63" y="151"/>
                      </a:cubicBezTo>
                      <a:cubicBezTo>
                        <a:pt x="226" y="119"/>
                        <a:pt x="390" y="106"/>
                        <a:pt x="558" y="106"/>
                      </a:cubicBezTo>
                      <a:cubicBezTo>
                        <a:pt x="577" y="106"/>
                        <a:pt x="595" y="106"/>
                        <a:pt x="613" y="106"/>
                      </a:cubicBezTo>
                      <a:cubicBezTo>
                        <a:pt x="678" y="106"/>
                        <a:pt x="678" y="6"/>
                        <a:pt x="613" y="2"/>
                      </a:cubicBezTo>
                      <a:cubicBezTo>
                        <a:pt x="590" y="1"/>
                        <a:pt x="567" y="1"/>
                        <a:pt x="54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6" name="Google Shape;1146;p9"/>
                <p:cNvSpPr/>
                <p:nvPr/>
              </p:nvSpPr>
              <p:spPr>
                <a:xfrm>
                  <a:off x="4981121" y="3388814"/>
                  <a:ext cx="6895" cy="21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" h="320" extrusionOk="0">
                      <a:moveTo>
                        <a:pt x="52" y="0"/>
                      </a:moveTo>
                      <a:cubicBezTo>
                        <a:pt x="38" y="0"/>
                        <a:pt x="25" y="8"/>
                        <a:pt x="24" y="22"/>
                      </a:cubicBezTo>
                      <a:cubicBezTo>
                        <a:pt x="7" y="103"/>
                        <a:pt x="1" y="197"/>
                        <a:pt x="11" y="278"/>
                      </a:cubicBezTo>
                      <a:cubicBezTo>
                        <a:pt x="15" y="306"/>
                        <a:pt x="35" y="319"/>
                        <a:pt x="54" y="319"/>
                      </a:cubicBezTo>
                      <a:cubicBezTo>
                        <a:pt x="74" y="319"/>
                        <a:pt x="93" y="306"/>
                        <a:pt x="98" y="278"/>
                      </a:cubicBezTo>
                      <a:cubicBezTo>
                        <a:pt x="105" y="197"/>
                        <a:pt x="98" y="103"/>
                        <a:pt x="82" y="22"/>
                      </a:cubicBezTo>
                      <a:cubicBezTo>
                        <a:pt x="79" y="8"/>
                        <a:pt x="65" y="0"/>
                        <a:pt x="5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7" name="Google Shape;1147;p9"/>
                <p:cNvSpPr/>
                <p:nvPr/>
              </p:nvSpPr>
              <p:spPr>
                <a:xfrm>
                  <a:off x="4986243" y="3459210"/>
                  <a:ext cx="7946" cy="22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" h="347" extrusionOk="0">
                      <a:moveTo>
                        <a:pt x="34" y="0"/>
                      </a:moveTo>
                      <a:cubicBezTo>
                        <a:pt x="16" y="0"/>
                        <a:pt x="0" y="11"/>
                        <a:pt x="4" y="35"/>
                      </a:cubicBezTo>
                      <a:cubicBezTo>
                        <a:pt x="7" y="123"/>
                        <a:pt x="14" y="214"/>
                        <a:pt x="17" y="301"/>
                      </a:cubicBezTo>
                      <a:cubicBezTo>
                        <a:pt x="20" y="331"/>
                        <a:pt x="41" y="346"/>
                        <a:pt x="63" y="346"/>
                      </a:cubicBezTo>
                      <a:cubicBezTo>
                        <a:pt x="85" y="346"/>
                        <a:pt x="108" y="331"/>
                        <a:pt x="111" y="301"/>
                      </a:cubicBezTo>
                      <a:cubicBezTo>
                        <a:pt x="121" y="214"/>
                        <a:pt x="104" y="113"/>
                        <a:pt x="72" y="26"/>
                      </a:cubicBezTo>
                      <a:cubicBezTo>
                        <a:pt x="66" y="9"/>
                        <a:pt x="49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8" name="Google Shape;1148;p9"/>
                <p:cNvSpPr/>
                <p:nvPr/>
              </p:nvSpPr>
              <p:spPr>
                <a:xfrm>
                  <a:off x="4987885" y="3497560"/>
                  <a:ext cx="9259" cy="24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" h="367" extrusionOk="0">
                      <a:moveTo>
                        <a:pt x="40" y="1"/>
                      </a:moveTo>
                      <a:cubicBezTo>
                        <a:pt x="20" y="1"/>
                        <a:pt x="1" y="20"/>
                        <a:pt x="5" y="48"/>
                      </a:cubicBezTo>
                      <a:cubicBezTo>
                        <a:pt x="21" y="138"/>
                        <a:pt x="44" y="232"/>
                        <a:pt x="47" y="329"/>
                      </a:cubicBezTo>
                      <a:cubicBezTo>
                        <a:pt x="47" y="353"/>
                        <a:pt x="67" y="366"/>
                        <a:pt x="86" y="366"/>
                      </a:cubicBezTo>
                      <a:cubicBezTo>
                        <a:pt x="101" y="366"/>
                        <a:pt x="115" y="358"/>
                        <a:pt x="118" y="339"/>
                      </a:cubicBezTo>
                      <a:cubicBezTo>
                        <a:pt x="141" y="229"/>
                        <a:pt x="128" y="106"/>
                        <a:pt x="70" y="18"/>
                      </a:cubicBezTo>
                      <a:cubicBezTo>
                        <a:pt x="62" y="6"/>
                        <a:pt x="51" y="1"/>
                        <a:pt x="4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9" name="Google Shape;1149;p9"/>
                <p:cNvSpPr/>
                <p:nvPr/>
              </p:nvSpPr>
              <p:spPr>
                <a:xfrm>
                  <a:off x="4993138" y="3531050"/>
                  <a:ext cx="5845" cy="16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" h="253" extrusionOk="0">
                      <a:moveTo>
                        <a:pt x="20" y="1"/>
                      </a:moveTo>
                      <a:cubicBezTo>
                        <a:pt x="10" y="1"/>
                        <a:pt x="1" y="6"/>
                        <a:pt x="3" y="17"/>
                      </a:cubicBezTo>
                      <a:cubicBezTo>
                        <a:pt x="6" y="88"/>
                        <a:pt x="6" y="160"/>
                        <a:pt x="19" y="228"/>
                      </a:cubicBezTo>
                      <a:cubicBezTo>
                        <a:pt x="23" y="245"/>
                        <a:pt x="38" y="253"/>
                        <a:pt x="53" y="253"/>
                      </a:cubicBezTo>
                      <a:cubicBezTo>
                        <a:pt x="71" y="253"/>
                        <a:pt x="89" y="241"/>
                        <a:pt x="84" y="221"/>
                      </a:cubicBezTo>
                      <a:cubicBezTo>
                        <a:pt x="77" y="147"/>
                        <a:pt x="54" y="82"/>
                        <a:pt x="38" y="14"/>
                      </a:cubicBezTo>
                      <a:cubicBezTo>
                        <a:pt x="37" y="5"/>
                        <a:pt x="28" y="1"/>
                        <a:pt x="2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0" name="Google Shape;1150;p9"/>
                <p:cNvSpPr/>
                <p:nvPr/>
              </p:nvSpPr>
              <p:spPr>
                <a:xfrm>
                  <a:off x="4996027" y="3558630"/>
                  <a:ext cx="6698" cy="199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" h="304" extrusionOk="0">
                      <a:moveTo>
                        <a:pt x="25" y="0"/>
                      </a:moveTo>
                      <a:cubicBezTo>
                        <a:pt x="14" y="0"/>
                        <a:pt x="1" y="9"/>
                        <a:pt x="1" y="25"/>
                      </a:cubicBezTo>
                      <a:cubicBezTo>
                        <a:pt x="7" y="106"/>
                        <a:pt x="7" y="190"/>
                        <a:pt x="17" y="271"/>
                      </a:cubicBezTo>
                      <a:cubicBezTo>
                        <a:pt x="19" y="291"/>
                        <a:pt x="36" y="304"/>
                        <a:pt x="52" y="304"/>
                      </a:cubicBezTo>
                      <a:cubicBezTo>
                        <a:pt x="65" y="304"/>
                        <a:pt x="77" y="296"/>
                        <a:pt x="82" y="277"/>
                      </a:cubicBezTo>
                      <a:cubicBezTo>
                        <a:pt x="101" y="187"/>
                        <a:pt x="85" y="99"/>
                        <a:pt x="43" y="12"/>
                      </a:cubicBezTo>
                      <a:cubicBezTo>
                        <a:pt x="40" y="4"/>
                        <a:pt x="33" y="0"/>
                        <a:pt x="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1" name="Google Shape;1151;p9"/>
                <p:cNvSpPr/>
                <p:nvPr/>
              </p:nvSpPr>
              <p:spPr>
                <a:xfrm>
                  <a:off x="4998588" y="3589297"/>
                  <a:ext cx="5582" cy="218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" h="333" extrusionOk="0">
                      <a:moveTo>
                        <a:pt x="32" y="1"/>
                      </a:moveTo>
                      <a:cubicBezTo>
                        <a:pt x="17" y="1"/>
                        <a:pt x="1" y="12"/>
                        <a:pt x="1" y="31"/>
                      </a:cubicBezTo>
                      <a:cubicBezTo>
                        <a:pt x="1" y="125"/>
                        <a:pt x="4" y="215"/>
                        <a:pt x="20" y="309"/>
                      </a:cubicBezTo>
                      <a:cubicBezTo>
                        <a:pt x="24" y="325"/>
                        <a:pt x="38" y="333"/>
                        <a:pt x="52" y="333"/>
                      </a:cubicBezTo>
                      <a:cubicBezTo>
                        <a:pt x="68" y="333"/>
                        <a:pt x="85" y="322"/>
                        <a:pt x="85" y="303"/>
                      </a:cubicBezTo>
                      <a:cubicBezTo>
                        <a:pt x="85" y="206"/>
                        <a:pt x="75" y="112"/>
                        <a:pt x="59" y="21"/>
                      </a:cubicBezTo>
                      <a:cubicBezTo>
                        <a:pt x="55" y="7"/>
                        <a:pt x="43" y="1"/>
                        <a:pt x="3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2" name="Google Shape;1152;p9"/>
                <p:cNvSpPr/>
                <p:nvPr/>
              </p:nvSpPr>
              <p:spPr>
                <a:xfrm>
                  <a:off x="5006666" y="3655293"/>
                  <a:ext cx="66" cy="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3" name="Google Shape;1153;p9"/>
                <p:cNvSpPr/>
                <p:nvPr/>
              </p:nvSpPr>
              <p:spPr>
                <a:xfrm>
                  <a:off x="4995371" y="3624298"/>
                  <a:ext cx="20686" cy="405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" h="617" extrusionOk="0">
                      <a:moveTo>
                        <a:pt x="103" y="1"/>
                      </a:moveTo>
                      <a:cubicBezTo>
                        <a:pt x="86" y="1"/>
                        <a:pt x="69" y="16"/>
                        <a:pt x="75" y="39"/>
                      </a:cubicBezTo>
                      <a:cubicBezTo>
                        <a:pt x="95" y="129"/>
                        <a:pt x="108" y="210"/>
                        <a:pt x="114" y="298"/>
                      </a:cubicBezTo>
                      <a:cubicBezTo>
                        <a:pt x="118" y="324"/>
                        <a:pt x="140" y="340"/>
                        <a:pt x="160" y="340"/>
                      </a:cubicBezTo>
                      <a:cubicBezTo>
                        <a:pt x="131" y="340"/>
                        <a:pt x="101" y="350"/>
                        <a:pt x="79" y="375"/>
                      </a:cubicBezTo>
                      <a:cubicBezTo>
                        <a:pt x="59" y="395"/>
                        <a:pt x="50" y="427"/>
                        <a:pt x="50" y="456"/>
                      </a:cubicBezTo>
                      <a:cubicBezTo>
                        <a:pt x="33" y="469"/>
                        <a:pt x="17" y="489"/>
                        <a:pt x="14" y="508"/>
                      </a:cubicBezTo>
                      <a:cubicBezTo>
                        <a:pt x="1" y="563"/>
                        <a:pt x="69" y="602"/>
                        <a:pt x="114" y="612"/>
                      </a:cubicBezTo>
                      <a:cubicBezTo>
                        <a:pt x="127" y="615"/>
                        <a:pt x="139" y="617"/>
                        <a:pt x="152" y="617"/>
                      </a:cubicBezTo>
                      <a:cubicBezTo>
                        <a:pt x="237" y="617"/>
                        <a:pt x="315" y="543"/>
                        <a:pt x="289" y="450"/>
                      </a:cubicBezTo>
                      <a:cubicBezTo>
                        <a:pt x="273" y="388"/>
                        <a:pt x="221" y="343"/>
                        <a:pt x="163" y="340"/>
                      </a:cubicBezTo>
                      <a:cubicBezTo>
                        <a:pt x="176" y="337"/>
                        <a:pt x="189" y="327"/>
                        <a:pt x="192" y="311"/>
                      </a:cubicBezTo>
                      <a:cubicBezTo>
                        <a:pt x="212" y="214"/>
                        <a:pt x="182" y="100"/>
                        <a:pt x="131" y="16"/>
                      </a:cubicBezTo>
                      <a:cubicBezTo>
                        <a:pt x="124" y="5"/>
                        <a:pt x="113" y="1"/>
                        <a:pt x="1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4" name="Google Shape;1154;p9"/>
                <p:cNvSpPr/>
                <p:nvPr/>
              </p:nvSpPr>
              <p:spPr>
                <a:xfrm>
                  <a:off x="5006666" y="3655293"/>
                  <a:ext cx="66" cy="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1"/>
                      </a:move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5" name="Google Shape;1155;p9"/>
                <p:cNvSpPr/>
                <p:nvPr/>
              </p:nvSpPr>
              <p:spPr>
                <a:xfrm>
                  <a:off x="4901137" y="3663567"/>
                  <a:ext cx="31587" cy="9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" h="151" extrusionOk="0">
                      <a:moveTo>
                        <a:pt x="412" y="0"/>
                      </a:moveTo>
                      <a:cubicBezTo>
                        <a:pt x="409" y="0"/>
                        <a:pt x="406" y="0"/>
                        <a:pt x="403" y="1"/>
                      </a:cubicBezTo>
                      <a:cubicBezTo>
                        <a:pt x="283" y="20"/>
                        <a:pt x="166" y="50"/>
                        <a:pt x="46" y="79"/>
                      </a:cubicBezTo>
                      <a:cubicBezTo>
                        <a:pt x="1" y="88"/>
                        <a:pt x="18" y="151"/>
                        <a:pt x="60" y="151"/>
                      </a:cubicBezTo>
                      <a:cubicBezTo>
                        <a:pt x="63" y="151"/>
                        <a:pt x="66" y="151"/>
                        <a:pt x="69" y="150"/>
                      </a:cubicBezTo>
                      <a:cubicBezTo>
                        <a:pt x="189" y="131"/>
                        <a:pt x="312" y="114"/>
                        <a:pt x="428" y="85"/>
                      </a:cubicBezTo>
                      <a:cubicBezTo>
                        <a:pt x="480" y="70"/>
                        <a:pt x="463" y="0"/>
                        <a:pt x="41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6" name="Google Shape;1156;p9"/>
                <p:cNvSpPr/>
                <p:nvPr/>
              </p:nvSpPr>
              <p:spPr>
                <a:xfrm>
                  <a:off x="4939684" y="3657591"/>
                  <a:ext cx="28107" cy="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" h="134" extrusionOk="0">
                      <a:moveTo>
                        <a:pt x="366" y="0"/>
                      </a:moveTo>
                      <a:cubicBezTo>
                        <a:pt x="363" y="0"/>
                        <a:pt x="360" y="1"/>
                        <a:pt x="357" y="1"/>
                      </a:cubicBezTo>
                      <a:cubicBezTo>
                        <a:pt x="253" y="27"/>
                        <a:pt x="156" y="43"/>
                        <a:pt x="52" y="50"/>
                      </a:cubicBezTo>
                      <a:cubicBezTo>
                        <a:pt x="0" y="56"/>
                        <a:pt x="0" y="128"/>
                        <a:pt x="52" y="131"/>
                      </a:cubicBezTo>
                      <a:cubicBezTo>
                        <a:pt x="73" y="133"/>
                        <a:pt x="94" y="134"/>
                        <a:pt x="116" y="134"/>
                      </a:cubicBezTo>
                      <a:cubicBezTo>
                        <a:pt x="205" y="134"/>
                        <a:pt x="295" y="118"/>
                        <a:pt x="376" y="89"/>
                      </a:cubicBezTo>
                      <a:cubicBezTo>
                        <a:pt x="428" y="67"/>
                        <a:pt x="414" y="0"/>
                        <a:pt x="36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7" name="Google Shape;1157;p9"/>
                <p:cNvSpPr/>
                <p:nvPr/>
              </p:nvSpPr>
              <p:spPr>
                <a:xfrm>
                  <a:off x="5021704" y="3641371"/>
                  <a:ext cx="29420" cy="116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" h="178" extrusionOk="0">
                      <a:moveTo>
                        <a:pt x="378" y="0"/>
                      </a:moveTo>
                      <a:cubicBezTo>
                        <a:pt x="374" y="0"/>
                        <a:pt x="369" y="1"/>
                        <a:pt x="364" y="2"/>
                      </a:cubicBezTo>
                      <a:cubicBezTo>
                        <a:pt x="261" y="28"/>
                        <a:pt x="154" y="54"/>
                        <a:pt x="50" y="93"/>
                      </a:cubicBezTo>
                      <a:cubicBezTo>
                        <a:pt x="1" y="108"/>
                        <a:pt x="16" y="177"/>
                        <a:pt x="66" y="177"/>
                      </a:cubicBezTo>
                      <a:cubicBezTo>
                        <a:pt x="68" y="177"/>
                        <a:pt x="71" y="177"/>
                        <a:pt x="73" y="177"/>
                      </a:cubicBezTo>
                      <a:cubicBezTo>
                        <a:pt x="180" y="158"/>
                        <a:pt x="290" y="128"/>
                        <a:pt x="390" y="99"/>
                      </a:cubicBezTo>
                      <a:cubicBezTo>
                        <a:pt x="447" y="81"/>
                        <a:pt x="430" y="0"/>
                        <a:pt x="37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8" name="Google Shape;1158;p9"/>
                <p:cNvSpPr/>
                <p:nvPr/>
              </p:nvSpPr>
              <p:spPr>
                <a:xfrm>
                  <a:off x="5076011" y="3635330"/>
                  <a:ext cx="34542" cy="70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6" h="108" extrusionOk="0">
                      <a:moveTo>
                        <a:pt x="473" y="0"/>
                      </a:moveTo>
                      <a:cubicBezTo>
                        <a:pt x="472" y="0"/>
                        <a:pt x="471" y="0"/>
                        <a:pt x="470" y="0"/>
                      </a:cubicBezTo>
                      <a:cubicBezTo>
                        <a:pt x="328" y="7"/>
                        <a:pt x="185" y="26"/>
                        <a:pt x="46" y="39"/>
                      </a:cubicBezTo>
                      <a:cubicBezTo>
                        <a:pt x="1" y="42"/>
                        <a:pt x="1" y="107"/>
                        <a:pt x="46" y="107"/>
                      </a:cubicBezTo>
                      <a:cubicBezTo>
                        <a:pt x="185" y="104"/>
                        <a:pt x="328" y="107"/>
                        <a:pt x="470" y="94"/>
                      </a:cubicBezTo>
                      <a:cubicBezTo>
                        <a:pt x="525" y="88"/>
                        <a:pt x="526" y="0"/>
                        <a:pt x="47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9" name="Google Shape;1159;p9"/>
                <p:cNvSpPr/>
                <p:nvPr/>
              </p:nvSpPr>
              <p:spPr>
                <a:xfrm>
                  <a:off x="5126116" y="3629223"/>
                  <a:ext cx="33163" cy="72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5" h="110" extrusionOk="0">
                      <a:moveTo>
                        <a:pt x="386" y="0"/>
                      </a:moveTo>
                      <a:cubicBezTo>
                        <a:pt x="267" y="0"/>
                        <a:pt x="153" y="22"/>
                        <a:pt x="35" y="41"/>
                      </a:cubicBezTo>
                      <a:cubicBezTo>
                        <a:pt x="1" y="51"/>
                        <a:pt x="5" y="110"/>
                        <a:pt x="39" y="110"/>
                      </a:cubicBezTo>
                      <a:cubicBezTo>
                        <a:pt x="41" y="110"/>
                        <a:pt x="43" y="110"/>
                        <a:pt x="44" y="109"/>
                      </a:cubicBezTo>
                      <a:cubicBezTo>
                        <a:pt x="177" y="100"/>
                        <a:pt x="310" y="103"/>
                        <a:pt x="449" y="93"/>
                      </a:cubicBezTo>
                      <a:cubicBezTo>
                        <a:pt x="504" y="90"/>
                        <a:pt x="504" y="6"/>
                        <a:pt x="449" y="2"/>
                      </a:cubicBezTo>
                      <a:cubicBezTo>
                        <a:pt x="428" y="1"/>
                        <a:pt x="407" y="0"/>
                        <a:pt x="38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160" name="Google Shape;1160;p9"/>
              <p:cNvGrpSpPr/>
              <p:nvPr/>
            </p:nvGrpSpPr>
            <p:grpSpPr>
              <a:xfrm>
                <a:off x="6172295" y="-179047"/>
                <a:ext cx="1005993" cy="949609"/>
                <a:chOff x="3712416" y="2719728"/>
                <a:chExt cx="383381" cy="361907"/>
              </a:xfrm>
            </p:grpSpPr>
            <p:sp>
              <p:nvSpPr>
                <p:cNvPr id="1161" name="Google Shape;1161;p9"/>
                <p:cNvSpPr/>
                <p:nvPr/>
              </p:nvSpPr>
              <p:spPr>
                <a:xfrm>
                  <a:off x="3712416" y="2719728"/>
                  <a:ext cx="383381" cy="361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8" h="5511" extrusionOk="0">
                      <a:moveTo>
                        <a:pt x="3178" y="130"/>
                      </a:moveTo>
                      <a:cubicBezTo>
                        <a:pt x="3222" y="130"/>
                        <a:pt x="3267" y="131"/>
                        <a:pt x="3311" y="133"/>
                      </a:cubicBezTo>
                      <a:cubicBezTo>
                        <a:pt x="2446" y="716"/>
                        <a:pt x="1882" y="1694"/>
                        <a:pt x="1847" y="2744"/>
                      </a:cubicBezTo>
                      <a:cubicBezTo>
                        <a:pt x="1332" y="2530"/>
                        <a:pt x="865" y="2209"/>
                        <a:pt x="492" y="1772"/>
                      </a:cubicBezTo>
                      <a:cubicBezTo>
                        <a:pt x="638" y="1380"/>
                        <a:pt x="891" y="1024"/>
                        <a:pt x="1251" y="765"/>
                      </a:cubicBezTo>
                      <a:cubicBezTo>
                        <a:pt x="1801" y="363"/>
                        <a:pt x="2492" y="130"/>
                        <a:pt x="3178" y="130"/>
                      </a:cubicBezTo>
                      <a:close/>
                      <a:moveTo>
                        <a:pt x="3501" y="155"/>
                      </a:moveTo>
                      <a:lnTo>
                        <a:pt x="3501" y="155"/>
                      </a:lnTo>
                      <a:cubicBezTo>
                        <a:pt x="3486" y="184"/>
                        <a:pt x="3490" y="224"/>
                        <a:pt x="3531" y="230"/>
                      </a:cubicBezTo>
                      <a:lnTo>
                        <a:pt x="3538" y="230"/>
                      </a:lnTo>
                      <a:cubicBezTo>
                        <a:pt x="3544" y="237"/>
                        <a:pt x="3544" y="246"/>
                        <a:pt x="3547" y="250"/>
                      </a:cubicBezTo>
                      <a:cubicBezTo>
                        <a:pt x="3554" y="266"/>
                        <a:pt x="3570" y="279"/>
                        <a:pt x="3593" y="282"/>
                      </a:cubicBezTo>
                      <a:cubicBezTo>
                        <a:pt x="3595" y="282"/>
                        <a:pt x="3597" y="282"/>
                        <a:pt x="3599" y="282"/>
                      </a:cubicBezTo>
                      <a:cubicBezTo>
                        <a:pt x="3637" y="282"/>
                        <a:pt x="3655" y="229"/>
                        <a:pt x="3615" y="214"/>
                      </a:cubicBezTo>
                      <a:lnTo>
                        <a:pt x="3615" y="207"/>
                      </a:lnTo>
                      <a:lnTo>
                        <a:pt x="3615" y="191"/>
                      </a:lnTo>
                      <a:cubicBezTo>
                        <a:pt x="3615" y="182"/>
                        <a:pt x="3612" y="169"/>
                        <a:pt x="3609" y="159"/>
                      </a:cubicBezTo>
                      <a:lnTo>
                        <a:pt x="3609" y="159"/>
                      </a:lnTo>
                      <a:cubicBezTo>
                        <a:pt x="3852" y="198"/>
                        <a:pt x="4095" y="269"/>
                        <a:pt x="4322" y="376"/>
                      </a:cubicBezTo>
                      <a:cubicBezTo>
                        <a:pt x="5261" y="820"/>
                        <a:pt x="5656" y="1727"/>
                        <a:pt x="5660" y="2708"/>
                      </a:cubicBezTo>
                      <a:cubicBezTo>
                        <a:pt x="5656" y="2712"/>
                        <a:pt x="5653" y="2712"/>
                        <a:pt x="5643" y="2712"/>
                      </a:cubicBezTo>
                      <a:cubicBezTo>
                        <a:pt x="5592" y="2712"/>
                        <a:pt x="5575" y="2763"/>
                        <a:pt x="5592" y="2799"/>
                      </a:cubicBezTo>
                      <a:cubicBezTo>
                        <a:pt x="5190" y="2993"/>
                        <a:pt x="4736" y="3036"/>
                        <a:pt x="4296" y="3065"/>
                      </a:cubicBezTo>
                      <a:lnTo>
                        <a:pt x="4053" y="3074"/>
                      </a:lnTo>
                      <a:lnTo>
                        <a:pt x="4053" y="3071"/>
                      </a:lnTo>
                      <a:cubicBezTo>
                        <a:pt x="4082" y="2945"/>
                        <a:pt x="4088" y="2809"/>
                        <a:pt x="4095" y="2682"/>
                      </a:cubicBezTo>
                      <a:cubicBezTo>
                        <a:pt x="4095" y="2655"/>
                        <a:pt x="4075" y="2641"/>
                        <a:pt x="4053" y="2641"/>
                      </a:cubicBezTo>
                      <a:cubicBezTo>
                        <a:pt x="4032" y="2641"/>
                        <a:pt x="4009" y="2655"/>
                        <a:pt x="4004" y="2682"/>
                      </a:cubicBezTo>
                      <a:cubicBezTo>
                        <a:pt x="3991" y="2806"/>
                        <a:pt x="3981" y="2942"/>
                        <a:pt x="3991" y="3065"/>
                      </a:cubicBezTo>
                      <a:cubicBezTo>
                        <a:pt x="3991" y="3068"/>
                        <a:pt x="3998" y="3071"/>
                        <a:pt x="3998" y="3074"/>
                      </a:cubicBezTo>
                      <a:cubicBezTo>
                        <a:pt x="3902" y="3078"/>
                        <a:pt x="3806" y="3080"/>
                        <a:pt x="3710" y="3080"/>
                      </a:cubicBezTo>
                      <a:cubicBezTo>
                        <a:pt x="3399" y="3080"/>
                        <a:pt x="3087" y="3059"/>
                        <a:pt x="2783" y="3010"/>
                      </a:cubicBezTo>
                      <a:cubicBezTo>
                        <a:pt x="2501" y="2968"/>
                        <a:pt x="2232" y="2893"/>
                        <a:pt x="1966" y="2796"/>
                      </a:cubicBezTo>
                      <a:cubicBezTo>
                        <a:pt x="1966" y="2699"/>
                        <a:pt x="1976" y="2598"/>
                        <a:pt x="1989" y="2501"/>
                      </a:cubicBezTo>
                      <a:cubicBezTo>
                        <a:pt x="1999" y="2401"/>
                        <a:pt x="2015" y="2303"/>
                        <a:pt x="2041" y="2206"/>
                      </a:cubicBezTo>
                      <a:cubicBezTo>
                        <a:pt x="2171" y="2229"/>
                        <a:pt x="2300" y="2258"/>
                        <a:pt x="2430" y="2271"/>
                      </a:cubicBezTo>
                      <a:cubicBezTo>
                        <a:pt x="2431" y="2271"/>
                        <a:pt x="2432" y="2271"/>
                        <a:pt x="2433" y="2271"/>
                      </a:cubicBezTo>
                      <a:cubicBezTo>
                        <a:pt x="2479" y="2271"/>
                        <a:pt x="2490" y="2193"/>
                        <a:pt x="2443" y="2184"/>
                      </a:cubicBezTo>
                      <a:cubicBezTo>
                        <a:pt x="2316" y="2158"/>
                        <a:pt x="2187" y="2148"/>
                        <a:pt x="2057" y="2135"/>
                      </a:cubicBezTo>
                      <a:cubicBezTo>
                        <a:pt x="2255" y="1322"/>
                        <a:pt x="2776" y="606"/>
                        <a:pt x="3496" y="159"/>
                      </a:cubicBezTo>
                      <a:cubicBezTo>
                        <a:pt x="3497" y="157"/>
                        <a:pt x="3499" y="156"/>
                        <a:pt x="3501" y="155"/>
                      </a:cubicBezTo>
                      <a:close/>
                      <a:moveTo>
                        <a:pt x="457" y="1873"/>
                      </a:moveTo>
                      <a:lnTo>
                        <a:pt x="457" y="1873"/>
                      </a:lnTo>
                      <a:cubicBezTo>
                        <a:pt x="816" y="2339"/>
                        <a:pt x="1302" y="2670"/>
                        <a:pt x="1843" y="2887"/>
                      </a:cubicBezTo>
                      <a:cubicBezTo>
                        <a:pt x="1847" y="3457"/>
                        <a:pt x="2015" y="4014"/>
                        <a:pt x="2265" y="4526"/>
                      </a:cubicBezTo>
                      <a:cubicBezTo>
                        <a:pt x="2371" y="4753"/>
                        <a:pt x="2543" y="5148"/>
                        <a:pt x="2789" y="5342"/>
                      </a:cubicBezTo>
                      <a:cubicBezTo>
                        <a:pt x="1827" y="5226"/>
                        <a:pt x="952" y="4668"/>
                        <a:pt x="554" y="3752"/>
                      </a:cubicBezTo>
                      <a:cubicBezTo>
                        <a:pt x="298" y="3155"/>
                        <a:pt x="259" y="2472"/>
                        <a:pt x="457" y="1873"/>
                      </a:cubicBezTo>
                      <a:close/>
                      <a:moveTo>
                        <a:pt x="5666" y="2912"/>
                      </a:moveTo>
                      <a:lnTo>
                        <a:pt x="5666" y="2912"/>
                      </a:lnTo>
                      <a:cubicBezTo>
                        <a:pt x="5660" y="2942"/>
                        <a:pt x="5660" y="2968"/>
                        <a:pt x="5656" y="2993"/>
                      </a:cubicBezTo>
                      <a:cubicBezTo>
                        <a:pt x="5611" y="3674"/>
                        <a:pt x="5319" y="4234"/>
                        <a:pt x="4769" y="4639"/>
                      </a:cubicBezTo>
                      <a:cubicBezTo>
                        <a:pt x="4357" y="4937"/>
                        <a:pt x="3732" y="5326"/>
                        <a:pt x="3204" y="5371"/>
                      </a:cubicBezTo>
                      <a:lnTo>
                        <a:pt x="3194" y="5371"/>
                      </a:lnTo>
                      <a:cubicBezTo>
                        <a:pt x="3187" y="5372"/>
                        <a:pt x="3180" y="5372"/>
                        <a:pt x="3173" y="5372"/>
                      </a:cubicBezTo>
                      <a:cubicBezTo>
                        <a:pt x="2666" y="5372"/>
                        <a:pt x="2318" y="4365"/>
                        <a:pt x="2184" y="3985"/>
                      </a:cubicBezTo>
                      <a:cubicBezTo>
                        <a:pt x="2060" y="3651"/>
                        <a:pt x="1992" y="3295"/>
                        <a:pt x="1979" y="2938"/>
                      </a:cubicBezTo>
                      <a:lnTo>
                        <a:pt x="1979" y="2938"/>
                      </a:lnTo>
                      <a:cubicBezTo>
                        <a:pt x="2252" y="3036"/>
                        <a:pt x="2533" y="3107"/>
                        <a:pt x="2818" y="3149"/>
                      </a:cubicBezTo>
                      <a:cubicBezTo>
                        <a:pt x="2874" y="3155"/>
                        <a:pt x="2935" y="3165"/>
                        <a:pt x="2997" y="3172"/>
                      </a:cubicBezTo>
                      <a:cubicBezTo>
                        <a:pt x="2980" y="3279"/>
                        <a:pt x="2961" y="3382"/>
                        <a:pt x="2955" y="3492"/>
                      </a:cubicBezTo>
                      <a:cubicBezTo>
                        <a:pt x="2955" y="3518"/>
                        <a:pt x="2973" y="3530"/>
                        <a:pt x="2991" y="3530"/>
                      </a:cubicBezTo>
                      <a:cubicBezTo>
                        <a:pt x="3011" y="3530"/>
                        <a:pt x="3031" y="3517"/>
                        <a:pt x="3032" y="3492"/>
                      </a:cubicBezTo>
                      <a:cubicBezTo>
                        <a:pt x="3045" y="3385"/>
                        <a:pt x="3045" y="3285"/>
                        <a:pt x="3045" y="3181"/>
                      </a:cubicBezTo>
                      <a:cubicBezTo>
                        <a:pt x="3269" y="3207"/>
                        <a:pt x="3495" y="3217"/>
                        <a:pt x="3721" y="3217"/>
                      </a:cubicBezTo>
                      <a:cubicBezTo>
                        <a:pt x="3955" y="3217"/>
                        <a:pt x="4189" y="3206"/>
                        <a:pt x="4422" y="3188"/>
                      </a:cubicBezTo>
                      <a:cubicBezTo>
                        <a:pt x="4850" y="3152"/>
                        <a:pt x="5281" y="3104"/>
                        <a:pt x="5666" y="2912"/>
                      </a:cubicBezTo>
                      <a:close/>
                      <a:moveTo>
                        <a:pt x="3185" y="0"/>
                      </a:moveTo>
                      <a:cubicBezTo>
                        <a:pt x="2599" y="0"/>
                        <a:pt x="2006" y="167"/>
                        <a:pt x="1490" y="457"/>
                      </a:cubicBezTo>
                      <a:cubicBezTo>
                        <a:pt x="454" y="1040"/>
                        <a:pt x="0" y="2190"/>
                        <a:pt x="275" y="3340"/>
                      </a:cubicBezTo>
                      <a:cubicBezTo>
                        <a:pt x="568" y="4557"/>
                        <a:pt x="1683" y="5453"/>
                        <a:pt x="2940" y="5453"/>
                      </a:cubicBezTo>
                      <a:cubicBezTo>
                        <a:pt x="2964" y="5453"/>
                        <a:pt x="2988" y="5453"/>
                        <a:pt x="3013" y="5452"/>
                      </a:cubicBezTo>
                      <a:cubicBezTo>
                        <a:pt x="3016" y="5452"/>
                        <a:pt x="3019" y="5452"/>
                        <a:pt x="3026" y="5456"/>
                      </a:cubicBezTo>
                      <a:cubicBezTo>
                        <a:pt x="3029" y="5485"/>
                        <a:pt x="3049" y="5511"/>
                        <a:pt x="3084" y="5511"/>
                      </a:cubicBezTo>
                      <a:cubicBezTo>
                        <a:pt x="3089" y="5511"/>
                        <a:pt x="3094" y="5511"/>
                        <a:pt x="3098" y="5511"/>
                      </a:cubicBezTo>
                      <a:cubicBezTo>
                        <a:pt x="3652" y="5511"/>
                        <a:pt x="4261" y="5139"/>
                        <a:pt x="4704" y="4843"/>
                      </a:cubicBezTo>
                      <a:cubicBezTo>
                        <a:pt x="5174" y="4539"/>
                        <a:pt x="5543" y="4124"/>
                        <a:pt x="5698" y="3573"/>
                      </a:cubicBezTo>
                      <a:cubicBezTo>
                        <a:pt x="5767" y="3330"/>
                        <a:pt x="5802" y="3078"/>
                        <a:pt x="5812" y="2828"/>
                      </a:cubicBezTo>
                      <a:cubicBezTo>
                        <a:pt x="5838" y="2799"/>
                        <a:pt x="5838" y="2760"/>
                        <a:pt x="5815" y="2731"/>
                      </a:cubicBezTo>
                      <a:cubicBezTo>
                        <a:pt x="5822" y="1866"/>
                        <a:pt x="5488" y="998"/>
                        <a:pt x="4769" y="489"/>
                      </a:cubicBezTo>
                      <a:cubicBezTo>
                        <a:pt x="4295" y="151"/>
                        <a:pt x="3743" y="0"/>
                        <a:pt x="318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2" name="Google Shape;1162;p9"/>
                <p:cNvSpPr/>
                <p:nvPr/>
              </p:nvSpPr>
              <p:spPr>
                <a:xfrm>
                  <a:off x="3759500" y="2820987"/>
                  <a:ext cx="36316" cy="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124" extrusionOk="0">
                      <a:moveTo>
                        <a:pt x="422" y="1"/>
                      </a:moveTo>
                      <a:cubicBezTo>
                        <a:pt x="286" y="1"/>
                        <a:pt x="137" y="22"/>
                        <a:pt x="18" y="81"/>
                      </a:cubicBezTo>
                      <a:cubicBezTo>
                        <a:pt x="0" y="87"/>
                        <a:pt x="7" y="124"/>
                        <a:pt x="27" y="124"/>
                      </a:cubicBezTo>
                      <a:cubicBezTo>
                        <a:pt x="28" y="124"/>
                        <a:pt x="30" y="124"/>
                        <a:pt x="31" y="123"/>
                      </a:cubicBezTo>
                      <a:cubicBezTo>
                        <a:pt x="190" y="107"/>
                        <a:pt x="342" y="84"/>
                        <a:pt x="504" y="81"/>
                      </a:cubicBezTo>
                      <a:cubicBezTo>
                        <a:pt x="553" y="75"/>
                        <a:pt x="553" y="3"/>
                        <a:pt x="504" y="3"/>
                      </a:cubicBezTo>
                      <a:cubicBezTo>
                        <a:pt x="478" y="2"/>
                        <a:pt x="450" y="1"/>
                        <a:pt x="42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3" name="Google Shape;1163;p9"/>
                <p:cNvSpPr/>
                <p:nvPr/>
              </p:nvSpPr>
              <p:spPr>
                <a:xfrm>
                  <a:off x="3813216" y="2820659"/>
                  <a:ext cx="33557" cy="6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" h="106" extrusionOk="0">
                      <a:moveTo>
                        <a:pt x="232" y="0"/>
                      </a:moveTo>
                      <a:cubicBezTo>
                        <a:pt x="171" y="0"/>
                        <a:pt x="109" y="4"/>
                        <a:pt x="49" y="12"/>
                      </a:cubicBezTo>
                      <a:cubicBezTo>
                        <a:pt x="4" y="15"/>
                        <a:pt x="1" y="86"/>
                        <a:pt x="49" y="86"/>
                      </a:cubicBezTo>
                      <a:cubicBezTo>
                        <a:pt x="82" y="84"/>
                        <a:pt x="114" y="83"/>
                        <a:pt x="146" y="83"/>
                      </a:cubicBezTo>
                      <a:cubicBezTo>
                        <a:pt x="249" y="83"/>
                        <a:pt x="351" y="93"/>
                        <a:pt x="454" y="106"/>
                      </a:cubicBezTo>
                      <a:cubicBezTo>
                        <a:pt x="456" y="106"/>
                        <a:pt x="457" y="106"/>
                        <a:pt x="459" y="106"/>
                      </a:cubicBezTo>
                      <a:cubicBezTo>
                        <a:pt x="500" y="106"/>
                        <a:pt x="511" y="28"/>
                        <a:pt x="464" y="21"/>
                      </a:cubicBezTo>
                      <a:cubicBezTo>
                        <a:pt x="388" y="7"/>
                        <a:pt x="310" y="0"/>
                        <a:pt x="23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4" name="Google Shape;1164;p9"/>
                <p:cNvSpPr/>
                <p:nvPr/>
              </p:nvSpPr>
              <p:spPr>
                <a:xfrm>
                  <a:off x="3866407" y="2827554"/>
                  <a:ext cx="31981" cy="7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7" h="111" extrusionOk="0">
                      <a:moveTo>
                        <a:pt x="40" y="0"/>
                      </a:moveTo>
                      <a:cubicBezTo>
                        <a:pt x="1" y="0"/>
                        <a:pt x="1" y="65"/>
                        <a:pt x="43" y="69"/>
                      </a:cubicBezTo>
                      <a:cubicBezTo>
                        <a:pt x="169" y="85"/>
                        <a:pt x="299" y="104"/>
                        <a:pt x="425" y="111"/>
                      </a:cubicBezTo>
                      <a:cubicBezTo>
                        <a:pt x="473" y="111"/>
                        <a:pt x="486" y="33"/>
                        <a:pt x="438" y="30"/>
                      </a:cubicBezTo>
                      <a:cubicBezTo>
                        <a:pt x="308" y="7"/>
                        <a:pt x="172" y="7"/>
                        <a:pt x="43" y="1"/>
                      </a:cubicBezTo>
                      <a:cubicBezTo>
                        <a:pt x="42" y="0"/>
                        <a:pt x="41" y="0"/>
                        <a:pt x="4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5" name="Google Shape;1165;p9"/>
                <p:cNvSpPr/>
                <p:nvPr/>
              </p:nvSpPr>
              <p:spPr>
                <a:xfrm>
                  <a:off x="3915724" y="2826175"/>
                  <a:ext cx="47676" cy="311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6" h="475" extrusionOk="0">
                      <a:moveTo>
                        <a:pt x="145" y="0"/>
                      </a:moveTo>
                      <a:cubicBezTo>
                        <a:pt x="130" y="0"/>
                        <a:pt x="114" y="10"/>
                        <a:pt x="114" y="28"/>
                      </a:cubicBezTo>
                      <a:lnTo>
                        <a:pt x="114" y="90"/>
                      </a:lnTo>
                      <a:cubicBezTo>
                        <a:pt x="98" y="86"/>
                        <a:pt x="82" y="86"/>
                        <a:pt x="66" y="83"/>
                      </a:cubicBezTo>
                      <a:cubicBezTo>
                        <a:pt x="63" y="82"/>
                        <a:pt x="60" y="82"/>
                        <a:pt x="57" y="82"/>
                      </a:cubicBezTo>
                      <a:cubicBezTo>
                        <a:pt x="15" y="82"/>
                        <a:pt x="1" y="145"/>
                        <a:pt x="46" y="154"/>
                      </a:cubicBezTo>
                      <a:cubicBezTo>
                        <a:pt x="66" y="158"/>
                        <a:pt x="92" y="167"/>
                        <a:pt x="111" y="171"/>
                      </a:cubicBezTo>
                      <a:cubicBezTo>
                        <a:pt x="102" y="255"/>
                        <a:pt x="85" y="342"/>
                        <a:pt x="66" y="427"/>
                      </a:cubicBezTo>
                      <a:cubicBezTo>
                        <a:pt x="58" y="455"/>
                        <a:pt x="80" y="474"/>
                        <a:pt x="104" y="474"/>
                      </a:cubicBezTo>
                      <a:cubicBezTo>
                        <a:pt x="119" y="474"/>
                        <a:pt x="136" y="466"/>
                        <a:pt x="144" y="446"/>
                      </a:cubicBezTo>
                      <a:cubicBezTo>
                        <a:pt x="176" y="365"/>
                        <a:pt x="189" y="274"/>
                        <a:pt x="189" y="190"/>
                      </a:cubicBezTo>
                      <a:cubicBezTo>
                        <a:pt x="344" y="232"/>
                        <a:pt x="497" y="287"/>
                        <a:pt x="649" y="342"/>
                      </a:cubicBezTo>
                      <a:cubicBezTo>
                        <a:pt x="654" y="344"/>
                        <a:pt x="658" y="344"/>
                        <a:pt x="662" y="344"/>
                      </a:cubicBezTo>
                      <a:cubicBezTo>
                        <a:pt x="703" y="344"/>
                        <a:pt x="726" y="279"/>
                        <a:pt x="685" y="261"/>
                      </a:cubicBezTo>
                      <a:cubicBezTo>
                        <a:pt x="529" y="184"/>
                        <a:pt x="357" y="138"/>
                        <a:pt x="183" y="103"/>
                      </a:cubicBezTo>
                      <a:cubicBezTo>
                        <a:pt x="179" y="73"/>
                        <a:pt x="176" y="44"/>
                        <a:pt x="173" y="22"/>
                      </a:cubicBezTo>
                      <a:cubicBezTo>
                        <a:pt x="170" y="7"/>
                        <a:pt x="158" y="0"/>
                        <a:pt x="14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6" name="Google Shape;1166;p9"/>
                <p:cNvSpPr/>
                <p:nvPr/>
              </p:nvSpPr>
              <p:spPr>
                <a:xfrm>
                  <a:off x="3973512" y="2832479"/>
                  <a:ext cx="34280" cy="304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2" h="463" extrusionOk="0">
                      <a:moveTo>
                        <a:pt x="152" y="1"/>
                      </a:moveTo>
                      <a:cubicBezTo>
                        <a:pt x="127" y="1"/>
                        <a:pt x="100" y="22"/>
                        <a:pt x="106" y="52"/>
                      </a:cubicBezTo>
                      <a:cubicBezTo>
                        <a:pt x="119" y="120"/>
                        <a:pt x="135" y="188"/>
                        <a:pt x="155" y="256"/>
                      </a:cubicBezTo>
                      <a:cubicBezTo>
                        <a:pt x="122" y="250"/>
                        <a:pt x="93" y="237"/>
                        <a:pt x="61" y="230"/>
                      </a:cubicBezTo>
                      <a:cubicBezTo>
                        <a:pt x="55" y="228"/>
                        <a:pt x="50" y="227"/>
                        <a:pt x="45" y="227"/>
                      </a:cubicBezTo>
                      <a:cubicBezTo>
                        <a:pt x="9" y="227"/>
                        <a:pt x="1" y="287"/>
                        <a:pt x="41" y="301"/>
                      </a:cubicBezTo>
                      <a:cubicBezTo>
                        <a:pt x="86" y="321"/>
                        <a:pt x="135" y="340"/>
                        <a:pt x="184" y="363"/>
                      </a:cubicBezTo>
                      <a:lnTo>
                        <a:pt x="193" y="411"/>
                      </a:lnTo>
                      <a:cubicBezTo>
                        <a:pt x="199" y="427"/>
                        <a:pt x="211" y="434"/>
                        <a:pt x="224" y="434"/>
                      </a:cubicBezTo>
                      <a:cubicBezTo>
                        <a:pt x="243" y="434"/>
                        <a:pt x="262" y="419"/>
                        <a:pt x="258" y="395"/>
                      </a:cubicBezTo>
                      <a:lnTo>
                        <a:pt x="258" y="395"/>
                      </a:lnTo>
                      <a:cubicBezTo>
                        <a:pt x="320" y="418"/>
                        <a:pt x="385" y="444"/>
                        <a:pt x="446" y="460"/>
                      </a:cubicBezTo>
                      <a:cubicBezTo>
                        <a:pt x="451" y="462"/>
                        <a:pt x="456" y="463"/>
                        <a:pt x="461" y="463"/>
                      </a:cubicBezTo>
                      <a:cubicBezTo>
                        <a:pt x="501" y="463"/>
                        <a:pt x="522" y="406"/>
                        <a:pt x="478" y="382"/>
                      </a:cubicBezTo>
                      <a:cubicBezTo>
                        <a:pt x="401" y="347"/>
                        <a:pt x="320" y="318"/>
                        <a:pt x="239" y="288"/>
                      </a:cubicBezTo>
                      <a:cubicBezTo>
                        <a:pt x="223" y="204"/>
                        <a:pt x="206" y="117"/>
                        <a:pt x="187" y="29"/>
                      </a:cubicBezTo>
                      <a:cubicBezTo>
                        <a:pt x="182" y="9"/>
                        <a:pt x="167" y="1"/>
                        <a:pt x="15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7" name="Google Shape;1167;p9"/>
                <p:cNvSpPr/>
                <p:nvPr/>
              </p:nvSpPr>
              <p:spPr>
                <a:xfrm>
                  <a:off x="4020267" y="2864919"/>
                  <a:ext cx="23182" cy="14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" h="228" extrusionOk="0">
                      <a:moveTo>
                        <a:pt x="59" y="0"/>
                      </a:moveTo>
                      <a:cubicBezTo>
                        <a:pt x="13" y="0"/>
                        <a:pt x="0" y="68"/>
                        <a:pt x="48" y="83"/>
                      </a:cubicBezTo>
                      <a:cubicBezTo>
                        <a:pt x="126" y="112"/>
                        <a:pt x="191" y="157"/>
                        <a:pt x="252" y="212"/>
                      </a:cubicBezTo>
                      <a:cubicBezTo>
                        <a:pt x="261" y="223"/>
                        <a:pt x="272" y="227"/>
                        <a:pt x="283" y="227"/>
                      </a:cubicBezTo>
                      <a:cubicBezTo>
                        <a:pt x="318" y="227"/>
                        <a:pt x="352" y="179"/>
                        <a:pt x="317" y="144"/>
                      </a:cubicBezTo>
                      <a:cubicBezTo>
                        <a:pt x="249" y="76"/>
                        <a:pt x="162" y="28"/>
                        <a:pt x="71" y="2"/>
                      </a:cubicBezTo>
                      <a:cubicBezTo>
                        <a:pt x="67" y="1"/>
                        <a:pt x="63" y="0"/>
                        <a:pt x="5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8" name="Google Shape;1168;p9"/>
                <p:cNvSpPr/>
                <p:nvPr/>
              </p:nvSpPr>
              <p:spPr>
                <a:xfrm>
                  <a:off x="4045746" y="2878840"/>
                  <a:ext cx="35593" cy="214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2" h="326" extrusionOk="0">
                      <a:moveTo>
                        <a:pt x="137" y="0"/>
                      </a:moveTo>
                      <a:cubicBezTo>
                        <a:pt x="94" y="0"/>
                        <a:pt x="82" y="75"/>
                        <a:pt x="127" y="81"/>
                      </a:cubicBezTo>
                      <a:cubicBezTo>
                        <a:pt x="188" y="94"/>
                        <a:pt x="243" y="114"/>
                        <a:pt x="292" y="143"/>
                      </a:cubicBezTo>
                      <a:cubicBezTo>
                        <a:pt x="331" y="162"/>
                        <a:pt x="357" y="191"/>
                        <a:pt x="386" y="214"/>
                      </a:cubicBezTo>
                      <a:cubicBezTo>
                        <a:pt x="286" y="198"/>
                        <a:pt x="185" y="182"/>
                        <a:pt x="78" y="172"/>
                      </a:cubicBezTo>
                      <a:cubicBezTo>
                        <a:pt x="75" y="171"/>
                        <a:pt x="72" y="171"/>
                        <a:pt x="69" y="171"/>
                      </a:cubicBezTo>
                      <a:cubicBezTo>
                        <a:pt x="20" y="171"/>
                        <a:pt x="0" y="244"/>
                        <a:pt x="52" y="256"/>
                      </a:cubicBezTo>
                      <a:cubicBezTo>
                        <a:pt x="172" y="279"/>
                        <a:pt x="292" y="308"/>
                        <a:pt x="412" y="324"/>
                      </a:cubicBezTo>
                      <a:cubicBezTo>
                        <a:pt x="416" y="325"/>
                        <a:pt x="420" y="326"/>
                        <a:pt x="423" y="326"/>
                      </a:cubicBezTo>
                      <a:cubicBezTo>
                        <a:pt x="456" y="326"/>
                        <a:pt x="480" y="289"/>
                        <a:pt x="477" y="263"/>
                      </a:cubicBezTo>
                      <a:cubicBezTo>
                        <a:pt x="516" y="259"/>
                        <a:pt x="541" y="230"/>
                        <a:pt x="516" y="195"/>
                      </a:cubicBezTo>
                      <a:cubicBezTo>
                        <a:pt x="435" y="78"/>
                        <a:pt x="276" y="16"/>
                        <a:pt x="140" y="0"/>
                      </a:cubicBezTo>
                      <a:cubicBezTo>
                        <a:pt x="139" y="0"/>
                        <a:pt x="138" y="0"/>
                        <a:pt x="13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9" name="Google Shape;1169;p9"/>
                <p:cNvSpPr/>
                <p:nvPr/>
              </p:nvSpPr>
              <p:spPr>
                <a:xfrm>
                  <a:off x="3912112" y="3038938"/>
                  <a:ext cx="22262" cy="3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" h="485" extrusionOk="0">
                      <a:moveTo>
                        <a:pt x="287" y="1"/>
                      </a:moveTo>
                      <a:cubicBezTo>
                        <a:pt x="271" y="1"/>
                        <a:pt x="255" y="9"/>
                        <a:pt x="247" y="28"/>
                      </a:cubicBezTo>
                      <a:cubicBezTo>
                        <a:pt x="186" y="173"/>
                        <a:pt x="118" y="309"/>
                        <a:pt x="20" y="433"/>
                      </a:cubicBezTo>
                      <a:cubicBezTo>
                        <a:pt x="1" y="457"/>
                        <a:pt x="25" y="485"/>
                        <a:pt x="50" y="485"/>
                      </a:cubicBezTo>
                      <a:cubicBezTo>
                        <a:pt x="58" y="485"/>
                        <a:pt x="66" y="482"/>
                        <a:pt x="72" y="475"/>
                      </a:cubicBezTo>
                      <a:cubicBezTo>
                        <a:pt x="186" y="355"/>
                        <a:pt x="280" y="212"/>
                        <a:pt x="328" y="54"/>
                      </a:cubicBezTo>
                      <a:cubicBezTo>
                        <a:pt x="338" y="22"/>
                        <a:pt x="313" y="1"/>
                        <a:pt x="28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0" name="Google Shape;1170;p9"/>
                <p:cNvSpPr/>
                <p:nvPr/>
              </p:nvSpPr>
              <p:spPr>
                <a:xfrm>
                  <a:off x="3942713" y="2990015"/>
                  <a:ext cx="18256" cy="321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" h="490" extrusionOk="0">
                      <a:moveTo>
                        <a:pt x="222" y="1"/>
                      </a:moveTo>
                      <a:cubicBezTo>
                        <a:pt x="208" y="1"/>
                        <a:pt x="194" y="7"/>
                        <a:pt x="186" y="21"/>
                      </a:cubicBezTo>
                      <a:cubicBezTo>
                        <a:pt x="118" y="151"/>
                        <a:pt x="60" y="300"/>
                        <a:pt x="11" y="439"/>
                      </a:cubicBezTo>
                      <a:cubicBezTo>
                        <a:pt x="0" y="467"/>
                        <a:pt x="30" y="490"/>
                        <a:pt x="57" y="490"/>
                      </a:cubicBezTo>
                      <a:cubicBezTo>
                        <a:pt x="70" y="490"/>
                        <a:pt x="83" y="484"/>
                        <a:pt x="89" y="471"/>
                      </a:cubicBezTo>
                      <a:cubicBezTo>
                        <a:pt x="154" y="335"/>
                        <a:pt x="222" y="196"/>
                        <a:pt x="267" y="53"/>
                      </a:cubicBezTo>
                      <a:cubicBezTo>
                        <a:pt x="278" y="23"/>
                        <a:pt x="249" y="1"/>
                        <a:pt x="22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1" name="Google Shape;1171;p9"/>
                <p:cNvSpPr/>
                <p:nvPr/>
              </p:nvSpPr>
              <p:spPr>
                <a:xfrm>
                  <a:off x="3963530" y="2938269"/>
                  <a:ext cx="12412" cy="37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" h="576" extrusionOk="0">
                      <a:moveTo>
                        <a:pt x="133" y="0"/>
                      </a:moveTo>
                      <a:cubicBezTo>
                        <a:pt x="116" y="0"/>
                        <a:pt x="99" y="11"/>
                        <a:pt x="93" y="35"/>
                      </a:cubicBezTo>
                      <a:cubicBezTo>
                        <a:pt x="51" y="197"/>
                        <a:pt x="21" y="372"/>
                        <a:pt x="2" y="540"/>
                      </a:cubicBezTo>
                      <a:cubicBezTo>
                        <a:pt x="0" y="563"/>
                        <a:pt x="19" y="576"/>
                        <a:pt x="37" y="576"/>
                      </a:cubicBezTo>
                      <a:cubicBezTo>
                        <a:pt x="52" y="576"/>
                        <a:pt x="67" y="567"/>
                        <a:pt x="70" y="550"/>
                      </a:cubicBezTo>
                      <a:cubicBezTo>
                        <a:pt x="115" y="391"/>
                        <a:pt x="157" y="226"/>
                        <a:pt x="180" y="61"/>
                      </a:cubicBezTo>
                      <a:cubicBezTo>
                        <a:pt x="188" y="25"/>
                        <a:pt x="160" y="0"/>
                        <a:pt x="13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2" name="Google Shape;1172;p9"/>
                <p:cNvSpPr/>
                <p:nvPr/>
              </p:nvSpPr>
              <p:spPr>
                <a:xfrm>
                  <a:off x="3970622" y="2794129"/>
                  <a:ext cx="7946" cy="19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" h="302" extrusionOk="0">
                      <a:moveTo>
                        <a:pt x="56" y="0"/>
                      </a:moveTo>
                      <a:cubicBezTo>
                        <a:pt x="29" y="0"/>
                        <a:pt x="1" y="21"/>
                        <a:pt x="11" y="56"/>
                      </a:cubicBezTo>
                      <a:cubicBezTo>
                        <a:pt x="33" y="127"/>
                        <a:pt x="43" y="192"/>
                        <a:pt x="40" y="270"/>
                      </a:cubicBezTo>
                      <a:cubicBezTo>
                        <a:pt x="40" y="290"/>
                        <a:pt x="56" y="301"/>
                        <a:pt x="71" y="301"/>
                      </a:cubicBezTo>
                      <a:cubicBezTo>
                        <a:pt x="84" y="301"/>
                        <a:pt x="97" y="294"/>
                        <a:pt x="101" y="276"/>
                      </a:cubicBezTo>
                      <a:cubicBezTo>
                        <a:pt x="121" y="199"/>
                        <a:pt x="121" y="111"/>
                        <a:pt x="98" y="30"/>
                      </a:cubicBezTo>
                      <a:cubicBezTo>
                        <a:pt x="92" y="9"/>
                        <a:pt x="74" y="0"/>
                        <a:pt x="5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3" name="Google Shape;1173;p9"/>
                <p:cNvSpPr/>
                <p:nvPr/>
              </p:nvSpPr>
              <p:spPr>
                <a:xfrm>
                  <a:off x="3958277" y="2746980"/>
                  <a:ext cx="13594" cy="21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" h="327" extrusionOk="0">
                      <a:moveTo>
                        <a:pt x="64" y="0"/>
                      </a:moveTo>
                      <a:cubicBezTo>
                        <a:pt x="33" y="0"/>
                        <a:pt x="1" y="35"/>
                        <a:pt x="20" y="65"/>
                      </a:cubicBezTo>
                      <a:cubicBezTo>
                        <a:pt x="79" y="139"/>
                        <a:pt x="118" y="210"/>
                        <a:pt x="134" y="301"/>
                      </a:cubicBezTo>
                      <a:cubicBezTo>
                        <a:pt x="138" y="319"/>
                        <a:pt x="154" y="327"/>
                        <a:pt x="169" y="327"/>
                      </a:cubicBezTo>
                      <a:cubicBezTo>
                        <a:pt x="188" y="327"/>
                        <a:pt x="207" y="314"/>
                        <a:pt x="205" y="291"/>
                      </a:cubicBezTo>
                      <a:cubicBezTo>
                        <a:pt x="199" y="191"/>
                        <a:pt x="163" y="90"/>
                        <a:pt x="92" y="13"/>
                      </a:cubicBezTo>
                      <a:cubicBezTo>
                        <a:pt x="84" y="4"/>
                        <a:pt x="74" y="0"/>
                        <a:pt x="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4" name="Google Shape;1174;p9"/>
                <p:cNvSpPr/>
                <p:nvPr/>
              </p:nvSpPr>
              <p:spPr>
                <a:xfrm>
                  <a:off x="3936081" y="2742120"/>
                  <a:ext cx="9719" cy="312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" h="476" extrusionOk="0">
                      <a:moveTo>
                        <a:pt x="114" y="0"/>
                      </a:moveTo>
                      <a:cubicBezTo>
                        <a:pt x="101" y="0"/>
                        <a:pt x="87" y="8"/>
                        <a:pt x="83" y="22"/>
                      </a:cubicBezTo>
                      <a:cubicBezTo>
                        <a:pt x="44" y="152"/>
                        <a:pt x="15" y="297"/>
                        <a:pt x="2" y="433"/>
                      </a:cubicBezTo>
                      <a:cubicBezTo>
                        <a:pt x="0" y="461"/>
                        <a:pt x="23" y="476"/>
                        <a:pt x="45" y="476"/>
                      </a:cubicBezTo>
                      <a:cubicBezTo>
                        <a:pt x="62" y="476"/>
                        <a:pt x="79" y="466"/>
                        <a:pt x="83" y="446"/>
                      </a:cubicBezTo>
                      <a:cubicBezTo>
                        <a:pt x="122" y="317"/>
                        <a:pt x="141" y="168"/>
                        <a:pt x="148" y="35"/>
                      </a:cubicBezTo>
                      <a:cubicBezTo>
                        <a:pt x="148" y="12"/>
                        <a:pt x="131" y="0"/>
                        <a:pt x="11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5" name="Google Shape;1175;p9"/>
                <p:cNvSpPr/>
                <p:nvPr/>
              </p:nvSpPr>
              <p:spPr>
                <a:xfrm>
                  <a:off x="3926822" y="2785330"/>
                  <a:ext cx="8800" cy="244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" h="372" extrusionOk="0">
                      <a:moveTo>
                        <a:pt x="93" y="1"/>
                      </a:moveTo>
                      <a:cubicBezTo>
                        <a:pt x="83" y="1"/>
                        <a:pt x="72" y="8"/>
                        <a:pt x="72" y="18"/>
                      </a:cubicBezTo>
                      <a:cubicBezTo>
                        <a:pt x="65" y="125"/>
                        <a:pt x="43" y="226"/>
                        <a:pt x="10" y="323"/>
                      </a:cubicBezTo>
                      <a:cubicBezTo>
                        <a:pt x="1" y="353"/>
                        <a:pt x="24" y="371"/>
                        <a:pt x="48" y="371"/>
                      </a:cubicBezTo>
                      <a:cubicBezTo>
                        <a:pt x="65" y="371"/>
                        <a:pt x="83" y="362"/>
                        <a:pt x="91" y="342"/>
                      </a:cubicBezTo>
                      <a:cubicBezTo>
                        <a:pt x="127" y="242"/>
                        <a:pt x="133" y="128"/>
                        <a:pt x="111" y="15"/>
                      </a:cubicBezTo>
                      <a:cubicBezTo>
                        <a:pt x="109" y="5"/>
                        <a:pt x="101" y="1"/>
                        <a:pt x="9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6" name="Google Shape;1176;p9"/>
                <p:cNvSpPr/>
                <p:nvPr/>
              </p:nvSpPr>
              <p:spPr>
                <a:xfrm>
                  <a:off x="3889522" y="2869844"/>
                  <a:ext cx="40978" cy="31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482" extrusionOk="0">
                      <a:moveTo>
                        <a:pt x="48" y="1"/>
                      </a:moveTo>
                      <a:cubicBezTo>
                        <a:pt x="10" y="1"/>
                        <a:pt x="0" y="66"/>
                        <a:pt x="44" y="73"/>
                      </a:cubicBezTo>
                      <a:cubicBezTo>
                        <a:pt x="170" y="102"/>
                        <a:pt x="300" y="134"/>
                        <a:pt x="429" y="153"/>
                      </a:cubicBezTo>
                      <a:cubicBezTo>
                        <a:pt x="410" y="247"/>
                        <a:pt x="384" y="335"/>
                        <a:pt x="368" y="432"/>
                      </a:cubicBezTo>
                      <a:cubicBezTo>
                        <a:pt x="364" y="462"/>
                        <a:pt x="389" y="482"/>
                        <a:pt x="411" y="482"/>
                      </a:cubicBezTo>
                      <a:cubicBezTo>
                        <a:pt x="425" y="482"/>
                        <a:pt x="438" y="474"/>
                        <a:pt x="442" y="455"/>
                      </a:cubicBezTo>
                      <a:cubicBezTo>
                        <a:pt x="462" y="358"/>
                        <a:pt x="468" y="260"/>
                        <a:pt x="481" y="163"/>
                      </a:cubicBezTo>
                      <a:cubicBezTo>
                        <a:pt x="510" y="166"/>
                        <a:pt x="539" y="170"/>
                        <a:pt x="565" y="170"/>
                      </a:cubicBezTo>
                      <a:cubicBezTo>
                        <a:pt x="614" y="166"/>
                        <a:pt x="624" y="98"/>
                        <a:pt x="578" y="85"/>
                      </a:cubicBezTo>
                      <a:cubicBezTo>
                        <a:pt x="413" y="37"/>
                        <a:pt x="225" y="21"/>
                        <a:pt x="53" y="1"/>
                      </a:cubicBezTo>
                      <a:cubicBezTo>
                        <a:pt x="52" y="1"/>
                        <a:pt x="50" y="1"/>
                        <a:pt x="4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7" name="Google Shape;1177;p9"/>
                <p:cNvSpPr/>
                <p:nvPr/>
              </p:nvSpPr>
              <p:spPr>
                <a:xfrm>
                  <a:off x="3900160" y="2966375"/>
                  <a:ext cx="8209" cy="245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" h="374" extrusionOk="0">
                      <a:moveTo>
                        <a:pt x="93" y="0"/>
                      </a:moveTo>
                      <a:cubicBezTo>
                        <a:pt x="80" y="0"/>
                        <a:pt x="66" y="8"/>
                        <a:pt x="63" y="25"/>
                      </a:cubicBezTo>
                      <a:cubicBezTo>
                        <a:pt x="57" y="125"/>
                        <a:pt x="37" y="232"/>
                        <a:pt x="8" y="329"/>
                      </a:cubicBezTo>
                      <a:cubicBezTo>
                        <a:pt x="0" y="355"/>
                        <a:pt x="23" y="374"/>
                        <a:pt x="44" y="374"/>
                      </a:cubicBezTo>
                      <a:cubicBezTo>
                        <a:pt x="58" y="374"/>
                        <a:pt x="71" y="366"/>
                        <a:pt x="76" y="349"/>
                      </a:cubicBezTo>
                      <a:cubicBezTo>
                        <a:pt x="118" y="242"/>
                        <a:pt x="125" y="138"/>
                        <a:pt x="118" y="25"/>
                      </a:cubicBezTo>
                      <a:cubicBezTo>
                        <a:pt x="118" y="8"/>
                        <a:pt x="106" y="0"/>
                        <a:pt x="9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8" name="Google Shape;1178;p9"/>
                <p:cNvSpPr/>
                <p:nvPr/>
              </p:nvSpPr>
              <p:spPr>
                <a:xfrm>
                  <a:off x="3900686" y="3008927"/>
                  <a:ext cx="6239" cy="20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" h="310" extrusionOk="0">
                      <a:moveTo>
                        <a:pt x="65" y="0"/>
                      </a:moveTo>
                      <a:cubicBezTo>
                        <a:pt x="52" y="0"/>
                        <a:pt x="40" y="7"/>
                        <a:pt x="36" y="21"/>
                      </a:cubicBezTo>
                      <a:cubicBezTo>
                        <a:pt x="16" y="106"/>
                        <a:pt x="3" y="187"/>
                        <a:pt x="0" y="274"/>
                      </a:cubicBezTo>
                      <a:cubicBezTo>
                        <a:pt x="0" y="297"/>
                        <a:pt x="19" y="310"/>
                        <a:pt x="37" y="310"/>
                      </a:cubicBezTo>
                      <a:cubicBezTo>
                        <a:pt x="51" y="310"/>
                        <a:pt x="65" y="301"/>
                        <a:pt x="68" y="284"/>
                      </a:cubicBezTo>
                      <a:cubicBezTo>
                        <a:pt x="84" y="200"/>
                        <a:pt x="94" y="112"/>
                        <a:pt x="94" y="28"/>
                      </a:cubicBezTo>
                      <a:cubicBezTo>
                        <a:pt x="94" y="10"/>
                        <a:pt x="79" y="0"/>
                        <a:pt x="6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9" name="Google Shape;1179;p9"/>
                <p:cNvSpPr/>
                <p:nvPr/>
              </p:nvSpPr>
              <p:spPr>
                <a:xfrm>
                  <a:off x="3900029" y="3039529"/>
                  <a:ext cx="9259" cy="24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" h="371" extrusionOk="0">
                      <a:moveTo>
                        <a:pt x="67" y="0"/>
                      </a:moveTo>
                      <a:cubicBezTo>
                        <a:pt x="54" y="0"/>
                        <a:pt x="41" y="8"/>
                        <a:pt x="36" y="25"/>
                      </a:cubicBezTo>
                      <a:cubicBezTo>
                        <a:pt x="4" y="132"/>
                        <a:pt x="0" y="245"/>
                        <a:pt x="49" y="349"/>
                      </a:cubicBezTo>
                      <a:cubicBezTo>
                        <a:pt x="56" y="364"/>
                        <a:pt x="70" y="370"/>
                        <a:pt x="84" y="370"/>
                      </a:cubicBezTo>
                      <a:cubicBezTo>
                        <a:pt x="111" y="370"/>
                        <a:pt x="140" y="348"/>
                        <a:pt x="130" y="317"/>
                      </a:cubicBezTo>
                      <a:cubicBezTo>
                        <a:pt x="94" y="223"/>
                        <a:pt x="75" y="138"/>
                        <a:pt x="98" y="41"/>
                      </a:cubicBezTo>
                      <a:cubicBezTo>
                        <a:pt x="103" y="16"/>
                        <a:pt x="85" y="0"/>
                        <a:pt x="6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80" name="Google Shape;1180;p9"/>
                <p:cNvSpPr/>
                <p:nvPr/>
              </p:nvSpPr>
              <p:spPr>
                <a:xfrm>
                  <a:off x="3748927" y="2834908"/>
                  <a:ext cx="32704" cy="110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" h="169" extrusionOk="0">
                      <a:moveTo>
                        <a:pt x="38" y="1"/>
                      </a:moveTo>
                      <a:cubicBezTo>
                        <a:pt x="12" y="1"/>
                        <a:pt x="1" y="42"/>
                        <a:pt x="30" y="54"/>
                      </a:cubicBezTo>
                      <a:cubicBezTo>
                        <a:pt x="160" y="96"/>
                        <a:pt x="293" y="138"/>
                        <a:pt x="429" y="167"/>
                      </a:cubicBezTo>
                      <a:cubicBezTo>
                        <a:pt x="432" y="168"/>
                        <a:pt x="435" y="168"/>
                        <a:pt x="438" y="168"/>
                      </a:cubicBezTo>
                      <a:cubicBezTo>
                        <a:pt x="483" y="168"/>
                        <a:pt x="497" y="105"/>
                        <a:pt x="452" y="89"/>
                      </a:cubicBezTo>
                      <a:cubicBezTo>
                        <a:pt x="322" y="51"/>
                        <a:pt x="179" y="25"/>
                        <a:pt x="47" y="2"/>
                      </a:cubicBezTo>
                      <a:cubicBezTo>
                        <a:pt x="44" y="1"/>
                        <a:pt x="41" y="1"/>
                        <a:pt x="3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81" name="Google Shape;1181;p9"/>
                <p:cNvSpPr/>
                <p:nvPr/>
              </p:nvSpPr>
              <p:spPr>
                <a:xfrm>
                  <a:off x="3794632" y="2848567"/>
                  <a:ext cx="35724" cy="103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" h="158" extrusionOk="0">
                      <a:moveTo>
                        <a:pt x="41" y="1"/>
                      </a:moveTo>
                      <a:cubicBezTo>
                        <a:pt x="13" y="1"/>
                        <a:pt x="1" y="41"/>
                        <a:pt x="31" y="53"/>
                      </a:cubicBezTo>
                      <a:cubicBezTo>
                        <a:pt x="177" y="92"/>
                        <a:pt x="326" y="137"/>
                        <a:pt x="478" y="157"/>
                      </a:cubicBezTo>
                      <a:cubicBezTo>
                        <a:pt x="480" y="157"/>
                        <a:pt x="482" y="157"/>
                        <a:pt x="484" y="157"/>
                      </a:cubicBezTo>
                      <a:cubicBezTo>
                        <a:pt x="522" y="157"/>
                        <a:pt x="544" y="98"/>
                        <a:pt x="497" y="86"/>
                      </a:cubicBezTo>
                      <a:cubicBezTo>
                        <a:pt x="352" y="40"/>
                        <a:pt x="196" y="21"/>
                        <a:pt x="47" y="1"/>
                      </a:cubicBezTo>
                      <a:cubicBezTo>
                        <a:pt x="45" y="1"/>
                        <a:pt x="43" y="1"/>
                        <a:pt x="4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82" name="Google Shape;1182;p9"/>
                <p:cNvSpPr/>
                <p:nvPr/>
              </p:nvSpPr>
              <p:spPr>
                <a:xfrm>
                  <a:off x="3944486" y="2879562"/>
                  <a:ext cx="40650" cy="8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" h="132" extrusionOk="0">
                      <a:moveTo>
                        <a:pt x="220" y="1"/>
                      </a:moveTo>
                      <a:cubicBezTo>
                        <a:pt x="161" y="1"/>
                        <a:pt x="103" y="3"/>
                        <a:pt x="46" y="9"/>
                      </a:cubicBezTo>
                      <a:cubicBezTo>
                        <a:pt x="0" y="15"/>
                        <a:pt x="0" y="80"/>
                        <a:pt x="46" y="83"/>
                      </a:cubicBezTo>
                      <a:cubicBezTo>
                        <a:pt x="221" y="90"/>
                        <a:pt x="389" y="116"/>
                        <a:pt x="564" y="132"/>
                      </a:cubicBezTo>
                      <a:cubicBezTo>
                        <a:pt x="565" y="132"/>
                        <a:pt x="566" y="132"/>
                        <a:pt x="567" y="132"/>
                      </a:cubicBezTo>
                      <a:cubicBezTo>
                        <a:pt x="613" y="132"/>
                        <a:pt x="618" y="54"/>
                        <a:pt x="577" y="41"/>
                      </a:cubicBezTo>
                      <a:cubicBezTo>
                        <a:pt x="464" y="13"/>
                        <a:pt x="341" y="1"/>
                        <a:pt x="22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83" name="Google Shape;1183;p9"/>
                <p:cNvSpPr/>
                <p:nvPr/>
              </p:nvSpPr>
              <p:spPr>
                <a:xfrm>
                  <a:off x="4004047" y="2886457"/>
                  <a:ext cx="27319" cy="65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" h="99" extrusionOk="0">
                      <a:moveTo>
                        <a:pt x="350" y="1"/>
                      </a:moveTo>
                      <a:cubicBezTo>
                        <a:pt x="253" y="1"/>
                        <a:pt x="156" y="4"/>
                        <a:pt x="59" y="4"/>
                      </a:cubicBezTo>
                      <a:cubicBezTo>
                        <a:pt x="1" y="4"/>
                        <a:pt x="1" y="95"/>
                        <a:pt x="59" y="95"/>
                      </a:cubicBezTo>
                      <a:cubicBezTo>
                        <a:pt x="156" y="98"/>
                        <a:pt x="253" y="98"/>
                        <a:pt x="350" y="98"/>
                      </a:cubicBezTo>
                      <a:cubicBezTo>
                        <a:pt x="352" y="98"/>
                        <a:pt x="354" y="98"/>
                        <a:pt x="356" y="98"/>
                      </a:cubicBezTo>
                      <a:cubicBezTo>
                        <a:pt x="415" y="98"/>
                        <a:pt x="413" y="1"/>
                        <a:pt x="35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184" name="Google Shape;1184;p9"/>
              <p:cNvGrpSpPr/>
              <p:nvPr/>
            </p:nvGrpSpPr>
            <p:grpSpPr>
              <a:xfrm rot="-1615669">
                <a:off x="8279915" y="3128080"/>
                <a:ext cx="1236398" cy="1061349"/>
                <a:chOff x="3639393" y="3293465"/>
                <a:chExt cx="543616" cy="466651"/>
              </a:xfrm>
            </p:grpSpPr>
            <p:sp>
              <p:nvSpPr>
                <p:cNvPr id="1185" name="Google Shape;1185;p9"/>
                <p:cNvSpPr/>
                <p:nvPr/>
              </p:nvSpPr>
              <p:spPr>
                <a:xfrm>
                  <a:off x="3639393" y="3293465"/>
                  <a:ext cx="543616" cy="466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8" h="7106" extrusionOk="0">
                      <a:moveTo>
                        <a:pt x="4199" y="4720"/>
                      </a:moveTo>
                      <a:cubicBezTo>
                        <a:pt x="4212" y="4931"/>
                        <a:pt x="4229" y="5141"/>
                        <a:pt x="4238" y="5352"/>
                      </a:cubicBezTo>
                      <a:cubicBezTo>
                        <a:pt x="4245" y="5514"/>
                        <a:pt x="4245" y="5676"/>
                        <a:pt x="4245" y="5838"/>
                      </a:cubicBezTo>
                      <a:cubicBezTo>
                        <a:pt x="3166" y="5831"/>
                        <a:pt x="2084" y="5815"/>
                        <a:pt x="1002" y="5802"/>
                      </a:cubicBezTo>
                      <a:cubicBezTo>
                        <a:pt x="2165" y="5718"/>
                        <a:pt x="3279" y="5446"/>
                        <a:pt x="4199" y="4720"/>
                      </a:cubicBezTo>
                      <a:close/>
                      <a:moveTo>
                        <a:pt x="6658" y="1"/>
                      </a:moveTo>
                      <a:cubicBezTo>
                        <a:pt x="6634" y="1"/>
                        <a:pt x="6611" y="14"/>
                        <a:pt x="6603" y="46"/>
                      </a:cubicBezTo>
                      <a:cubicBezTo>
                        <a:pt x="6179" y="1545"/>
                        <a:pt x="5667" y="3094"/>
                        <a:pt x="4562" y="4241"/>
                      </a:cubicBezTo>
                      <a:cubicBezTo>
                        <a:pt x="4478" y="4328"/>
                        <a:pt x="4391" y="4409"/>
                        <a:pt x="4300" y="4490"/>
                      </a:cubicBezTo>
                      <a:cubicBezTo>
                        <a:pt x="4290" y="4257"/>
                        <a:pt x="4287" y="4020"/>
                        <a:pt x="4290" y="3787"/>
                      </a:cubicBezTo>
                      <a:cubicBezTo>
                        <a:pt x="4303" y="2657"/>
                        <a:pt x="4274" y="1558"/>
                        <a:pt x="4063" y="444"/>
                      </a:cubicBezTo>
                      <a:cubicBezTo>
                        <a:pt x="4067" y="443"/>
                        <a:pt x="4071" y="443"/>
                        <a:pt x="4076" y="443"/>
                      </a:cubicBezTo>
                      <a:cubicBezTo>
                        <a:pt x="4181" y="443"/>
                        <a:pt x="4386" y="703"/>
                        <a:pt x="4446" y="774"/>
                      </a:cubicBezTo>
                      <a:cubicBezTo>
                        <a:pt x="4458" y="790"/>
                        <a:pt x="4473" y="796"/>
                        <a:pt x="4487" y="796"/>
                      </a:cubicBezTo>
                      <a:cubicBezTo>
                        <a:pt x="4534" y="796"/>
                        <a:pt x="4578" y="730"/>
                        <a:pt x="4536" y="680"/>
                      </a:cubicBezTo>
                      <a:cubicBezTo>
                        <a:pt x="4400" y="509"/>
                        <a:pt x="4245" y="376"/>
                        <a:pt x="4060" y="263"/>
                      </a:cubicBezTo>
                      <a:cubicBezTo>
                        <a:pt x="4051" y="257"/>
                        <a:pt x="4040" y="255"/>
                        <a:pt x="4029" y="255"/>
                      </a:cubicBezTo>
                      <a:cubicBezTo>
                        <a:pt x="4005" y="255"/>
                        <a:pt x="3980" y="266"/>
                        <a:pt x="3969" y="289"/>
                      </a:cubicBezTo>
                      <a:cubicBezTo>
                        <a:pt x="3882" y="467"/>
                        <a:pt x="3798" y="638"/>
                        <a:pt x="3707" y="817"/>
                      </a:cubicBezTo>
                      <a:cubicBezTo>
                        <a:pt x="3683" y="868"/>
                        <a:pt x="3727" y="916"/>
                        <a:pt x="3769" y="916"/>
                      </a:cubicBezTo>
                      <a:cubicBezTo>
                        <a:pt x="3789" y="916"/>
                        <a:pt x="3808" y="906"/>
                        <a:pt x="3820" y="881"/>
                      </a:cubicBezTo>
                      <a:cubicBezTo>
                        <a:pt x="3869" y="794"/>
                        <a:pt x="3918" y="703"/>
                        <a:pt x="3966" y="609"/>
                      </a:cubicBezTo>
                      <a:cubicBezTo>
                        <a:pt x="4157" y="1688"/>
                        <a:pt x="4173" y="2747"/>
                        <a:pt x="4170" y="3842"/>
                      </a:cubicBezTo>
                      <a:cubicBezTo>
                        <a:pt x="4170" y="4089"/>
                        <a:pt x="4180" y="4331"/>
                        <a:pt x="4196" y="4574"/>
                      </a:cubicBezTo>
                      <a:cubicBezTo>
                        <a:pt x="3749" y="4950"/>
                        <a:pt x="3234" y="5239"/>
                        <a:pt x="2667" y="5413"/>
                      </a:cubicBezTo>
                      <a:cubicBezTo>
                        <a:pt x="1860" y="5663"/>
                        <a:pt x="1018" y="5695"/>
                        <a:pt x="186" y="5776"/>
                      </a:cubicBezTo>
                      <a:cubicBezTo>
                        <a:pt x="173" y="5776"/>
                        <a:pt x="163" y="5786"/>
                        <a:pt x="160" y="5793"/>
                      </a:cubicBezTo>
                      <a:lnTo>
                        <a:pt x="49" y="5793"/>
                      </a:lnTo>
                      <a:cubicBezTo>
                        <a:pt x="1" y="5793"/>
                        <a:pt x="1" y="5867"/>
                        <a:pt x="49" y="5870"/>
                      </a:cubicBezTo>
                      <a:cubicBezTo>
                        <a:pt x="1449" y="5961"/>
                        <a:pt x="2848" y="5993"/>
                        <a:pt x="4254" y="6000"/>
                      </a:cubicBezTo>
                      <a:cubicBezTo>
                        <a:pt x="4251" y="6356"/>
                        <a:pt x="4229" y="6719"/>
                        <a:pt x="4196" y="7075"/>
                      </a:cubicBezTo>
                      <a:cubicBezTo>
                        <a:pt x="4194" y="7095"/>
                        <a:pt x="4212" y="7106"/>
                        <a:pt x="4229" y="7106"/>
                      </a:cubicBezTo>
                      <a:cubicBezTo>
                        <a:pt x="4244" y="7106"/>
                        <a:pt x="4258" y="7098"/>
                        <a:pt x="4261" y="7082"/>
                      </a:cubicBezTo>
                      <a:cubicBezTo>
                        <a:pt x="4319" y="6719"/>
                        <a:pt x="4339" y="6363"/>
                        <a:pt x="4342" y="6000"/>
                      </a:cubicBezTo>
                      <a:cubicBezTo>
                        <a:pt x="4515" y="6001"/>
                        <a:pt x="4689" y="6001"/>
                        <a:pt x="4863" y="6001"/>
                      </a:cubicBezTo>
                      <a:cubicBezTo>
                        <a:pt x="5852" y="6001"/>
                        <a:pt x="6841" y="5986"/>
                        <a:pt x="7831" y="5964"/>
                      </a:cubicBezTo>
                      <a:lnTo>
                        <a:pt x="7831" y="5964"/>
                      </a:lnTo>
                      <a:cubicBezTo>
                        <a:pt x="7769" y="6010"/>
                        <a:pt x="7701" y="6055"/>
                        <a:pt x="7630" y="6091"/>
                      </a:cubicBezTo>
                      <a:lnTo>
                        <a:pt x="7497" y="6155"/>
                      </a:lnTo>
                      <a:cubicBezTo>
                        <a:pt x="7429" y="6187"/>
                        <a:pt x="7475" y="6275"/>
                        <a:pt x="7538" y="6275"/>
                      </a:cubicBezTo>
                      <a:cubicBezTo>
                        <a:pt x="7547" y="6275"/>
                        <a:pt x="7556" y="6273"/>
                        <a:pt x="7565" y="6269"/>
                      </a:cubicBezTo>
                      <a:cubicBezTo>
                        <a:pt x="7614" y="6246"/>
                        <a:pt x="7662" y="6223"/>
                        <a:pt x="7711" y="6197"/>
                      </a:cubicBezTo>
                      <a:cubicBezTo>
                        <a:pt x="7886" y="6113"/>
                        <a:pt x="8058" y="6032"/>
                        <a:pt x="8229" y="5948"/>
                      </a:cubicBezTo>
                      <a:cubicBezTo>
                        <a:pt x="8278" y="5912"/>
                        <a:pt x="8246" y="5818"/>
                        <a:pt x="8181" y="5818"/>
                      </a:cubicBezTo>
                      <a:lnTo>
                        <a:pt x="8165" y="5818"/>
                      </a:lnTo>
                      <a:cubicBezTo>
                        <a:pt x="8197" y="5783"/>
                        <a:pt x="8187" y="5721"/>
                        <a:pt x="8139" y="5708"/>
                      </a:cubicBezTo>
                      <a:cubicBezTo>
                        <a:pt x="8019" y="5676"/>
                        <a:pt x="7902" y="5640"/>
                        <a:pt x="7782" y="5608"/>
                      </a:cubicBezTo>
                      <a:cubicBezTo>
                        <a:pt x="7776" y="5606"/>
                        <a:pt x="7769" y="5605"/>
                        <a:pt x="7763" y="5605"/>
                      </a:cubicBezTo>
                      <a:cubicBezTo>
                        <a:pt x="7696" y="5605"/>
                        <a:pt x="7669" y="5714"/>
                        <a:pt x="7743" y="5737"/>
                      </a:cubicBezTo>
                      <a:cubicBezTo>
                        <a:pt x="7831" y="5763"/>
                        <a:pt x="7912" y="5786"/>
                        <a:pt x="7996" y="5812"/>
                      </a:cubicBezTo>
                      <a:cubicBezTo>
                        <a:pt x="7993" y="5815"/>
                        <a:pt x="7983" y="5822"/>
                        <a:pt x="7977" y="5828"/>
                      </a:cubicBezTo>
                      <a:cubicBezTo>
                        <a:pt x="7185" y="5843"/>
                        <a:pt x="6393" y="5848"/>
                        <a:pt x="5602" y="5848"/>
                      </a:cubicBezTo>
                      <a:cubicBezTo>
                        <a:pt x="5179" y="5848"/>
                        <a:pt x="4755" y="5847"/>
                        <a:pt x="4332" y="5844"/>
                      </a:cubicBezTo>
                      <a:cubicBezTo>
                        <a:pt x="4332" y="5443"/>
                        <a:pt x="4310" y="5044"/>
                        <a:pt x="4300" y="4646"/>
                      </a:cubicBezTo>
                      <a:cubicBezTo>
                        <a:pt x="4391" y="4568"/>
                        <a:pt x="4481" y="4487"/>
                        <a:pt x="4569" y="4403"/>
                      </a:cubicBezTo>
                      <a:cubicBezTo>
                        <a:pt x="5745" y="3240"/>
                        <a:pt x="6279" y="1626"/>
                        <a:pt x="6720" y="78"/>
                      </a:cubicBezTo>
                      <a:cubicBezTo>
                        <a:pt x="6731" y="31"/>
                        <a:pt x="6694" y="1"/>
                        <a:pt x="665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86" name="Google Shape;1186;p9"/>
                <p:cNvSpPr/>
                <p:nvPr/>
              </p:nvSpPr>
              <p:spPr>
                <a:xfrm>
                  <a:off x="4076610" y="3331158"/>
                  <a:ext cx="6436" cy="228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" h="348" extrusionOk="0">
                      <a:moveTo>
                        <a:pt x="49" y="0"/>
                      </a:moveTo>
                      <a:cubicBezTo>
                        <a:pt x="32" y="0"/>
                        <a:pt x="15" y="11"/>
                        <a:pt x="13" y="32"/>
                      </a:cubicBezTo>
                      <a:cubicBezTo>
                        <a:pt x="7" y="123"/>
                        <a:pt x="0" y="210"/>
                        <a:pt x="7" y="304"/>
                      </a:cubicBezTo>
                      <a:cubicBezTo>
                        <a:pt x="7" y="333"/>
                        <a:pt x="29" y="348"/>
                        <a:pt x="50" y="348"/>
                      </a:cubicBezTo>
                      <a:cubicBezTo>
                        <a:pt x="72" y="348"/>
                        <a:pt x="94" y="333"/>
                        <a:pt x="94" y="304"/>
                      </a:cubicBezTo>
                      <a:cubicBezTo>
                        <a:pt x="97" y="217"/>
                        <a:pt x="94" y="123"/>
                        <a:pt x="88" y="32"/>
                      </a:cubicBezTo>
                      <a:cubicBezTo>
                        <a:pt x="84" y="11"/>
                        <a:pt x="67" y="0"/>
                        <a:pt x="4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87" name="Google Shape;1187;p9"/>
                <p:cNvSpPr/>
                <p:nvPr/>
              </p:nvSpPr>
              <p:spPr>
                <a:xfrm>
                  <a:off x="4075560" y="3372923"/>
                  <a:ext cx="5976" cy="261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" h="398" extrusionOk="0">
                      <a:moveTo>
                        <a:pt x="45" y="0"/>
                      </a:moveTo>
                      <a:cubicBezTo>
                        <a:pt x="33" y="0"/>
                        <a:pt x="23" y="8"/>
                        <a:pt x="23" y="24"/>
                      </a:cubicBezTo>
                      <a:cubicBezTo>
                        <a:pt x="13" y="138"/>
                        <a:pt x="0" y="248"/>
                        <a:pt x="10" y="361"/>
                      </a:cubicBezTo>
                      <a:cubicBezTo>
                        <a:pt x="11" y="386"/>
                        <a:pt x="29" y="398"/>
                        <a:pt x="47" y="398"/>
                      </a:cubicBezTo>
                      <a:cubicBezTo>
                        <a:pt x="65" y="398"/>
                        <a:pt x="83" y="386"/>
                        <a:pt x="84" y="361"/>
                      </a:cubicBezTo>
                      <a:cubicBezTo>
                        <a:pt x="91" y="251"/>
                        <a:pt x="78" y="138"/>
                        <a:pt x="71" y="24"/>
                      </a:cubicBezTo>
                      <a:cubicBezTo>
                        <a:pt x="68" y="8"/>
                        <a:pt x="56" y="0"/>
                        <a:pt x="4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88" name="Google Shape;1188;p9"/>
                <p:cNvSpPr/>
                <p:nvPr/>
              </p:nvSpPr>
              <p:spPr>
                <a:xfrm>
                  <a:off x="4074180" y="3419941"/>
                  <a:ext cx="7158" cy="204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" h="312" extrusionOk="0">
                      <a:moveTo>
                        <a:pt x="63" y="0"/>
                      </a:moveTo>
                      <a:cubicBezTo>
                        <a:pt x="48" y="0"/>
                        <a:pt x="34" y="10"/>
                        <a:pt x="34" y="31"/>
                      </a:cubicBezTo>
                      <a:cubicBezTo>
                        <a:pt x="34" y="112"/>
                        <a:pt x="18" y="186"/>
                        <a:pt x="5" y="264"/>
                      </a:cubicBezTo>
                      <a:cubicBezTo>
                        <a:pt x="1" y="293"/>
                        <a:pt x="24" y="312"/>
                        <a:pt x="46" y="312"/>
                      </a:cubicBezTo>
                      <a:cubicBezTo>
                        <a:pt x="61" y="312"/>
                        <a:pt x="76" y="303"/>
                        <a:pt x="83" y="284"/>
                      </a:cubicBezTo>
                      <a:cubicBezTo>
                        <a:pt x="108" y="199"/>
                        <a:pt x="108" y="115"/>
                        <a:pt x="96" y="31"/>
                      </a:cubicBezTo>
                      <a:cubicBezTo>
                        <a:pt x="94" y="11"/>
                        <a:pt x="78" y="0"/>
                        <a:pt x="6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89" name="Google Shape;1189;p9"/>
                <p:cNvSpPr/>
                <p:nvPr/>
              </p:nvSpPr>
              <p:spPr>
                <a:xfrm>
                  <a:off x="4073852" y="3462296"/>
                  <a:ext cx="6961" cy="328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" h="500" extrusionOk="0">
                      <a:moveTo>
                        <a:pt x="52" y="1"/>
                      </a:moveTo>
                      <a:cubicBezTo>
                        <a:pt x="36" y="1"/>
                        <a:pt x="18" y="12"/>
                        <a:pt x="16" y="34"/>
                      </a:cubicBezTo>
                      <a:cubicBezTo>
                        <a:pt x="0" y="180"/>
                        <a:pt x="0" y="325"/>
                        <a:pt x="23" y="471"/>
                      </a:cubicBezTo>
                      <a:cubicBezTo>
                        <a:pt x="27" y="490"/>
                        <a:pt x="44" y="499"/>
                        <a:pt x="62" y="499"/>
                      </a:cubicBezTo>
                      <a:cubicBezTo>
                        <a:pt x="84" y="499"/>
                        <a:pt x="106" y="485"/>
                        <a:pt x="104" y="458"/>
                      </a:cubicBezTo>
                      <a:cubicBezTo>
                        <a:pt x="88" y="319"/>
                        <a:pt x="81" y="180"/>
                        <a:pt x="84" y="34"/>
                      </a:cubicBezTo>
                      <a:cubicBezTo>
                        <a:pt x="84" y="12"/>
                        <a:pt x="69" y="1"/>
                        <a:pt x="5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90" name="Google Shape;1190;p9"/>
                <p:cNvSpPr/>
                <p:nvPr/>
              </p:nvSpPr>
              <p:spPr>
                <a:xfrm>
                  <a:off x="4077333" y="3510036"/>
                  <a:ext cx="6107" cy="277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" h="423" extrusionOk="0">
                      <a:moveTo>
                        <a:pt x="69" y="0"/>
                      </a:moveTo>
                      <a:cubicBezTo>
                        <a:pt x="55" y="0"/>
                        <a:pt x="41" y="9"/>
                        <a:pt x="38" y="26"/>
                      </a:cubicBezTo>
                      <a:cubicBezTo>
                        <a:pt x="28" y="143"/>
                        <a:pt x="12" y="266"/>
                        <a:pt x="2" y="386"/>
                      </a:cubicBezTo>
                      <a:cubicBezTo>
                        <a:pt x="1" y="410"/>
                        <a:pt x="18" y="422"/>
                        <a:pt x="36" y="422"/>
                      </a:cubicBezTo>
                      <a:cubicBezTo>
                        <a:pt x="54" y="422"/>
                        <a:pt x="73" y="410"/>
                        <a:pt x="77" y="386"/>
                      </a:cubicBezTo>
                      <a:cubicBezTo>
                        <a:pt x="86" y="269"/>
                        <a:pt x="86" y="149"/>
                        <a:pt x="93" y="26"/>
                      </a:cubicBezTo>
                      <a:cubicBezTo>
                        <a:pt x="93" y="9"/>
                        <a:pt x="81" y="0"/>
                        <a:pt x="6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91" name="Google Shape;1191;p9"/>
                <p:cNvSpPr/>
                <p:nvPr/>
              </p:nvSpPr>
              <p:spPr>
                <a:xfrm>
                  <a:off x="4075757" y="3558696"/>
                  <a:ext cx="7289" cy="24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" h="376" extrusionOk="0">
                      <a:moveTo>
                        <a:pt x="62" y="1"/>
                      </a:moveTo>
                      <a:cubicBezTo>
                        <a:pt x="50" y="1"/>
                        <a:pt x="38" y="10"/>
                        <a:pt x="36" y="27"/>
                      </a:cubicBezTo>
                      <a:cubicBezTo>
                        <a:pt x="29" y="130"/>
                        <a:pt x="26" y="228"/>
                        <a:pt x="7" y="335"/>
                      </a:cubicBezTo>
                      <a:cubicBezTo>
                        <a:pt x="1" y="358"/>
                        <a:pt x="21" y="376"/>
                        <a:pt x="41" y="376"/>
                      </a:cubicBezTo>
                      <a:cubicBezTo>
                        <a:pt x="54" y="376"/>
                        <a:pt x="66" y="369"/>
                        <a:pt x="72" y="351"/>
                      </a:cubicBezTo>
                      <a:cubicBezTo>
                        <a:pt x="104" y="241"/>
                        <a:pt x="110" y="127"/>
                        <a:pt x="84" y="17"/>
                      </a:cubicBezTo>
                      <a:cubicBezTo>
                        <a:pt x="80" y="6"/>
                        <a:pt x="71" y="1"/>
                        <a:pt x="6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92" name="Google Shape;1192;p9"/>
                <p:cNvSpPr/>
                <p:nvPr/>
              </p:nvSpPr>
              <p:spPr>
                <a:xfrm>
                  <a:off x="4076348" y="3601052"/>
                  <a:ext cx="6698" cy="20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" h="313" extrusionOk="0">
                      <a:moveTo>
                        <a:pt x="35" y="0"/>
                      </a:moveTo>
                      <a:cubicBezTo>
                        <a:pt x="18" y="0"/>
                        <a:pt x="0" y="15"/>
                        <a:pt x="4" y="36"/>
                      </a:cubicBezTo>
                      <a:cubicBezTo>
                        <a:pt x="27" y="114"/>
                        <a:pt x="20" y="195"/>
                        <a:pt x="17" y="276"/>
                      </a:cubicBezTo>
                      <a:cubicBezTo>
                        <a:pt x="15" y="299"/>
                        <a:pt x="37" y="313"/>
                        <a:pt x="57" y="313"/>
                      </a:cubicBezTo>
                      <a:cubicBezTo>
                        <a:pt x="73" y="313"/>
                        <a:pt x="89" y="304"/>
                        <a:pt x="92" y="286"/>
                      </a:cubicBezTo>
                      <a:cubicBezTo>
                        <a:pt x="101" y="195"/>
                        <a:pt x="92" y="111"/>
                        <a:pt x="63" y="20"/>
                      </a:cubicBezTo>
                      <a:cubicBezTo>
                        <a:pt x="57" y="6"/>
                        <a:pt x="46" y="0"/>
                        <a:pt x="3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93" name="Google Shape;1193;p9"/>
                <p:cNvSpPr/>
                <p:nvPr/>
              </p:nvSpPr>
              <p:spPr>
                <a:xfrm>
                  <a:off x="4080419" y="3638088"/>
                  <a:ext cx="6239" cy="206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" h="315" extrusionOk="0">
                      <a:moveTo>
                        <a:pt x="55" y="0"/>
                      </a:moveTo>
                      <a:cubicBezTo>
                        <a:pt x="41" y="0"/>
                        <a:pt x="26" y="10"/>
                        <a:pt x="23" y="29"/>
                      </a:cubicBezTo>
                      <a:cubicBezTo>
                        <a:pt x="17" y="110"/>
                        <a:pt x="1" y="191"/>
                        <a:pt x="4" y="276"/>
                      </a:cubicBezTo>
                      <a:cubicBezTo>
                        <a:pt x="4" y="302"/>
                        <a:pt x="23" y="315"/>
                        <a:pt x="43" y="315"/>
                      </a:cubicBezTo>
                      <a:cubicBezTo>
                        <a:pt x="63" y="315"/>
                        <a:pt x="83" y="302"/>
                        <a:pt x="85" y="276"/>
                      </a:cubicBezTo>
                      <a:cubicBezTo>
                        <a:pt x="94" y="191"/>
                        <a:pt x="85" y="110"/>
                        <a:pt x="82" y="29"/>
                      </a:cubicBezTo>
                      <a:cubicBezTo>
                        <a:pt x="82" y="10"/>
                        <a:pt x="69" y="0"/>
                        <a:pt x="5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94" name="Google Shape;1194;p9"/>
                <p:cNvSpPr/>
                <p:nvPr/>
              </p:nvSpPr>
              <p:spPr>
                <a:xfrm>
                  <a:off x="4084031" y="3665274"/>
                  <a:ext cx="7749" cy="10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" h="159" extrusionOk="0">
                      <a:moveTo>
                        <a:pt x="27" y="1"/>
                      </a:moveTo>
                      <a:cubicBezTo>
                        <a:pt x="18" y="1"/>
                        <a:pt x="9" y="7"/>
                        <a:pt x="7" y="20"/>
                      </a:cubicBezTo>
                      <a:cubicBezTo>
                        <a:pt x="1" y="62"/>
                        <a:pt x="17" y="108"/>
                        <a:pt x="46" y="143"/>
                      </a:cubicBezTo>
                      <a:cubicBezTo>
                        <a:pt x="54" y="154"/>
                        <a:pt x="64" y="159"/>
                        <a:pt x="73" y="159"/>
                      </a:cubicBezTo>
                      <a:cubicBezTo>
                        <a:pt x="97" y="159"/>
                        <a:pt x="118" y="129"/>
                        <a:pt x="95" y="108"/>
                      </a:cubicBezTo>
                      <a:cubicBezTo>
                        <a:pt x="65" y="85"/>
                        <a:pt x="49" y="56"/>
                        <a:pt x="46" y="20"/>
                      </a:cubicBezTo>
                      <a:cubicBezTo>
                        <a:pt x="44" y="7"/>
                        <a:pt x="35" y="1"/>
                        <a:pt x="2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195" name="Google Shape;1195;p9"/>
              <p:cNvGrpSpPr/>
              <p:nvPr/>
            </p:nvGrpSpPr>
            <p:grpSpPr>
              <a:xfrm rot="2304760">
                <a:off x="519034" y="4505919"/>
                <a:ext cx="1081965" cy="684873"/>
                <a:chOff x="4808808" y="1957984"/>
                <a:chExt cx="404920" cy="256310"/>
              </a:xfrm>
            </p:grpSpPr>
            <p:sp>
              <p:nvSpPr>
                <p:cNvPr id="1196" name="Google Shape;1196;p9"/>
                <p:cNvSpPr/>
                <p:nvPr/>
              </p:nvSpPr>
              <p:spPr>
                <a:xfrm>
                  <a:off x="4860357" y="1957984"/>
                  <a:ext cx="353370" cy="2563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1" h="3903" extrusionOk="0">
                      <a:moveTo>
                        <a:pt x="4892" y="158"/>
                      </a:moveTo>
                      <a:cubicBezTo>
                        <a:pt x="4905" y="709"/>
                        <a:pt x="4911" y="1256"/>
                        <a:pt x="4924" y="1807"/>
                      </a:cubicBezTo>
                      <a:cubicBezTo>
                        <a:pt x="4820" y="1833"/>
                        <a:pt x="4715" y="1848"/>
                        <a:pt x="4611" y="1848"/>
                      </a:cubicBezTo>
                      <a:cubicBezTo>
                        <a:pt x="4408" y="1848"/>
                        <a:pt x="4208" y="1794"/>
                        <a:pt x="4027" y="1668"/>
                      </a:cubicBezTo>
                      <a:cubicBezTo>
                        <a:pt x="3810" y="1519"/>
                        <a:pt x="3680" y="1302"/>
                        <a:pt x="3635" y="1062"/>
                      </a:cubicBezTo>
                      <a:cubicBezTo>
                        <a:pt x="4059" y="767"/>
                        <a:pt x="4480" y="466"/>
                        <a:pt x="4892" y="158"/>
                      </a:cubicBezTo>
                      <a:close/>
                      <a:moveTo>
                        <a:pt x="3560" y="1110"/>
                      </a:moveTo>
                      <a:cubicBezTo>
                        <a:pt x="3609" y="1357"/>
                        <a:pt x="3754" y="1587"/>
                        <a:pt x="3965" y="1742"/>
                      </a:cubicBezTo>
                      <a:cubicBezTo>
                        <a:pt x="4160" y="1881"/>
                        <a:pt x="4387" y="1944"/>
                        <a:pt x="4617" y="1944"/>
                      </a:cubicBezTo>
                      <a:cubicBezTo>
                        <a:pt x="4720" y="1944"/>
                        <a:pt x="4823" y="1931"/>
                        <a:pt x="4924" y="1907"/>
                      </a:cubicBezTo>
                      <a:cubicBezTo>
                        <a:pt x="4934" y="2254"/>
                        <a:pt x="4937" y="2601"/>
                        <a:pt x="4943" y="2947"/>
                      </a:cubicBezTo>
                      <a:cubicBezTo>
                        <a:pt x="4730" y="2944"/>
                        <a:pt x="4513" y="2941"/>
                        <a:pt x="4295" y="2941"/>
                      </a:cubicBezTo>
                      <a:cubicBezTo>
                        <a:pt x="4302" y="2882"/>
                        <a:pt x="4305" y="2831"/>
                        <a:pt x="4308" y="2772"/>
                      </a:cubicBezTo>
                      <a:cubicBezTo>
                        <a:pt x="4313" y="2756"/>
                        <a:pt x="4301" y="2747"/>
                        <a:pt x="4287" y="2747"/>
                      </a:cubicBezTo>
                      <a:cubicBezTo>
                        <a:pt x="4270" y="2747"/>
                        <a:pt x="4250" y="2758"/>
                        <a:pt x="4247" y="2782"/>
                      </a:cubicBezTo>
                      <a:cubicBezTo>
                        <a:pt x="4244" y="2840"/>
                        <a:pt x="4237" y="2892"/>
                        <a:pt x="4231" y="2947"/>
                      </a:cubicBezTo>
                      <a:cubicBezTo>
                        <a:pt x="4163" y="2947"/>
                        <a:pt x="4095" y="2950"/>
                        <a:pt x="4030" y="2950"/>
                      </a:cubicBezTo>
                      <a:cubicBezTo>
                        <a:pt x="3997" y="2950"/>
                        <a:pt x="3997" y="2999"/>
                        <a:pt x="4030" y="3006"/>
                      </a:cubicBezTo>
                      <a:cubicBezTo>
                        <a:pt x="4095" y="3009"/>
                        <a:pt x="4163" y="3012"/>
                        <a:pt x="4227" y="3015"/>
                      </a:cubicBezTo>
                      <a:cubicBezTo>
                        <a:pt x="4221" y="3168"/>
                        <a:pt x="4221" y="3317"/>
                        <a:pt x="4237" y="3466"/>
                      </a:cubicBezTo>
                      <a:cubicBezTo>
                        <a:pt x="3657" y="3443"/>
                        <a:pt x="3074" y="3449"/>
                        <a:pt x="2504" y="3430"/>
                      </a:cubicBezTo>
                      <a:cubicBezTo>
                        <a:pt x="2423" y="3427"/>
                        <a:pt x="2342" y="3427"/>
                        <a:pt x="2264" y="3420"/>
                      </a:cubicBezTo>
                      <a:cubicBezTo>
                        <a:pt x="2361" y="2980"/>
                        <a:pt x="2170" y="2542"/>
                        <a:pt x="1798" y="2293"/>
                      </a:cubicBezTo>
                      <a:cubicBezTo>
                        <a:pt x="2394" y="1911"/>
                        <a:pt x="2980" y="1515"/>
                        <a:pt x="3560" y="1110"/>
                      </a:cubicBezTo>
                      <a:close/>
                      <a:moveTo>
                        <a:pt x="4295" y="3022"/>
                      </a:moveTo>
                      <a:cubicBezTo>
                        <a:pt x="4516" y="3035"/>
                        <a:pt x="4733" y="3038"/>
                        <a:pt x="4953" y="3041"/>
                      </a:cubicBezTo>
                      <a:lnTo>
                        <a:pt x="4966" y="3527"/>
                      </a:lnTo>
                      <a:cubicBezTo>
                        <a:pt x="4956" y="3527"/>
                        <a:pt x="4953" y="3524"/>
                        <a:pt x="4950" y="3524"/>
                      </a:cubicBezTo>
                      <a:cubicBezTo>
                        <a:pt x="4726" y="3498"/>
                        <a:pt x="4500" y="3482"/>
                        <a:pt x="4270" y="3472"/>
                      </a:cubicBezTo>
                      <a:cubicBezTo>
                        <a:pt x="4279" y="3320"/>
                        <a:pt x="4286" y="3171"/>
                        <a:pt x="4295" y="3022"/>
                      </a:cubicBezTo>
                      <a:close/>
                      <a:moveTo>
                        <a:pt x="4946" y="0"/>
                      </a:moveTo>
                      <a:cubicBezTo>
                        <a:pt x="4937" y="0"/>
                        <a:pt x="4928" y="3"/>
                        <a:pt x="4921" y="9"/>
                      </a:cubicBezTo>
                      <a:cubicBezTo>
                        <a:pt x="4490" y="323"/>
                        <a:pt x="4062" y="631"/>
                        <a:pt x="3625" y="935"/>
                      </a:cubicBezTo>
                      <a:cubicBezTo>
                        <a:pt x="3622" y="845"/>
                        <a:pt x="3625" y="754"/>
                        <a:pt x="3644" y="660"/>
                      </a:cubicBezTo>
                      <a:cubicBezTo>
                        <a:pt x="3650" y="640"/>
                        <a:pt x="3634" y="626"/>
                        <a:pt x="3618" y="626"/>
                      </a:cubicBezTo>
                      <a:cubicBezTo>
                        <a:pt x="3608" y="626"/>
                        <a:pt x="3597" y="632"/>
                        <a:pt x="3593" y="644"/>
                      </a:cubicBezTo>
                      <a:cubicBezTo>
                        <a:pt x="3557" y="757"/>
                        <a:pt x="3541" y="874"/>
                        <a:pt x="3547" y="987"/>
                      </a:cubicBezTo>
                      <a:cubicBezTo>
                        <a:pt x="2935" y="1412"/>
                        <a:pt x="2313" y="1826"/>
                        <a:pt x="1688" y="2231"/>
                      </a:cubicBezTo>
                      <a:cubicBezTo>
                        <a:pt x="1568" y="2167"/>
                        <a:pt x="1428" y="2118"/>
                        <a:pt x="1279" y="2092"/>
                      </a:cubicBezTo>
                      <a:cubicBezTo>
                        <a:pt x="1278" y="2092"/>
                        <a:pt x="1277" y="2092"/>
                        <a:pt x="1276" y="2092"/>
                      </a:cubicBezTo>
                      <a:cubicBezTo>
                        <a:pt x="1250" y="2092"/>
                        <a:pt x="1242" y="2131"/>
                        <a:pt x="1266" y="2137"/>
                      </a:cubicBezTo>
                      <a:cubicBezTo>
                        <a:pt x="1393" y="2170"/>
                        <a:pt x="1509" y="2215"/>
                        <a:pt x="1616" y="2277"/>
                      </a:cubicBezTo>
                      <a:cubicBezTo>
                        <a:pt x="1095" y="2610"/>
                        <a:pt x="570" y="2944"/>
                        <a:pt x="42" y="3268"/>
                      </a:cubicBezTo>
                      <a:cubicBezTo>
                        <a:pt x="0" y="3293"/>
                        <a:pt x="25" y="3351"/>
                        <a:pt x="64" y="3351"/>
                      </a:cubicBezTo>
                      <a:cubicBezTo>
                        <a:pt x="70" y="3351"/>
                        <a:pt x="77" y="3349"/>
                        <a:pt x="84" y="3346"/>
                      </a:cubicBezTo>
                      <a:cubicBezTo>
                        <a:pt x="641" y="3025"/>
                        <a:pt x="1182" y="2688"/>
                        <a:pt x="1727" y="2345"/>
                      </a:cubicBezTo>
                      <a:cubicBezTo>
                        <a:pt x="2076" y="2594"/>
                        <a:pt x="2261" y="2999"/>
                        <a:pt x="2154" y="3420"/>
                      </a:cubicBezTo>
                      <a:cubicBezTo>
                        <a:pt x="1651" y="3397"/>
                        <a:pt x="1144" y="3365"/>
                        <a:pt x="640" y="3365"/>
                      </a:cubicBezTo>
                      <a:cubicBezTo>
                        <a:pt x="447" y="3365"/>
                        <a:pt x="254" y="3370"/>
                        <a:pt x="61" y="3381"/>
                      </a:cubicBezTo>
                      <a:cubicBezTo>
                        <a:pt x="3" y="3385"/>
                        <a:pt x="10" y="3459"/>
                        <a:pt x="61" y="3466"/>
                      </a:cubicBezTo>
                      <a:cubicBezTo>
                        <a:pt x="732" y="3550"/>
                        <a:pt x="1425" y="3547"/>
                        <a:pt x="2109" y="3560"/>
                      </a:cubicBezTo>
                      <a:cubicBezTo>
                        <a:pt x="2073" y="3647"/>
                        <a:pt x="2025" y="3738"/>
                        <a:pt x="1960" y="3825"/>
                      </a:cubicBezTo>
                      <a:cubicBezTo>
                        <a:pt x="1932" y="3866"/>
                        <a:pt x="1969" y="3902"/>
                        <a:pt x="2007" y="3902"/>
                      </a:cubicBezTo>
                      <a:cubicBezTo>
                        <a:pt x="2023" y="3902"/>
                        <a:pt x="2039" y="3896"/>
                        <a:pt x="2050" y="3880"/>
                      </a:cubicBezTo>
                      <a:cubicBezTo>
                        <a:pt x="2125" y="3777"/>
                        <a:pt x="2183" y="3670"/>
                        <a:pt x="2222" y="3560"/>
                      </a:cubicBezTo>
                      <a:cubicBezTo>
                        <a:pt x="2316" y="3560"/>
                        <a:pt x="2410" y="3563"/>
                        <a:pt x="2504" y="3566"/>
                      </a:cubicBezTo>
                      <a:cubicBezTo>
                        <a:pt x="3147" y="3587"/>
                        <a:pt x="3803" y="3644"/>
                        <a:pt x="4450" y="3644"/>
                      </a:cubicBezTo>
                      <a:cubicBezTo>
                        <a:pt x="4617" y="3644"/>
                        <a:pt x="4784" y="3640"/>
                        <a:pt x="4950" y="3631"/>
                      </a:cubicBezTo>
                      <a:cubicBezTo>
                        <a:pt x="4969" y="3631"/>
                        <a:pt x="4982" y="3624"/>
                        <a:pt x="4989" y="3611"/>
                      </a:cubicBezTo>
                      <a:cubicBezTo>
                        <a:pt x="4998" y="3617"/>
                        <a:pt x="5010" y="3619"/>
                        <a:pt x="5021" y="3619"/>
                      </a:cubicBezTo>
                      <a:cubicBezTo>
                        <a:pt x="5052" y="3619"/>
                        <a:pt x="5083" y="3600"/>
                        <a:pt x="5083" y="3563"/>
                      </a:cubicBezTo>
                      <a:cubicBezTo>
                        <a:pt x="5070" y="2999"/>
                        <a:pt x="5057" y="2439"/>
                        <a:pt x="5047" y="1878"/>
                      </a:cubicBezTo>
                      <a:cubicBezTo>
                        <a:pt x="5147" y="1846"/>
                        <a:pt x="5245" y="1800"/>
                        <a:pt x="5339" y="1749"/>
                      </a:cubicBezTo>
                      <a:cubicBezTo>
                        <a:pt x="5381" y="1726"/>
                        <a:pt x="5352" y="1663"/>
                        <a:pt x="5306" y="1663"/>
                      </a:cubicBezTo>
                      <a:cubicBezTo>
                        <a:pt x="5299" y="1663"/>
                        <a:pt x="5291" y="1664"/>
                        <a:pt x="5284" y="1668"/>
                      </a:cubicBezTo>
                      <a:cubicBezTo>
                        <a:pt x="5209" y="1710"/>
                        <a:pt x="5122" y="1745"/>
                        <a:pt x="5041" y="1775"/>
                      </a:cubicBezTo>
                      <a:cubicBezTo>
                        <a:pt x="5031" y="1201"/>
                        <a:pt x="5011" y="628"/>
                        <a:pt x="5002" y="58"/>
                      </a:cubicBezTo>
                      <a:cubicBezTo>
                        <a:pt x="5002" y="28"/>
                        <a:pt x="4973" y="0"/>
                        <a:pt x="494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97" name="Google Shape;1197;p9"/>
                <p:cNvSpPr/>
                <p:nvPr/>
              </p:nvSpPr>
              <p:spPr>
                <a:xfrm>
                  <a:off x="4808808" y="2160306"/>
                  <a:ext cx="32113" cy="325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9" h="496" extrusionOk="0">
                      <a:moveTo>
                        <a:pt x="437" y="0"/>
                      </a:moveTo>
                      <a:cubicBezTo>
                        <a:pt x="429" y="0"/>
                        <a:pt x="420" y="4"/>
                        <a:pt x="412" y="12"/>
                      </a:cubicBezTo>
                      <a:cubicBezTo>
                        <a:pt x="357" y="70"/>
                        <a:pt x="302" y="125"/>
                        <a:pt x="250" y="184"/>
                      </a:cubicBezTo>
                      <a:cubicBezTo>
                        <a:pt x="195" y="135"/>
                        <a:pt x="134" y="87"/>
                        <a:pt x="69" y="41"/>
                      </a:cubicBezTo>
                      <a:cubicBezTo>
                        <a:pt x="66" y="39"/>
                        <a:pt x="63" y="38"/>
                        <a:pt x="60" y="38"/>
                      </a:cubicBezTo>
                      <a:cubicBezTo>
                        <a:pt x="47" y="38"/>
                        <a:pt x="36" y="57"/>
                        <a:pt x="49" y="70"/>
                      </a:cubicBezTo>
                      <a:cubicBezTo>
                        <a:pt x="105" y="122"/>
                        <a:pt x="156" y="174"/>
                        <a:pt x="211" y="229"/>
                      </a:cubicBezTo>
                      <a:cubicBezTo>
                        <a:pt x="147" y="300"/>
                        <a:pt x="82" y="375"/>
                        <a:pt x="20" y="446"/>
                      </a:cubicBezTo>
                      <a:cubicBezTo>
                        <a:pt x="0" y="469"/>
                        <a:pt x="19" y="495"/>
                        <a:pt x="41" y="495"/>
                      </a:cubicBezTo>
                      <a:cubicBezTo>
                        <a:pt x="47" y="495"/>
                        <a:pt x="53" y="493"/>
                        <a:pt x="59" y="488"/>
                      </a:cubicBezTo>
                      <a:cubicBezTo>
                        <a:pt x="130" y="417"/>
                        <a:pt x="198" y="352"/>
                        <a:pt x="266" y="284"/>
                      </a:cubicBezTo>
                      <a:cubicBezTo>
                        <a:pt x="315" y="342"/>
                        <a:pt x="360" y="401"/>
                        <a:pt x="415" y="446"/>
                      </a:cubicBezTo>
                      <a:cubicBezTo>
                        <a:pt x="423" y="451"/>
                        <a:pt x="431" y="453"/>
                        <a:pt x="439" y="453"/>
                      </a:cubicBezTo>
                      <a:cubicBezTo>
                        <a:pt x="462" y="453"/>
                        <a:pt x="481" y="434"/>
                        <a:pt x="464" y="407"/>
                      </a:cubicBezTo>
                      <a:cubicBezTo>
                        <a:pt x="428" y="342"/>
                        <a:pt x="364" y="284"/>
                        <a:pt x="309" y="236"/>
                      </a:cubicBezTo>
                      <a:cubicBezTo>
                        <a:pt x="360" y="177"/>
                        <a:pt x="415" y="122"/>
                        <a:pt x="464" y="64"/>
                      </a:cubicBezTo>
                      <a:cubicBezTo>
                        <a:pt x="489" y="37"/>
                        <a:pt x="464" y="0"/>
                        <a:pt x="43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198" name="Google Shape;1198;p9"/>
              <p:cNvGrpSpPr/>
              <p:nvPr/>
            </p:nvGrpSpPr>
            <p:grpSpPr>
              <a:xfrm>
                <a:off x="-153513" y="341330"/>
                <a:ext cx="949019" cy="865518"/>
                <a:chOff x="5882939" y="3323344"/>
                <a:chExt cx="444901" cy="405775"/>
              </a:xfrm>
            </p:grpSpPr>
            <p:sp>
              <p:nvSpPr>
                <p:cNvPr id="1199" name="Google Shape;1199;p9"/>
                <p:cNvSpPr/>
                <p:nvPr/>
              </p:nvSpPr>
              <p:spPr>
                <a:xfrm>
                  <a:off x="5882939" y="3323344"/>
                  <a:ext cx="422586" cy="40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5" h="6179" extrusionOk="0">
                      <a:moveTo>
                        <a:pt x="3180" y="140"/>
                      </a:moveTo>
                      <a:cubicBezTo>
                        <a:pt x="3910" y="140"/>
                        <a:pt x="4632" y="411"/>
                        <a:pt x="5187" y="928"/>
                      </a:cubicBezTo>
                      <a:cubicBezTo>
                        <a:pt x="5806" y="1505"/>
                        <a:pt x="6120" y="2331"/>
                        <a:pt x="6097" y="3154"/>
                      </a:cubicBezTo>
                      <a:cubicBezTo>
                        <a:pt x="6094" y="3131"/>
                        <a:pt x="6081" y="3122"/>
                        <a:pt x="6055" y="3112"/>
                      </a:cubicBezTo>
                      <a:cubicBezTo>
                        <a:pt x="6020" y="3096"/>
                        <a:pt x="5984" y="3083"/>
                        <a:pt x="5948" y="3067"/>
                      </a:cubicBezTo>
                      <a:cubicBezTo>
                        <a:pt x="5940" y="3052"/>
                        <a:pt x="5926" y="3043"/>
                        <a:pt x="5904" y="3043"/>
                      </a:cubicBezTo>
                      <a:cubicBezTo>
                        <a:pt x="5901" y="3043"/>
                        <a:pt x="5897" y="3043"/>
                        <a:pt x="5893" y="3044"/>
                      </a:cubicBezTo>
                      <a:lnTo>
                        <a:pt x="5884" y="3044"/>
                      </a:lnTo>
                      <a:cubicBezTo>
                        <a:pt x="4248" y="2409"/>
                        <a:pt x="2615" y="1735"/>
                        <a:pt x="953" y="1171"/>
                      </a:cubicBezTo>
                      <a:cubicBezTo>
                        <a:pt x="1206" y="873"/>
                        <a:pt x="1520" y="621"/>
                        <a:pt x="1886" y="443"/>
                      </a:cubicBezTo>
                      <a:cubicBezTo>
                        <a:pt x="2297" y="239"/>
                        <a:pt x="2740" y="140"/>
                        <a:pt x="3180" y="140"/>
                      </a:cubicBezTo>
                      <a:close/>
                      <a:moveTo>
                        <a:pt x="3732" y="2380"/>
                      </a:moveTo>
                      <a:lnTo>
                        <a:pt x="5579" y="3073"/>
                      </a:lnTo>
                      <a:cubicBezTo>
                        <a:pt x="5061" y="3125"/>
                        <a:pt x="4533" y="3206"/>
                        <a:pt x="4018" y="3319"/>
                      </a:cubicBezTo>
                      <a:cubicBezTo>
                        <a:pt x="4073" y="3015"/>
                        <a:pt x="3739" y="2872"/>
                        <a:pt x="3486" y="2830"/>
                      </a:cubicBezTo>
                      <a:cubicBezTo>
                        <a:pt x="3570" y="2684"/>
                        <a:pt x="3651" y="2532"/>
                        <a:pt x="3732" y="2383"/>
                      </a:cubicBezTo>
                      <a:lnTo>
                        <a:pt x="3732" y="2380"/>
                      </a:lnTo>
                      <a:close/>
                      <a:moveTo>
                        <a:pt x="3447" y="2888"/>
                      </a:moveTo>
                      <a:cubicBezTo>
                        <a:pt x="3674" y="2953"/>
                        <a:pt x="3907" y="3031"/>
                        <a:pt x="3924" y="3306"/>
                      </a:cubicBezTo>
                      <a:cubicBezTo>
                        <a:pt x="3924" y="3319"/>
                        <a:pt x="3930" y="3332"/>
                        <a:pt x="3940" y="3339"/>
                      </a:cubicBezTo>
                      <a:cubicBezTo>
                        <a:pt x="3648" y="3407"/>
                        <a:pt x="3363" y="3484"/>
                        <a:pt x="3085" y="3575"/>
                      </a:cubicBezTo>
                      <a:lnTo>
                        <a:pt x="3059" y="3536"/>
                      </a:lnTo>
                      <a:cubicBezTo>
                        <a:pt x="3195" y="3326"/>
                        <a:pt x="3324" y="3112"/>
                        <a:pt x="3447" y="2888"/>
                      </a:cubicBezTo>
                      <a:close/>
                      <a:moveTo>
                        <a:pt x="888" y="1246"/>
                      </a:moveTo>
                      <a:cubicBezTo>
                        <a:pt x="1792" y="1631"/>
                        <a:pt x="2709" y="1988"/>
                        <a:pt x="3626" y="2334"/>
                      </a:cubicBezTo>
                      <a:cubicBezTo>
                        <a:pt x="3402" y="2717"/>
                        <a:pt x="3182" y="3099"/>
                        <a:pt x="2981" y="3497"/>
                      </a:cubicBezTo>
                      <a:cubicBezTo>
                        <a:pt x="2967" y="3493"/>
                        <a:pt x="2953" y="3491"/>
                        <a:pt x="2938" y="3491"/>
                      </a:cubicBezTo>
                      <a:cubicBezTo>
                        <a:pt x="2920" y="3491"/>
                        <a:pt x="2902" y="3495"/>
                        <a:pt x="2884" y="3504"/>
                      </a:cubicBezTo>
                      <a:cubicBezTo>
                        <a:pt x="2878" y="3500"/>
                        <a:pt x="2871" y="3498"/>
                        <a:pt x="2863" y="3498"/>
                      </a:cubicBezTo>
                      <a:cubicBezTo>
                        <a:pt x="2856" y="3498"/>
                        <a:pt x="2849" y="3500"/>
                        <a:pt x="2842" y="3504"/>
                      </a:cubicBezTo>
                      <a:cubicBezTo>
                        <a:pt x="2754" y="3578"/>
                        <a:pt x="2751" y="3711"/>
                        <a:pt x="2858" y="3770"/>
                      </a:cubicBezTo>
                      <a:cubicBezTo>
                        <a:pt x="2883" y="3783"/>
                        <a:pt x="2908" y="3789"/>
                        <a:pt x="2934" y="3789"/>
                      </a:cubicBezTo>
                      <a:cubicBezTo>
                        <a:pt x="3007" y="3789"/>
                        <a:pt x="3073" y="3737"/>
                        <a:pt x="3088" y="3663"/>
                      </a:cubicBezTo>
                      <a:cubicBezTo>
                        <a:pt x="4008" y="3478"/>
                        <a:pt x="4915" y="3293"/>
                        <a:pt x="5845" y="3170"/>
                      </a:cubicBezTo>
                      <a:cubicBezTo>
                        <a:pt x="5903" y="3190"/>
                        <a:pt x="5958" y="3209"/>
                        <a:pt x="6016" y="3235"/>
                      </a:cubicBezTo>
                      <a:cubicBezTo>
                        <a:pt x="6023" y="3237"/>
                        <a:pt x="6030" y="3238"/>
                        <a:pt x="6036" y="3238"/>
                      </a:cubicBezTo>
                      <a:cubicBezTo>
                        <a:pt x="6061" y="3238"/>
                        <a:pt x="6077" y="3223"/>
                        <a:pt x="6088" y="3203"/>
                      </a:cubicBezTo>
                      <a:lnTo>
                        <a:pt x="6088" y="3203"/>
                      </a:lnTo>
                      <a:cubicBezTo>
                        <a:pt x="6078" y="3595"/>
                        <a:pt x="5984" y="3983"/>
                        <a:pt x="5809" y="4340"/>
                      </a:cubicBezTo>
                      <a:cubicBezTo>
                        <a:pt x="5305" y="5371"/>
                        <a:pt x="4209" y="6046"/>
                        <a:pt x="3086" y="6046"/>
                      </a:cubicBezTo>
                      <a:cubicBezTo>
                        <a:pt x="2816" y="6046"/>
                        <a:pt x="2544" y="6007"/>
                        <a:pt x="2278" y="5924"/>
                      </a:cubicBezTo>
                      <a:cubicBezTo>
                        <a:pt x="2270" y="5921"/>
                        <a:pt x="2262" y="5919"/>
                        <a:pt x="2255" y="5919"/>
                      </a:cubicBezTo>
                      <a:cubicBezTo>
                        <a:pt x="2232" y="5919"/>
                        <a:pt x="2214" y="5933"/>
                        <a:pt x="2207" y="5950"/>
                      </a:cubicBezTo>
                      <a:cubicBezTo>
                        <a:pt x="1163" y="5493"/>
                        <a:pt x="363" y="4563"/>
                        <a:pt x="253" y="3404"/>
                      </a:cubicBezTo>
                      <a:cubicBezTo>
                        <a:pt x="182" y="2616"/>
                        <a:pt x="418" y="1845"/>
                        <a:pt x="888" y="1246"/>
                      </a:cubicBezTo>
                      <a:close/>
                      <a:moveTo>
                        <a:pt x="3179" y="0"/>
                      </a:moveTo>
                      <a:cubicBezTo>
                        <a:pt x="2889" y="0"/>
                        <a:pt x="2596" y="42"/>
                        <a:pt x="2310" y="128"/>
                      </a:cubicBezTo>
                      <a:cubicBezTo>
                        <a:pt x="1079" y="501"/>
                        <a:pt x="218" y="1593"/>
                        <a:pt x="114" y="2872"/>
                      </a:cubicBezTo>
                      <a:cubicBezTo>
                        <a:pt x="0" y="4307"/>
                        <a:pt x="940" y="5697"/>
                        <a:pt x="2330" y="6089"/>
                      </a:cubicBezTo>
                      <a:cubicBezTo>
                        <a:pt x="2334" y="6090"/>
                        <a:pt x="2337" y="6090"/>
                        <a:pt x="2341" y="6090"/>
                      </a:cubicBezTo>
                      <a:cubicBezTo>
                        <a:pt x="2350" y="6090"/>
                        <a:pt x="2358" y="6088"/>
                        <a:pt x="2362" y="6086"/>
                      </a:cubicBezTo>
                      <a:cubicBezTo>
                        <a:pt x="2602" y="6149"/>
                        <a:pt x="2846" y="6178"/>
                        <a:pt x="3087" y="6178"/>
                      </a:cubicBezTo>
                      <a:cubicBezTo>
                        <a:pt x="4095" y="6178"/>
                        <a:pt x="5074" y="5658"/>
                        <a:pt x="5670" y="4822"/>
                      </a:cubicBezTo>
                      <a:cubicBezTo>
                        <a:pt x="6434" y="3757"/>
                        <a:pt x="6421" y="2241"/>
                        <a:pt x="5618" y="1201"/>
                      </a:cubicBezTo>
                      <a:cubicBezTo>
                        <a:pt x="5031" y="436"/>
                        <a:pt x="4118" y="0"/>
                        <a:pt x="317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00" name="Google Shape;1200;p9"/>
                <p:cNvSpPr/>
                <p:nvPr/>
              </p:nvSpPr>
              <p:spPr>
                <a:xfrm>
                  <a:off x="5893971" y="3357162"/>
                  <a:ext cx="33360" cy="38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" h="590" extrusionOk="0">
                      <a:moveTo>
                        <a:pt x="163" y="216"/>
                      </a:moveTo>
                      <a:lnTo>
                        <a:pt x="218" y="274"/>
                      </a:lnTo>
                      <a:cubicBezTo>
                        <a:pt x="205" y="277"/>
                        <a:pt x="195" y="284"/>
                        <a:pt x="182" y="294"/>
                      </a:cubicBezTo>
                      <a:cubicBezTo>
                        <a:pt x="176" y="268"/>
                        <a:pt x="169" y="242"/>
                        <a:pt x="163" y="216"/>
                      </a:cubicBezTo>
                      <a:close/>
                      <a:moveTo>
                        <a:pt x="65" y="1"/>
                      </a:moveTo>
                      <a:cubicBezTo>
                        <a:pt x="31" y="1"/>
                        <a:pt x="0" y="26"/>
                        <a:pt x="14" y="67"/>
                      </a:cubicBezTo>
                      <a:cubicBezTo>
                        <a:pt x="40" y="164"/>
                        <a:pt x="66" y="264"/>
                        <a:pt x="95" y="365"/>
                      </a:cubicBezTo>
                      <a:cubicBezTo>
                        <a:pt x="85" y="378"/>
                        <a:pt x="72" y="388"/>
                        <a:pt x="66" y="397"/>
                      </a:cubicBezTo>
                      <a:cubicBezTo>
                        <a:pt x="44" y="421"/>
                        <a:pt x="72" y="450"/>
                        <a:pt x="98" y="450"/>
                      </a:cubicBezTo>
                      <a:cubicBezTo>
                        <a:pt x="104" y="450"/>
                        <a:pt x="109" y="449"/>
                        <a:pt x="114" y="446"/>
                      </a:cubicBezTo>
                      <a:cubicBezTo>
                        <a:pt x="124" y="488"/>
                        <a:pt x="143" y="530"/>
                        <a:pt x="163" y="572"/>
                      </a:cubicBezTo>
                      <a:cubicBezTo>
                        <a:pt x="168" y="585"/>
                        <a:pt x="178" y="590"/>
                        <a:pt x="190" y="590"/>
                      </a:cubicBezTo>
                      <a:cubicBezTo>
                        <a:pt x="208" y="590"/>
                        <a:pt x="228" y="576"/>
                        <a:pt x="228" y="556"/>
                      </a:cubicBezTo>
                      <a:cubicBezTo>
                        <a:pt x="224" y="494"/>
                        <a:pt x="211" y="439"/>
                        <a:pt x="199" y="381"/>
                      </a:cubicBezTo>
                      <a:cubicBezTo>
                        <a:pt x="221" y="365"/>
                        <a:pt x="250" y="349"/>
                        <a:pt x="280" y="339"/>
                      </a:cubicBezTo>
                      <a:cubicBezTo>
                        <a:pt x="315" y="368"/>
                        <a:pt x="351" y="407"/>
                        <a:pt x="390" y="439"/>
                      </a:cubicBezTo>
                      <a:cubicBezTo>
                        <a:pt x="400" y="446"/>
                        <a:pt x="412" y="448"/>
                        <a:pt x="424" y="448"/>
                      </a:cubicBezTo>
                      <a:cubicBezTo>
                        <a:pt x="466" y="448"/>
                        <a:pt x="508" y="411"/>
                        <a:pt x="477" y="365"/>
                      </a:cubicBezTo>
                      <a:cubicBezTo>
                        <a:pt x="390" y="229"/>
                        <a:pt x="234" y="115"/>
                        <a:pt x="105" y="15"/>
                      </a:cubicBezTo>
                      <a:cubicBezTo>
                        <a:pt x="93" y="5"/>
                        <a:pt x="79" y="1"/>
                        <a:pt x="6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01" name="Google Shape;1201;p9"/>
                <p:cNvSpPr/>
                <p:nvPr/>
              </p:nvSpPr>
              <p:spPr>
                <a:xfrm>
                  <a:off x="6149288" y="3441151"/>
                  <a:ext cx="35265" cy="27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" h="417" extrusionOk="0">
                      <a:moveTo>
                        <a:pt x="243" y="0"/>
                      </a:moveTo>
                      <a:cubicBezTo>
                        <a:pt x="142" y="0"/>
                        <a:pt x="10" y="99"/>
                        <a:pt x="4" y="194"/>
                      </a:cubicBezTo>
                      <a:cubicBezTo>
                        <a:pt x="0" y="281"/>
                        <a:pt x="62" y="362"/>
                        <a:pt x="143" y="395"/>
                      </a:cubicBezTo>
                      <a:cubicBezTo>
                        <a:pt x="178" y="410"/>
                        <a:pt x="215" y="417"/>
                        <a:pt x="254" y="417"/>
                      </a:cubicBezTo>
                      <a:cubicBezTo>
                        <a:pt x="334" y="417"/>
                        <a:pt x="419" y="389"/>
                        <a:pt x="486" y="356"/>
                      </a:cubicBezTo>
                      <a:cubicBezTo>
                        <a:pt x="536" y="329"/>
                        <a:pt x="509" y="250"/>
                        <a:pt x="457" y="250"/>
                      </a:cubicBezTo>
                      <a:cubicBezTo>
                        <a:pt x="452" y="250"/>
                        <a:pt x="447" y="250"/>
                        <a:pt x="441" y="252"/>
                      </a:cubicBezTo>
                      <a:cubicBezTo>
                        <a:pt x="382" y="272"/>
                        <a:pt x="305" y="307"/>
                        <a:pt x="236" y="307"/>
                      </a:cubicBezTo>
                      <a:cubicBezTo>
                        <a:pt x="192" y="307"/>
                        <a:pt x="151" y="292"/>
                        <a:pt x="120" y="249"/>
                      </a:cubicBezTo>
                      <a:cubicBezTo>
                        <a:pt x="62" y="164"/>
                        <a:pt x="194" y="75"/>
                        <a:pt x="262" y="75"/>
                      </a:cubicBezTo>
                      <a:cubicBezTo>
                        <a:pt x="277" y="75"/>
                        <a:pt x="289" y="80"/>
                        <a:pt x="295" y="90"/>
                      </a:cubicBezTo>
                      <a:cubicBezTo>
                        <a:pt x="301" y="100"/>
                        <a:pt x="310" y="104"/>
                        <a:pt x="320" y="104"/>
                      </a:cubicBezTo>
                      <a:cubicBezTo>
                        <a:pt x="338" y="104"/>
                        <a:pt x="356" y="89"/>
                        <a:pt x="347" y="67"/>
                      </a:cubicBezTo>
                      <a:cubicBezTo>
                        <a:pt x="327" y="20"/>
                        <a:pt x="288" y="0"/>
                        <a:pt x="24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02" name="Google Shape;1202;p9"/>
                <p:cNvSpPr/>
                <p:nvPr/>
              </p:nvSpPr>
              <p:spPr>
                <a:xfrm>
                  <a:off x="6296516" y="3504061"/>
                  <a:ext cx="31325" cy="426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" h="649" extrusionOk="0">
                      <a:moveTo>
                        <a:pt x="224" y="143"/>
                      </a:moveTo>
                      <a:cubicBezTo>
                        <a:pt x="256" y="143"/>
                        <a:pt x="224" y="182"/>
                        <a:pt x="217" y="198"/>
                      </a:cubicBezTo>
                      <a:cubicBezTo>
                        <a:pt x="201" y="230"/>
                        <a:pt x="178" y="260"/>
                        <a:pt x="156" y="292"/>
                      </a:cubicBezTo>
                      <a:cubicBezTo>
                        <a:pt x="159" y="260"/>
                        <a:pt x="169" y="230"/>
                        <a:pt x="178" y="198"/>
                      </a:cubicBezTo>
                      <a:cubicBezTo>
                        <a:pt x="188" y="169"/>
                        <a:pt x="195" y="143"/>
                        <a:pt x="224" y="143"/>
                      </a:cubicBezTo>
                      <a:close/>
                      <a:moveTo>
                        <a:pt x="143" y="428"/>
                      </a:moveTo>
                      <a:cubicBezTo>
                        <a:pt x="146" y="428"/>
                        <a:pt x="146" y="434"/>
                        <a:pt x="152" y="434"/>
                      </a:cubicBezTo>
                      <a:cubicBezTo>
                        <a:pt x="163" y="437"/>
                        <a:pt x="174" y="438"/>
                        <a:pt x="184" y="438"/>
                      </a:cubicBezTo>
                      <a:cubicBezTo>
                        <a:pt x="205" y="438"/>
                        <a:pt x="227" y="434"/>
                        <a:pt x="249" y="434"/>
                      </a:cubicBezTo>
                      <a:cubicBezTo>
                        <a:pt x="260" y="434"/>
                        <a:pt x="271" y="435"/>
                        <a:pt x="282" y="438"/>
                      </a:cubicBezTo>
                      <a:cubicBezTo>
                        <a:pt x="331" y="444"/>
                        <a:pt x="373" y="477"/>
                        <a:pt x="298" y="509"/>
                      </a:cubicBezTo>
                      <a:cubicBezTo>
                        <a:pt x="266" y="522"/>
                        <a:pt x="224" y="522"/>
                        <a:pt x="188" y="522"/>
                      </a:cubicBezTo>
                      <a:cubicBezTo>
                        <a:pt x="172" y="522"/>
                        <a:pt x="159" y="532"/>
                        <a:pt x="146" y="538"/>
                      </a:cubicBezTo>
                      <a:lnTo>
                        <a:pt x="146" y="532"/>
                      </a:lnTo>
                      <a:cubicBezTo>
                        <a:pt x="143" y="499"/>
                        <a:pt x="143" y="467"/>
                        <a:pt x="143" y="428"/>
                      </a:cubicBezTo>
                      <a:close/>
                      <a:moveTo>
                        <a:pt x="233" y="0"/>
                      </a:moveTo>
                      <a:cubicBezTo>
                        <a:pt x="231" y="0"/>
                        <a:pt x="229" y="0"/>
                        <a:pt x="227" y="0"/>
                      </a:cubicBezTo>
                      <a:cubicBezTo>
                        <a:pt x="0" y="13"/>
                        <a:pt x="16" y="396"/>
                        <a:pt x="42" y="541"/>
                      </a:cubicBezTo>
                      <a:cubicBezTo>
                        <a:pt x="46" y="569"/>
                        <a:pt x="71" y="581"/>
                        <a:pt x="95" y="581"/>
                      </a:cubicBezTo>
                      <a:cubicBezTo>
                        <a:pt x="108" y="581"/>
                        <a:pt x="121" y="577"/>
                        <a:pt x="130" y="571"/>
                      </a:cubicBezTo>
                      <a:lnTo>
                        <a:pt x="130" y="571"/>
                      </a:lnTo>
                      <a:cubicBezTo>
                        <a:pt x="123" y="606"/>
                        <a:pt x="143" y="645"/>
                        <a:pt x="188" y="648"/>
                      </a:cubicBezTo>
                      <a:cubicBezTo>
                        <a:pt x="314" y="648"/>
                        <a:pt x="476" y="606"/>
                        <a:pt x="476" y="454"/>
                      </a:cubicBezTo>
                      <a:cubicBezTo>
                        <a:pt x="473" y="396"/>
                        <a:pt x="450" y="347"/>
                        <a:pt x="402" y="324"/>
                      </a:cubicBezTo>
                      <a:cubicBezTo>
                        <a:pt x="377" y="313"/>
                        <a:pt x="354" y="310"/>
                        <a:pt x="331" y="310"/>
                      </a:cubicBezTo>
                      <a:cubicBezTo>
                        <a:pt x="320" y="310"/>
                        <a:pt x="309" y="310"/>
                        <a:pt x="298" y="311"/>
                      </a:cubicBezTo>
                      <a:cubicBezTo>
                        <a:pt x="334" y="260"/>
                        <a:pt x="366" y="198"/>
                        <a:pt x="369" y="136"/>
                      </a:cubicBezTo>
                      <a:cubicBezTo>
                        <a:pt x="373" y="58"/>
                        <a:pt x="311" y="0"/>
                        <a:pt x="23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203" name="Google Shape;1203;p9"/>
              <p:cNvGrpSpPr/>
              <p:nvPr/>
            </p:nvGrpSpPr>
            <p:grpSpPr>
              <a:xfrm rot="1830349">
                <a:off x="8362154" y="-68825"/>
                <a:ext cx="1071906" cy="771565"/>
                <a:chOff x="5859955" y="1906764"/>
                <a:chExt cx="497056" cy="357770"/>
              </a:xfrm>
            </p:grpSpPr>
            <p:sp>
              <p:nvSpPr>
                <p:cNvPr id="1204" name="Google Shape;1204;p9"/>
                <p:cNvSpPr/>
                <p:nvPr/>
              </p:nvSpPr>
              <p:spPr>
                <a:xfrm>
                  <a:off x="5859955" y="1906764"/>
                  <a:ext cx="497056" cy="357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69" h="5448" extrusionOk="0">
                      <a:moveTo>
                        <a:pt x="2576" y="543"/>
                      </a:moveTo>
                      <a:lnTo>
                        <a:pt x="2563" y="2739"/>
                      </a:lnTo>
                      <a:lnTo>
                        <a:pt x="2563" y="2791"/>
                      </a:lnTo>
                      <a:cubicBezTo>
                        <a:pt x="2152" y="2836"/>
                        <a:pt x="1795" y="3096"/>
                        <a:pt x="1850" y="3601"/>
                      </a:cubicBezTo>
                      <a:cubicBezTo>
                        <a:pt x="1854" y="3659"/>
                        <a:pt x="1876" y="3711"/>
                        <a:pt x="1896" y="3769"/>
                      </a:cubicBezTo>
                      <a:cubicBezTo>
                        <a:pt x="1426" y="3756"/>
                        <a:pt x="956" y="3743"/>
                        <a:pt x="487" y="3740"/>
                      </a:cubicBezTo>
                      <a:cubicBezTo>
                        <a:pt x="169" y="2720"/>
                        <a:pt x="525" y="1599"/>
                        <a:pt x="1432" y="980"/>
                      </a:cubicBezTo>
                      <a:cubicBezTo>
                        <a:pt x="1773" y="744"/>
                        <a:pt x="2165" y="601"/>
                        <a:pt x="2576" y="543"/>
                      </a:cubicBezTo>
                      <a:close/>
                      <a:moveTo>
                        <a:pt x="2563" y="2914"/>
                      </a:moveTo>
                      <a:cubicBezTo>
                        <a:pt x="2560" y="3206"/>
                        <a:pt x="2557" y="3494"/>
                        <a:pt x="2547" y="3782"/>
                      </a:cubicBezTo>
                      <a:cubicBezTo>
                        <a:pt x="2382" y="3776"/>
                        <a:pt x="2220" y="3773"/>
                        <a:pt x="2051" y="3769"/>
                      </a:cubicBezTo>
                      <a:cubicBezTo>
                        <a:pt x="2003" y="3685"/>
                        <a:pt x="1977" y="3594"/>
                        <a:pt x="1977" y="3517"/>
                      </a:cubicBezTo>
                      <a:cubicBezTo>
                        <a:pt x="1970" y="3160"/>
                        <a:pt x="2242" y="2953"/>
                        <a:pt x="2563" y="2914"/>
                      </a:cubicBezTo>
                      <a:close/>
                      <a:moveTo>
                        <a:pt x="2719" y="2904"/>
                      </a:moveTo>
                      <a:cubicBezTo>
                        <a:pt x="3227" y="2917"/>
                        <a:pt x="3707" y="3309"/>
                        <a:pt x="3765" y="3805"/>
                      </a:cubicBezTo>
                      <a:cubicBezTo>
                        <a:pt x="3415" y="3802"/>
                        <a:pt x="3059" y="3792"/>
                        <a:pt x="2702" y="3786"/>
                      </a:cubicBezTo>
                      <a:cubicBezTo>
                        <a:pt x="2702" y="3494"/>
                        <a:pt x="2696" y="3196"/>
                        <a:pt x="2696" y="2904"/>
                      </a:cubicBezTo>
                      <a:close/>
                      <a:moveTo>
                        <a:pt x="3036" y="513"/>
                      </a:moveTo>
                      <a:cubicBezTo>
                        <a:pt x="3674" y="513"/>
                        <a:pt x="4316" y="705"/>
                        <a:pt x="4831" y="1064"/>
                      </a:cubicBezTo>
                      <a:cubicBezTo>
                        <a:pt x="5670" y="1647"/>
                        <a:pt x="6007" y="2749"/>
                        <a:pt x="6055" y="3792"/>
                      </a:cubicBezTo>
                      <a:cubicBezTo>
                        <a:pt x="6039" y="3790"/>
                        <a:pt x="6021" y="3790"/>
                        <a:pt x="6004" y="3790"/>
                      </a:cubicBezTo>
                      <a:cubicBezTo>
                        <a:pt x="5986" y="3790"/>
                        <a:pt x="5968" y="3790"/>
                        <a:pt x="5952" y="3792"/>
                      </a:cubicBezTo>
                      <a:cubicBezTo>
                        <a:pt x="5304" y="3805"/>
                        <a:pt x="4656" y="3808"/>
                        <a:pt x="4008" y="3808"/>
                      </a:cubicBezTo>
                      <a:lnTo>
                        <a:pt x="3895" y="3808"/>
                      </a:lnTo>
                      <a:cubicBezTo>
                        <a:pt x="3856" y="3410"/>
                        <a:pt x="3571" y="3057"/>
                        <a:pt x="3179" y="2885"/>
                      </a:cubicBezTo>
                      <a:cubicBezTo>
                        <a:pt x="3030" y="2820"/>
                        <a:pt x="2864" y="2788"/>
                        <a:pt x="2696" y="2788"/>
                      </a:cubicBezTo>
                      <a:lnTo>
                        <a:pt x="2696" y="2746"/>
                      </a:lnTo>
                      <a:cubicBezTo>
                        <a:pt x="2699" y="2007"/>
                        <a:pt x="2706" y="1265"/>
                        <a:pt x="2709" y="530"/>
                      </a:cubicBezTo>
                      <a:cubicBezTo>
                        <a:pt x="2817" y="518"/>
                        <a:pt x="2926" y="513"/>
                        <a:pt x="3036" y="513"/>
                      </a:cubicBezTo>
                      <a:close/>
                      <a:moveTo>
                        <a:pt x="2168" y="3922"/>
                      </a:moveTo>
                      <a:lnTo>
                        <a:pt x="2168" y="3922"/>
                      </a:lnTo>
                      <a:cubicBezTo>
                        <a:pt x="2291" y="3925"/>
                        <a:pt x="2417" y="3925"/>
                        <a:pt x="2547" y="3925"/>
                      </a:cubicBezTo>
                      <a:cubicBezTo>
                        <a:pt x="2547" y="3977"/>
                        <a:pt x="2544" y="4019"/>
                        <a:pt x="2544" y="4064"/>
                      </a:cubicBezTo>
                      <a:cubicBezTo>
                        <a:pt x="2516" y="4075"/>
                        <a:pt x="2488" y="4080"/>
                        <a:pt x="2460" y="4080"/>
                      </a:cubicBezTo>
                      <a:cubicBezTo>
                        <a:pt x="2357" y="4080"/>
                        <a:pt x="2252" y="4016"/>
                        <a:pt x="2168" y="3922"/>
                      </a:cubicBezTo>
                      <a:close/>
                      <a:moveTo>
                        <a:pt x="2800" y="3935"/>
                      </a:moveTo>
                      <a:cubicBezTo>
                        <a:pt x="3124" y="3938"/>
                        <a:pt x="3447" y="3938"/>
                        <a:pt x="3771" y="3938"/>
                      </a:cubicBezTo>
                      <a:cubicBezTo>
                        <a:pt x="3771" y="4006"/>
                        <a:pt x="3758" y="4080"/>
                        <a:pt x="3739" y="4155"/>
                      </a:cubicBezTo>
                      <a:cubicBezTo>
                        <a:pt x="3593" y="4647"/>
                        <a:pt x="3159" y="4916"/>
                        <a:pt x="2686" y="5007"/>
                      </a:cubicBezTo>
                      <a:cubicBezTo>
                        <a:pt x="2696" y="4706"/>
                        <a:pt x="2702" y="4398"/>
                        <a:pt x="2702" y="4087"/>
                      </a:cubicBezTo>
                      <a:cubicBezTo>
                        <a:pt x="2735" y="4058"/>
                        <a:pt x="2767" y="4012"/>
                        <a:pt x="2793" y="3957"/>
                      </a:cubicBezTo>
                      <a:cubicBezTo>
                        <a:pt x="2800" y="3951"/>
                        <a:pt x="2800" y="3941"/>
                        <a:pt x="2800" y="3935"/>
                      </a:cubicBezTo>
                      <a:close/>
                      <a:moveTo>
                        <a:pt x="532" y="3857"/>
                      </a:moveTo>
                      <a:lnTo>
                        <a:pt x="532" y="3857"/>
                      </a:lnTo>
                      <a:cubicBezTo>
                        <a:pt x="1018" y="3889"/>
                        <a:pt x="1504" y="3905"/>
                        <a:pt x="1993" y="3918"/>
                      </a:cubicBezTo>
                      <a:cubicBezTo>
                        <a:pt x="2115" y="4074"/>
                        <a:pt x="2293" y="4187"/>
                        <a:pt x="2461" y="4187"/>
                      </a:cubicBezTo>
                      <a:cubicBezTo>
                        <a:pt x="2489" y="4187"/>
                        <a:pt x="2517" y="4184"/>
                        <a:pt x="2544" y="4178"/>
                      </a:cubicBezTo>
                      <a:lnTo>
                        <a:pt x="2544" y="4178"/>
                      </a:lnTo>
                      <a:cubicBezTo>
                        <a:pt x="2540" y="4463"/>
                        <a:pt x="2544" y="4744"/>
                        <a:pt x="2550" y="5030"/>
                      </a:cubicBezTo>
                      <a:cubicBezTo>
                        <a:pt x="2471" y="5040"/>
                        <a:pt x="2393" y="5045"/>
                        <a:pt x="2315" y="5045"/>
                      </a:cubicBezTo>
                      <a:cubicBezTo>
                        <a:pt x="2269" y="5045"/>
                        <a:pt x="2222" y="5043"/>
                        <a:pt x="2174" y="5039"/>
                      </a:cubicBezTo>
                      <a:cubicBezTo>
                        <a:pt x="1465" y="5000"/>
                        <a:pt x="921" y="4715"/>
                        <a:pt x="613" y="4058"/>
                      </a:cubicBezTo>
                      <a:cubicBezTo>
                        <a:pt x="584" y="3993"/>
                        <a:pt x="555" y="3925"/>
                        <a:pt x="532" y="3857"/>
                      </a:cubicBezTo>
                      <a:close/>
                      <a:moveTo>
                        <a:pt x="2642" y="0"/>
                      </a:moveTo>
                      <a:cubicBezTo>
                        <a:pt x="2609" y="0"/>
                        <a:pt x="2576" y="21"/>
                        <a:pt x="2576" y="63"/>
                      </a:cubicBezTo>
                      <a:lnTo>
                        <a:pt x="2576" y="416"/>
                      </a:lnTo>
                      <a:cubicBezTo>
                        <a:pt x="1682" y="543"/>
                        <a:pt x="859" y="1035"/>
                        <a:pt x="454" y="1920"/>
                      </a:cubicBezTo>
                      <a:cubicBezTo>
                        <a:pt x="195" y="2487"/>
                        <a:pt x="172" y="3141"/>
                        <a:pt x="347" y="3737"/>
                      </a:cubicBezTo>
                      <a:lnTo>
                        <a:pt x="56" y="3737"/>
                      </a:lnTo>
                      <a:cubicBezTo>
                        <a:pt x="1" y="3737"/>
                        <a:pt x="1" y="3818"/>
                        <a:pt x="56" y="3821"/>
                      </a:cubicBezTo>
                      <a:lnTo>
                        <a:pt x="383" y="3844"/>
                      </a:lnTo>
                      <a:cubicBezTo>
                        <a:pt x="406" y="3905"/>
                        <a:pt x="425" y="3964"/>
                        <a:pt x="448" y="4019"/>
                      </a:cubicBezTo>
                      <a:cubicBezTo>
                        <a:pt x="762" y="4761"/>
                        <a:pt x="1319" y="5104"/>
                        <a:pt x="2113" y="5166"/>
                      </a:cubicBezTo>
                      <a:cubicBezTo>
                        <a:pt x="2166" y="5170"/>
                        <a:pt x="2220" y="5173"/>
                        <a:pt x="2274" y="5173"/>
                      </a:cubicBezTo>
                      <a:cubicBezTo>
                        <a:pt x="2368" y="5173"/>
                        <a:pt x="2461" y="5166"/>
                        <a:pt x="2553" y="5156"/>
                      </a:cubicBezTo>
                      <a:cubicBezTo>
                        <a:pt x="2560" y="5237"/>
                        <a:pt x="2563" y="5324"/>
                        <a:pt x="2566" y="5405"/>
                      </a:cubicBezTo>
                      <a:cubicBezTo>
                        <a:pt x="2568" y="5434"/>
                        <a:pt x="2588" y="5448"/>
                        <a:pt x="2610" y="5448"/>
                      </a:cubicBezTo>
                      <a:cubicBezTo>
                        <a:pt x="2632" y="5448"/>
                        <a:pt x="2655" y="5433"/>
                        <a:pt x="2660" y="5405"/>
                      </a:cubicBezTo>
                      <a:cubicBezTo>
                        <a:pt x="2667" y="5315"/>
                        <a:pt x="2673" y="5227"/>
                        <a:pt x="2676" y="5136"/>
                      </a:cubicBezTo>
                      <a:cubicBezTo>
                        <a:pt x="3179" y="5049"/>
                        <a:pt x="3635" y="4780"/>
                        <a:pt x="3830" y="4275"/>
                      </a:cubicBezTo>
                      <a:cubicBezTo>
                        <a:pt x="3875" y="4161"/>
                        <a:pt x="3895" y="4045"/>
                        <a:pt x="3898" y="3931"/>
                      </a:cubicBezTo>
                      <a:cubicBezTo>
                        <a:pt x="4047" y="3932"/>
                        <a:pt x="4196" y="3933"/>
                        <a:pt x="4344" y="3933"/>
                      </a:cubicBezTo>
                      <a:cubicBezTo>
                        <a:pt x="4790" y="3933"/>
                        <a:pt x="5235" y="3929"/>
                        <a:pt x="5680" y="3922"/>
                      </a:cubicBezTo>
                      <a:cubicBezTo>
                        <a:pt x="5806" y="3922"/>
                        <a:pt x="5932" y="3918"/>
                        <a:pt x="6052" y="3915"/>
                      </a:cubicBezTo>
                      <a:lnTo>
                        <a:pt x="6052" y="3915"/>
                      </a:lnTo>
                      <a:cubicBezTo>
                        <a:pt x="6062" y="4233"/>
                        <a:pt x="6042" y="4550"/>
                        <a:pt x="6004" y="4838"/>
                      </a:cubicBezTo>
                      <a:cubicBezTo>
                        <a:pt x="5999" y="4881"/>
                        <a:pt x="6029" y="4902"/>
                        <a:pt x="6063" y="4902"/>
                      </a:cubicBezTo>
                      <a:cubicBezTo>
                        <a:pt x="6097" y="4902"/>
                        <a:pt x="6133" y="4881"/>
                        <a:pt x="6140" y="4838"/>
                      </a:cubicBezTo>
                      <a:cubicBezTo>
                        <a:pt x="6178" y="4537"/>
                        <a:pt x="6195" y="4226"/>
                        <a:pt x="6188" y="3915"/>
                      </a:cubicBezTo>
                      <a:cubicBezTo>
                        <a:pt x="6327" y="3909"/>
                        <a:pt x="6473" y="3909"/>
                        <a:pt x="6616" y="3905"/>
                      </a:cubicBezTo>
                      <a:lnTo>
                        <a:pt x="7017" y="3892"/>
                      </a:lnTo>
                      <a:cubicBezTo>
                        <a:pt x="7105" y="3889"/>
                        <a:pt x="7196" y="3889"/>
                        <a:pt x="7283" y="3886"/>
                      </a:cubicBezTo>
                      <a:cubicBezTo>
                        <a:pt x="7310" y="3895"/>
                        <a:pt x="7333" y="3900"/>
                        <a:pt x="7353" y="3900"/>
                      </a:cubicBezTo>
                      <a:cubicBezTo>
                        <a:pt x="7368" y="3900"/>
                        <a:pt x="7381" y="3898"/>
                        <a:pt x="7393" y="3892"/>
                      </a:cubicBezTo>
                      <a:cubicBezTo>
                        <a:pt x="7403" y="3918"/>
                        <a:pt x="7422" y="3938"/>
                        <a:pt x="7455" y="3938"/>
                      </a:cubicBezTo>
                      <a:lnTo>
                        <a:pt x="7484" y="3938"/>
                      </a:lnTo>
                      <a:cubicBezTo>
                        <a:pt x="7510" y="3938"/>
                        <a:pt x="7539" y="3918"/>
                        <a:pt x="7549" y="3889"/>
                      </a:cubicBezTo>
                      <a:cubicBezTo>
                        <a:pt x="7552" y="3876"/>
                        <a:pt x="7552" y="3867"/>
                        <a:pt x="7555" y="3857"/>
                      </a:cubicBezTo>
                      <a:cubicBezTo>
                        <a:pt x="7568" y="3834"/>
                        <a:pt x="7555" y="3805"/>
                        <a:pt x="7533" y="3786"/>
                      </a:cubicBezTo>
                      <a:cubicBezTo>
                        <a:pt x="7473" y="3746"/>
                        <a:pt x="7390" y="3733"/>
                        <a:pt x="7301" y="3733"/>
                      </a:cubicBezTo>
                      <a:cubicBezTo>
                        <a:pt x="7158" y="3733"/>
                        <a:pt x="6999" y="3765"/>
                        <a:pt x="6891" y="3769"/>
                      </a:cubicBezTo>
                      <a:cubicBezTo>
                        <a:pt x="6658" y="3776"/>
                        <a:pt x="6421" y="3779"/>
                        <a:pt x="6188" y="3786"/>
                      </a:cubicBezTo>
                      <a:cubicBezTo>
                        <a:pt x="6123" y="2490"/>
                        <a:pt x="5608" y="1171"/>
                        <a:pt x="4358" y="646"/>
                      </a:cubicBezTo>
                      <a:cubicBezTo>
                        <a:pt x="3944" y="471"/>
                        <a:pt x="3493" y="384"/>
                        <a:pt x="3046" y="384"/>
                      </a:cubicBezTo>
                      <a:cubicBezTo>
                        <a:pt x="2933" y="384"/>
                        <a:pt x="2821" y="389"/>
                        <a:pt x="2709" y="400"/>
                      </a:cubicBezTo>
                      <a:lnTo>
                        <a:pt x="2709" y="63"/>
                      </a:lnTo>
                      <a:cubicBezTo>
                        <a:pt x="2709" y="21"/>
                        <a:pt x="2676" y="0"/>
                        <a:pt x="264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05" name="Google Shape;1205;p9"/>
                <p:cNvSpPr/>
                <p:nvPr/>
              </p:nvSpPr>
              <p:spPr>
                <a:xfrm>
                  <a:off x="6038900" y="1950301"/>
                  <a:ext cx="23182" cy="19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" h="297" extrusionOk="0">
                      <a:moveTo>
                        <a:pt x="53" y="0"/>
                      </a:moveTo>
                      <a:cubicBezTo>
                        <a:pt x="24" y="0"/>
                        <a:pt x="1" y="34"/>
                        <a:pt x="26" y="61"/>
                      </a:cubicBezTo>
                      <a:cubicBezTo>
                        <a:pt x="100" y="139"/>
                        <a:pt x="188" y="220"/>
                        <a:pt x="272" y="288"/>
                      </a:cubicBezTo>
                      <a:cubicBezTo>
                        <a:pt x="279" y="294"/>
                        <a:pt x="287" y="297"/>
                        <a:pt x="295" y="297"/>
                      </a:cubicBezTo>
                      <a:cubicBezTo>
                        <a:pt x="325" y="297"/>
                        <a:pt x="352" y="258"/>
                        <a:pt x="324" y="230"/>
                      </a:cubicBezTo>
                      <a:cubicBezTo>
                        <a:pt x="246" y="149"/>
                        <a:pt x="162" y="77"/>
                        <a:pt x="78" y="9"/>
                      </a:cubicBezTo>
                      <a:cubicBezTo>
                        <a:pt x="70" y="3"/>
                        <a:pt x="61" y="0"/>
                        <a:pt x="5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06" name="Google Shape;1206;p9"/>
                <p:cNvSpPr/>
                <p:nvPr/>
              </p:nvSpPr>
              <p:spPr>
                <a:xfrm>
                  <a:off x="6078564" y="1985039"/>
                  <a:ext cx="24758" cy="218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" h="332" extrusionOk="0">
                      <a:moveTo>
                        <a:pt x="52" y="1"/>
                      </a:moveTo>
                      <a:cubicBezTo>
                        <a:pt x="22" y="1"/>
                        <a:pt x="1" y="47"/>
                        <a:pt x="25" y="73"/>
                      </a:cubicBezTo>
                      <a:cubicBezTo>
                        <a:pt x="109" y="164"/>
                        <a:pt x="206" y="251"/>
                        <a:pt x="303" y="326"/>
                      </a:cubicBezTo>
                      <a:cubicBezTo>
                        <a:pt x="309" y="330"/>
                        <a:pt x="315" y="331"/>
                        <a:pt x="321" y="331"/>
                      </a:cubicBezTo>
                      <a:cubicBezTo>
                        <a:pt x="351" y="331"/>
                        <a:pt x="376" y="288"/>
                        <a:pt x="352" y="261"/>
                      </a:cubicBezTo>
                      <a:cubicBezTo>
                        <a:pt x="271" y="167"/>
                        <a:pt x="174" y="83"/>
                        <a:pt x="73" y="8"/>
                      </a:cubicBezTo>
                      <a:cubicBezTo>
                        <a:pt x="66" y="3"/>
                        <a:pt x="59" y="1"/>
                        <a:pt x="5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07" name="Google Shape;1207;p9"/>
                <p:cNvSpPr/>
                <p:nvPr/>
              </p:nvSpPr>
              <p:spPr>
                <a:xfrm>
                  <a:off x="6116520" y="2017610"/>
                  <a:ext cx="22196" cy="18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" h="282" extrusionOk="0">
                      <a:moveTo>
                        <a:pt x="53" y="1"/>
                      </a:moveTo>
                      <a:cubicBezTo>
                        <a:pt x="20" y="1"/>
                        <a:pt x="1" y="52"/>
                        <a:pt x="33" y="76"/>
                      </a:cubicBezTo>
                      <a:cubicBezTo>
                        <a:pt x="114" y="134"/>
                        <a:pt x="182" y="202"/>
                        <a:pt x="253" y="270"/>
                      </a:cubicBezTo>
                      <a:cubicBezTo>
                        <a:pt x="261" y="278"/>
                        <a:pt x="270" y="282"/>
                        <a:pt x="280" y="282"/>
                      </a:cubicBezTo>
                      <a:cubicBezTo>
                        <a:pt x="309" y="282"/>
                        <a:pt x="338" y="249"/>
                        <a:pt x="318" y="222"/>
                      </a:cubicBezTo>
                      <a:cubicBezTo>
                        <a:pt x="253" y="138"/>
                        <a:pt x="166" y="70"/>
                        <a:pt x="75" y="8"/>
                      </a:cubicBezTo>
                      <a:cubicBezTo>
                        <a:pt x="67" y="3"/>
                        <a:pt x="60" y="1"/>
                        <a:pt x="5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08" name="Google Shape;1208;p9"/>
                <p:cNvSpPr/>
                <p:nvPr/>
              </p:nvSpPr>
              <p:spPr>
                <a:xfrm>
                  <a:off x="6152375" y="2052217"/>
                  <a:ext cx="28238" cy="24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" h="367" extrusionOk="0">
                      <a:moveTo>
                        <a:pt x="49" y="1"/>
                      </a:moveTo>
                      <a:cubicBezTo>
                        <a:pt x="17" y="1"/>
                        <a:pt x="0" y="48"/>
                        <a:pt x="28" y="67"/>
                      </a:cubicBezTo>
                      <a:cubicBezTo>
                        <a:pt x="141" y="148"/>
                        <a:pt x="238" y="249"/>
                        <a:pt x="336" y="356"/>
                      </a:cubicBezTo>
                      <a:cubicBezTo>
                        <a:pt x="344" y="363"/>
                        <a:pt x="353" y="366"/>
                        <a:pt x="363" y="366"/>
                      </a:cubicBezTo>
                      <a:cubicBezTo>
                        <a:pt x="396" y="366"/>
                        <a:pt x="429" y="330"/>
                        <a:pt x="407" y="297"/>
                      </a:cubicBezTo>
                      <a:cubicBezTo>
                        <a:pt x="316" y="178"/>
                        <a:pt x="196" y="80"/>
                        <a:pt x="67" y="6"/>
                      </a:cubicBezTo>
                      <a:cubicBezTo>
                        <a:pt x="60" y="2"/>
                        <a:pt x="54" y="1"/>
                        <a:pt x="4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09" name="Google Shape;1209;p9"/>
                <p:cNvSpPr/>
                <p:nvPr/>
              </p:nvSpPr>
              <p:spPr>
                <a:xfrm>
                  <a:off x="6188492" y="2086824"/>
                  <a:ext cx="29880" cy="250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381" extrusionOk="0">
                      <a:moveTo>
                        <a:pt x="64" y="1"/>
                      </a:moveTo>
                      <a:cubicBezTo>
                        <a:pt x="30" y="1"/>
                        <a:pt x="0" y="47"/>
                        <a:pt x="35" y="72"/>
                      </a:cubicBezTo>
                      <a:cubicBezTo>
                        <a:pt x="152" y="162"/>
                        <a:pt x="262" y="266"/>
                        <a:pt x="366" y="367"/>
                      </a:cubicBezTo>
                      <a:cubicBezTo>
                        <a:pt x="376" y="376"/>
                        <a:pt x="386" y="381"/>
                        <a:pt x="396" y="381"/>
                      </a:cubicBezTo>
                      <a:cubicBezTo>
                        <a:pt x="429" y="381"/>
                        <a:pt x="454" y="337"/>
                        <a:pt x="427" y="305"/>
                      </a:cubicBezTo>
                      <a:cubicBezTo>
                        <a:pt x="330" y="188"/>
                        <a:pt x="207" y="91"/>
                        <a:pt x="84" y="7"/>
                      </a:cubicBezTo>
                      <a:cubicBezTo>
                        <a:pt x="77" y="3"/>
                        <a:pt x="70" y="1"/>
                        <a:pt x="6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0" name="Google Shape;1210;p9"/>
                <p:cNvSpPr/>
                <p:nvPr/>
              </p:nvSpPr>
              <p:spPr>
                <a:xfrm>
                  <a:off x="6227499" y="2122744"/>
                  <a:ext cx="30734" cy="231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353" extrusionOk="0">
                      <a:moveTo>
                        <a:pt x="51" y="0"/>
                      </a:moveTo>
                      <a:cubicBezTo>
                        <a:pt x="24" y="0"/>
                        <a:pt x="1" y="39"/>
                        <a:pt x="24" y="62"/>
                      </a:cubicBezTo>
                      <a:cubicBezTo>
                        <a:pt x="134" y="153"/>
                        <a:pt x="238" y="254"/>
                        <a:pt x="351" y="341"/>
                      </a:cubicBezTo>
                      <a:cubicBezTo>
                        <a:pt x="362" y="349"/>
                        <a:pt x="373" y="352"/>
                        <a:pt x="384" y="352"/>
                      </a:cubicBezTo>
                      <a:cubicBezTo>
                        <a:pt x="428" y="352"/>
                        <a:pt x="468" y="298"/>
                        <a:pt x="426" y="270"/>
                      </a:cubicBezTo>
                      <a:cubicBezTo>
                        <a:pt x="306" y="179"/>
                        <a:pt x="186" y="98"/>
                        <a:pt x="70" y="7"/>
                      </a:cubicBezTo>
                      <a:cubicBezTo>
                        <a:pt x="63" y="2"/>
                        <a:pt x="57" y="0"/>
                        <a:pt x="5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1" name="Google Shape;1211;p9"/>
                <p:cNvSpPr/>
                <p:nvPr/>
              </p:nvSpPr>
              <p:spPr>
                <a:xfrm>
                  <a:off x="5894628" y="2115849"/>
                  <a:ext cx="21080" cy="259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" h="395" extrusionOk="0">
                      <a:moveTo>
                        <a:pt x="262" y="1"/>
                      </a:moveTo>
                      <a:cubicBezTo>
                        <a:pt x="254" y="1"/>
                        <a:pt x="245" y="4"/>
                        <a:pt x="237" y="12"/>
                      </a:cubicBezTo>
                      <a:cubicBezTo>
                        <a:pt x="146" y="106"/>
                        <a:pt x="65" y="226"/>
                        <a:pt x="14" y="342"/>
                      </a:cubicBezTo>
                      <a:cubicBezTo>
                        <a:pt x="0" y="369"/>
                        <a:pt x="24" y="395"/>
                        <a:pt x="48" y="395"/>
                      </a:cubicBezTo>
                      <a:cubicBezTo>
                        <a:pt x="58" y="395"/>
                        <a:pt x="68" y="390"/>
                        <a:pt x="75" y="378"/>
                      </a:cubicBezTo>
                      <a:cubicBezTo>
                        <a:pt x="143" y="274"/>
                        <a:pt x="214" y="171"/>
                        <a:pt x="295" y="70"/>
                      </a:cubicBezTo>
                      <a:cubicBezTo>
                        <a:pt x="321" y="42"/>
                        <a:pt x="293" y="1"/>
                        <a:pt x="26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2" name="Google Shape;1212;p9"/>
                <p:cNvSpPr/>
                <p:nvPr/>
              </p:nvSpPr>
              <p:spPr>
                <a:xfrm>
                  <a:off x="5917809" y="2065219"/>
                  <a:ext cx="24232" cy="358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" h="546" extrusionOk="0">
                      <a:moveTo>
                        <a:pt x="321" y="0"/>
                      </a:moveTo>
                      <a:cubicBezTo>
                        <a:pt x="311" y="0"/>
                        <a:pt x="300" y="5"/>
                        <a:pt x="292" y="15"/>
                      </a:cubicBezTo>
                      <a:cubicBezTo>
                        <a:pt x="202" y="187"/>
                        <a:pt x="108" y="349"/>
                        <a:pt x="10" y="514"/>
                      </a:cubicBezTo>
                      <a:cubicBezTo>
                        <a:pt x="1" y="529"/>
                        <a:pt x="15" y="546"/>
                        <a:pt x="31" y="546"/>
                      </a:cubicBezTo>
                      <a:cubicBezTo>
                        <a:pt x="36" y="546"/>
                        <a:pt x="41" y="544"/>
                        <a:pt x="46" y="540"/>
                      </a:cubicBezTo>
                      <a:cubicBezTo>
                        <a:pt x="179" y="397"/>
                        <a:pt x="289" y="226"/>
                        <a:pt x="357" y="44"/>
                      </a:cubicBezTo>
                      <a:cubicBezTo>
                        <a:pt x="368" y="20"/>
                        <a:pt x="345" y="0"/>
                        <a:pt x="32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3" name="Google Shape;1213;p9"/>
                <p:cNvSpPr/>
                <p:nvPr/>
              </p:nvSpPr>
              <p:spPr>
                <a:xfrm>
                  <a:off x="5956684" y="2017676"/>
                  <a:ext cx="21671" cy="28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" h="430" extrusionOk="0">
                      <a:moveTo>
                        <a:pt x="268" y="0"/>
                      </a:moveTo>
                      <a:cubicBezTo>
                        <a:pt x="259" y="0"/>
                        <a:pt x="250" y="3"/>
                        <a:pt x="241" y="10"/>
                      </a:cubicBezTo>
                      <a:cubicBezTo>
                        <a:pt x="118" y="107"/>
                        <a:pt x="40" y="237"/>
                        <a:pt x="5" y="393"/>
                      </a:cubicBezTo>
                      <a:cubicBezTo>
                        <a:pt x="1" y="416"/>
                        <a:pt x="18" y="430"/>
                        <a:pt x="35" y="430"/>
                      </a:cubicBezTo>
                      <a:cubicBezTo>
                        <a:pt x="47" y="430"/>
                        <a:pt x="60" y="423"/>
                        <a:pt x="66" y="409"/>
                      </a:cubicBezTo>
                      <a:cubicBezTo>
                        <a:pt x="115" y="279"/>
                        <a:pt x="196" y="166"/>
                        <a:pt x="296" y="72"/>
                      </a:cubicBezTo>
                      <a:cubicBezTo>
                        <a:pt x="329" y="39"/>
                        <a:pt x="301" y="0"/>
                        <a:pt x="26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4" name="Google Shape;1214;p9"/>
                <p:cNvSpPr/>
                <p:nvPr/>
              </p:nvSpPr>
              <p:spPr>
                <a:xfrm>
                  <a:off x="5989518" y="1984317"/>
                  <a:ext cx="10245" cy="18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" h="287" extrusionOk="0">
                      <a:moveTo>
                        <a:pt x="110" y="1"/>
                      </a:moveTo>
                      <a:cubicBezTo>
                        <a:pt x="102" y="1"/>
                        <a:pt x="92" y="4"/>
                        <a:pt x="85" y="13"/>
                      </a:cubicBezTo>
                      <a:cubicBezTo>
                        <a:pt x="26" y="81"/>
                        <a:pt x="0" y="178"/>
                        <a:pt x="23" y="266"/>
                      </a:cubicBezTo>
                      <a:cubicBezTo>
                        <a:pt x="28" y="280"/>
                        <a:pt x="38" y="287"/>
                        <a:pt x="49" y="287"/>
                      </a:cubicBezTo>
                      <a:cubicBezTo>
                        <a:pt x="62" y="287"/>
                        <a:pt x="75" y="277"/>
                        <a:pt x="75" y="259"/>
                      </a:cubicBezTo>
                      <a:cubicBezTo>
                        <a:pt x="85" y="181"/>
                        <a:pt x="101" y="120"/>
                        <a:pt x="137" y="52"/>
                      </a:cubicBezTo>
                      <a:cubicBezTo>
                        <a:pt x="156" y="28"/>
                        <a:pt x="134" y="1"/>
                        <a:pt x="11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5" name="Google Shape;1215;p9"/>
                <p:cNvSpPr/>
                <p:nvPr/>
              </p:nvSpPr>
              <p:spPr>
                <a:xfrm>
                  <a:off x="6007183" y="1950236"/>
                  <a:ext cx="16615" cy="174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" h="265" extrusionOk="0">
                      <a:moveTo>
                        <a:pt x="198" y="1"/>
                      </a:moveTo>
                      <a:cubicBezTo>
                        <a:pt x="197" y="1"/>
                        <a:pt x="196" y="1"/>
                        <a:pt x="195" y="1"/>
                      </a:cubicBezTo>
                      <a:cubicBezTo>
                        <a:pt x="81" y="10"/>
                        <a:pt x="0" y="140"/>
                        <a:pt x="46" y="244"/>
                      </a:cubicBezTo>
                      <a:cubicBezTo>
                        <a:pt x="52" y="258"/>
                        <a:pt x="65" y="264"/>
                        <a:pt x="77" y="264"/>
                      </a:cubicBezTo>
                      <a:cubicBezTo>
                        <a:pt x="94" y="264"/>
                        <a:pt x="111" y="251"/>
                        <a:pt x="107" y="227"/>
                      </a:cubicBezTo>
                      <a:cubicBezTo>
                        <a:pt x="91" y="159"/>
                        <a:pt x="143" y="98"/>
                        <a:pt x="208" y="85"/>
                      </a:cubicBezTo>
                      <a:cubicBezTo>
                        <a:pt x="252" y="75"/>
                        <a:pt x="244" y="1"/>
                        <a:pt x="19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6" name="Google Shape;1216;p9"/>
                <p:cNvSpPr/>
                <p:nvPr/>
              </p:nvSpPr>
              <p:spPr>
                <a:xfrm>
                  <a:off x="5902442" y="2162670"/>
                  <a:ext cx="19241" cy="13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" h="200" extrusionOk="0">
                      <a:moveTo>
                        <a:pt x="40" y="1"/>
                      </a:moveTo>
                      <a:cubicBezTo>
                        <a:pt x="14" y="1"/>
                        <a:pt x="0" y="38"/>
                        <a:pt x="27" y="57"/>
                      </a:cubicBezTo>
                      <a:cubicBezTo>
                        <a:pt x="92" y="106"/>
                        <a:pt x="157" y="154"/>
                        <a:pt x="228" y="196"/>
                      </a:cubicBezTo>
                      <a:cubicBezTo>
                        <a:pt x="233" y="199"/>
                        <a:pt x="237" y="200"/>
                        <a:pt x="241" y="200"/>
                      </a:cubicBezTo>
                      <a:cubicBezTo>
                        <a:pt x="267" y="200"/>
                        <a:pt x="292" y="164"/>
                        <a:pt x="267" y="144"/>
                      </a:cubicBezTo>
                      <a:cubicBezTo>
                        <a:pt x="202" y="89"/>
                        <a:pt x="131" y="51"/>
                        <a:pt x="57" y="5"/>
                      </a:cubicBezTo>
                      <a:cubicBezTo>
                        <a:pt x="51" y="2"/>
                        <a:pt x="45" y="1"/>
                        <a:pt x="4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7" name="Google Shape;1217;p9"/>
                <p:cNvSpPr/>
                <p:nvPr/>
              </p:nvSpPr>
              <p:spPr>
                <a:xfrm>
                  <a:off x="5931533" y="2183815"/>
                  <a:ext cx="23182" cy="12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" h="194" extrusionOk="0">
                      <a:moveTo>
                        <a:pt x="47" y="1"/>
                      </a:moveTo>
                      <a:cubicBezTo>
                        <a:pt x="21" y="1"/>
                        <a:pt x="1" y="39"/>
                        <a:pt x="31" y="53"/>
                      </a:cubicBezTo>
                      <a:cubicBezTo>
                        <a:pt x="112" y="98"/>
                        <a:pt x="193" y="146"/>
                        <a:pt x="278" y="189"/>
                      </a:cubicBezTo>
                      <a:cubicBezTo>
                        <a:pt x="284" y="192"/>
                        <a:pt x="290" y="193"/>
                        <a:pt x="296" y="193"/>
                      </a:cubicBezTo>
                      <a:cubicBezTo>
                        <a:pt x="329" y="193"/>
                        <a:pt x="353" y="143"/>
                        <a:pt x="317" y="124"/>
                      </a:cubicBezTo>
                      <a:cubicBezTo>
                        <a:pt x="236" y="82"/>
                        <a:pt x="145" y="43"/>
                        <a:pt x="61" y="4"/>
                      </a:cubicBezTo>
                      <a:cubicBezTo>
                        <a:pt x="56" y="2"/>
                        <a:pt x="52" y="1"/>
                        <a:pt x="4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8" name="Google Shape;1218;p9"/>
                <p:cNvSpPr/>
                <p:nvPr/>
              </p:nvSpPr>
              <p:spPr>
                <a:xfrm>
                  <a:off x="5966272" y="2202333"/>
                  <a:ext cx="23904" cy="12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" h="193" extrusionOk="0">
                      <a:moveTo>
                        <a:pt x="57" y="0"/>
                      </a:moveTo>
                      <a:cubicBezTo>
                        <a:pt x="25" y="0"/>
                        <a:pt x="1" y="48"/>
                        <a:pt x="37" y="65"/>
                      </a:cubicBezTo>
                      <a:lnTo>
                        <a:pt x="280" y="188"/>
                      </a:lnTo>
                      <a:cubicBezTo>
                        <a:pt x="286" y="191"/>
                        <a:pt x="293" y="193"/>
                        <a:pt x="299" y="193"/>
                      </a:cubicBezTo>
                      <a:cubicBezTo>
                        <a:pt x="338" y="193"/>
                        <a:pt x="364" y="137"/>
                        <a:pt x="319" y="117"/>
                      </a:cubicBezTo>
                      <a:cubicBezTo>
                        <a:pt x="238" y="78"/>
                        <a:pt x="154" y="43"/>
                        <a:pt x="73" y="4"/>
                      </a:cubicBezTo>
                      <a:cubicBezTo>
                        <a:pt x="67" y="1"/>
                        <a:pt x="62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9" name="Google Shape;1219;p9"/>
                <p:cNvSpPr/>
                <p:nvPr/>
              </p:nvSpPr>
              <p:spPr>
                <a:xfrm>
                  <a:off x="6000682" y="2221902"/>
                  <a:ext cx="19504" cy="11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" h="177" extrusionOk="0">
                      <a:moveTo>
                        <a:pt x="47" y="1"/>
                      </a:moveTo>
                      <a:cubicBezTo>
                        <a:pt x="20" y="1"/>
                        <a:pt x="1" y="39"/>
                        <a:pt x="31" y="56"/>
                      </a:cubicBezTo>
                      <a:lnTo>
                        <a:pt x="141" y="117"/>
                      </a:lnTo>
                      <a:cubicBezTo>
                        <a:pt x="174" y="137"/>
                        <a:pt x="206" y="159"/>
                        <a:pt x="242" y="172"/>
                      </a:cubicBezTo>
                      <a:cubicBezTo>
                        <a:pt x="247" y="175"/>
                        <a:pt x="252" y="176"/>
                        <a:pt x="257" y="176"/>
                      </a:cubicBezTo>
                      <a:cubicBezTo>
                        <a:pt x="285" y="176"/>
                        <a:pt x="296" y="130"/>
                        <a:pt x="271" y="107"/>
                      </a:cubicBezTo>
                      <a:cubicBezTo>
                        <a:pt x="239" y="88"/>
                        <a:pt x="200" y="75"/>
                        <a:pt x="164" y="56"/>
                      </a:cubicBezTo>
                      <a:cubicBezTo>
                        <a:pt x="129" y="39"/>
                        <a:pt x="96" y="17"/>
                        <a:pt x="60" y="4"/>
                      </a:cubicBezTo>
                      <a:cubicBezTo>
                        <a:pt x="56" y="2"/>
                        <a:pt x="51" y="1"/>
                        <a:pt x="4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20" name="Google Shape;1220;p9"/>
                <p:cNvSpPr/>
                <p:nvPr/>
              </p:nvSpPr>
              <p:spPr>
                <a:xfrm>
                  <a:off x="6043300" y="2207390"/>
                  <a:ext cx="20423" cy="21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" h="328" extrusionOk="0">
                      <a:moveTo>
                        <a:pt x="249" y="1"/>
                      </a:moveTo>
                      <a:cubicBezTo>
                        <a:pt x="239" y="1"/>
                        <a:pt x="229" y="5"/>
                        <a:pt x="221" y="14"/>
                      </a:cubicBezTo>
                      <a:cubicBezTo>
                        <a:pt x="150" y="95"/>
                        <a:pt x="79" y="183"/>
                        <a:pt x="17" y="273"/>
                      </a:cubicBezTo>
                      <a:cubicBezTo>
                        <a:pt x="1" y="300"/>
                        <a:pt x="24" y="328"/>
                        <a:pt x="50" y="328"/>
                      </a:cubicBezTo>
                      <a:cubicBezTo>
                        <a:pt x="59" y="328"/>
                        <a:pt x="68" y="324"/>
                        <a:pt x="76" y="315"/>
                      </a:cubicBezTo>
                      <a:cubicBezTo>
                        <a:pt x="147" y="235"/>
                        <a:pt x="221" y="150"/>
                        <a:pt x="286" y="66"/>
                      </a:cubicBezTo>
                      <a:cubicBezTo>
                        <a:pt x="311" y="39"/>
                        <a:pt x="279" y="1"/>
                        <a:pt x="24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21" name="Google Shape;1221;p9"/>
                <p:cNvSpPr/>
                <p:nvPr/>
              </p:nvSpPr>
              <p:spPr>
                <a:xfrm>
                  <a:off x="6068057" y="2179941"/>
                  <a:ext cx="17074" cy="144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" h="220" extrusionOk="0">
                      <a:moveTo>
                        <a:pt x="207" y="1"/>
                      </a:moveTo>
                      <a:cubicBezTo>
                        <a:pt x="200" y="1"/>
                        <a:pt x="192" y="3"/>
                        <a:pt x="185" y="8"/>
                      </a:cubicBezTo>
                      <a:cubicBezTo>
                        <a:pt x="155" y="37"/>
                        <a:pt x="133" y="69"/>
                        <a:pt x="107" y="99"/>
                      </a:cubicBezTo>
                      <a:cubicBezTo>
                        <a:pt x="78" y="128"/>
                        <a:pt x="48" y="157"/>
                        <a:pt x="16" y="180"/>
                      </a:cubicBezTo>
                      <a:cubicBezTo>
                        <a:pt x="0" y="193"/>
                        <a:pt x="17" y="219"/>
                        <a:pt x="34" y="219"/>
                      </a:cubicBezTo>
                      <a:cubicBezTo>
                        <a:pt x="38" y="219"/>
                        <a:pt x="42" y="218"/>
                        <a:pt x="45" y="215"/>
                      </a:cubicBezTo>
                      <a:cubicBezTo>
                        <a:pt x="117" y="176"/>
                        <a:pt x="197" y="118"/>
                        <a:pt x="240" y="50"/>
                      </a:cubicBezTo>
                      <a:cubicBezTo>
                        <a:pt x="260" y="27"/>
                        <a:pt x="235" y="1"/>
                        <a:pt x="20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22" name="Google Shape;1222;p9"/>
                <p:cNvSpPr/>
                <p:nvPr/>
              </p:nvSpPr>
              <p:spPr>
                <a:xfrm>
                  <a:off x="6084802" y="2166150"/>
                  <a:ext cx="12674" cy="110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" h="169" extrusionOk="0">
                      <a:moveTo>
                        <a:pt x="134" y="1"/>
                      </a:moveTo>
                      <a:cubicBezTo>
                        <a:pt x="124" y="1"/>
                        <a:pt x="115" y="5"/>
                        <a:pt x="108" y="14"/>
                      </a:cubicBezTo>
                      <a:cubicBezTo>
                        <a:pt x="79" y="46"/>
                        <a:pt x="56" y="79"/>
                        <a:pt x="23" y="111"/>
                      </a:cubicBezTo>
                      <a:cubicBezTo>
                        <a:pt x="1" y="136"/>
                        <a:pt x="23" y="169"/>
                        <a:pt x="49" y="169"/>
                      </a:cubicBezTo>
                      <a:cubicBezTo>
                        <a:pt x="57" y="169"/>
                        <a:pt x="65" y="166"/>
                        <a:pt x="72" y="160"/>
                      </a:cubicBezTo>
                      <a:cubicBezTo>
                        <a:pt x="98" y="130"/>
                        <a:pt x="130" y="101"/>
                        <a:pt x="163" y="69"/>
                      </a:cubicBezTo>
                      <a:cubicBezTo>
                        <a:pt x="193" y="42"/>
                        <a:pt x="163" y="1"/>
                        <a:pt x="1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223" name="Google Shape;1223;p9"/>
              <p:cNvGrpSpPr/>
              <p:nvPr/>
            </p:nvGrpSpPr>
            <p:grpSpPr>
              <a:xfrm rot="1502807">
                <a:off x="7805181" y="4457010"/>
                <a:ext cx="1251098" cy="782722"/>
                <a:chOff x="6880435" y="4156402"/>
                <a:chExt cx="650771" cy="407141"/>
              </a:xfrm>
            </p:grpSpPr>
            <p:sp>
              <p:nvSpPr>
                <p:cNvPr id="1224" name="Google Shape;1224;p9"/>
                <p:cNvSpPr/>
                <p:nvPr/>
              </p:nvSpPr>
              <p:spPr>
                <a:xfrm>
                  <a:off x="6911496" y="4201712"/>
                  <a:ext cx="562464" cy="3086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65" h="4700" extrusionOk="0">
                      <a:moveTo>
                        <a:pt x="542" y="443"/>
                      </a:moveTo>
                      <a:lnTo>
                        <a:pt x="542" y="443"/>
                      </a:lnTo>
                      <a:cubicBezTo>
                        <a:pt x="1919" y="1751"/>
                        <a:pt x="3564" y="2821"/>
                        <a:pt x="5288" y="3682"/>
                      </a:cubicBezTo>
                      <a:lnTo>
                        <a:pt x="5275" y="3695"/>
                      </a:lnTo>
                      <a:cubicBezTo>
                        <a:pt x="5161" y="3903"/>
                        <a:pt x="5132" y="4233"/>
                        <a:pt x="5288" y="4431"/>
                      </a:cubicBezTo>
                      <a:cubicBezTo>
                        <a:pt x="4353" y="4399"/>
                        <a:pt x="3418" y="4377"/>
                        <a:pt x="2483" y="4377"/>
                      </a:cubicBezTo>
                      <a:cubicBezTo>
                        <a:pt x="1880" y="4377"/>
                        <a:pt x="1277" y="4386"/>
                        <a:pt x="675" y="4408"/>
                      </a:cubicBezTo>
                      <a:cubicBezTo>
                        <a:pt x="668" y="4022"/>
                        <a:pt x="662" y="3634"/>
                        <a:pt x="655" y="3245"/>
                      </a:cubicBezTo>
                      <a:lnTo>
                        <a:pt x="655" y="3245"/>
                      </a:lnTo>
                      <a:cubicBezTo>
                        <a:pt x="1157" y="3417"/>
                        <a:pt x="1692" y="3669"/>
                        <a:pt x="1721" y="4278"/>
                      </a:cubicBezTo>
                      <a:cubicBezTo>
                        <a:pt x="1723" y="4319"/>
                        <a:pt x="1755" y="4339"/>
                        <a:pt x="1786" y="4339"/>
                      </a:cubicBezTo>
                      <a:cubicBezTo>
                        <a:pt x="1817" y="4339"/>
                        <a:pt x="1846" y="4319"/>
                        <a:pt x="1841" y="4278"/>
                      </a:cubicBezTo>
                      <a:cubicBezTo>
                        <a:pt x="1808" y="3669"/>
                        <a:pt x="1222" y="3255"/>
                        <a:pt x="649" y="3167"/>
                      </a:cubicBezTo>
                      <a:cubicBezTo>
                        <a:pt x="629" y="2260"/>
                        <a:pt x="600" y="1350"/>
                        <a:pt x="542" y="443"/>
                      </a:cubicBezTo>
                      <a:close/>
                      <a:moveTo>
                        <a:pt x="5375" y="3728"/>
                      </a:moveTo>
                      <a:cubicBezTo>
                        <a:pt x="5945" y="4006"/>
                        <a:pt x="6522" y="4265"/>
                        <a:pt x="7102" y="4505"/>
                      </a:cubicBezTo>
                      <a:cubicBezTo>
                        <a:pt x="6525" y="4476"/>
                        <a:pt x="5949" y="4453"/>
                        <a:pt x="5366" y="4431"/>
                      </a:cubicBezTo>
                      <a:cubicBezTo>
                        <a:pt x="5336" y="4314"/>
                        <a:pt x="5294" y="4204"/>
                        <a:pt x="5294" y="4084"/>
                      </a:cubicBezTo>
                      <a:cubicBezTo>
                        <a:pt x="5294" y="3958"/>
                        <a:pt x="5333" y="3847"/>
                        <a:pt x="5375" y="3734"/>
                      </a:cubicBezTo>
                      <a:lnTo>
                        <a:pt x="5375" y="3728"/>
                      </a:lnTo>
                      <a:close/>
                      <a:moveTo>
                        <a:pt x="478" y="1"/>
                      </a:moveTo>
                      <a:cubicBezTo>
                        <a:pt x="463" y="1"/>
                        <a:pt x="449" y="11"/>
                        <a:pt x="448" y="31"/>
                      </a:cubicBezTo>
                      <a:cubicBezTo>
                        <a:pt x="412" y="1483"/>
                        <a:pt x="480" y="2953"/>
                        <a:pt x="539" y="4408"/>
                      </a:cubicBezTo>
                      <a:cubicBezTo>
                        <a:pt x="377" y="4411"/>
                        <a:pt x="218" y="4421"/>
                        <a:pt x="56" y="4427"/>
                      </a:cubicBezTo>
                      <a:cubicBezTo>
                        <a:pt x="1" y="4431"/>
                        <a:pt x="1" y="4508"/>
                        <a:pt x="56" y="4508"/>
                      </a:cubicBezTo>
                      <a:lnTo>
                        <a:pt x="542" y="4521"/>
                      </a:lnTo>
                      <a:cubicBezTo>
                        <a:pt x="542" y="4550"/>
                        <a:pt x="545" y="4583"/>
                        <a:pt x="545" y="4609"/>
                      </a:cubicBezTo>
                      <a:cubicBezTo>
                        <a:pt x="547" y="4652"/>
                        <a:pt x="580" y="4674"/>
                        <a:pt x="612" y="4674"/>
                      </a:cubicBezTo>
                      <a:cubicBezTo>
                        <a:pt x="645" y="4674"/>
                        <a:pt x="676" y="4652"/>
                        <a:pt x="675" y="4609"/>
                      </a:cubicBezTo>
                      <a:lnTo>
                        <a:pt x="675" y="4525"/>
                      </a:lnTo>
                      <a:cubicBezTo>
                        <a:pt x="3273" y="4586"/>
                        <a:pt x="5871" y="4573"/>
                        <a:pt x="8466" y="4699"/>
                      </a:cubicBezTo>
                      <a:cubicBezTo>
                        <a:pt x="8468" y="4700"/>
                        <a:pt x="8470" y="4700"/>
                        <a:pt x="8472" y="4700"/>
                      </a:cubicBezTo>
                      <a:cubicBezTo>
                        <a:pt x="8536" y="4700"/>
                        <a:pt x="8564" y="4605"/>
                        <a:pt x="8501" y="4576"/>
                      </a:cubicBezTo>
                      <a:cubicBezTo>
                        <a:pt x="8446" y="4554"/>
                        <a:pt x="8395" y="4528"/>
                        <a:pt x="8333" y="4505"/>
                      </a:cubicBezTo>
                      <a:cubicBezTo>
                        <a:pt x="8325" y="4502"/>
                        <a:pt x="8318" y="4501"/>
                        <a:pt x="8311" y="4501"/>
                      </a:cubicBezTo>
                      <a:cubicBezTo>
                        <a:pt x="8280" y="4501"/>
                        <a:pt x="8258" y="4528"/>
                        <a:pt x="8255" y="4557"/>
                      </a:cubicBezTo>
                      <a:cubicBezTo>
                        <a:pt x="7947" y="4541"/>
                        <a:pt x="7640" y="4528"/>
                        <a:pt x="7335" y="4512"/>
                      </a:cubicBezTo>
                      <a:cubicBezTo>
                        <a:pt x="7338" y="4486"/>
                        <a:pt x="7329" y="4453"/>
                        <a:pt x="7290" y="4434"/>
                      </a:cubicBezTo>
                      <a:cubicBezTo>
                        <a:pt x="6065" y="3945"/>
                        <a:pt x="4883" y="3355"/>
                        <a:pt x="3755" y="2665"/>
                      </a:cubicBezTo>
                      <a:cubicBezTo>
                        <a:pt x="2622" y="1975"/>
                        <a:pt x="1585" y="1172"/>
                        <a:pt x="542" y="355"/>
                      </a:cubicBezTo>
                      <a:cubicBezTo>
                        <a:pt x="539" y="355"/>
                        <a:pt x="539" y="349"/>
                        <a:pt x="532" y="349"/>
                      </a:cubicBezTo>
                      <a:cubicBezTo>
                        <a:pt x="526" y="245"/>
                        <a:pt x="516" y="135"/>
                        <a:pt x="509" y="31"/>
                      </a:cubicBezTo>
                      <a:cubicBezTo>
                        <a:pt x="508" y="11"/>
                        <a:pt x="493" y="1"/>
                        <a:pt x="47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25" name="Google Shape;1225;p9"/>
                <p:cNvSpPr/>
                <p:nvPr/>
              </p:nvSpPr>
              <p:spPr>
                <a:xfrm>
                  <a:off x="6880435" y="4510481"/>
                  <a:ext cx="36644" cy="53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" h="808" extrusionOk="0">
                      <a:moveTo>
                        <a:pt x="283" y="292"/>
                      </a:moveTo>
                      <a:cubicBezTo>
                        <a:pt x="289" y="325"/>
                        <a:pt x="299" y="354"/>
                        <a:pt x="309" y="386"/>
                      </a:cubicBezTo>
                      <a:cubicBezTo>
                        <a:pt x="292" y="386"/>
                        <a:pt x="276" y="389"/>
                        <a:pt x="260" y="393"/>
                      </a:cubicBezTo>
                      <a:cubicBezTo>
                        <a:pt x="270" y="360"/>
                        <a:pt x="276" y="325"/>
                        <a:pt x="283" y="292"/>
                      </a:cubicBezTo>
                      <a:close/>
                      <a:moveTo>
                        <a:pt x="262" y="1"/>
                      </a:moveTo>
                      <a:cubicBezTo>
                        <a:pt x="239" y="1"/>
                        <a:pt x="217" y="12"/>
                        <a:pt x="211" y="40"/>
                      </a:cubicBezTo>
                      <a:cubicBezTo>
                        <a:pt x="192" y="163"/>
                        <a:pt x="173" y="283"/>
                        <a:pt x="147" y="406"/>
                      </a:cubicBezTo>
                      <a:cubicBezTo>
                        <a:pt x="114" y="409"/>
                        <a:pt x="88" y="412"/>
                        <a:pt x="56" y="419"/>
                      </a:cubicBezTo>
                      <a:cubicBezTo>
                        <a:pt x="17" y="422"/>
                        <a:pt x="1" y="480"/>
                        <a:pt x="46" y="487"/>
                      </a:cubicBezTo>
                      <a:cubicBezTo>
                        <a:pt x="75" y="490"/>
                        <a:pt x="104" y="493"/>
                        <a:pt x="137" y="493"/>
                      </a:cubicBezTo>
                      <a:cubicBezTo>
                        <a:pt x="121" y="584"/>
                        <a:pt x="104" y="668"/>
                        <a:pt x="92" y="759"/>
                      </a:cubicBezTo>
                      <a:cubicBezTo>
                        <a:pt x="86" y="788"/>
                        <a:pt x="110" y="808"/>
                        <a:pt x="134" y="808"/>
                      </a:cubicBezTo>
                      <a:cubicBezTo>
                        <a:pt x="149" y="808"/>
                        <a:pt x="164" y="799"/>
                        <a:pt x="169" y="778"/>
                      </a:cubicBezTo>
                      <a:cubicBezTo>
                        <a:pt x="192" y="684"/>
                        <a:pt x="211" y="587"/>
                        <a:pt x="234" y="493"/>
                      </a:cubicBezTo>
                      <a:cubicBezTo>
                        <a:pt x="266" y="493"/>
                        <a:pt x="302" y="490"/>
                        <a:pt x="334" y="487"/>
                      </a:cubicBezTo>
                      <a:cubicBezTo>
                        <a:pt x="354" y="551"/>
                        <a:pt x="380" y="619"/>
                        <a:pt x="412" y="681"/>
                      </a:cubicBezTo>
                      <a:cubicBezTo>
                        <a:pt x="421" y="702"/>
                        <a:pt x="437" y="710"/>
                        <a:pt x="453" y="710"/>
                      </a:cubicBezTo>
                      <a:cubicBezTo>
                        <a:pt x="486" y="710"/>
                        <a:pt x="521" y="677"/>
                        <a:pt x="513" y="636"/>
                      </a:cubicBezTo>
                      <a:cubicBezTo>
                        <a:pt x="500" y="577"/>
                        <a:pt x="487" y="519"/>
                        <a:pt x="467" y="457"/>
                      </a:cubicBezTo>
                      <a:cubicBezTo>
                        <a:pt x="477" y="454"/>
                        <a:pt x="484" y="454"/>
                        <a:pt x="496" y="451"/>
                      </a:cubicBezTo>
                      <a:cubicBezTo>
                        <a:pt x="557" y="436"/>
                        <a:pt x="538" y="353"/>
                        <a:pt x="483" y="353"/>
                      </a:cubicBezTo>
                      <a:cubicBezTo>
                        <a:pt x="479" y="353"/>
                        <a:pt x="475" y="353"/>
                        <a:pt x="471" y="354"/>
                      </a:cubicBezTo>
                      <a:cubicBezTo>
                        <a:pt x="461" y="357"/>
                        <a:pt x="451" y="357"/>
                        <a:pt x="438" y="360"/>
                      </a:cubicBezTo>
                      <a:cubicBezTo>
                        <a:pt x="403" y="253"/>
                        <a:pt x="364" y="146"/>
                        <a:pt x="325" y="40"/>
                      </a:cubicBezTo>
                      <a:cubicBezTo>
                        <a:pt x="316" y="15"/>
                        <a:pt x="288" y="1"/>
                        <a:pt x="26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26" name="Google Shape;1226;p9"/>
                <p:cNvSpPr/>
                <p:nvPr/>
              </p:nvSpPr>
              <p:spPr>
                <a:xfrm>
                  <a:off x="6915108" y="4156402"/>
                  <a:ext cx="36250" cy="35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" h="539" extrusionOk="0">
                      <a:moveTo>
                        <a:pt x="384" y="1"/>
                      </a:moveTo>
                      <a:cubicBezTo>
                        <a:pt x="216" y="1"/>
                        <a:pt x="42" y="75"/>
                        <a:pt x="14" y="258"/>
                      </a:cubicBezTo>
                      <a:cubicBezTo>
                        <a:pt x="1" y="349"/>
                        <a:pt x="33" y="433"/>
                        <a:pt x="114" y="478"/>
                      </a:cubicBezTo>
                      <a:cubicBezTo>
                        <a:pt x="202" y="530"/>
                        <a:pt x="322" y="517"/>
                        <a:pt x="419" y="537"/>
                      </a:cubicBezTo>
                      <a:cubicBezTo>
                        <a:pt x="424" y="538"/>
                        <a:pt x="429" y="538"/>
                        <a:pt x="433" y="538"/>
                      </a:cubicBezTo>
                      <a:cubicBezTo>
                        <a:pt x="490" y="538"/>
                        <a:pt x="527" y="454"/>
                        <a:pt x="467" y="430"/>
                      </a:cubicBezTo>
                      <a:cubicBezTo>
                        <a:pt x="377" y="388"/>
                        <a:pt x="130" y="430"/>
                        <a:pt x="134" y="287"/>
                      </a:cubicBezTo>
                      <a:cubicBezTo>
                        <a:pt x="137" y="96"/>
                        <a:pt x="390" y="115"/>
                        <a:pt x="516" y="96"/>
                      </a:cubicBezTo>
                      <a:cubicBezTo>
                        <a:pt x="552" y="90"/>
                        <a:pt x="552" y="25"/>
                        <a:pt x="509" y="15"/>
                      </a:cubicBezTo>
                      <a:cubicBezTo>
                        <a:pt x="470" y="6"/>
                        <a:pt x="427" y="1"/>
                        <a:pt x="38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27" name="Google Shape;1227;p9"/>
                <p:cNvSpPr/>
                <p:nvPr/>
              </p:nvSpPr>
              <p:spPr>
                <a:xfrm>
                  <a:off x="7482282" y="4492817"/>
                  <a:ext cx="48924" cy="529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5" h="806" extrusionOk="0">
                      <a:moveTo>
                        <a:pt x="244" y="163"/>
                      </a:moveTo>
                      <a:cubicBezTo>
                        <a:pt x="334" y="169"/>
                        <a:pt x="344" y="202"/>
                        <a:pt x="279" y="266"/>
                      </a:cubicBezTo>
                      <a:cubicBezTo>
                        <a:pt x="260" y="286"/>
                        <a:pt x="237" y="302"/>
                        <a:pt x="211" y="318"/>
                      </a:cubicBezTo>
                      <a:cubicBezTo>
                        <a:pt x="211" y="279"/>
                        <a:pt x="214" y="176"/>
                        <a:pt x="244" y="163"/>
                      </a:cubicBezTo>
                      <a:close/>
                      <a:moveTo>
                        <a:pt x="208" y="435"/>
                      </a:moveTo>
                      <a:cubicBezTo>
                        <a:pt x="214" y="438"/>
                        <a:pt x="227" y="445"/>
                        <a:pt x="240" y="445"/>
                      </a:cubicBezTo>
                      <a:cubicBezTo>
                        <a:pt x="263" y="443"/>
                        <a:pt x="293" y="441"/>
                        <a:pt x="325" y="441"/>
                      </a:cubicBezTo>
                      <a:cubicBezTo>
                        <a:pt x="429" y="441"/>
                        <a:pt x="557" y="459"/>
                        <a:pt x="564" y="558"/>
                      </a:cubicBezTo>
                      <a:cubicBezTo>
                        <a:pt x="564" y="623"/>
                        <a:pt x="555" y="613"/>
                        <a:pt x="503" y="629"/>
                      </a:cubicBezTo>
                      <a:cubicBezTo>
                        <a:pt x="470" y="642"/>
                        <a:pt x="435" y="645"/>
                        <a:pt x="402" y="655"/>
                      </a:cubicBezTo>
                      <a:cubicBezTo>
                        <a:pt x="362" y="663"/>
                        <a:pt x="324" y="666"/>
                        <a:pt x="285" y="666"/>
                      </a:cubicBezTo>
                      <a:cubicBezTo>
                        <a:pt x="258" y="666"/>
                        <a:pt x="232" y="664"/>
                        <a:pt x="205" y="662"/>
                      </a:cubicBezTo>
                      <a:cubicBezTo>
                        <a:pt x="205" y="584"/>
                        <a:pt x="205" y="513"/>
                        <a:pt x="208" y="435"/>
                      </a:cubicBezTo>
                      <a:close/>
                      <a:moveTo>
                        <a:pt x="278" y="1"/>
                      </a:moveTo>
                      <a:cubicBezTo>
                        <a:pt x="276" y="1"/>
                        <a:pt x="274" y="1"/>
                        <a:pt x="273" y="1"/>
                      </a:cubicBezTo>
                      <a:cubicBezTo>
                        <a:pt x="1" y="11"/>
                        <a:pt x="69" y="561"/>
                        <a:pt x="82" y="714"/>
                      </a:cubicBezTo>
                      <a:cubicBezTo>
                        <a:pt x="85" y="739"/>
                        <a:pt x="98" y="756"/>
                        <a:pt x="117" y="762"/>
                      </a:cubicBezTo>
                      <a:cubicBezTo>
                        <a:pt x="127" y="775"/>
                        <a:pt x="137" y="788"/>
                        <a:pt x="159" y="791"/>
                      </a:cubicBezTo>
                      <a:cubicBezTo>
                        <a:pt x="182" y="794"/>
                        <a:pt x="208" y="801"/>
                        <a:pt x="237" y="804"/>
                      </a:cubicBezTo>
                      <a:cubicBezTo>
                        <a:pt x="241" y="805"/>
                        <a:pt x="245" y="805"/>
                        <a:pt x="248" y="805"/>
                      </a:cubicBezTo>
                      <a:cubicBezTo>
                        <a:pt x="258" y="805"/>
                        <a:pt x="266" y="802"/>
                        <a:pt x="276" y="794"/>
                      </a:cubicBezTo>
                      <a:cubicBezTo>
                        <a:pt x="282" y="795"/>
                        <a:pt x="289" y="795"/>
                        <a:pt x="296" y="795"/>
                      </a:cubicBezTo>
                      <a:cubicBezTo>
                        <a:pt x="483" y="795"/>
                        <a:pt x="745" y="749"/>
                        <a:pt x="723" y="558"/>
                      </a:cubicBezTo>
                      <a:cubicBezTo>
                        <a:pt x="700" y="396"/>
                        <a:pt x="551" y="338"/>
                        <a:pt x="402" y="322"/>
                      </a:cubicBezTo>
                      <a:cubicBezTo>
                        <a:pt x="431" y="283"/>
                        <a:pt x="451" y="234"/>
                        <a:pt x="444" y="176"/>
                      </a:cubicBezTo>
                      <a:cubicBezTo>
                        <a:pt x="438" y="90"/>
                        <a:pt x="372" y="1"/>
                        <a:pt x="27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228" name="Google Shape;1228;p9"/>
              <p:cNvGrpSpPr/>
              <p:nvPr/>
            </p:nvGrpSpPr>
            <p:grpSpPr>
              <a:xfrm rot="-10201885">
                <a:off x="-527256" y="3442705"/>
                <a:ext cx="1071880" cy="771551"/>
                <a:chOff x="5859955" y="1906764"/>
                <a:chExt cx="497056" cy="357770"/>
              </a:xfrm>
            </p:grpSpPr>
            <p:sp>
              <p:nvSpPr>
                <p:cNvPr id="1229" name="Google Shape;1229;p9"/>
                <p:cNvSpPr/>
                <p:nvPr/>
              </p:nvSpPr>
              <p:spPr>
                <a:xfrm>
                  <a:off x="5859955" y="1906764"/>
                  <a:ext cx="497056" cy="357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69" h="5448" extrusionOk="0">
                      <a:moveTo>
                        <a:pt x="2576" y="543"/>
                      </a:moveTo>
                      <a:lnTo>
                        <a:pt x="2563" y="2739"/>
                      </a:lnTo>
                      <a:lnTo>
                        <a:pt x="2563" y="2791"/>
                      </a:lnTo>
                      <a:cubicBezTo>
                        <a:pt x="2152" y="2836"/>
                        <a:pt x="1795" y="3096"/>
                        <a:pt x="1850" y="3601"/>
                      </a:cubicBezTo>
                      <a:cubicBezTo>
                        <a:pt x="1854" y="3659"/>
                        <a:pt x="1876" y="3711"/>
                        <a:pt x="1896" y="3769"/>
                      </a:cubicBezTo>
                      <a:cubicBezTo>
                        <a:pt x="1426" y="3756"/>
                        <a:pt x="956" y="3743"/>
                        <a:pt x="487" y="3740"/>
                      </a:cubicBezTo>
                      <a:cubicBezTo>
                        <a:pt x="169" y="2720"/>
                        <a:pt x="525" y="1599"/>
                        <a:pt x="1432" y="980"/>
                      </a:cubicBezTo>
                      <a:cubicBezTo>
                        <a:pt x="1773" y="744"/>
                        <a:pt x="2165" y="601"/>
                        <a:pt x="2576" y="543"/>
                      </a:cubicBezTo>
                      <a:close/>
                      <a:moveTo>
                        <a:pt x="2563" y="2914"/>
                      </a:moveTo>
                      <a:cubicBezTo>
                        <a:pt x="2560" y="3206"/>
                        <a:pt x="2557" y="3494"/>
                        <a:pt x="2547" y="3782"/>
                      </a:cubicBezTo>
                      <a:cubicBezTo>
                        <a:pt x="2382" y="3776"/>
                        <a:pt x="2220" y="3773"/>
                        <a:pt x="2051" y="3769"/>
                      </a:cubicBezTo>
                      <a:cubicBezTo>
                        <a:pt x="2003" y="3685"/>
                        <a:pt x="1977" y="3594"/>
                        <a:pt x="1977" y="3517"/>
                      </a:cubicBezTo>
                      <a:cubicBezTo>
                        <a:pt x="1970" y="3160"/>
                        <a:pt x="2242" y="2953"/>
                        <a:pt x="2563" y="2914"/>
                      </a:cubicBezTo>
                      <a:close/>
                      <a:moveTo>
                        <a:pt x="2719" y="2904"/>
                      </a:moveTo>
                      <a:cubicBezTo>
                        <a:pt x="3227" y="2917"/>
                        <a:pt x="3707" y="3309"/>
                        <a:pt x="3765" y="3805"/>
                      </a:cubicBezTo>
                      <a:cubicBezTo>
                        <a:pt x="3415" y="3802"/>
                        <a:pt x="3059" y="3792"/>
                        <a:pt x="2702" y="3786"/>
                      </a:cubicBezTo>
                      <a:cubicBezTo>
                        <a:pt x="2702" y="3494"/>
                        <a:pt x="2696" y="3196"/>
                        <a:pt x="2696" y="2904"/>
                      </a:cubicBezTo>
                      <a:close/>
                      <a:moveTo>
                        <a:pt x="3036" y="513"/>
                      </a:moveTo>
                      <a:cubicBezTo>
                        <a:pt x="3674" y="513"/>
                        <a:pt x="4316" y="705"/>
                        <a:pt x="4831" y="1064"/>
                      </a:cubicBezTo>
                      <a:cubicBezTo>
                        <a:pt x="5670" y="1647"/>
                        <a:pt x="6007" y="2749"/>
                        <a:pt x="6055" y="3792"/>
                      </a:cubicBezTo>
                      <a:cubicBezTo>
                        <a:pt x="6039" y="3790"/>
                        <a:pt x="6021" y="3790"/>
                        <a:pt x="6004" y="3790"/>
                      </a:cubicBezTo>
                      <a:cubicBezTo>
                        <a:pt x="5986" y="3790"/>
                        <a:pt x="5968" y="3790"/>
                        <a:pt x="5952" y="3792"/>
                      </a:cubicBezTo>
                      <a:cubicBezTo>
                        <a:pt x="5304" y="3805"/>
                        <a:pt x="4656" y="3808"/>
                        <a:pt x="4008" y="3808"/>
                      </a:cubicBezTo>
                      <a:lnTo>
                        <a:pt x="3895" y="3808"/>
                      </a:lnTo>
                      <a:cubicBezTo>
                        <a:pt x="3856" y="3410"/>
                        <a:pt x="3571" y="3057"/>
                        <a:pt x="3179" y="2885"/>
                      </a:cubicBezTo>
                      <a:cubicBezTo>
                        <a:pt x="3030" y="2820"/>
                        <a:pt x="2864" y="2788"/>
                        <a:pt x="2696" y="2788"/>
                      </a:cubicBezTo>
                      <a:lnTo>
                        <a:pt x="2696" y="2746"/>
                      </a:lnTo>
                      <a:cubicBezTo>
                        <a:pt x="2699" y="2007"/>
                        <a:pt x="2706" y="1265"/>
                        <a:pt x="2709" y="530"/>
                      </a:cubicBezTo>
                      <a:cubicBezTo>
                        <a:pt x="2817" y="518"/>
                        <a:pt x="2926" y="513"/>
                        <a:pt x="3036" y="513"/>
                      </a:cubicBezTo>
                      <a:close/>
                      <a:moveTo>
                        <a:pt x="2168" y="3922"/>
                      </a:moveTo>
                      <a:lnTo>
                        <a:pt x="2168" y="3922"/>
                      </a:lnTo>
                      <a:cubicBezTo>
                        <a:pt x="2291" y="3925"/>
                        <a:pt x="2417" y="3925"/>
                        <a:pt x="2547" y="3925"/>
                      </a:cubicBezTo>
                      <a:cubicBezTo>
                        <a:pt x="2547" y="3977"/>
                        <a:pt x="2544" y="4019"/>
                        <a:pt x="2544" y="4064"/>
                      </a:cubicBezTo>
                      <a:cubicBezTo>
                        <a:pt x="2516" y="4075"/>
                        <a:pt x="2488" y="4080"/>
                        <a:pt x="2460" y="4080"/>
                      </a:cubicBezTo>
                      <a:cubicBezTo>
                        <a:pt x="2357" y="4080"/>
                        <a:pt x="2252" y="4016"/>
                        <a:pt x="2168" y="3922"/>
                      </a:cubicBezTo>
                      <a:close/>
                      <a:moveTo>
                        <a:pt x="2800" y="3935"/>
                      </a:moveTo>
                      <a:cubicBezTo>
                        <a:pt x="3124" y="3938"/>
                        <a:pt x="3447" y="3938"/>
                        <a:pt x="3771" y="3938"/>
                      </a:cubicBezTo>
                      <a:cubicBezTo>
                        <a:pt x="3771" y="4006"/>
                        <a:pt x="3758" y="4080"/>
                        <a:pt x="3739" y="4155"/>
                      </a:cubicBezTo>
                      <a:cubicBezTo>
                        <a:pt x="3593" y="4647"/>
                        <a:pt x="3159" y="4916"/>
                        <a:pt x="2686" y="5007"/>
                      </a:cubicBezTo>
                      <a:cubicBezTo>
                        <a:pt x="2696" y="4706"/>
                        <a:pt x="2702" y="4398"/>
                        <a:pt x="2702" y="4087"/>
                      </a:cubicBezTo>
                      <a:cubicBezTo>
                        <a:pt x="2735" y="4058"/>
                        <a:pt x="2767" y="4012"/>
                        <a:pt x="2793" y="3957"/>
                      </a:cubicBezTo>
                      <a:cubicBezTo>
                        <a:pt x="2800" y="3951"/>
                        <a:pt x="2800" y="3941"/>
                        <a:pt x="2800" y="3935"/>
                      </a:cubicBezTo>
                      <a:close/>
                      <a:moveTo>
                        <a:pt x="532" y="3857"/>
                      </a:moveTo>
                      <a:lnTo>
                        <a:pt x="532" y="3857"/>
                      </a:lnTo>
                      <a:cubicBezTo>
                        <a:pt x="1018" y="3889"/>
                        <a:pt x="1504" y="3905"/>
                        <a:pt x="1993" y="3918"/>
                      </a:cubicBezTo>
                      <a:cubicBezTo>
                        <a:pt x="2115" y="4074"/>
                        <a:pt x="2293" y="4187"/>
                        <a:pt x="2461" y="4187"/>
                      </a:cubicBezTo>
                      <a:cubicBezTo>
                        <a:pt x="2489" y="4187"/>
                        <a:pt x="2517" y="4184"/>
                        <a:pt x="2544" y="4178"/>
                      </a:cubicBezTo>
                      <a:lnTo>
                        <a:pt x="2544" y="4178"/>
                      </a:lnTo>
                      <a:cubicBezTo>
                        <a:pt x="2540" y="4463"/>
                        <a:pt x="2544" y="4744"/>
                        <a:pt x="2550" y="5030"/>
                      </a:cubicBezTo>
                      <a:cubicBezTo>
                        <a:pt x="2471" y="5040"/>
                        <a:pt x="2393" y="5045"/>
                        <a:pt x="2315" y="5045"/>
                      </a:cubicBezTo>
                      <a:cubicBezTo>
                        <a:pt x="2269" y="5045"/>
                        <a:pt x="2222" y="5043"/>
                        <a:pt x="2174" y="5039"/>
                      </a:cubicBezTo>
                      <a:cubicBezTo>
                        <a:pt x="1465" y="5000"/>
                        <a:pt x="921" y="4715"/>
                        <a:pt x="613" y="4058"/>
                      </a:cubicBezTo>
                      <a:cubicBezTo>
                        <a:pt x="584" y="3993"/>
                        <a:pt x="555" y="3925"/>
                        <a:pt x="532" y="3857"/>
                      </a:cubicBezTo>
                      <a:close/>
                      <a:moveTo>
                        <a:pt x="2642" y="0"/>
                      </a:moveTo>
                      <a:cubicBezTo>
                        <a:pt x="2609" y="0"/>
                        <a:pt x="2576" y="21"/>
                        <a:pt x="2576" y="63"/>
                      </a:cubicBezTo>
                      <a:lnTo>
                        <a:pt x="2576" y="416"/>
                      </a:lnTo>
                      <a:cubicBezTo>
                        <a:pt x="1682" y="543"/>
                        <a:pt x="859" y="1035"/>
                        <a:pt x="454" y="1920"/>
                      </a:cubicBezTo>
                      <a:cubicBezTo>
                        <a:pt x="195" y="2487"/>
                        <a:pt x="172" y="3141"/>
                        <a:pt x="347" y="3737"/>
                      </a:cubicBezTo>
                      <a:lnTo>
                        <a:pt x="56" y="3737"/>
                      </a:lnTo>
                      <a:cubicBezTo>
                        <a:pt x="1" y="3737"/>
                        <a:pt x="1" y="3818"/>
                        <a:pt x="56" y="3821"/>
                      </a:cubicBezTo>
                      <a:lnTo>
                        <a:pt x="383" y="3844"/>
                      </a:lnTo>
                      <a:cubicBezTo>
                        <a:pt x="406" y="3905"/>
                        <a:pt x="425" y="3964"/>
                        <a:pt x="448" y="4019"/>
                      </a:cubicBezTo>
                      <a:cubicBezTo>
                        <a:pt x="762" y="4761"/>
                        <a:pt x="1319" y="5104"/>
                        <a:pt x="2113" y="5166"/>
                      </a:cubicBezTo>
                      <a:cubicBezTo>
                        <a:pt x="2166" y="5170"/>
                        <a:pt x="2220" y="5173"/>
                        <a:pt x="2274" y="5173"/>
                      </a:cubicBezTo>
                      <a:cubicBezTo>
                        <a:pt x="2368" y="5173"/>
                        <a:pt x="2461" y="5166"/>
                        <a:pt x="2553" y="5156"/>
                      </a:cubicBezTo>
                      <a:cubicBezTo>
                        <a:pt x="2560" y="5237"/>
                        <a:pt x="2563" y="5324"/>
                        <a:pt x="2566" y="5405"/>
                      </a:cubicBezTo>
                      <a:cubicBezTo>
                        <a:pt x="2568" y="5434"/>
                        <a:pt x="2588" y="5448"/>
                        <a:pt x="2610" y="5448"/>
                      </a:cubicBezTo>
                      <a:cubicBezTo>
                        <a:pt x="2632" y="5448"/>
                        <a:pt x="2655" y="5433"/>
                        <a:pt x="2660" y="5405"/>
                      </a:cubicBezTo>
                      <a:cubicBezTo>
                        <a:pt x="2667" y="5315"/>
                        <a:pt x="2673" y="5227"/>
                        <a:pt x="2676" y="5136"/>
                      </a:cubicBezTo>
                      <a:cubicBezTo>
                        <a:pt x="3179" y="5049"/>
                        <a:pt x="3635" y="4780"/>
                        <a:pt x="3830" y="4275"/>
                      </a:cubicBezTo>
                      <a:cubicBezTo>
                        <a:pt x="3875" y="4161"/>
                        <a:pt x="3895" y="4045"/>
                        <a:pt x="3898" y="3931"/>
                      </a:cubicBezTo>
                      <a:cubicBezTo>
                        <a:pt x="4047" y="3932"/>
                        <a:pt x="4196" y="3933"/>
                        <a:pt x="4344" y="3933"/>
                      </a:cubicBezTo>
                      <a:cubicBezTo>
                        <a:pt x="4790" y="3933"/>
                        <a:pt x="5235" y="3929"/>
                        <a:pt x="5680" y="3922"/>
                      </a:cubicBezTo>
                      <a:cubicBezTo>
                        <a:pt x="5806" y="3922"/>
                        <a:pt x="5932" y="3918"/>
                        <a:pt x="6052" y="3915"/>
                      </a:cubicBezTo>
                      <a:lnTo>
                        <a:pt x="6052" y="3915"/>
                      </a:lnTo>
                      <a:cubicBezTo>
                        <a:pt x="6062" y="4233"/>
                        <a:pt x="6042" y="4550"/>
                        <a:pt x="6004" y="4838"/>
                      </a:cubicBezTo>
                      <a:cubicBezTo>
                        <a:pt x="5999" y="4881"/>
                        <a:pt x="6029" y="4902"/>
                        <a:pt x="6063" y="4902"/>
                      </a:cubicBezTo>
                      <a:cubicBezTo>
                        <a:pt x="6097" y="4902"/>
                        <a:pt x="6133" y="4881"/>
                        <a:pt x="6140" y="4838"/>
                      </a:cubicBezTo>
                      <a:cubicBezTo>
                        <a:pt x="6178" y="4537"/>
                        <a:pt x="6195" y="4226"/>
                        <a:pt x="6188" y="3915"/>
                      </a:cubicBezTo>
                      <a:cubicBezTo>
                        <a:pt x="6327" y="3909"/>
                        <a:pt x="6473" y="3909"/>
                        <a:pt x="6616" y="3905"/>
                      </a:cubicBezTo>
                      <a:lnTo>
                        <a:pt x="7017" y="3892"/>
                      </a:lnTo>
                      <a:cubicBezTo>
                        <a:pt x="7105" y="3889"/>
                        <a:pt x="7196" y="3889"/>
                        <a:pt x="7283" y="3886"/>
                      </a:cubicBezTo>
                      <a:cubicBezTo>
                        <a:pt x="7310" y="3895"/>
                        <a:pt x="7333" y="3900"/>
                        <a:pt x="7353" y="3900"/>
                      </a:cubicBezTo>
                      <a:cubicBezTo>
                        <a:pt x="7368" y="3900"/>
                        <a:pt x="7381" y="3898"/>
                        <a:pt x="7393" y="3892"/>
                      </a:cubicBezTo>
                      <a:cubicBezTo>
                        <a:pt x="7403" y="3918"/>
                        <a:pt x="7422" y="3938"/>
                        <a:pt x="7455" y="3938"/>
                      </a:cubicBezTo>
                      <a:lnTo>
                        <a:pt x="7484" y="3938"/>
                      </a:lnTo>
                      <a:cubicBezTo>
                        <a:pt x="7510" y="3938"/>
                        <a:pt x="7539" y="3918"/>
                        <a:pt x="7549" y="3889"/>
                      </a:cubicBezTo>
                      <a:cubicBezTo>
                        <a:pt x="7552" y="3876"/>
                        <a:pt x="7552" y="3867"/>
                        <a:pt x="7555" y="3857"/>
                      </a:cubicBezTo>
                      <a:cubicBezTo>
                        <a:pt x="7568" y="3834"/>
                        <a:pt x="7555" y="3805"/>
                        <a:pt x="7533" y="3786"/>
                      </a:cubicBezTo>
                      <a:cubicBezTo>
                        <a:pt x="7473" y="3746"/>
                        <a:pt x="7390" y="3733"/>
                        <a:pt x="7301" y="3733"/>
                      </a:cubicBezTo>
                      <a:cubicBezTo>
                        <a:pt x="7158" y="3733"/>
                        <a:pt x="6999" y="3765"/>
                        <a:pt x="6891" y="3769"/>
                      </a:cubicBezTo>
                      <a:cubicBezTo>
                        <a:pt x="6658" y="3776"/>
                        <a:pt x="6421" y="3779"/>
                        <a:pt x="6188" y="3786"/>
                      </a:cubicBezTo>
                      <a:cubicBezTo>
                        <a:pt x="6123" y="2490"/>
                        <a:pt x="5608" y="1171"/>
                        <a:pt x="4358" y="646"/>
                      </a:cubicBezTo>
                      <a:cubicBezTo>
                        <a:pt x="3944" y="471"/>
                        <a:pt x="3493" y="384"/>
                        <a:pt x="3046" y="384"/>
                      </a:cubicBezTo>
                      <a:cubicBezTo>
                        <a:pt x="2933" y="384"/>
                        <a:pt x="2821" y="389"/>
                        <a:pt x="2709" y="400"/>
                      </a:cubicBezTo>
                      <a:lnTo>
                        <a:pt x="2709" y="63"/>
                      </a:lnTo>
                      <a:cubicBezTo>
                        <a:pt x="2709" y="21"/>
                        <a:pt x="2676" y="0"/>
                        <a:pt x="264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30" name="Google Shape;1230;p9"/>
                <p:cNvSpPr/>
                <p:nvPr/>
              </p:nvSpPr>
              <p:spPr>
                <a:xfrm>
                  <a:off x="6038900" y="1950301"/>
                  <a:ext cx="23182" cy="19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" h="297" extrusionOk="0">
                      <a:moveTo>
                        <a:pt x="53" y="0"/>
                      </a:moveTo>
                      <a:cubicBezTo>
                        <a:pt x="24" y="0"/>
                        <a:pt x="1" y="34"/>
                        <a:pt x="26" y="61"/>
                      </a:cubicBezTo>
                      <a:cubicBezTo>
                        <a:pt x="100" y="139"/>
                        <a:pt x="188" y="220"/>
                        <a:pt x="272" y="288"/>
                      </a:cubicBezTo>
                      <a:cubicBezTo>
                        <a:pt x="279" y="294"/>
                        <a:pt x="287" y="297"/>
                        <a:pt x="295" y="297"/>
                      </a:cubicBezTo>
                      <a:cubicBezTo>
                        <a:pt x="325" y="297"/>
                        <a:pt x="352" y="258"/>
                        <a:pt x="324" y="230"/>
                      </a:cubicBezTo>
                      <a:cubicBezTo>
                        <a:pt x="246" y="149"/>
                        <a:pt x="162" y="77"/>
                        <a:pt x="78" y="9"/>
                      </a:cubicBezTo>
                      <a:cubicBezTo>
                        <a:pt x="70" y="3"/>
                        <a:pt x="61" y="0"/>
                        <a:pt x="5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31" name="Google Shape;1231;p9"/>
                <p:cNvSpPr/>
                <p:nvPr/>
              </p:nvSpPr>
              <p:spPr>
                <a:xfrm>
                  <a:off x="6078564" y="1985039"/>
                  <a:ext cx="24758" cy="218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" h="332" extrusionOk="0">
                      <a:moveTo>
                        <a:pt x="52" y="1"/>
                      </a:moveTo>
                      <a:cubicBezTo>
                        <a:pt x="22" y="1"/>
                        <a:pt x="1" y="47"/>
                        <a:pt x="25" y="73"/>
                      </a:cubicBezTo>
                      <a:cubicBezTo>
                        <a:pt x="109" y="164"/>
                        <a:pt x="206" y="251"/>
                        <a:pt x="303" y="326"/>
                      </a:cubicBezTo>
                      <a:cubicBezTo>
                        <a:pt x="309" y="330"/>
                        <a:pt x="315" y="331"/>
                        <a:pt x="321" y="331"/>
                      </a:cubicBezTo>
                      <a:cubicBezTo>
                        <a:pt x="351" y="331"/>
                        <a:pt x="376" y="288"/>
                        <a:pt x="352" y="261"/>
                      </a:cubicBezTo>
                      <a:cubicBezTo>
                        <a:pt x="271" y="167"/>
                        <a:pt x="174" y="83"/>
                        <a:pt x="73" y="8"/>
                      </a:cubicBezTo>
                      <a:cubicBezTo>
                        <a:pt x="66" y="3"/>
                        <a:pt x="59" y="1"/>
                        <a:pt x="5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32" name="Google Shape;1232;p9"/>
                <p:cNvSpPr/>
                <p:nvPr/>
              </p:nvSpPr>
              <p:spPr>
                <a:xfrm>
                  <a:off x="6116520" y="2017610"/>
                  <a:ext cx="22196" cy="18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" h="282" extrusionOk="0">
                      <a:moveTo>
                        <a:pt x="53" y="1"/>
                      </a:moveTo>
                      <a:cubicBezTo>
                        <a:pt x="20" y="1"/>
                        <a:pt x="1" y="52"/>
                        <a:pt x="33" y="76"/>
                      </a:cubicBezTo>
                      <a:cubicBezTo>
                        <a:pt x="114" y="134"/>
                        <a:pt x="182" y="202"/>
                        <a:pt x="253" y="270"/>
                      </a:cubicBezTo>
                      <a:cubicBezTo>
                        <a:pt x="261" y="278"/>
                        <a:pt x="270" y="282"/>
                        <a:pt x="280" y="282"/>
                      </a:cubicBezTo>
                      <a:cubicBezTo>
                        <a:pt x="309" y="282"/>
                        <a:pt x="338" y="249"/>
                        <a:pt x="318" y="222"/>
                      </a:cubicBezTo>
                      <a:cubicBezTo>
                        <a:pt x="253" y="138"/>
                        <a:pt x="166" y="70"/>
                        <a:pt x="75" y="8"/>
                      </a:cubicBezTo>
                      <a:cubicBezTo>
                        <a:pt x="67" y="3"/>
                        <a:pt x="60" y="1"/>
                        <a:pt x="5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33" name="Google Shape;1233;p9"/>
                <p:cNvSpPr/>
                <p:nvPr/>
              </p:nvSpPr>
              <p:spPr>
                <a:xfrm>
                  <a:off x="6152375" y="2052217"/>
                  <a:ext cx="28238" cy="24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" h="367" extrusionOk="0">
                      <a:moveTo>
                        <a:pt x="49" y="1"/>
                      </a:moveTo>
                      <a:cubicBezTo>
                        <a:pt x="17" y="1"/>
                        <a:pt x="0" y="48"/>
                        <a:pt x="28" y="67"/>
                      </a:cubicBezTo>
                      <a:cubicBezTo>
                        <a:pt x="141" y="148"/>
                        <a:pt x="238" y="249"/>
                        <a:pt x="336" y="356"/>
                      </a:cubicBezTo>
                      <a:cubicBezTo>
                        <a:pt x="344" y="363"/>
                        <a:pt x="353" y="366"/>
                        <a:pt x="363" y="366"/>
                      </a:cubicBezTo>
                      <a:cubicBezTo>
                        <a:pt x="396" y="366"/>
                        <a:pt x="429" y="330"/>
                        <a:pt x="407" y="297"/>
                      </a:cubicBezTo>
                      <a:cubicBezTo>
                        <a:pt x="316" y="178"/>
                        <a:pt x="196" y="80"/>
                        <a:pt x="67" y="6"/>
                      </a:cubicBezTo>
                      <a:cubicBezTo>
                        <a:pt x="60" y="2"/>
                        <a:pt x="54" y="1"/>
                        <a:pt x="4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34" name="Google Shape;1234;p9"/>
                <p:cNvSpPr/>
                <p:nvPr/>
              </p:nvSpPr>
              <p:spPr>
                <a:xfrm>
                  <a:off x="6188492" y="2086824"/>
                  <a:ext cx="29880" cy="250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381" extrusionOk="0">
                      <a:moveTo>
                        <a:pt x="64" y="1"/>
                      </a:moveTo>
                      <a:cubicBezTo>
                        <a:pt x="30" y="1"/>
                        <a:pt x="0" y="47"/>
                        <a:pt x="35" y="72"/>
                      </a:cubicBezTo>
                      <a:cubicBezTo>
                        <a:pt x="152" y="162"/>
                        <a:pt x="262" y="266"/>
                        <a:pt x="366" y="367"/>
                      </a:cubicBezTo>
                      <a:cubicBezTo>
                        <a:pt x="376" y="376"/>
                        <a:pt x="386" y="381"/>
                        <a:pt x="396" y="381"/>
                      </a:cubicBezTo>
                      <a:cubicBezTo>
                        <a:pt x="429" y="381"/>
                        <a:pt x="454" y="337"/>
                        <a:pt x="427" y="305"/>
                      </a:cubicBezTo>
                      <a:cubicBezTo>
                        <a:pt x="330" y="188"/>
                        <a:pt x="207" y="91"/>
                        <a:pt x="84" y="7"/>
                      </a:cubicBezTo>
                      <a:cubicBezTo>
                        <a:pt x="77" y="3"/>
                        <a:pt x="70" y="1"/>
                        <a:pt x="6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35" name="Google Shape;1235;p9"/>
                <p:cNvSpPr/>
                <p:nvPr/>
              </p:nvSpPr>
              <p:spPr>
                <a:xfrm>
                  <a:off x="6227499" y="2122744"/>
                  <a:ext cx="30734" cy="231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353" extrusionOk="0">
                      <a:moveTo>
                        <a:pt x="51" y="0"/>
                      </a:moveTo>
                      <a:cubicBezTo>
                        <a:pt x="24" y="0"/>
                        <a:pt x="1" y="39"/>
                        <a:pt x="24" y="62"/>
                      </a:cubicBezTo>
                      <a:cubicBezTo>
                        <a:pt x="134" y="153"/>
                        <a:pt x="238" y="254"/>
                        <a:pt x="351" y="341"/>
                      </a:cubicBezTo>
                      <a:cubicBezTo>
                        <a:pt x="362" y="349"/>
                        <a:pt x="373" y="352"/>
                        <a:pt x="384" y="352"/>
                      </a:cubicBezTo>
                      <a:cubicBezTo>
                        <a:pt x="428" y="352"/>
                        <a:pt x="468" y="298"/>
                        <a:pt x="426" y="270"/>
                      </a:cubicBezTo>
                      <a:cubicBezTo>
                        <a:pt x="306" y="179"/>
                        <a:pt x="186" y="98"/>
                        <a:pt x="70" y="7"/>
                      </a:cubicBezTo>
                      <a:cubicBezTo>
                        <a:pt x="63" y="2"/>
                        <a:pt x="57" y="0"/>
                        <a:pt x="5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36" name="Google Shape;1236;p9"/>
                <p:cNvSpPr/>
                <p:nvPr/>
              </p:nvSpPr>
              <p:spPr>
                <a:xfrm>
                  <a:off x="5894628" y="2115849"/>
                  <a:ext cx="21080" cy="259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" h="395" extrusionOk="0">
                      <a:moveTo>
                        <a:pt x="262" y="1"/>
                      </a:moveTo>
                      <a:cubicBezTo>
                        <a:pt x="254" y="1"/>
                        <a:pt x="245" y="4"/>
                        <a:pt x="237" y="12"/>
                      </a:cubicBezTo>
                      <a:cubicBezTo>
                        <a:pt x="146" y="106"/>
                        <a:pt x="65" y="226"/>
                        <a:pt x="14" y="342"/>
                      </a:cubicBezTo>
                      <a:cubicBezTo>
                        <a:pt x="0" y="369"/>
                        <a:pt x="24" y="395"/>
                        <a:pt x="48" y="395"/>
                      </a:cubicBezTo>
                      <a:cubicBezTo>
                        <a:pt x="58" y="395"/>
                        <a:pt x="68" y="390"/>
                        <a:pt x="75" y="378"/>
                      </a:cubicBezTo>
                      <a:cubicBezTo>
                        <a:pt x="143" y="274"/>
                        <a:pt x="214" y="171"/>
                        <a:pt x="295" y="70"/>
                      </a:cubicBezTo>
                      <a:cubicBezTo>
                        <a:pt x="321" y="42"/>
                        <a:pt x="293" y="1"/>
                        <a:pt x="26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37" name="Google Shape;1237;p9"/>
                <p:cNvSpPr/>
                <p:nvPr/>
              </p:nvSpPr>
              <p:spPr>
                <a:xfrm>
                  <a:off x="5917809" y="2065219"/>
                  <a:ext cx="24232" cy="358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" h="546" extrusionOk="0">
                      <a:moveTo>
                        <a:pt x="321" y="0"/>
                      </a:moveTo>
                      <a:cubicBezTo>
                        <a:pt x="311" y="0"/>
                        <a:pt x="300" y="5"/>
                        <a:pt x="292" y="15"/>
                      </a:cubicBezTo>
                      <a:cubicBezTo>
                        <a:pt x="202" y="187"/>
                        <a:pt x="108" y="349"/>
                        <a:pt x="10" y="514"/>
                      </a:cubicBezTo>
                      <a:cubicBezTo>
                        <a:pt x="1" y="529"/>
                        <a:pt x="15" y="546"/>
                        <a:pt x="31" y="546"/>
                      </a:cubicBezTo>
                      <a:cubicBezTo>
                        <a:pt x="36" y="546"/>
                        <a:pt x="41" y="544"/>
                        <a:pt x="46" y="540"/>
                      </a:cubicBezTo>
                      <a:cubicBezTo>
                        <a:pt x="179" y="397"/>
                        <a:pt x="289" y="226"/>
                        <a:pt x="357" y="44"/>
                      </a:cubicBezTo>
                      <a:cubicBezTo>
                        <a:pt x="368" y="20"/>
                        <a:pt x="345" y="0"/>
                        <a:pt x="32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38" name="Google Shape;1238;p9"/>
                <p:cNvSpPr/>
                <p:nvPr/>
              </p:nvSpPr>
              <p:spPr>
                <a:xfrm>
                  <a:off x="5956684" y="2017676"/>
                  <a:ext cx="21671" cy="28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" h="430" extrusionOk="0">
                      <a:moveTo>
                        <a:pt x="268" y="0"/>
                      </a:moveTo>
                      <a:cubicBezTo>
                        <a:pt x="259" y="0"/>
                        <a:pt x="250" y="3"/>
                        <a:pt x="241" y="10"/>
                      </a:cubicBezTo>
                      <a:cubicBezTo>
                        <a:pt x="118" y="107"/>
                        <a:pt x="40" y="237"/>
                        <a:pt x="5" y="393"/>
                      </a:cubicBezTo>
                      <a:cubicBezTo>
                        <a:pt x="1" y="416"/>
                        <a:pt x="18" y="430"/>
                        <a:pt x="35" y="430"/>
                      </a:cubicBezTo>
                      <a:cubicBezTo>
                        <a:pt x="47" y="430"/>
                        <a:pt x="60" y="423"/>
                        <a:pt x="66" y="409"/>
                      </a:cubicBezTo>
                      <a:cubicBezTo>
                        <a:pt x="115" y="279"/>
                        <a:pt x="196" y="166"/>
                        <a:pt x="296" y="72"/>
                      </a:cubicBezTo>
                      <a:cubicBezTo>
                        <a:pt x="329" y="39"/>
                        <a:pt x="301" y="0"/>
                        <a:pt x="26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39" name="Google Shape;1239;p9"/>
                <p:cNvSpPr/>
                <p:nvPr/>
              </p:nvSpPr>
              <p:spPr>
                <a:xfrm>
                  <a:off x="5989518" y="1984317"/>
                  <a:ext cx="10245" cy="18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" h="287" extrusionOk="0">
                      <a:moveTo>
                        <a:pt x="110" y="1"/>
                      </a:moveTo>
                      <a:cubicBezTo>
                        <a:pt x="102" y="1"/>
                        <a:pt x="92" y="4"/>
                        <a:pt x="85" y="13"/>
                      </a:cubicBezTo>
                      <a:cubicBezTo>
                        <a:pt x="26" y="81"/>
                        <a:pt x="0" y="178"/>
                        <a:pt x="23" y="266"/>
                      </a:cubicBezTo>
                      <a:cubicBezTo>
                        <a:pt x="28" y="280"/>
                        <a:pt x="38" y="287"/>
                        <a:pt x="49" y="287"/>
                      </a:cubicBezTo>
                      <a:cubicBezTo>
                        <a:pt x="62" y="287"/>
                        <a:pt x="75" y="277"/>
                        <a:pt x="75" y="259"/>
                      </a:cubicBezTo>
                      <a:cubicBezTo>
                        <a:pt x="85" y="181"/>
                        <a:pt x="101" y="120"/>
                        <a:pt x="137" y="52"/>
                      </a:cubicBezTo>
                      <a:cubicBezTo>
                        <a:pt x="156" y="28"/>
                        <a:pt x="134" y="1"/>
                        <a:pt x="11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0" name="Google Shape;1240;p9"/>
                <p:cNvSpPr/>
                <p:nvPr/>
              </p:nvSpPr>
              <p:spPr>
                <a:xfrm>
                  <a:off x="6007183" y="1950236"/>
                  <a:ext cx="16615" cy="174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" h="265" extrusionOk="0">
                      <a:moveTo>
                        <a:pt x="198" y="1"/>
                      </a:moveTo>
                      <a:cubicBezTo>
                        <a:pt x="197" y="1"/>
                        <a:pt x="196" y="1"/>
                        <a:pt x="195" y="1"/>
                      </a:cubicBezTo>
                      <a:cubicBezTo>
                        <a:pt x="81" y="10"/>
                        <a:pt x="0" y="140"/>
                        <a:pt x="46" y="244"/>
                      </a:cubicBezTo>
                      <a:cubicBezTo>
                        <a:pt x="52" y="258"/>
                        <a:pt x="65" y="264"/>
                        <a:pt x="77" y="264"/>
                      </a:cubicBezTo>
                      <a:cubicBezTo>
                        <a:pt x="94" y="264"/>
                        <a:pt x="111" y="251"/>
                        <a:pt x="107" y="227"/>
                      </a:cubicBezTo>
                      <a:cubicBezTo>
                        <a:pt x="91" y="159"/>
                        <a:pt x="143" y="98"/>
                        <a:pt x="208" y="85"/>
                      </a:cubicBezTo>
                      <a:cubicBezTo>
                        <a:pt x="252" y="75"/>
                        <a:pt x="244" y="1"/>
                        <a:pt x="19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1" name="Google Shape;1241;p9"/>
                <p:cNvSpPr/>
                <p:nvPr/>
              </p:nvSpPr>
              <p:spPr>
                <a:xfrm>
                  <a:off x="5902442" y="2162670"/>
                  <a:ext cx="19241" cy="13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" h="200" extrusionOk="0">
                      <a:moveTo>
                        <a:pt x="40" y="1"/>
                      </a:moveTo>
                      <a:cubicBezTo>
                        <a:pt x="14" y="1"/>
                        <a:pt x="0" y="38"/>
                        <a:pt x="27" y="57"/>
                      </a:cubicBezTo>
                      <a:cubicBezTo>
                        <a:pt x="92" y="106"/>
                        <a:pt x="157" y="154"/>
                        <a:pt x="228" y="196"/>
                      </a:cubicBezTo>
                      <a:cubicBezTo>
                        <a:pt x="233" y="199"/>
                        <a:pt x="237" y="200"/>
                        <a:pt x="241" y="200"/>
                      </a:cubicBezTo>
                      <a:cubicBezTo>
                        <a:pt x="267" y="200"/>
                        <a:pt x="292" y="164"/>
                        <a:pt x="267" y="144"/>
                      </a:cubicBezTo>
                      <a:cubicBezTo>
                        <a:pt x="202" y="89"/>
                        <a:pt x="131" y="51"/>
                        <a:pt x="57" y="5"/>
                      </a:cubicBezTo>
                      <a:cubicBezTo>
                        <a:pt x="51" y="2"/>
                        <a:pt x="45" y="1"/>
                        <a:pt x="4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2" name="Google Shape;1242;p9"/>
                <p:cNvSpPr/>
                <p:nvPr/>
              </p:nvSpPr>
              <p:spPr>
                <a:xfrm>
                  <a:off x="5931533" y="2183815"/>
                  <a:ext cx="23182" cy="12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" h="194" extrusionOk="0">
                      <a:moveTo>
                        <a:pt x="47" y="1"/>
                      </a:moveTo>
                      <a:cubicBezTo>
                        <a:pt x="21" y="1"/>
                        <a:pt x="1" y="39"/>
                        <a:pt x="31" y="53"/>
                      </a:cubicBezTo>
                      <a:cubicBezTo>
                        <a:pt x="112" y="98"/>
                        <a:pt x="193" y="146"/>
                        <a:pt x="278" y="189"/>
                      </a:cubicBezTo>
                      <a:cubicBezTo>
                        <a:pt x="284" y="192"/>
                        <a:pt x="290" y="193"/>
                        <a:pt x="296" y="193"/>
                      </a:cubicBezTo>
                      <a:cubicBezTo>
                        <a:pt x="329" y="193"/>
                        <a:pt x="353" y="143"/>
                        <a:pt x="317" y="124"/>
                      </a:cubicBezTo>
                      <a:cubicBezTo>
                        <a:pt x="236" y="82"/>
                        <a:pt x="145" y="43"/>
                        <a:pt x="61" y="4"/>
                      </a:cubicBezTo>
                      <a:cubicBezTo>
                        <a:pt x="56" y="2"/>
                        <a:pt x="52" y="1"/>
                        <a:pt x="4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3" name="Google Shape;1243;p9"/>
                <p:cNvSpPr/>
                <p:nvPr/>
              </p:nvSpPr>
              <p:spPr>
                <a:xfrm>
                  <a:off x="5966272" y="2202333"/>
                  <a:ext cx="23904" cy="12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" h="193" extrusionOk="0">
                      <a:moveTo>
                        <a:pt x="57" y="0"/>
                      </a:moveTo>
                      <a:cubicBezTo>
                        <a:pt x="25" y="0"/>
                        <a:pt x="1" y="48"/>
                        <a:pt x="37" y="65"/>
                      </a:cubicBezTo>
                      <a:lnTo>
                        <a:pt x="280" y="188"/>
                      </a:lnTo>
                      <a:cubicBezTo>
                        <a:pt x="286" y="191"/>
                        <a:pt x="293" y="193"/>
                        <a:pt x="299" y="193"/>
                      </a:cubicBezTo>
                      <a:cubicBezTo>
                        <a:pt x="338" y="193"/>
                        <a:pt x="364" y="137"/>
                        <a:pt x="319" y="117"/>
                      </a:cubicBezTo>
                      <a:cubicBezTo>
                        <a:pt x="238" y="78"/>
                        <a:pt x="154" y="43"/>
                        <a:pt x="73" y="4"/>
                      </a:cubicBezTo>
                      <a:cubicBezTo>
                        <a:pt x="67" y="1"/>
                        <a:pt x="62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4" name="Google Shape;1244;p9"/>
                <p:cNvSpPr/>
                <p:nvPr/>
              </p:nvSpPr>
              <p:spPr>
                <a:xfrm>
                  <a:off x="6000682" y="2221902"/>
                  <a:ext cx="19504" cy="11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" h="177" extrusionOk="0">
                      <a:moveTo>
                        <a:pt x="47" y="1"/>
                      </a:moveTo>
                      <a:cubicBezTo>
                        <a:pt x="20" y="1"/>
                        <a:pt x="1" y="39"/>
                        <a:pt x="31" y="56"/>
                      </a:cubicBezTo>
                      <a:lnTo>
                        <a:pt x="141" y="117"/>
                      </a:lnTo>
                      <a:cubicBezTo>
                        <a:pt x="174" y="137"/>
                        <a:pt x="206" y="159"/>
                        <a:pt x="242" y="172"/>
                      </a:cubicBezTo>
                      <a:cubicBezTo>
                        <a:pt x="247" y="175"/>
                        <a:pt x="252" y="176"/>
                        <a:pt x="257" y="176"/>
                      </a:cubicBezTo>
                      <a:cubicBezTo>
                        <a:pt x="285" y="176"/>
                        <a:pt x="296" y="130"/>
                        <a:pt x="271" y="107"/>
                      </a:cubicBezTo>
                      <a:cubicBezTo>
                        <a:pt x="239" y="88"/>
                        <a:pt x="200" y="75"/>
                        <a:pt x="164" y="56"/>
                      </a:cubicBezTo>
                      <a:cubicBezTo>
                        <a:pt x="129" y="39"/>
                        <a:pt x="96" y="17"/>
                        <a:pt x="60" y="4"/>
                      </a:cubicBezTo>
                      <a:cubicBezTo>
                        <a:pt x="56" y="2"/>
                        <a:pt x="51" y="1"/>
                        <a:pt x="4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5" name="Google Shape;1245;p9"/>
                <p:cNvSpPr/>
                <p:nvPr/>
              </p:nvSpPr>
              <p:spPr>
                <a:xfrm>
                  <a:off x="6043300" y="2207390"/>
                  <a:ext cx="20423" cy="21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" h="328" extrusionOk="0">
                      <a:moveTo>
                        <a:pt x="249" y="1"/>
                      </a:moveTo>
                      <a:cubicBezTo>
                        <a:pt x="239" y="1"/>
                        <a:pt x="229" y="5"/>
                        <a:pt x="221" y="14"/>
                      </a:cubicBezTo>
                      <a:cubicBezTo>
                        <a:pt x="150" y="95"/>
                        <a:pt x="79" y="183"/>
                        <a:pt x="17" y="273"/>
                      </a:cubicBezTo>
                      <a:cubicBezTo>
                        <a:pt x="1" y="300"/>
                        <a:pt x="24" y="328"/>
                        <a:pt x="50" y="328"/>
                      </a:cubicBezTo>
                      <a:cubicBezTo>
                        <a:pt x="59" y="328"/>
                        <a:pt x="68" y="324"/>
                        <a:pt x="76" y="315"/>
                      </a:cubicBezTo>
                      <a:cubicBezTo>
                        <a:pt x="147" y="235"/>
                        <a:pt x="221" y="150"/>
                        <a:pt x="286" y="66"/>
                      </a:cubicBezTo>
                      <a:cubicBezTo>
                        <a:pt x="311" y="39"/>
                        <a:pt x="279" y="1"/>
                        <a:pt x="24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6" name="Google Shape;1246;p9"/>
                <p:cNvSpPr/>
                <p:nvPr/>
              </p:nvSpPr>
              <p:spPr>
                <a:xfrm>
                  <a:off x="6068057" y="2179941"/>
                  <a:ext cx="17074" cy="144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" h="220" extrusionOk="0">
                      <a:moveTo>
                        <a:pt x="207" y="1"/>
                      </a:moveTo>
                      <a:cubicBezTo>
                        <a:pt x="200" y="1"/>
                        <a:pt x="192" y="3"/>
                        <a:pt x="185" y="8"/>
                      </a:cubicBezTo>
                      <a:cubicBezTo>
                        <a:pt x="155" y="37"/>
                        <a:pt x="133" y="69"/>
                        <a:pt x="107" y="99"/>
                      </a:cubicBezTo>
                      <a:cubicBezTo>
                        <a:pt x="78" y="128"/>
                        <a:pt x="48" y="157"/>
                        <a:pt x="16" y="180"/>
                      </a:cubicBezTo>
                      <a:cubicBezTo>
                        <a:pt x="0" y="193"/>
                        <a:pt x="17" y="219"/>
                        <a:pt x="34" y="219"/>
                      </a:cubicBezTo>
                      <a:cubicBezTo>
                        <a:pt x="38" y="219"/>
                        <a:pt x="42" y="218"/>
                        <a:pt x="45" y="215"/>
                      </a:cubicBezTo>
                      <a:cubicBezTo>
                        <a:pt x="117" y="176"/>
                        <a:pt x="197" y="118"/>
                        <a:pt x="240" y="50"/>
                      </a:cubicBezTo>
                      <a:cubicBezTo>
                        <a:pt x="260" y="27"/>
                        <a:pt x="235" y="1"/>
                        <a:pt x="20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7" name="Google Shape;1247;p9"/>
                <p:cNvSpPr/>
                <p:nvPr/>
              </p:nvSpPr>
              <p:spPr>
                <a:xfrm>
                  <a:off x="6084802" y="2166150"/>
                  <a:ext cx="12674" cy="110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" h="169" extrusionOk="0">
                      <a:moveTo>
                        <a:pt x="134" y="1"/>
                      </a:moveTo>
                      <a:cubicBezTo>
                        <a:pt x="124" y="1"/>
                        <a:pt x="115" y="5"/>
                        <a:pt x="108" y="14"/>
                      </a:cubicBezTo>
                      <a:cubicBezTo>
                        <a:pt x="79" y="46"/>
                        <a:pt x="56" y="79"/>
                        <a:pt x="23" y="111"/>
                      </a:cubicBezTo>
                      <a:cubicBezTo>
                        <a:pt x="1" y="136"/>
                        <a:pt x="23" y="169"/>
                        <a:pt x="49" y="169"/>
                      </a:cubicBezTo>
                      <a:cubicBezTo>
                        <a:pt x="57" y="169"/>
                        <a:pt x="65" y="166"/>
                        <a:pt x="72" y="160"/>
                      </a:cubicBezTo>
                      <a:cubicBezTo>
                        <a:pt x="98" y="130"/>
                        <a:pt x="130" y="101"/>
                        <a:pt x="163" y="69"/>
                      </a:cubicBezTo>
                      <a:cubicBezTo>
                        <a:pt x="193" y="42"/>
                        <a:pt x="163" y="1"/>
                        <a:pt x="1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248" name="Google Shape;1248;p9"/>
            <p:cNvGrpSpPr/>
            <p:nvPr/>
          </p:nvGrpSpPr>
          <p:grpSpPr>
            <a:xfrm rot="621006">
              <a:off x="862358" y="4314385"/>
              <a:ext cx="516793" cy="309327"/>
              <a:chOff x="4884983" y="2824599"/>
              <a:chExt cx="253545" cy="151760"/>
            </a:xfrm>
          </p:grpSpPr>
          <p:sp>
            <p:nvSpPr>
              <p:cNvPr id="1249" name="Google Shape;1249;p9"/>
              <p:cNvSpPr/>
              <p:nvPr/>
            </p:nvSpPr>
            <p:spPr>
              <a:xfrm>
                <a:off x="4884983" y="2871420"/>
                <a:ext cx="43474" cy="81693"/>
              </a:xfrm>
              <a:custGeom>
                <a:avLst/>
                <a:gdLst/>
                <a:ahLst/>
                <a:cxnLst/>
                <a:rect l="l" t="t" r="r" b="b"/>
                <a:pathLst>
                  <a:path w="662" h="1244" extrusionOk="0">
                    <a:moveTo>
                      <a:pt x="140" y="1"/>
                    </a:moveTo>
                    <a:cubicBezTo>
                      <a:pt x="125" y="1"/>
                      <a:pt x="109" y="11"/>
                      <a:pt x="108" y="32"/>
                    </a:cubicBezTo>
                    <a:lnTo>
                      <a:pt x="95" y="32"/>
                    </a:lnTo>
                    <a:cubicBezTo>
                      <a:pt x="30" y="32"/>
                      <a:pt x="30" y="129"/>
                      <a:pt x="95" y="133"/>
                    </a:cubicBezTo>
                    <a:lnTo>
                      <a:pt x="104" y="133"/>
                    </a:lnTo>
                    <a:cubicBezTo>
                      <a:pt x="95" y="291"/>
                      <a:pt x="91" y="450"/>
                      <a:pt x="78" y="609"/>
                    </a:cubicBezTo>
                    <a:cubicBezTo>
                      <a:pt x="65" y="732"/>
                      <a:pt x="49" y="862"/>
                      <a:pt x="30" y="988"/>
                    </a:cubicBezTo>
                    <a:cubicBezTo>
                      <a:pt x="20" y="1030"/>
                      <a:pt x="1" y="1082"/>
                      <a:pt x="7" y="1121"/>
                    </a:cubicBezTo>
                    <a:cubicBezTo>
                      <a:pt x="19" y="1219"/>
                      <a:pt x="128" y="1244"/>
                      <a:pt x="246" y="1244"/>
                    </a:cubicBezTo>
                    <a:cubicBezTo>
                      <a:pt x="354" y="1244"/>
                      <a:pt x="469" y="1223"/>
                      <a:pt x="522" y="1218"/>
                    </a:cubicBezTo>
                    <a:cubicBezTo>
                      <a:pt x="600" y="1215"/>
                      <a:pt x="600" y="1101"/>
                      <a:pt x="522" y="1098"/>
                    </a:cubicBezTo>
                    <a:cubicBezTo>
                      <a:pt x="507" y="1097"/>
                      <a:pt x="492" y="1096"/>
                      <a:pt x="476" y="1096"/>
                    </a:cubicBezTo>
                    <a:cubicBezTo>
                      <a:pt x="418" y="1096"/>
                      <a:pt x="353" y="1104"/>
                      <a:pt x="293" y="1104"/>
                    </a:cubicBezTo>
                    <a:cubicBezTo>
                      <a:pt x="262" y="1104"/>
                      <a:pt x="231" y="1102"/>
                      <a:pt x="205" y="1095"/>
                    </a:cubicBezTo>
                    <a:cubicBezTo>
                      <a:pt x="111" y="1069"/>
                      <a:pt x="153" y="1098"/>
                      <a:pt x="143" y="1004"/>
                    </a:cubicBezTo>
                    <a:cubicBezTo>
                      <a:pt x="133" y="936"/>
                      <a:pt x="159" y="855"/>
                      <a:pt x="169" y="787"/>
                    </a:cubicBezTo>
                    <a:cubicBezTo>
                      <a:pt x="172" y="761"/>
                      <a:pt x="172" y="732"/>
                      <a:pt x="172" y="709"/>
                    </a:cubicBezTo>
                    <a:cubicBezTo>
                      <a:pt x="227" y="713"/>
                      <a:pt x="284" y="716"/>
                      <a:pt x="341" y="716"/>
                    </a:cubicBezTo>
                    <a:cubicBezTo>
                      <a:pt x="388" y="716"/>
                      <a:pt x="435" y="714"/>
                      <a:pt x="480" y="709"/>
                    </a:cubicBezTo>
                    <a:cubicBezTo>
                      <a:pt x="542" y="700"/>
                      <a:pt x="545" y="612"/>
                      <a:pt x="480" y="612"/>
                    </a:cubicBezTo>
                    <a:cubicBezTo>
                      <a:pt x="380" y="615"/>
                      <a:pt x="276" y="622"/>
                      <a:pt x="179" y="622"/>
                    </a:cubicBezTo>
                    <a:cubicBezTo>
                      <a:pt x="188" y="460"/>
                      <a:pt x="192" y="304"/>
                      <a:pt x="185" y="142"/>
                    </a:cubicBezTo>
                    <a:lnTo>
                      <a:pt x="185" y="142"/>
                    </a:lnTo>
                    <a:cubicBezTo>
                      <a:pt x="321" y="152"/>
                      <a:pt x="454" y="162"/>
                      <a:pt x="593" y="165"/>
                    </a:cubicBezTo>
                    <a:cubicBezTo>
                      <a:pt x="661" y="162"/>
                      <a:pt x="658" y="52"/>
                      <a:pt x="584" y="49"/>
                    </a:cubicBezTo>
                    <a:cubicBezTo>
                      <a:pt x="448" y="36"/>
                      <a:pt x="308" y="36"/>
                      <a:pt x="172" y="32"/>
                    </a:cubicBezTo>
                    <a:cubicBezTo>
                      <a:pt x="171" y="11"/>
                      <a:pt x="155" y="1"/>
                      <a:pt x="1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0" name="Google Shape;1250;p9"/>
              <p:cNvSpPr/>
              <p:nvPr/>
            </p:nvSpPr>
            <p:spPr>
              <a:xfrm>
                <a:off x="4938831" y="2919357"/>
                <a:ext cx="34936" cy="31916"/>
              </a:xfrm>
              <a:custGeom>
                <a:avLst/>
                <a:gdLst/>
                <a:ahLst/>
                <a:cxnLst/>
                <a:rect l="l" t="t" r="r" b="b"/>
                <a:pathLst>
                  <a:path w="532" h="486" extrusionOk="0">
                    <a:moveTo>
                      <a:pt x="36" y="1"/>
                    </a:moveTo>
                    <a:cubicBezTo>
                      <a:pt x="17" y="1"/>
                      <a:pt x="0" y="14"/>
                      <a:pt x="0" y="41"/>
                    </a:cubicBezTo>
                    <a:cubicBezTo>
                      <a:pt x="0" y="161"/>
                      <a:pt x="16" y="277"/>
                      <a:pt x="33" y="401"/>
                    </a:cubicBezTo>
                    <a:cubicBezTo>
                      <a:pt x="33" y="413"/>
                      <a:pt x="36" y="420"/>
                      <a:pt x="36" y="433"/>
                    </a:cubicBezTo>
                    <a:cubicBezTo>
                      <a:pt x="40" y="460"/>
                      <a:pt x="61" y="471"/>
                      <a:pt x="83" y="471"/>
                    </a:cubicBezTo>
                    <a:cubicBezTo>
                      <a:pt x="111" y="471"/>
                      <a:pt x="143" y="451"/>
                      <a:pt x="143" y="420"/>
                    </a:cubicBezTo>
                    <a:cubicBezTo>
                      <a:pt x="136" y="336"/>
                      <a:pt x="159" y="161"/>
                      <a:pt x="272" y="141"/>
                    </a:cubicBezTo>
                    <a:cubicBezTo>
                      <a:pt x="278" y="140"/>
                      <a:pt x="284" y="140"/>
                      <a:pt x="290" y="140"/>
                    </a:cubicBezTo>
                    <a:cubicBezTo>
                      <a:pt x="378" y="140"/>
                      <a:pt x="395" y="280"/>
                      <a:pt x="395" y="371"/>
                    </a:cubicBezTo>
                    <a:cubicBezTo>
                      <a:pt x="386" y="384"/>
                      <a:pt x="376" y="404"/>
                      <a:pt x="379" y="430"/>
                    </a:cubicBezTo>
                    <a:cubicBezTo>
                      <a:pt x="386" y="446"/>
                      <a:pt x="392" y="456"/>
                      <a:pt x="405" y="469"/>
                    </a:cubicBezTo>
                    <a:cubicBezTo>
                      <a:pt x="418" y="481"/>
                      <a:pt x="432" y="486"/>
                      <a:pt x="447" y="486"/>
                    </a:cubicBezTo>
                    <a:cubicBezTo>
                      <a:pt x="451" y="486"/>
                      <a:pt x="456" y="485"/>
                      <a:pt x="460" y="485"/>
                    </a:cubicBezTo>
                    <a:cubicBezTo>
                      <a:pt x="467" y="485"/>
                      <a:pt x="467" y="485"/>
                      <a:pt x="470" y="482"/>
                    </a:cubicBezTo>
                    <a:cubicBezTo>
                      <a:pt x="489" y="478"/>
                      <a:pt x="509" y="462"/>
                      <a:pt x="509" y="439"/>
                    </a:cubicBezTo>
                    <a:cubicBezTo>
                      <a:pt x="531" y="279"/>
                      <a:pt x="478" y="15"/>
                      <a:pt x="280" y="15"/>
                    </a:cubicBezTo>
                    <a:cubicBezTo>
                      <a:pt x="277" y="15"/>
                      <a:pt x="275" y="15"/>
                      <a:pt x="272" y="15"/>
                    </a:cubicBezTo>
                    <a:cubicBezTo>
                      <a:pt x="185" y="18"/>
                      <a:pt x="127" y="73"/>
                      <a:pt x="84" y="141"/>
                    </a:cubicBezTo>
                    <a:cubicBezTo>
                      <a:pt x="81" y="109"/>
                      <a:pt x="78" y="77"/>
                      <a:pt x="78" y="41"/>
                    </a:cubicBezTo>
                    <a:cubicBezTo>
                      <a:pt x="75" y="15"/>
                      <a:pt x="55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1" name="Google Shape;1251;p9"/>
              <p:cNvSpPr/>
              <p:nvPr/>
            </p:nvSpPr>
            <p:spPr>
              <a:xfrm>
                <a:off x="4962208" y="2901298"/>
                <a:ext cx="35265" cy="1123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171" extrusionOk="0">
                    <a:moveTo>
                      <a:pt x="444" y="0"/>
                    </a:moveTo>
                    <a:cubicBezTo>
                      <a:pt x="439" y="0"/>
                      <a:pt x="434" y="1"/>
                      <a:pt x="428" y="2"/>
                    </a:cubicBezTo>
                    <a:cubicBezTo>
                      <a:pt x="409" y="8"/>
                      <a:pt x="402" y="24"/>
                      <a:pt x="396" y="41"/>
                    </a:cubicBezTo>
                    <a:cubicBezTo>
                      <a:pt x="393" y="41"/>
                      <a:pt x="393" y="41"/>
                      <a:pt x="389" y="44"/>
                    </a:cubicBezTo>
                    <a:cubicBezTo>
                      <a:pt x="370" y="47"/>
                      <a:pt x="347" y="47"/>
                      <a:pt x="328" y="50"/>
                    </a:cubicBezTo>
                    <a:cubicBezTo>
                      <a:pt x="299" y="57"/>
                      <a:pt x="266" y="60"/>
                      <a:pt x="240" y="60"/>
                    </a:cubicBezTo>
                    <a:cubicBezTo>
                      <a:pt x="176" y="66"/>
                      <a:pt x="114" y="73"/>
                      <a:pt x="49" y="83"/>
                    </a:cubicBezTo>
                    <a:cubicBezTo>
                      <a:pt x="1" y="92"/>
                      <a:pt x="14" y="170"/>
                      <a:pt x="59" y="170"/>
                    </a:cubicBezTo>
                    <a:cubicBezTo>
                      <a:pt x="140" y="164"/>
                      <a:pt x="218" y="157"/>
                      <a:pt x="299" y="154"/>
                    </a:cubicBezTo>
                    <a:cubicBezTo>
                      <a:pt x="350" y="147"/>
                      <a:pt x="422" y="157"/>
                      <a:pt x="470" y="131"/>
                    </a:cubicBezTo>
                    <a:cubicBezTo>
                      <a:pt x="537" y="95"/>
                      <a:pt x="513" y="0"/>
                      <a:pt x="4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2" name="Google Shape;1252;p9"/>
              <p:cNvSpPr/>
              <p:nvPr/>
            </p:nvSpPr>
            <p:spPr>
              <a:xfrm>
                <a:off x="4949666" y="2889216"/>
                <a:ext cx="44656" cy="8603"/>
              </a:xfrm>
              <a:custGeom>
                <a:avLst/>
                <a:gdLst/>
                <a:ahLst/>
                <a:cxnLst/>
                <a:rect l="l" t="t" r="r" b="b"/>
                <a:pathLst>
                  <a:path w="680" h="131" extrusionOk="0">
                    <a:moveTo>
                      <a:pt x="161" y="0"/>
                    </a:moveTo>
                    <a:cubicBezTo>
                      <a:pt x="123" y="0"/>
                      <a:pt x="86" y="0"/>
                      <a:pt x="49" y="1"/>
                    </a:cubicBezTo>
                    <a:cubicBezTo>
                      <a:pt x="0" y="1"/>
                      <a:pt x="0" y="72"/>
                      <a:pt x="49" y="79"/>
                    </a:cubicBezTo>
                    <a:cubicBezTo>
                      <a:pt x="237" y="95"/>
                      <a:pt x="422" y="118"/>
                      <a:pt x="606" y="131"/>
                    </a:cubicBezTo>
                    <a:cubicBezTo>
                      <a:pt x="607" y="131"/>
                      <a:pt x="608" y="131"/>
                      <a:pt x="609" y="131"/>
                    </a:cubicBezTo>
                    <a:cubicBezTo>
                      <a:pt x="665" y="131"/>
                      <a:pt x="680" y="40"/>
                      <a:pt x="626" y="30"/>
                    </a:cubicBezTo>
                    <a:cubicBezTo>
                      <a:pt x="474" y="7"/>
                      <a:pt x="316" y="0"/>
                      <a:pt x="1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3" name="Google Shape;1253;p9"/>
              <p:cNvSpPr/>
              <p:nvPr/>
            </p:nvSpPr>
            <p:spPr>
              <a:xfrm>
                <a:off x="5008373" y="2905173"/>
                <a:ext cx="123394" cy="9653"/>
              </a:xfrm>
              <a:custGeom>
                <a:avLst/>
                <a:gdLst/>
                <a:ahLst/>
                <a:cxnLst/>
                <a:rect l="l" t="t" r="r" b="b"/>
                <a:pathLst>
                  <a:path w="1879" h="147" extrusionOk="0">
                    <a:moveTo>
                      <a:pt x="1719" y="0"/>
                    </a:moveTo>
                    <a:cubicBezTo>
                      <a:pt x="1700" y="0"/>
                      <a:pt x="1683" y="6"/>
                      <a:pt x="1675" y="17"/>
                    </a:cubicBezTo>
                    <a:cubicBezTo>
                      <a:pt x="1363" y="12"/>
                      <a:pt x="1051" y="6"/>
                      <a:pt x="739" y="6"/>
                    </a:cubicBezTo>
                    <a:cubicBezTo>
                      <a:pt x="511" y="6"/>
                      <a:pt x="283" y="9"/>
                      <a:pt x="56" y="17"/>
                    </a:cubicBezTo>
                    <a:cubicBezTo>
                      <a:pt x="1" y="17"/>
                      <a:pt x="1" y="101"/>
                      <a:pt x="56" y="101"/>
                    </a:cubicBezTo>
                    <a:cubicBezTo>
                      <a:pt x="632" y="105"/>
                      <a:pt x="1215" y="105"/>
                      <a:pt x="1795" y="147"/>
                    </a:cubicBezTo>
                    <a:cubicBezTo>
                      <a:pt x="1796" y="147"/>
                      <a:pt x="1797" y="147"/>
                      <a:pt x="1798" y="147"/>
                    </a:cubicBezTo>
                    <a:cubicBezTo>
                      <a:pt x="1870" y="147"/>
                      <a:pt x="1879" y="36"/>
                      <a:pt x="1811" y="20"/>
                    </a:cubicBezTo>
                    <a:cubicBezTo>
                      <a:pt x="1782" y="14"/>
                      <a:pt x="1756" y="7"/>
                      <a:pt x="1730" y="1"/>
                    </a:cubicBezTo>
                    <a:cubicBezTo>
                      <a:pt x="1727" y="0"/>
                      <a:pt x="1723" y="0"/>
                      <a:pt x="17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4" name="Google Shape;1254;p9"/>
              <p:cNvSpPr/>
              <p:nvPr/>
            </p:nvSpPr>
            <p:spPr>
              <a:xfrm>
                <a:off x="5027548" y="2830049"/>
                <a:ext cx="41306" cy="69348"/>
              </a:xfrm>
              <a:custGeom>
                <a:avLst/>
                <a:gdLst/>
                <a:ahLst/>
                <a:cxnLst/>
                <a:rect l="l" t="t" r="r" b="b"/>
                <a:pathLst>
                  <a:path w="629" h="1056" extrusionOk="0">
                    <a:moveTo>
                      <a:pt x="182" y="1"/>
                    </a:moveTo>
                    <a:cubicBezTo>
                      <a:pt x="159" y="1"/>
                      <a:pt x="137" y="14"/>
                      <a:pt x="130" y="44"/>
                    </a:cubicBezTo>
                    <a:cubicBezTo>
                      <a:pt x="55" y="364"/>
                      <a:pt x="0" y="691"/>
                      <a:pt x="10" y="1019"/>
                    </a:cubicBezTo>
                    <a:cubicBezTo>
                      <a:pt x="10" y="1043"/>
                      <a:pt x="28" y="1055"/>
                      <a:pt x="46" y="1055"/>
                    </a:cubicBezTo>
                    <a:cubicBezTo>
                      <a:pt x="65" y="1055"/>
                      <a:pt x="84" y="1043"/>
                      <a:pt x="88" y="1019"/>
                    </a:cubicBezTo>
                    <a:cubicBezTo>
                      <a:pt x="91" y="957"/>
                      <a:pt x="97" y="892"/>
                      <a:pt x="107" y="834"/>
                    </a:cubicBezTo>
                    <a:cubicBezTo>
                      <a:pt x="109" y="834"/>
                      <a:pt x="111" y="835"/>
                      <a:pt x="113" y="835"/>
                    </a:cubicBezTo>
                    <a:cubicBezTo>
                      <a:pt x="143" y="835"/>
                      <a:pt x="170" y="790"/>
                      <a:pt x="143" y="769"/>
                    </a:cubicBezTo>
                    <a:cubicBezTo>
                      <a:pt x="130" y="756"/>
                      <a:pt x="136" y="737"/>
                      <a:pt x="156" y="714"/>
                    </a:cubicBezTo>
                    <a:cubicBezTo>
                      <a:pt x="282" y="789"/>
                      <a:pt x="399" y="866"/>
                      <a:pt x="512" y="954"/>
                    </a:cubicBezTo>
                    <a:cubicBezTo>
                      <a:pt x="526" y="964"/>
                      <a:pt x="540" y="969"/>
                      <a:pt x="552" y="969"/>
                    </a:cubicBezTo>
                    <a:cubicBezTo>
                      <a:pt x="599" y="969"/>
                      <a:pt x="628" y="909"/>
                      <a:pt x="580" y="876"/>
                    </a:cubicBezTo>
                    <a:cubicBezTo>
                      <a:pt x="467" y="795"/>
                      <a:pt x="347" y="724"/>
                      <a:pt x="220" y="662"/>
                    </a:cubicBezTo>
                    <a:cubicBezTo>
                      <a:pt x="266" y="630"/>
                      <a:pt x="314" y="598"/>
                      <a:pt x="324" y="591"/>
                    </a:cubicBezTo>
                    <a:cubicBezTo>
                      <a:pt x="399" y="536"/>
                      <a:pt x="476" y="494"/>
                      <a:pt x="535" y="432"/>
                    </a:cubicBezTo>
                    <a:cubicBezTo>
                      <a:pt x="570" y="397"/>
                      <a:pt x="539" y="349"/>
                      <a:pt x="499" y="349"/>
                    </a:cubicBezTo>
                    <a:cubicBezTo>
                      <a:pt x="491" y="349"/>
                      <a:pt x="484" y="351"/>
                      <a:pt x="476" y="355"/>
                    </a:cubicBezTo>
                    <a:cubicBezTo>
                      <a:pt x="405" y="390"/>
                      <a:pt x="347" y="448"/>
                      <a:pt x="282" y="494"/>
                    </a:cubicBezTo>
                    <a:cubicBezTo>
                      <a:pt x="237" y="529"/>
                      <a:pt x="185" y="562"/>
                      <a:pt x="139" y="601"/>
                    </a:cubicBezTo>
                    <a:cubicBezTo>
                      <a:pt x="162" y="448"/>
                      <a:pt x="191" y="299"/>
                      <a:pt x="227" y="147"/>
                    </a:cubicBezTo>
                    <a:cubicBezTo>
                      <a:pt x="253" y="141"/>
                      <a:pt x="272" y="115"/>
                      <a:pt x="259" y="82"/>
                    </a:cubicBezTo>
                    <a:cubicBezTo>
                      <a:pt x="256" y="73"/>
                      <a:pt x="253" y="60"/>
                      <a:pt x="243" y="44"/>
                    </a:cubicBezTo>
                    <a:cubicBezTo>
                      <a:pt x="233" y="17"/>
                      <a:pt x="207" y="1"/>
                      <a:pt x="1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5" name="Google Shape;1255;p9"/>
              <p:cNvSpPr/>
              <p:nvPr/>
            </p:nvSpPr>
            <p:spPr>
              <a:xfrm>
                <a:off x="5066949" y="2860913"/>
                <a:ext cx="41044" cy="27516"/>
              </a:xfrm>
              <a:custGeom>
                <a:avLst/>
                <a:gdLst/>
                <a:ahLst/>
                <a:cxnLst/>
                <a:rect l="l" t="t" r="r" b="b"/>
                <a:pathLst>
                  <a:path w="625" h="419" extrusionOk="0">
                    <a:moveTo>
                      <a:pt x="199" y="0"/>
                    </a:moveTo>
                    <a:cubicBezTo>
                      <a:pt x="171" y="0"/>
                      <a:pt x="144" y="37"/>
                      <a:pt x="158" y="66"/>
                    </a:cubicBezTo>
                    <a:cubicBezTo>
                      <a:pt x="184" y="115"/>
                      <a:pt x="210" y="160"/>
                      <a:pt x="239" y="209"/>
                    </a:cubicBezTo>
                    <a:cubicBezTo>
                      <a:pt x="178" y="244"/>
                      <a:pt x="119" y="277"/>
                      <a:pt x="48" y="302"/>
                    </a:cubicBezTo>
                    <a:cubicBezTo>
                      <a:pt x="1" y="320"/>
                      <a:pt x="13" y="389"/>
                      <a:pt x="59" y="389"/>
                    </a:cubicBezTo>
                    <a:cubicBezTo>
                      <a:pt x="64" y="389"/>
                      <a:pt x="69" y="388"/>
                      <a:pt x="74" y="387"/>
                    </a:cubicBezTo>
                    <a:cubicBezTo>
                      <a:pt x="145" y="364"/>
                      <a:pt x="223" y="328"/>
                      <a:pt x="297" y="293"/>
                    </a:cubicBezTo>
                    <a:cubicBezTo>
                      <a:pt x="304" y="306"/>
                      <a:pt x="307" y="312"/>
                      <a:pt x="314" y="322"/>
                    </a:cubicBezTo>
                    <a:cubicBezTo>
                      <a:pt x="304" y="335"/>
                      <a:pt x="301" y="351"/>
                      <a:pt x="304" y="367"/>
                    </a:cubicBezTo>
                    <a:cubicBezTo>
                      <a:pt x="312" y="403"/>
                      <a:pt x="337" y="419"/>
                      <a:pt x="363" y="419"/>
                    </a:cubicBezTo>
                    <a:cubicBezTo>
                      <a:pt x="402" y="419"/>
                      <a:pt x="444" y="383"/>
                      <a:pt x="430" y="328"/>
                    </a:cubicBezTo>
                    <a:cubicBezTo>
                      <a:pt x="421" y="302"/>
                      <a:pt x="404" y="273"/>
                      <a:pt x="385" y="244"/>
                    </a:cubicBezTo>
                    <a:cubicBezTo>
                      <a:pt x="456" y="202"/>
                      <a:pt x="531" y="150"/>
                      <a:pt x="592" y="95"/>
                    </a:cubicBezTo>
                    <a:cubicBezTo>
                      <a:pt x="625" y="65"/>
                      <a:pt x="594" y="6"/>
                      <a:pt x="555" y="6"/>
                    </a:cubicBezTo>
                    <a:cubicBezTo>
                      <a:pt x="547" y="6"/>
                      <a:pt x="539" y="9"/>
                      <a:pt x="531" y="14"/>
                    </a:cubicBezTo>
                    <a:cubicBezTo>
                      <a:pt x="463" y="63"/>
                      <a:pt x="395" y="111"/>
                      <a:pt x="323" y="157"/>
                    </a:cubicBezTo>
                    <a:cubicBezTo>
                      <a:pt x="291" y="108"/>
                      <a:pt x="259" y="59"/>
                      <a:pt x="226" y="14"/>
                    </a:cubicBezTo>
                    <a:cubicBezTo>
                      <a:pt x="218" y="4"/>
                      <a:pt x="209" y="0"/>
                      <a:pt x="1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6" name="Google Shape;1256;p9"/>
              <p:cNvSpPr/>
              <p:nvPr/>
            </p:nvSpPr>
            <p:spPr>
              <a:xfrm>
                <a:off x="5094989" y="2824599"/>
                <a:ext cx="43539" cy="33623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12" extrusionOk="0">
                    <a:moveTo>
                      <a:pt x="134" y="1"/>
                    </a:moveTo>
                    <a:cubicBezTo>
                      <a:pt x="64" y="1"/>
                      <a:pt x="0" y="45"/>
                      <a:pt x="10" y="133"/>
                    </a:cubicBezTo>
                    <a:cubicBezTo>
                      <a:pt x="11" y="158"/>
                      <a:pt x="32" y="172"/>
                      <a:pt x="52" y="172"/>
                    </a:cubicBezTo>
                    <a:cubicBezTo>
                      <a:pt x="70" y="172"/>
                      <a:pt x="88" y="160"/>
                      <a:pt x="88" y="133"/>
                    </a:cubicBezTo>
                    <a:cubicBezTo>
                      <a:pt x="110" y="116"/>
                      <a:pt x="131" y="106"/>
                      <a:pt x="147" y="106"/>
                    </a:cubicBezTo>
                    <a:cubicBezTo>
                      <a:pt x="169" y="106"/>
                      <a:pt x="184" y="124"/>
                      <a:pt x="188" y="162"/>
                    </a:cubicBezTo>
                    <a:cubicBezTo>
                      <a:pt x="191" y="195"/>
                      <a:pt x="191" y="227"/>
                      <a:pt x="185" y="259"/>
                    </a:cubicBezTo>
                    <a:cubicBezTo>
                      <a:pt x="181" y="289"/>
                      <a:pt x="172" y="311"/>
                      <a:pt x="169" y="340"/>
                    </a:cubicBezTo>
                    <a:cubicBezTo>
                      <a:pt x="165" y="389"/>
                      <a:pt x="169" y="438"/>
                      <a:pt x="207" y="470"/>
                    </a:cubicBezTo>
                    <a:cubicBezTo>
                      <a:pt x="243" y="501"/>
                      <a:pt x="294" y="512"/>
                      <a:pt x="348" y="512"/>
                    </a:cubicBezTo>
                    <a:cubicBezTo>
                      <a:pt x="431" y="512"/>
                      <a:pt x="521" y="486"/>
                      <a:pt x="580" y="467"/>
                    </a:cubicBezTo>
                    <a:cubicBezTo>
                      <a:pt x="663" y="443"/>
                      <a:pt x="640" y="341"/>
                      <a:pt x="576" y="341"/>
                    </a:cubicBezTo>
                    <a:cubicBezTo>
                      <a:pt x="570" y="341"/>
                      <a:pt x="564" y="342"/>
                      <a:pt x="557" y="344"/>
                    </a:cubicBezTo>
                    <a:cubicBezTo>
                      <a:pt x="500" y="365"/>
                      <a:pt x="440" y="383"/>
                      <a:pt x="380" y="383"/>
                    </a:cubicBezTo>
                    <a:cubicBezTo>
                      <a:pt x="376" y="383"/>
                      <a:pt x="371" y="383"/>
                      <a:pt x="366" y="382"/>
                    </a:cubicBezTo>
                    <a:cubicBezTo>
                      <a:pt x="282" y="376"/>
                      <a:pt x="295" y="357"/>
                      <a:pt x="301" y="279"/>
                    </a:cubicBezTo>
                    <a:cubicBezTo>
                      <a:pt x="311" y="204"/>
                      <a:pt x="311" y="123"/>
                      <a:pt x="256" y="59"/>
                    </a:cubicBezTo>
                    <a:cubicBezTo>
                      <a:pt x="226" y="20"/>
                      <a:pt x="179" y="1"/>
                      <a:pt x="1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7" name="Google Shape;1257;p9"/>
              <p:cNvSpPr/>
              <p:nvPr/>
            </p:nvSpPr>
            <p:spPr>
              <a:xfrm>
                <a:off x="5055260" y="2918635"/>
                <a:ext cx="72303" cy="57724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879" extrusionOk="0">
                    <a:moveTo>
                      <a:pt x="405" y="1"/>
                    </a:moveTo>
                    <a:cubicBezTo>
                      <a:pt x="268" y="1"/>
                      <a:pt x="103" y="144"/>
                      <a:pt x="28" y="224"/>
                    </a:cubicBezTo>
                    <a:cubicBezTo>
                      <a:pt x="1" y="256"/>
                      <a:pt x="28" y="297"/>
                      <a:pt x="61" y="297"/>
                    </a:cubicBezTo>
                    <a:cubicBezTo>
                      <a:pt x="70" y="297"/>
                      <a:pt x="80" y="293"/>
                      <a:pt x="90" y="285"/>
                    </a:cubicBezTo>
                    <a:cubicBezTo>
                      <a:pt x="135" y="240"/>
                      <a:pt x="200" y="159"/>
                      <a:pt x="262" y="143"/>
                    </a:cubicBezTo>
                    <a:cubicBezTo>
                      <a:pt x="296" y="136"/>
                      <a:pt x="324" y="133"/>
                      <a:pt x="348" y="133"/>
                    </a:cubicBezTo>
                    <a:cubicBezTo>
                      <a:pt x="515" y="133"/>
                      <a:pt x="419" y="291"/>
                      <a:pt x="382" y="382"/>
                    </a:cubicBezTo>
                    <a:cubicBezTo>
                      <a:pt x="323" y="525"/>
                      <a:pt x="249" y="654"/>
                      <a:pt x="158" y="781"/>
                    </a:cubicBezTo>
                    <a:cubicBezTo>
                      <a:pt x="130" y="819"/>
                      <a:pt x="166" y="878"/>
                      <a:pt x="210" y="878"/>
                    </a:cubicBezTo>
                    <a:cubicBezTo>
                      <a:pt x="211" y="878"/>
                      <a:pt x="212" y="878"/>
                      <a:pt x="213" y="878"/>
                    </a:cubicBezTo>
                    <a:cubicBezTo>
                      <a:pt x="485" y="852"/>
                      <a:pt x="748" y="862"/>
                      <a:pt x="1020" y="855"/>
                    </a:cubicBezTo>
                    <a:cubicBezTo>
                      <a:pt x="1101" y="855"/>
                      <a:pt x="1097" y="742"/>
                      <a:pt x="1020" y="735"/>
                    </a:cubicBezTo>
                    <a:cubicBezTo>
                      <a:pt x="924" y="723"/>
                      <a:pt x="827" y="718"/>
                      <a:pt x="728" y="718"/>
                    </a:cubicBezTo>
                    <a:cubicBezTo>
                      <a:pt x="599" y="718"/>
                      <a:pt x="468" y="726"/>
                      <a:pt x="339" y="735"/>
                    </a:cubicBezTo>
                    <a:cubicBezTo>
                      <a:pt x="401" y="635"/>
                      <a:pt x="453" y="531"/>
                      <a:pt x="498" y="424"/>
                    </a:cubicBezTo>
                    <a:cubicBezTo>
                      <a:pt x="531" y="334"/>
                      <a:pt x="608" y="191"/>
                      <a:pt x="556" y="94"/>
                    </a:cubicBezTo>
                    <a:cubicBezTo>
                      <a:pt x="517" y="26"/>
                      <a:pt x="463" y="1"/>
                      <a:pt x="4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58" name="Google Shape;1258;p9"/>
            <p:cNvGrpSpPr/>
            <p:nvPr/>
          </p:nvGrpSpPr>
          <p:grpSpPr>
            <a:xfrm rot="2201670">
              <a:off x="2494572" y="29354"/>
              <a:ext cx="522030" cy="188202"/>
              <a:chOff x="3781827" y="2039675"/>
              <a:chExt cx="256107" cy="92332"/>
            </a:xfrm>
          </p:grpSpPr>
          <p:sp>
            <p:nvSpPr>
              <p:cNvPr id="1259" name="Google Shape;1259;p9"/>
              <p:cNvSpPr/>
              <p:nvPr/>
            </p:nvSpPr>
            <p:spPr>
              <a:xfrm>
                <a:off x="3781827" y="2053399"/>
                <a:ext cx="84846" cy="78607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197" extrusionOk="0">
                    <a:moveTo>
                      <a:pt x="315" y="168"/>
                    </a:moveTo>
                    <a:cubicBezTo>
                      <a:pt x="533" y="168"/>
                      <a:pt x="723" y="562"/>
                      <a:pt x="586" y="772"/>
                    </a:cubicBezTo>
                    <a:cubicBezTo>
                      <a:pt x="530" y="707"/>
                      <a:pt x="469" y="649"/>
                      <a:pt x="407" y="597"/>
                    </a:cubicBezTo>
                    <a:cubicBezTo>
                      <a:pt x="399" y="590"/>
                      <a:pt x="391" y="587"/>
                      <a:pt x="382" y="587"/>
                    </a:cubicBezTo>
                    <a:cubicBezTo>
                      <a:pt x="352" y="587"/>
                      <a:pt x="325" y="624"/>
                      <a:pt x="352" y="652"/>
                    </a:cubicBezTo>
                    <a:cubicBezTo>
                      <a:pt x="417" y="710"/>
                      <a:pt x="472" y="775"/>
                      <a:pt x="517" y="840"/>
                    </a:cubicBezTo>
                    <a:cubicBezTo>
                      <a:pt x="511" y="843"/>
                      <a:pt x="501" y="853"/>
                      <a:pt x="495" y="856"/>
                    </a:cubicBezTo>
                    <a:cubicBezTo>
                      <a:pt x="454" y="878"/>
                      <a:pt x="416" y="887"/>
                      <a:pt x="381" y="887"/>
                    </a:cubicBezTo>
                    <a:cubicBezTo>
                      <a:pt x="237" y="887"/>
                      <a:pt x="144" y="726"/>
                      <a:pt x="138" y="577"/>
                    </a:cubicBezTo>
                    <a:cubicBezTo>
                      <a:pt x="132" y="506"/>
                      <a:pt x="145" y="438"/>
                      <a:pt x="164" y="370"/>
                    </a:cubicBezTo>
                    <a:cubicBezTo>
                      <a:pt x="174" y="338"/>
                      <a:pt x="194" y="254"/>
                      <a:pt x="229" y="189"/>
                    </a:cubicBezTo>
                    <a:cubicBezTo>
                      <a:pt x="258" y="174"/>
                      <a:pt x="286" y="168"/>
                      <a:pt x="315" y="168"/>
                    </a:cubicBezTo>
                    <a:close/>
                    <a:moveTo>
                      <a:pt x="320" y="1"/>
                    </a:moveTo>
                    <a:cubicBezTo>
                      <a:pt x="273" y="1"/>
                      <a:pt x="231" y="30"/>
                      <a:pt x="194" y="75"/>
                    </a:cubicBezTo>
                    <a:cubicBezTo>
                      <a:pt x="177" y="82"/>
                      <a:pt x="164" y="92"/>
                      <a:pt x="155" y="101"/>
                    </a:cubicBezTo>
                    <a:cubicBezTo>
                      <a:pt x="138" y="117"/>
                      <a:pt x="132" y="140"/>
                      <a:pt x="142" y="156"/>
                    </a:cubicBezTo>
                    <a:cubicBezTo>
                      <a:pt x="80" y="263"/>
                      <a:pt x="41" y="403"/>
                      <a:pt x="32" y="471"/>
                    </a:cubicBezTo>
                    <a:cubicBezTo>
                      <a:pt x="1" y="702"/>
                      <a:pt x="126" y="1007"/>
                      <a:pt x="390" y="1007"/>
                    </a:cubicBezTo>
                    <a:cubicBezTo>
                      <a:pt x="403" y="1007"/>
                      <a:pt x="416" y="1007"/>
                      <a:pt x="430" y="1005"/>
                    </a:cubicBezTo>
                    <a:cubicBezTo>
                      <a:pt x="495" y="999"/>
                      <a:pt x="547" y="976"/>
                      <a:pt x="592" y="944"/>
                    </a:cubicBezTo>
                    <a:cubicBezTo>
                      <a:pt x="631" y="1018"/>
                      <a:pt x="667" y="1089"/>
                      <a:pt x="705" y="1170"/>
                    </a:cubicBezTo>
                    <a:cubicBezTo>
                      <a:pt x="713" y="1189"/>
                      <a:pt x="729" y="1197"/>
                      <a:pt x="745" y="1197"/>
                    </a:cubicBezTo>
                    <a:cubicBezTo>
                      <a:pt x="778" y="1197"/>
                      <a:pt x="813" y="1168"/>
                      <a:pt x="803" y="1131"/>
                    </a:cubicBezTo>
                    <a:cubicBezTo>
                      <a:pt x="773" y="1041"/>
                      <a:pt x="728" y="953"/>
                      <a:pt x="673" y="872"/>
                    </a:cubicBezTo>
                    <a:cubicBezTo>
                      <a:pt x="731" y="795"/>
                      <a:pt x="764" y="694"/>
                      <a:pt x="764" y="590"/>
                    </a:cubicBezTo>
                    <a:cubicBezTo>
                      <a:pt x="770" y="597"/>
                      <a:pt x="777" y="597"/>
                      <a:pt x="786" y="597"/>
                    </a:cubicBezTo>
                    <a:cubicBezTo>
                      <a:pt x="906" y="597"/>
                      <a:pt x="1025" y="601"/>
                      <a:pt x="1144" y="601"/>
                    </a:cubicBezTo>
                    <a:cubicBezTo>
                      <a:pt x="1174" y="601"/>
                      <a:pt x="1204" y="601"/>
                      <a:pt x="1233" y="600"/>
                    </a:cubicBezTo>
                    <a:cubicBezTo>
                      <a:pt x="1236" y="601"/>
                      <a:pt x="1239" y="601"/>
                      <a:pt x="1242" y="601"/>
                    </a:cubicBezTo>
                    <a:cubicBezTo>
                      <a:pt x="1292" y="601"/>
                      <a:pt x="1289" y="516"/>
                      <a:pt x="1230" y="516"/>
                    </a:cubicBezTo>
                    <a:cubicBezTo>
                      <a:pt x="1200" y="515"/>
                      <a:pt x="1171" y="515"/>
                      <a:pt x="1141" y="515"/>
                    </a:cubicBezTo>
                    <a:cubicBezTo>
                      <a:pt x="1021" y="515"/>
                      <a:pt x="902" y="519"/>
                      <a:pt x="780" y="519"/>
                    </a:cubicBezTo>
                    <a:cubicBezTo>
                      <a:pt x="773" y="519"/>
                      <a:pt x="764" y="522"/>
                      <a:pt x="757" y="529"/>
                    </a:cubicBezTo>
                    <a:cubicBezTo>
                      <a:pt x="751" y="484"/>
                      <a:pt x="741" y="441"/>
                      <a:pt x="725" y="403"/>
                    </a:cubicBezTo>
                    <a:cubicBezTo>
                      <a:pt x="679" y="289"/>
                      <a:pt x="573" y="156"/>
                      <a:pt x="453" y="85"/>
                    </a:cubicBezTo>
                    <a:lnTo>
                      <a:pt x="453" y="82"/>
                    </a:lnTo>
                    <a:cubicBezTo>
                      <a:pt x="406" y="25"/>
                      <a:pt x="362" y="1"/>
                      <a:pt x="3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0" name="Google Shape;1260;p9"/>
              <p:cNvSpPr/>
              <p:nvPr/>
            </p:nvSpPr>
            <p:spPr>
              <a:xfrm>
                <a:off x="3830881" y="2095623"/>
                <a:ext cx="36118" cy="912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139" extrusionOk="0">
                    <a:moveTo>
                      <a:pt x="481" y="1"/>
                    </a:moveTo>
                    <a:cubicBezTo>
                      <a:pt x="476" y="1"/>
                      <a:pt x="472" y="1"/>
                      <a:pt x="467" y="2"/>
                    </a:cubicBezTo>
                    <a:cubicBezTo>
                      <a:pt x="331" y="38"/>
                      <a:pt x="195" y="54"/>
                      <a:pt x="56" y="58"/>
                    </a:cubicBezTo>
                    <a:cubicBezTo>
                      <a:pt x="1" y="64"/>
                      <a:pt x="7" y="135"/>
                      <a:pt x="56" y="135"/>
                    </a:cubicBezTo>
                    <a:cubicBezTo>
                      <a:pt x="84" y="137"/>
                      <a:pt x="113" y="138"/>
                      <a:pt x="142" y="138"/>
                    </a:cubicBezTo>
                    <a:cubicBezTo>
                      <a:pt x="260" y="138"/>
                      <a:pt x="378" y="123"/>
                      <a:pt x="493" y="100"/>
                    </a:cubicBezTo>
                    <a:cubicBezTo>
                      <a:pt x="550" y="88"/>
                      <a:pt x="535" y="1"/>
                      <a:pt x="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1" name="Google Shape;1261;p9"/>
              <p:cNvSpPr/>
              <p:nvPr/>
            </p:nvSpPr>
            <p:spPr>
              <a:xfrm>
                <a:off x="3864503" y="2039675"/>
                <a:ext cx="73485" cy="78279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1192" extrusionOk="0">
                    <a:moveTo>
                      <a:pt x="228" y="0"/>
                    </a:moveTo>
                    <a:cubicBezTo>
                      <a:pt x="216" y="0"/>
                      <a:pt x="204" y="6"/>
                      <a:pt x="198" y="19"/>
                    </a:cubicBezTo>
                    <a:cubicBezTo>
                      <a:pt x="0" y="388"/>
                      <a:pt x="101" y="974"/>
                      <a:pt x="519" y="1159"/>
                    </a:cubicBezTo>
                    <a:cubicBezTo>
                      <a:pt x="568" y="1181"/>
                      <a:pt x="619" y="1191"/>
                      <a:pt x="668" y="1191"/>
                    </a:cubicBezTo>
                    <a:cubicBezTo>
                      <a:pt x="787" y="1191"/>
                      <a:pt x="899" y="1128"/>
                      <a:pt x="972" y="1013"/>
                    </a:cubicBezTo>
                    <a:cubicBezTo>
                      <a:pt x="1118" y="774"/>
                      <a:pt x="1040" y="450"/>
                      <a:pt x="988" y="194"/>
                    </a:cubicBezTo>
                    <a:cubicBezTo>
                      <a:pt x="982" y="161"/>
                      <a:pt x="958" y="147"/>
                      <a:pt x="932" y="147"/>
                    </a:cubicBezTo>
                    <a:cubicBezTo>
                      <a:pt x="894" y="147"/>
                      <a:pt x="852" y="179"/>
                      <a:pt x="862" y="229"/>
                    </a:cubicBezTo>
                    <a:cubicBezTo>
                      <a:pt x="894" y="398"/>
                      <a:pt x="930" y="576"/>
                      <a:pt x="914" y="744"/>
                    </a:cubicBezTo>
                    <a:cubicBezTo>
                      <a:pt x="899" y="893"/>
                      <a:pt x="827" y="1062"/>
                      <a:pt x="658" y="1062"/>
                    </a:cubicBezTo>
                    <a:cubicBezTo>
                      <a:pt x="639" y="1062"/>
                      <a:pt x="618" y="1060"/>
                      <a:pt x="596" y="1055"/>
                    </a:cubicBezTo>
                    <a:cubicBezTo>
                      <a:pt x="502" y="1036"/>
                      <a:pt x="396" y="926"/>
                      <a:pt x="341" y="851"/>
                    </a:cubicBezTo>
                    <a:cubicBezTo>
                      <a:pt x="169" y="612"/>
                      <a:pt x="159" y="310"/>
                      <a:pt x="272" y="51"/>
                    </a:cubicBezTo>
                    <a:cubicBezTo>
                      <a:pt x="281" y="23"/>
                      <a:pt x="253" y="0"/>
                      <a:pt x="2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2" name="Google Shape;1262;p9"/>
              <p:cNvSpPr/>
              <p:nvPr/>
            </p:nvSpPr>
            <p:spPr>
              <a:xfrm>
                <a:off x="3942385" y="2067715"/>
                <a:ext cx="35133" cy="35462"/>
              </a:xfrm>
              <a:custGeom>
                <a:avLst/>
                <a:gdLst/>
                <a:ahLst/>
                <a:cxnLst/>
                <a:rect l="l" t="t" r="r" b="b"/>
                <a:pathLst>
                  <a:path w="535" h="540" extrusionOk="0">
                    <a:moveTo>
                      <a:pt x="379" y="1"/>
                    </a:moveTo>
                    <a:cubicBezTo>
                      <a:pt x="358" y="1"/>
                      <a:pt x="338" y="13"/>
                      <a:pt x="334" y="39"/>
                    </a:cubicBezTo>
                    <a:cubicBezTo>
                      <a:pt x="318" y="100"/>
                      <a:pt x="305" y="159"/>
                      <a:pt x="292" y="220"/>
                    </a:cubicBezTo>
                    <a:lnTo>
                      <a:pt x="62" y="233"/>
                    </a:lnTo>
                    <a:cubicBezTo>
                      <a:pt x="3" y="236"/>
                      <a:pt x="0" y="327"/>
                      <a:pt x="62" y="327"/>
                    </a:cubicBezTo>
                    <a:cubicBezTo>
                      <a:pt x="130" y="327"/>
                      <a:pt x="198" y="330"/>
                      <a:pt x="269" y="330"/>
                    </a:cubicBezTo>
                    <a:cubicBezTo>
                      <a:pt x="256" y="382"/>
                      <a:pt x="240" y="434"/>
                      <a:pt x="220" y="492"/>
                    </a:cubicBezTo>
                    <a:cubicBezTo>
                      <a:pt x="210" y="518"/>
                      <a:pt x="236" y="540"/>
                      <a:pt x="260" y="540"/>
                    </a:cubicBezTo>
                    <a:cubicBezTo>
                      <a:pt x="272" y="540"/>
                      <a:pt x="283" y="534"/>
                      <a:pt x="288" y="521"/>
                    </a:cubicBezTo>
                    <a:cubicBezTo>
                      <a:pt x="318" y="460"/>
                      <a:pt x="340" y="395"/>
                      <a:pt x="366" y="330"/>
                    </a:cubicBezTo>
                    <a:cubicBezTo>
                      <a:pt x="399" y="330"/>
                      <a:pt x="431" y="327"/>
                      <a:pt x="463" y="327"/>
                    </a:cubicBezTo>
                    <a:cubicBezTo>
                      <a:pt x="535" y="317"/>
                      <a:pt x="535" y="220"/>
                      <a:pt x="467" y="217"/>
                    </a:cubicBezTo>
                    <a:lnTo>
                      <a:pt x="402" y="217"/>
                    </a:lnTo>
                    <a:cubicBezTo>
                      <a:pt x="418" y="159"/>
                      <a:pt x="424" y="107"/>
                      <a:pt x="431" y="52"/>
                    </a:cubicBezTo>
                    <a:cubicBezTo>
                      <a:pt x="433" y="19"/>
                      <a:pt x="406" y="1"/>
                      <a:pt x="3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3" name="Google Shape;1263;p9"/>
              <p:cNvSpPr/>
              <p:nvPr/>
            </p:nvSpPr>
            <p:spPr>
              <a:xfrm>
                <a:off x="3986448" y="2049065"/>
                <a:ext cx="51485" cy="75718"/>
              </a:xfrm>
              <a:custGeom>
                <a:avLst/>
                <a:gdLst/>
                <a:ahLst/>
                <a:cxnLst/>
                <a:rect l="l" t="t" r="r" b="b"/>
                <a:pathLst>
                  <a:path w="784" h="1153" extrusionOk="0">
                    <a:moveTo>
                      <a:pt x="333" y="161"/>
                    </a:moveTo>
                    <a:cubicBezTo>
                      <a:pt x="427" y="258"/>
                      <a:pt x="469" y="507"/>
                      <a:pt x="505" y="611"/>
                    </a:cubicBezTo>
                    <a:cubicBezTo>
                      <a:pt x="515" y="643"/>
                      <a:pt x="528" y="676"/>
                      <a:pt x="537" y="708"/>
                    </a:cubicBezTo>
                    <a:cubicBezTo>
                      <a:pt x="517" y="708"/>
                      <a:pt x="497" y="707"/>
                      <a:pt x="476" y="707"/>
                    </a:cubicBezTo>
                    <a:cubicBezTo>
                      <a:pt x="385" y="707"/>
                      <a:pt x="290" y="713"/>
                      <a:pt x="197" y="718"/>
                    </a:cubicBezTo>
                    <a:cubicBezTo>
                      <a:pt x="246" y="533"/>
                      <a:pt x="288" y="345"/>
                      <a:pt x="333" y="161"/>
                    </a:cubicBezTo>
                    <a:close/>
                    <a:moveTo>
                      <a:pt x="300" y="1"/>
                    </a:moveTo>
                    <a:cubicBezTo>
                      <a:pt x="272" y="1"/>
                      <a:pt x="244" y="17"/>
                      <a:pt x="236" y="47"/>
                    </a:cubicBezTo>
                    <a:cubicBezTo>
                      <a:pt x="155" y="400"/>
                      <a:pt x="58" y="750"/>
                      <a:pt x="6" y="1107"/>
                    </a:cubicBezTo>
                    <a:cubicBezTo>
                      <a:pt x="0" y="1135"/>
                      <a:pt x="21" y="1153"/>
                      <a:pt x="42" y="1153"/>
                    </a:cubicBezTo>
                    <a:cubicBezTo>
                      <a:pt x="55" y="1153"/>
                      <a:pt x="68" y="1146"/>
                      <a:pt x="74" y="1129"/>
                    </a:cubicBezTo>
                    <a:cubicBezTo>
                      <a:pt x="110" y="1022"/>
                      <a:pt x="142" y="912"/>
                      <a:pt x="171" y="805"/>
                    </a:cubicBezTo>
                    <a:cubicBezTo>
                      <a:pt x="304" y="812"/>
                      <a:pt x="443" y="815"/>
                      <a:pt x="576" y="815"/>
                    </a:cubicBezTo>
                    <a:cubicBezTo>
                      <a:pt x="576" y="818"/>
                      <a:pt x="580" y="825"/>
                      <a:pt x="580" y="828"/>
                    </a:cubicBezTo>
                    <a:lnTo>
                      <a:pt x="628" y="974"/>
                    </a:lnTo>
                    <a:cubicBezTo>
                      <a:pt x="628" y="980"/>
                      <a:pt x="635" y="987"/>
                      <a:pt x="638" y="990"/>
                    </a:cubicBezTo>
                    <a:cubicBezTo>
                      <a:pt x="628" y="1010"/>
                      <a:pt x="628" y="1035"/>
                      <a:pt x="651" y="1052"/>
                    </a:cubicBezTo>
                    <a:cubicBezTo>
                      <a:pt x="669" y="1067"/>
                      <a:pt x="685" y="1077"/>
                      <a:pt x="704" y="1077"/>
                    </a:cubicBezTo>
                    <a:cubicBezTo>
                      <a:pt x="713" y="1077"/>
                      <a:pt x="722" y="1075"/>
                      <a:pt x="732" y="1071"/>
                    </a:cubicBezTo>
                    <a:cubicBezTo>
                      <a:pt x="771" y="1065"/>
                      <a:pt x="784" y="1029"/>
                      <a:pt x="780" y="993"/>
                    </a:cubicBezTo>
                    <a:cubicBezTo>
                      <a:pt x="741" y="773"/>
                      <a:pt x="618" y="533"/>
                      <a:pt x="544" y="320"/>
                    </a:cubicBezTo>
                    <a:cubicBezTo>
                      <a:pt x="499" y="190"/>
                      <a:pt x="463" y="34"/>
                      <a:pt x="314" y="2"/>
                    </a:cubicBezTo>
                    <a:cubicBezTo>
                      <a:pt x="309" y="1"/>
                      <a:pt x="304" y="1"/>
                      <a:pt x="3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264" name="Google Shape;1264;p9"/>
          <p:cNvSpPr txBox="1">
            <a:spLocks noGrp="1"/>
          </p:cNvSpPr>
          <p:nvPr>
            <p:ph type="title"/>
          </p:nvPr>
        </p:nvSpPr>
        <p:spPr>
          <a:xfrm>
            <a:off x="950967" y="2128751"/>
            <a:ext cx="6497200" cy="15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8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65" name="Google Shape;1265;p9"/>
          <p:cNvSpPr txBox="1">
            <a:spLocks noGrp="1"/>
          </p:cNvSpPr>
          <p:nvPr>
            <p:ph type="subTitle" idx="1"/>
          </p:nvPr>
        </p:nvSpPr>
        <p:spPr>
          <a:xfrm>
            <a:off x="950967" y="3586217"/>
            <a:ext cx="6497200" cy="8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4879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Google Shape;1267;p10"/>
          <p:cNvSpPr>
            <a:spLocks noGrp="1"/>
          </p:cNvSpPr>
          <p:nvPr>
            <p:ph type="pic" idx="2"/>
          </p:nvPr>
        </p:nvSpPr>
        <p:spPr>
          <a:xfrm>
            <a:off x="-33" y="-18300"/>
            <a:ext cx="12192000" cy="6876400"/>
          </a:xfrm>
          <a:prstGeom prst="rect">
            <a:avLst/>
          </a:prstGeom>
          <a:noFill/>
          <a:ln>
            <a:noFill/>
          </a:ln>
        </p:spPr>
      </p:sp>
      <p:sp>
        <p:nvSpPr>
          <p:cNvPr id="1268" name="Google Shape;1268;p10"/>
          <p:cNvSpPr txBox="1">
            <a:spLocks noGrp="1"/>
          </p:cNvSpPr>
          <p:nvPr>
            <p:ph type="title"/>
          </p:nvPr>
        </p:nvSpPr>
        <p:spPr>
          <a:xfrm>
            <a:off x="960000" y="5352600"/>
            <a:ext cx="10272000" cy="763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20244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4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35651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2" name="Google Shape;1452;p13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53" name="Google Shape;1453;p13"/>
          <p:cNvGrpSpPr/>
          <p:nvPr/>
        </p:nvGrpSpPr>
        <p:grpSpPr>
          <a:xfrm>
            <a:off x="-603104" y="-570501"/>
            <a:ext cx="13544168" cy="7697877"/>
            <a:chOff x="-452328" y="-427876"/>
            <a:chExt cx="10158126" cy="5773408"/>
          </a:xfrm>
        </p:grpSpPr>
        <p:grpSp>
          <p:nvGrpSpPr>
            <p:cNvPr id="1454" name="Google Shape;1454;p13"/>
            <p:cNvGrpSpPr/>
            <p:nvPr/>
          </p:nvGrpSpPr>
          <p:grpSpPr>
            <a:xfrm rot="-2463724">
              <a:off x="-305032" y="4185782"/>
              <a:ext cx="787510" cy="743427"/>
              <a:chOff x="3712416" y="2719728"/>
              <a:chExt cx="383381" cy="361907"/>
            </a:xfrm>
          </p:grpSpPr>
          <p:sp>
            <p:nvSpPr>
              <p:cNvPr id="1455" name="Google Shape;1455;p13"/>
              <p:cNvSpPr/>
              <p:nvPr/>
            </p:nvSpPr>
            <p:spPr>
              <a:xfrm>
                <a:off x="3712416" y="2719728"/>
                <a:ext cx="383381" cy="361907"/>
              </a:xfrm>
              <a:custGeom>
                <a:avLst/>
                <a:gdLst/>
                <a:ahLst/>
                <a:cxnLst/>
                <a:rect l="l" t="t" r="r" b="b"/>
                <a:pathLst>
                  <a:path w="5838" h="5511" extrusionOk="0">
                    <a:moveTo>
                      <a:pt x="3178" y="130"/>
                    </a:moveTo>
                    <a:cubicBezTo>
                      <a:pt x="3222" y="130"/>
                      <a:pt x="3267" y="131"/>
                      <a:pt x="3311" y="133"/>
                    </a:cubicBezTo>
                    <a:cubicBezTo>
                      <a:pt x="2446" y="716"/>
                      <a:pt x="1882" y="1694"/>
                      <a:pt x="1847" y="2744"/>
                    </a:cubicBezTo>
                    <a:cubicBezTo>
                      <a:pt x="1332" y="2530"/>
                      <a:pt x="865" y="2209"/>
                      <a:pt x="492" y="1772"/>
                    </a:cubicBezTo>
                    <a:cubicBezTo>
                      <a:pt x="638" y="1380"/>
                      <a:pt x="891" y="1024"/>
                      <a:pt x="1251" y="765"/>
                    </a:cubicBezTo>
                    <a:cubicBezTo>
                      <a:pt x="1801" y="363"/>
                      <a:pt x="2492" y="130"/>
                      <a:pt x="3178" y="130"/>
                    </a:cubicBezTo>
                    <a:close/>
                    <a:moveTo>
                      <a:pt x="3501" y="155"/>
                    </a:moveTo>
                    <a:lnTo>
                      <a:pt x="3501" y="155"/>
                    </a:lnTo>
                    <a:cubicBezTo>
                      <a:pt x="3486" y="184"/>
                      <a:pt x="3490" y="224"/>
                      <a:pt x="3531" y="230"/>
                    </a:cubicBezTo>
                    <a:lnTo>
                      <a:pt x="3538" y="230"/>
                    </a:lnTo>
                    <a:cubicBezTo>
                      <a:pt x="3544" y="237"/>
                      <a:pt x="3544" y="246"/>
                      <a:pt x="3547" y="250"/>
                    </a:cubicBezTo>
                    <a:cubicBezTo>
                      <a:pt x="3554" y="266"/>
                      <a:pt x="3570" y="279"/>
                      <a:pt x="3593" y="282"/>
                    </a:cubicBezTo>
                    <a:cubicBezTo>
                      <a:pt x="3595" y="282"/>
                      <a:pt x="3597" y="282"/>
                      <a:pt x="3599" y="282"/>
                    </a:cubicBezTo>
                    <a:cubicBezTo>
                      <a:pt x="3637" y="282"/>
                      <a:pt x="3655" y="229"/>
                      <a:pt x="3615" y="214"/>
                    </a:cubicBezTo>
                    <a:lnTo>
                      <a:pt x="3615" y="207"/>
                    </a:lnTo>
                    <a:lnTo>
                      <a:pt x="3615" y="191"/>
                    </a:lnTo>
                    <a:cubicBezTo>
                      <a:pt x="3615" y="182"/>
                      <a:pt x="3612" y="169"/>
                      <a:pt x="3609" y="159"/>
                    </a:cubicBezTo>
                    <a:lnTo>
                      <a:pt x="3609" y="159"/>
                    </a:lnTo>
                    <a:cubicBezTo>
                      <a:pt x="3852" y="198"/>
                      <a:pt x="4095" y="269"/>
                      <a:pt x="4322" y="376"/>
                    </a:cubicBezTo>
                    <a:cubicBezTo>
                      <a:pt x="5261" y="820"/>
                      <a:pt x="5656" y="1727"/>
                      <a:pt x="5660" y="2708"/>
                    </a:cubicBezTo>
                    <a:cubicBezTo>
                      <a:pt x="5656" y="2712"/>
                      <a:pt x="5653" y="2712"/>
                      <a:pt x="5643" y="2712"/>
                    </a:cubicBezTo>
                    <a:cubicBezTo>
                      <a:pt x="5592" y="2712"/>
                      <a:pt x="5575" y="2763"/>
                      <a:pt x="5592" y="2799"/>
                    </a:cubicBezTo>
                    <a:cubicBezTo>
                      <a:pt x="5190" y="2993"/>
                      <a:pt x="4736" y="3036"/>
                      <a:pt x="4296" y="3065"/>
                    </a:cubicBezTo>
                    <a:lnTo>
                      <a:pt x="4053" y="3074"/>
                    </a:lnTo>
                    <a:lnTo>
                      <a:pt x="4053" y="3071"/>
                    </a:lnTo>
                    <a:cubicBezTo>
                      <a:pt x="4082" y="2945"/>
                      <a:pt x="4088" y="2809"/>
                      <a:pt x="4095" y="2682"/>
                    </a:cubicBezTo>
                    <a:cubicBezTo>
                      <a:pt x="4095" y="2655"/>
                      <a:pt x="4075" y="2641"/>
                      <a:pt x="4053" y="2641"/>
                    </a:cubicBezTo>
                    <a:cubicBezTo>
                      <a:pt x="4032" y="2641"/>
                      <a:pt x="4009" y="2655"/>
                      <a:pt x="4004" y="2682"/>
                    </a:cubicBezTo>
                    <a:cubicBezTo>
                      <a:pt x="3991" y="2806"/>
                      <a:pt x="3981" y="2942"/>
                      <a:pt x="3991" y="3065"/>
                    </a:cubicBezTo>
                    <a:cubicBezTo>
                      <a:pt x="3991" y="3068"/>
                      <a:pt x="3998" y="3071"/>
                      <a:pt x="3998" y="3074"/>
                    </a:cubicBezTo>
                    <a:cubicBezTo>
                      <a:pt x="3902" y="3078"/>
                      <a:pt x="3806" y="3080"/>
                      <a:pt x="3710" y="3080"/>
                    </a:cubicBezTo>
                    <a:cubicBezTo>
                      <a:pt x="3399" y="3080"/>
                      <a:pt x="3087" y="3059"/>
                      <a:pt x="2783" y="3010"/>
                    </a:cubicBezTo>
                    <a:cubicBezTo>
                      <a:pt x="2501" y="2968"/>
                      <a:pt x="2232" y="2893"/>
                      <a:pt x="1966" y="2796"/>
                    </a:cubicBezTo>
                    <a:cubicBezTo>
                      <a:pt x="1966" y="2699"/>
                      <a:pt x="1976" y="2598"/>
                      <a:pt x="1989" y="2501"/>
                    </a:cubicBezTo>
                    <a:cubicBezTo>
                      <a:pt x="1999" y="2401"/>
                      <a:pt x="2015" y="2303"/>
                      <a:pt x="2041" y="2206"/>
                    </a:cubicBezTo>
                    <a:cubicBezTo>
                      <a:pt x="2171" y="2229"/>
                      <a:pt x="2300" y="2258"/>
                      <a:pt x="2430" y="2271"/>
                    </a:cubicBezTo>
                    <a:cubicBezTo>
                      <a:pt x="2431" y="2271"/>
                      <a:pt x="2432" y="2271"/>
                      <a:pt x="2433" y="2271"/>
                    </a:cubicBezTo>
                    <a:cubicBezTo>
                      <a:pt x="2479" y="2271"/>
                      <a:pt x="2490" y="2193"/>
                      <a:pt x="2443" y="2184"/>
                    </a:cubicBezTo>
                    <a:cubicBezTo>
                      <a:pt x="2316" y="2158"/>
                      <a:pt x="2187" y="2148"/>
                      <a:pt x="2057" y="2135"/>
                    </a:cubicBezTo>
                    <a:cubicBezTo>
                      <a:pt x="2255" y="1322"/>
                      <a:pt x="2776" y="606"/>
                      <a:pt x="3496" y="159"/>
                    </a:cubicBezTo>
                    <a:cubicBezTo>
                      <a:pt x="3497" y="157"/>
                      <a:pt x="3499" y="156"/>
                      <a:pt x="3501" y="155"/>
                    </a:cubicBezTo>
                    <a:close/>
                    <a:moveTo>
                      <a:pt x="457" y="1873"/>
                    </a:moveTo>
                    <a:lnTo>
                      <a:pt x="457" y="1873"/>
                    </a:lnTo>
                    <a:cubicBezTo>
                      <a:pt x="816" y="2339"/>
                      <a:pt x="1302" y="2670"/>
                      <a:pt x="1843" y="2887"/>
                    </a:cubicBezTo>
                    <a:cubicBezTo>
                      <a:pt x="1847" y="3457"/>
                      <a:pt x="2015" y="4014"/>
                      <a:pt x="2265" y="4526"/>
                    </a:cubicBezTo>
                    <a:cubicBezTo>
                      <a:pt x="2371" y="4753"/>
                      <a:pt x="2543" y="5148"/>
                      <a:pt x="2789" y="5342"/>
                    </a:cubicBezTo>
                    <a:cubicBezTo>
                      <a:pt x="1827" y="5226"/>
                      <a:pt x="952" y="4668"/>
                      <a:pt x="554" y="3752"/>
                    </a:cubicBezTo>
                    <a:cubicBezTo>
                      <a:pt x="298" y="3155"/>
                      <a:pt x="259" y="2472"/>
                      <a:pt x="457" y="1873"/>
                    </a:cubicBezTo>
                    <a:close/>
                    <a:moveTo>
                      <a:pt x="5666" y="2912"/>
                    </a:moveTo>
                    <a:lnTo>
                      <a:pt x="5666" y="2912"/>
                    </a:lnTo>
                    <a:cubicBezTo>
                      <a:pt x="5660" y="2942"/>
                      <a:pt x="5660" y="2968"/>
                      <a:pt x="5656" y="2993"/>
                    </a:cubicBezTo>
                    <a:cubicBezTo>
                      <a:pt x="5611" y="3674"/>
                      <a:pt x="5319" y="4234"/>
                      <a:pt x="4769" y="4639"/>
                    </a:cubicBezTo>
                    <a:cubicBezTo>
                      <a:pt x="4357" y="4937"/>
                      <a:pt x="3732" y="5326"/>
                      <a:pt x="3204" y="5371"/>
                    </a:cubicBezTo>
                    <a:lnTo>
                      <a:pt x="3194" y="5371"/>
                    </a:lnTo>
                    <a:cubicBezTo>
                      <a:pt x="3187" y="5372"/>
                      <a:pt x="3180" y="5372"/>
                      <a:pt x="3173" y="5372"/>
                    </a:cubicBezTo>
                    <a:cubicBezTo>
                      <a:pt x="2666" y="5372"/>
                      <a:pt x="2318" y="4365"/>
                      <a:pt x="2184" y="3985"/>
                    </a:cubicBezTo>
                    <a:cubicBezTo>
                      <a:pt x="2060" y="3651"/>
                      <a:pt x="1992" y="3295"/>
                      <a:pt x="1979" y="2938"/>
                    </a:cubicBezTo>
                    <a:lnTo>
                      <a:pt x="1979" y="2938"/>
                    </a:lnTo>
                    <a:cubicBezTo>
                      <a:pt x="2252" y="3036"/>
                      <a:pt x="2533" y="3107"/>
                      <a:pt x="2818" y="3149"/>
                    </a:cubicBezTo>
                    <a:cubicBezTo>
                      <a:pt x="2874" y="3155"/>
                      <a:pt x="2935" y="3165"/>
                      <a:pt x="2997" y="3172"/>
                    </a:cubicBezTo>
                    <a:cubicBezTo>
                      <a:pt x="2980" y="3279"/>
                      <a:pt x="2961" y="3382"/>
                      <a:pt x="2955" y="3492"/>
                    </a:cubicBezTo>
                    <a:cubicBezTo>
                      <a:pt x="2955" y="3518"/>
                      <a:pt x="2973" y="3530"/>
                      <a:pt x="2991" y="3530"/>
                    </a:cubicBezTo>
                    <a:cubicBezTo>
                      <a:pt x="3011" y="3530"/>
                      <a:pt x="3031" y="3517"/>
                      <a:pt x="3032" y="3492"/>
                    </a:cubicBezTo>
                    <a:cubicBezTo>
                      <a:pt x="3045" y="3385"/>
                      <a:pt x="3045" y="3285"/>
                      <a:pt x="3045" y="3181"/>
                    </a:cubicBezTo>
                    <a:cubicBezTo>
                      <a:pt x="3269" y="3207"/>
                      <a:pt x="3495" y="3217"/>
                      <a:pt x="3721" y="3217"/>
                    </a:cubicBezTo>
                    <a:cubicBezTo>
                      <a:pt x="3955" y="3217"/>
                      <a:pt x="4189" y="3206"/>
                      <a:pt x="4422" y="3188"/>
                    </a:cubicBezTo>
                    <a:cubicBezTo>
                      <a:pt x="4850" y="3152"/>
                      <a:pt x="5281" y="3104"/>
                      <a:pt x="5666" y="2912"/>
                    </a:cubicBezTo>
                    <a:close/>
                    <a:moveTo>
                      <a:pt x="3185" y="0"/>
                    </a:moveTo>
                    <a:cubicBezTo>
                      <a:pt x="2599" y="0"/>
                      <a:pt x="2006" y="167"/>
                      <a:pt x="1490" y="457"/>
                    </a:cubicBezTo>
                    <a:cubicBezTo>
                      <a:pt x="454" y="1040"/>
                      <a:pt x="0" y="2190"/>
                      <a:pt x="275" y="3340"/>
                    </a:cubicBezTo>
                    <a:cubicBezTo>
                      <a:pt x="568" y="4557"/>
                      <a:pt x="1683" y="5453"/>
                      <a:pt x="2940" y="5453"/>
                    </a:cubicBezTo>
                    <a:cubicBezTo>
                      <a:pt x="2964" y="5453"/>
                      <a:pt x="2988" y="5453"/>
                      <a:pt x="3013" y="5452"/>
                    </a:cubicBezTo>
                    <a:cubicBezTo>
                      <a:pt x="3016" y="5452"/>
                      <a:pt x="3019" y="5452"/>
                      <a:pt x="3026" y="5456"/>
                    </a:cubicBezTo>
                    <a:cubicBezTo>
                      <a:pt x="3029" y="5485"/>
                      <a:pt x="3049" y="5511"/>
                      <a:pt x="3084" y="5511"/>
                    </a:cubicBezTo>
                    <a:cubicBezTo>
                      <a:pt x="3089" y="5511"/>
                      <a:pt x="3094" y="5511"/>
                      <a:pt x="3098" y="5511"/>
                    </a:cubicBezTo>
                    <a:cubicBezTo>
                      <a:pt x="3652" y="5511"/>
                      <a:pt x="4261" y="5139"/>
                      <a:pt x="4704" y="4843"/>
                    </a:cubicBezTo>
                    <a:cubicBezTo>
                      <a:pt x="5174" y="4539"/>
                      <a:pt x="5543" y="4124"/>
                      <a:pt x="5698" y="3573"/>
                    </a:cubicBezTo>
                    <a:cubicBezTo>
                      <a:pt x="5767" y="3330"/>
                      <a:pt x="5802" y="3078"/>
                      <a:pt x="5812" y="2828"/>
                    </a:cubicBezTo>
                    <a:cubicBezTo>
                      <a:pt x="5838" y="2799"/>
                      <a:pt x="5838" y="2760"/>
                      <a:pt x="5815" y="2731"/>
                    </a:cubicBezTo>
                    <a:cubicBezTo>
                      <a:pt x="5822" y="1866"/>
                      <a:pt x="5488" y="998"/>
                      <a:pt x="4769" y="489"/>
                    </a:cubicBezTo>
                    <a:cubicBezTo>
                      <a:pt x="4295" y="151"/>
                      <a:pt x="3743" y="0"/>
                      <a:pt x="31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6" name="Google Shape;1456;p13"/>
              <p:cNvSpPr/>
              <p:nvPr/>
            </p:nvSpPr>
            <p:spPr>
              <a:xfrm>
                <a:off x="3759500" y="2820987"/>
                <a:ext cx="36316" cy="8143"/>
              </a:xfrm>
              <a:custGeom>
                <a:avLst/>
                <a:gdLst/>
                <a:ahLst/>
                <a:cxnLst/>
                <a:rect l="l" t="t" r="r" b="b"/>
                <a:pathLst>
                  <a:path w="553" h="124" extrusionOk="0">
                    <a:moveTo>
                      <a:pt x="422" y="1"/>
                    </a:moveTo>
                    <a:cubicBezTo>
                      <a:pt x="286" y="1"/>
                      <a:pt x="137" y="22"/>
                      <a:pt x="18" y="81"/>
                    </a:cubicBezTo>
                    <a:cubicBezTo>
                      <a:pt x="0" y="87"/>
                      <a:pt x="7" y="124"/>
                      <a:pt x="27" y="124"/>
                    </a:cubicBezTo>
                    <a:cubicBezTo>
                      <a:pt x="28" y="124"/>
                      <a:pt x="30" y="124"/>
                      <a:pt x="31" y="123"/>
                    </a:cubicBezTo>
                    <a:cubicBezTo>
                      <a:pt x="190" y="107"/>
                      <a:pt x="342" y="84"/>
                      <a:pt x="504" y="81"/>
                    </a:cubicBezTo>
                    <a:cubicBezTo>
                      <a:pt x="553" y="75"/>
                      <a:pt x="553" y="3"/>
                      <a:pt x="504" y="3"/>
                    </a:cubicBezTo>
                    <a:cubicBezTo>
                      <a:pt x="478" y="2"/>
                      <a:pt x="450" y="1"/>
                      <a:pt x="4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7" name="Google Shape;1457;p13"/>
              <p:cNvSpPr/>
              <p:nvPr/>
            </p:nvSpPr>
            <p:spPr>
              <a:xfrm>
                <a:off x="3813216" y="2820659"/>
                <a:ext cx="33557" cy="6961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06" extrusionOk="0">
                    <a:moveTo>
                      <a:pt x="232" y="0"/>
                    </a:moveTo>
                    <a:cubicBezTo>
                      <a:pt x="171" y="0"/>
                      <a:pt x="109" y="4"/>
                      <a:pt x="49" y="12"/>
                    </a:cubicBezTo>
                    <a:cubicBezTo>
                      <a:pt x="4" y="15"/>
                      <a:pt x="1" y="86"/>
                      <a:pt x="49" y="86"/>
                    </a:cubicBezTo>
                    <a:cubicBezTo>
                      <a:pt x="82" y="84"/>
                      <a:pt x="114" y="83"/>
                      <a:pt x="146" y="83"/>
                    </a:cubicBezTo>
                    <a:cubicBezTo>
                      <a:pt x="249" y="83"/>
                      <a:pt x="351" y="93"/>
                      <a:pt x="454" y="106"/>
                    </a:cubicBezTo>
                    <a:cubicBezTo>
                      <a:pt x="456" y="106"/>
                      <a:pt x="457" y="106"/>
                      <a:pt x="459" y="106"/>
                    </a:cubicBezTo>
                    <a:cubicBezTo>
                      <a:pt x="500" y="106"/>
                      <a:pt x="511" y="28"/>
                      <a:pt x="464" y="21"/>
                    </a:cubicBezTo>
                    <a:cubicBezTo>
                      <a:pt x="388" y="7"/>
                      <a:pt x="310" y="0"/>
                      <a:pt x="2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8" name="Google Shape;1458;p13"/>
              <p:cNvSpPr/>
              <p:nvPr/>
            </p:nvSpPr>
            <p:spPr>
              <a:xfrm>
                <a:off x="3866407" y="2827554"/>
                <a:ext cx="31981" cy="7289"/>
              </a:xfrm>
              <a:custGeom>
                <a:avLst/>
                <a:gdLst/>
                <a:ahLst/>
                <a:cxnLst/>
                <a:rect l="l" t="t" r="r" b="b"/>
                <a:pathLst>
                  <a:path w="487" h="111" extrusionOk="0">
                    <a:moveTo>
                      <a:pt x="40" y="0"/>
                    </a:moveTo>
                    <a:cubicBezTo>
                      <a:pt x="1" y="0"/>
                      <a:pt x="1" y="65"/>
                      <a:pt x="43" y="69"/>
                    </a:cubicBezTo>
                    <a:cubicBezTo>
                      <a:pt x="169" y="85"/>
                      <a:pt x="299" y="104"/>
                      <a:pt x="425" y="111"/>
                    </a:cubicBezTo>
                    <a:cubicBezTo>
                      <a:pt x="473" y="111"/>
                      <a:pt x="486" y="33"/>
                      <a:pt x="438" y="30"/>
                    </a:cubicBezTo>
                    <a:cubicBezTo>
                      <a:pt x="308" y="7"/>
                      <a:pt x="172" y="7"/>
                      <a:pt x="43" y="1"/>
                    </a:cubicBezTo>
                    <a:cubicBezTo>
                      <a:pt x="42" y="0"/>
                      <a:pt x="41" y="0"/>
                      <a:pt x="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9" name="Google Shape;1459;p13"/>
              <p:cNvSpPr/>
              <p:nvPr/>
            </p:nvSpPr>
            <p:spPr>
              <a:xfrm>
                <a:off x="3915724" y="2826175"/>
                <a:ext cx="47676" cy="31193"/>
              </a:xfrm>
              <a:custGeom>
                <a:avLst/>
                <a:gdLst/>
                <a:ahLst/>
                <a:cxnLst/>
                <a:rect l="l" t="t" r="r" b="b"/>
                <a:pathLst>
                  <a:path w="726" h="475" extrusionOk="0">
                    <a:moveTo>
                      <a:pt x="145" y="0"/>
                    </a:moveTo>
                    <a:cubicBezTo>
                      <a:pt x="130" y="0"/>
                      <a:pt x="114" y="10"/>
                      <a:pt x="114" y="28"/>
                    </a:cubicBezTo>
                    <a:lnTo>
                      <a:pt x="114" y="90"/>
                    </a:lnTo>
                    <a:cubicBezTo>
                      <a:pt x="98" y="86"/>
                      <a:pt x="82" y="86"/>
                      <a:pt x="66" y="83"/>
                    </a:cubicBezTo>
                    <a:cubicBezTo>
                      <a:pt x="63" y="82"/>
                      <a:pt x="60" y="82"/>
                      <a:pt x="57" y="82"/>
                    </a:cubicBezTo>
                    <a:cubicBezTo>
                      <a:pt x="15" y="82"/>
                      <a:pt x="1" y="145"/>
                      <a:pt x="46" y="154"/>
                    </a:cubicBezTo>
                    <a:cubicBezTo>
                      <a:pt x="66" y="158"/>
                      <a:pt x="92" y="167"/>
                      <a:pt x="111" y="171"/>
                    </a:cubicBezTo>
                    <a:cubicBezTo>
                      <a:pt x="102" y="255"/>
                      <a:pt x="85" y="342"/>
                      <a:pt x="66" y="427"/>
                    </a:cubicBezTo>
                    <a:cubicBezTo>
                      <a:pt x="58" y="455"/>
                      <a:pt x="80" y="474"/>
                      <a:pt x="104" y="474"/>
                    </a:cubicBezTo>
                    <a:cubicBezTo>
                      <a:pt x="119" y="474"/>
                      <a:pt x="136" y="466"/>
                      <a:pt x="144" y="446"/>
                    </a:cubicBezTo>
                    <a:cubicBezTo>
                      <a:pt x="176" y="365"/>
                      <a:pt x="189" y="274"/>
                      <a:pt x="189" y="190"/>
                    </a:cubicBezTo>
                    <a:cubicBezTo>
                      <a:pt x="344" y="232"/>
                      <a:pt x="497" y="287"/>
                      <a:pt x="649" y="342"/>
                    </a:cubicBezTo>
                    <a:cubicBezTo>
                      <a:pt x="654" y="344"/>
                      <a:pt x="658" y="344"/>
                      <a:pt x="662" y="344"/>
                    </a:cubicBezTo>
                    <a:cubicBezTo>
                      <a:pt x="703" y="344"/>
                      <a:pt x="726" y="279"/>
                      <a:pt x="685" y="261"/>
                    </a:cubicBezTo>
                    <a:cubicBezTo>
                      <a:pt x="529" y="184"/>
                      <a:pt x="357" y="138"/>
                      <a:pt x="183" y="103"/>
                    </a:cubicBezTo>
                    <a:cubicBezTo>
                      <a:pt x="179" y="73"/>
                      <a:pt x="176" y="44"/>
                      <a:pt x="173" y="22"/>
                    </a:cubicBezTo>
                    <a:cubicBezTo>
                      <a:pt x="170" y="7"/>
                      <a:pt x="158" y="0"/>
                      <a:pt x="1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0" name="Google Shape;1460;p13"/>
              <p:cNvSpPr/>
              <p:nvPr/>
            </p:nvSpPr>
            <p:spPr>
              <a:xfrm>
                <a:off x="3973512" y="2832479"/>
                <a:ext cx="34280" cy="30405"/>
              </a:xfrm>
              <a:custGeom>
                <a:avLst/>
                <a:gdLst/>
                <a:ahLst/>
                <a:cxnLst/>
                <a:rect l="l" t="t" r="r" b="b"/>
                <a:pathLst>
                  <a:path w="522" h="463" extrusionOk="0">
                    <a:moveTo>
                      <a:pt x="152" y="1"/>
                    </a:moveTo>
                    <a:cubicBezTo>
                      <a:pt x="127" y="1"/>
                      <a:pt x="100" y="22"/>
                      <a:pt x="106" y="52"/>
                    </a:cubicBezTo>
                    <a:cubicBezTo>
                      <a:pt x="119" y="120"/>
                      <a:pt x="135" y="188"/>
                      <a:pt x="155" y="256"/>
                    </a:cubicBezTo>
                    <a:cubicBezTo>
                      <a:pt x="122" y="250"/>
                      <a:pt x="93" y="237"/>
                      <a:pt x="61" y="230"/>
                    </a:cubicBezTo>
                    <a:cubicBezTo>
                      <a:pt x="55" y="228"/>
                      <a:pt x="50" y="227"/>
                      <a:pt x="45" y="227"/>
                    </a:cubicBezTo>
                    <a:cubicBezTo>
                      <a:pt x="9" y="227"/>
                      <a:pt x="1" y="287"/>
                      <a:pt x="41" y="301"/>
                    </a:cubicBezTo>
                    <a:cubicBezTo>
                      <a:pt x="86" y="321"/>
                      <a:pt x="135" y="340"/>
                      <a:pt x="184" y="363"/>
                    </a:cubicBezTo>
                    <a:lnTo>
                      <a:pt x="193" y="411"/>
                    </a:lnTo>
                    <a:cubicBezTo>
                      <a:pt x="199" y="427"/>
                      <a:pt x="211" y="434"/>
                      <a:pt x="224" y="434"/>
                    </a:cubicBezTo>
                    <a:cubicBezTo>
                      <a:pt x="243" y="434"/>
                      <a:pt x="262" y="419"/>
                      <a:pt x="258" y="395"/>
                    </a:cubicBezTo>
                    <a:lnTo>
                      <a:pt x="258" y="395"/>
                    </a:lnTo>
                    <a:cubicBezTo>
                      <a:pt x="320" y="418"/>
                      <a:pt x="385" y="444"/>
                      <a:pt x="446" y="460"/>
                    </a:cubicBezTo>
                    <a:cubicBezTo>
                      <a:pt x="451" y="462"/>
                      <a:pt x="456" y="463"/>
                      <a:pt x="461" y="463"/>
                    </a:cubicBezTo>
                    <a:cubicBezTo>
                      <a:pt x="501" y="463"/>
                      <a:pt x="522" y="406"/>
                      <a:pt x="478" y="382"/>
                    </a:cubicBezTo>
                    <a:cubicBezTo>
                      <a:pt x="401" y="347"/>
                      <a:pt x="320" y="318"/>
                      <a:pt x="239" y="288"/>
                    </a:cubicBezTo>
                    <a:cubicBezTo>
                      <a:pt x="223" y="204"/>
                      <a:pt x="206" y="117"/>
                      <a:pt x="187" y="29"/>
                    </a:cubicBezTo>
                    <a:cubicBezTo>
                      <a:pt x="182" y="9"/>
                      <a:pt x="167" y="1"/>
                      <a:pt x="1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1" name="Google Shape;1461;p13"/>
              <p:cNvSpPr/>
              <p:nvPr/>
            </p:nvSpPr>
            <p:spPr>
              <a:xfrm>
                <a:off x="4020267" y="2864919"/>
                <a:ext cx="23182" cy="14973"/>
              </a:xfrm>
              <a:custGeom>
                <a:avLst/>
                <a:gdLst/>
                <a:ahLst/>
                <a:cxnLst/>
                <a:rect l="l" t="t" r="r" b="b"/>
                <a:pathLst>
                  <a:path w="353" h="228" extrusionOk="0">
                    <a:moveTo>
                      <a:pt x="59" y="0"/>
                    </a:moveTo>
                    <a:cubicBezTo>
                      <a:pt x="13" y="0"/>
                      <a:pt x="0" y="68"/>
                      <a:pt x="48" y="83"/>
                    </a:cubicBezTo>
                    <a:cubicBezTo>
                      <a:pt x="126" y="112"/>
                      <a:pt x="191" y="157"/>
                      <a:pt x="252" y="212"/>
                    </a:cubicBezTo>
                    <a:cubicBezTo>
                      <a:pt x="261" y="223"/>
                      <a:pt x="272" y="227"/>
                      <a:pt x="283" y="227"/>
                    </a:cubicBezTo>
                    <a:cubicBezTo>
                      <a:pt x="318" y="227"/>
                      <a:pt x="352" y="179"/>
                      <a:pt x="317" y="144"/>
                    </a:cubicBezTo>
                    <a:cubicBezTo>
                      <a:pt x="249" y="76"/>
                      <a:pt x="162" y="28"/>
                      <a:pt x="71" y="2"/>
                    </a:cubicBezTo>
                    <a:cubicBezTo>
                      <a:pt x="67" y="1"/>
                      <a:pt x="63" y="0"/>
                      <a:pt x="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2" name="Google Shape;1462;p13"/>
              <p:cNvSpPr/>
              <p:nvPr/>
            </p:nvSpPr>
            <p:spPr>
              <a:xfrm>
                <a:off x="4045746" y="2878840"/>
                <a:ext cx="35593" cy="21408"/>
              </a:xfrm>
              <a:custGeom>
                <a:avLst/>
                <a:gdLst/>
                <a:ahLst/>
                <a:cxnLst/>
                <a:rect l="l" t="t" r="r" b="b"/>
                <a:pathLst>
                  <a:path w="542" h="326" extrusionOk="0">
                    <a:moveTo>
                      <a:pt x="137" y="0"/>
                    </a:moveTo>
                    <a:cubicBezTo>
                      <a:pt x="94" y="0"/>
                      <a:pt x="82" y="75"/>
                      <a:pt x="127" y="81"/>
                    </a:cubicBezTo>
                    <a:cubicBezTo>
                      <a:pt x="188" y="94"/>
                      <a:pt x="243" y="114"/>
                      <a:pt x="292" y="143"/>
                    </a:cubicBezTo>
                    <a:cubicBezTo>
                      <a:pt x="331" y="162"/>
                      <a:pt x="357" y="191"/>
                      <a:pt x="386" y="214"/>
                    </a:cubicBezTo>
                    <a:cubicBezTo>
                      <a:pt x="286" y="198"/>
                      <a:pt x="185" y="182"/>
                      <a:pt x="78" y="172"/>
                    </a:cubicBezTo>
                    <a:cubicBezTo>
                      <a:pt x="75" y="171"/>
                      <a:pt x="72" y="171"/>
                      <a:pt x="69" y="171"/>
                    </a:cubicBezTo>
                    <a:cubicBezTo>
                      <a:pt x="20" y="171"/>
                      <a:pt x="0" y="244"/>
                      <a:pt x="52" y="256"/>
                    </a:cubicBezTo>
                    <a:cubicBezTo>
                      <a:pt x="172" y="279"/>
                      <a:pt x="292" y="308"/>
                      <a:pt x="412" y="324"/>
                    </a:cubicBezTo>
                    <a:cubicBezTo>
                      <a:pt x="416" y="325"/>
                      <a:pt x="420" y="326"/>
                      <a:pt x="423" y="326"/>
                    </a:cubicBezTo>
                    <a:cubicBezTo>
                      <a:pt x="456" y="326"/>
                      <a:pt x="480" y="289"/>
                      <a:pt x="477" y="263"/>
                    </a:cubicBezTo>
                    <a:cubicBezTo>
                      <a:pt x="516" y="259"/>
                      <a:pt x="541" y="230"/>
                      <a:pt x="516" y="195"/>
                    </a:cubicBezTo>
                    <a:cubicBezTo>
                      <a:pt x="435" y="78"/>
                      <a:pt x="276" y="16"/>
                      <a:pt x="140" y="0"/>
                    </a:cubicBezTo>
                    <a:cubicBezTo>
                      <a:pt x="139" y="0"/>
                      <a:pt x="138" y="0"/>
                      <a:pt x="1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3" name="Google Shape;1463;p13"/>
              <p:cNvSpPr/>
              <p:nvPr/>
            </p:nvSpPr>
            <p:spPr>
              <a:xfrm>
                <a:off x="3912112" y="3038938"/>
                <a:ext cx="22262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339" h="485" extrusionOk="0">
                    <a:moveTo>
                      <a:pt x="287" y="1"/>
                    </a:moveTo>
                    <a:cubicBezTo>
                      <a:pt x="271" y="1"/>
                      <a:pt x="255" y="9"/>
                      <a:pt x="247" y="28"/>
                    </a:cubicBezTo>
                    <a:cubicBezTo>
                      <a:pt x="186" y="173"/>
                      <a:pt x="118" y="309"/>
                      <a:pt x="20" y="433"/>
                    </a:cubicBezTo>
                    <a:cubicBezTo>
                      <a:pt x="1" y="457"/>
                      <a:pt x="25" y="485"/>
                      <a:pt x="50" y="485"/>
                    </a:cubicBezTo>
                    <a:cubicBezTo>
                      <a:pt x="58" y="485"/>
                      <a:pt x="66" y="482"/>
                      <a:pt x="72" y="475"/>
                    </a:cubicBezTo>
                    <a:cubicBezTo>
                      <a:pt x="186" y="355"/>
                      <a:pt x="280" y="212"/>
                      <a:pt x="328" y="54"/>
                    </a:cubicBezTo>
                    <a:cubicBezTo>
                      <a:pt x="338" y="22"/>
                      <a:pt x="313" y="1"/>
                      <a:pt x="2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4" name="Google Shape;1464;p13"/>
              <p:cNvSpPr/>
              <p:nvPr/>
            </p:nvSpPr>
            <p:spPr>
              <a:xfrm>
                <a:off x="3942713" y="2990015"/>
                <a:ext cx="18256" cy="32178"/>
              </a:xfrm>
              <a:custGeom>
                <a:avLst/>
                <a:gdLst/>
                <a:ahLst/>
                <a:cxnLst/>
                <a:rect l="l" t="t" r="r" b="b"/>
                <a:pathLst>
                  <a:path w="278" h="490" extrusionOk="0">
                    <a:moveTo>
                      <a:pt x="222" y="1"/>
                    </a:moveTo>
                    <a:cubicBezTo>
                      <a:pt x="208" y="1"/>
                      <a:pt x="194" y="7"/>
                      <a:pt x="186" y="21"/>
                    </a:cubicBezTo>
                    <a:cubicBezTo>
                      <a:pt x="118" y="151"/>
                      <a:pt x="60" y="300"/>
                      <a:pt x="11" y="439"/>
                    </a:cubicBezTo>
                    <a:cubicBezTo>
                      <a:pt x="0" y="467"/>
                      <a:pt x="30" y="490"/>
                      <a:pt x="57" y="490"/>
                    </a:cubicBezTo>
                    <a:cubicBezTo>
                      <a:pt x="70" y="490"/>
                      <a:pt x="83" y="484"/>
                      <a:pt x="89" y="471"/>
                    </a:cubicBezTo>
                    <a:cubicBezTo>
                      <a:pt x="154" y="335"/>
                      <a:pt x="222" y="196"/>
                      <a:pt x="267" y="53"/>
                    </a:cubicBezTo>
                    <a:cubicBezTo>
                      <a:pt x="278" y="23"/>
                      <a:pt x="249" y="1"/>
                      <a:pt x="2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5" name="Google Shape;1465;p13"/>
              <p:cNvSpPr/>
              <p:nvPr/>
            </p:nvSpPr>
            <p:spPr>
              <a:xfrm>
                <a:off x="3963530" y="2938269"/>
                <a:ext cx="12412" cy="37826"/>
              </a:xfrm>
              <a:custGeom>
                <a:avLst/>
                <a:gdLst/>
                <a:ahLst/>
                <a:cxnLst/>
                <a:rect l="l" t="t" r="r" b="b"/>
                <a:pathLst>
                  <a:path w="189" h="576" extrusionOk="0">
                    <a:moveTo>
                      <a:pt x="133" y="0"/>
                    </a:moveTo>
                    <a:cubicBezTo>
                      <a:pt x="116" y="0"/>
                      <a:pt x="99" y="11"/>
                      <a:pt x="93" y="35"/>
                    </a:cubicBezTo>
                    <a:cubicBezTo>
                      <a:pt x="51" y="197"/>
                      <a:pt x="21" y="372"/>
                      <a:pt x="2" y="540"/>
                    </a:cubicBezTo>
                    <a:cubicBezTo>
                      <a:pt x="0" y="563"/>
                      <a:pt x="19" y="576"/>
                      <a:pt x="37" y="576"/>
                    </a:cubicBezTo>
                    <a:cubicBezTo>
                      <a:pt x="52" y="576"/>
                      <a:pt x="67" y="567"/>
                      <a:pt x="70" y="550"/>
                    </a:cubicBezTo>
                    <a:cubicBezTo>
                      <a:pt x="115" y="391"/>
                      <a:pt x="157" y="226"/>
                      <a:pt x="180" y="61"/>
                    </a:cubicBezTo>
                    <a:cubicBezTo>
                      <a:pt x="188" y="25"/>
                      <a:pt x="160" y="0"/>
                      <a:pt x="1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6" name="Google Shape;1466;p13"/>
              <p:cNvSpPr/>
              <p:nvPr/>
            </p:nvSpPr>
            <p:spPr>
              <a:xfrm>
                <a:off x="3970622" y="2794129"/>
                <a:ext cx="7946" cy="19832"/>
              </a:xfrm>
              <a:custGeom>
                <a:avLst/>
                <a:gdLst/>
                <a:ahLst/>
                <a:cxnLst/>
                <a:rect l="l" t="t" r="r" b="b"/>
                <a:pathLst>
                  <a:path w="121" h="302" extrusionOk="0">
                    <a:moveTo>
                      <a:pt x="56" y="0"/>
                    </a:moveTo>
                    <a:cubicBezTo>
                      <a:pt x="29" y="0"/>
                      <a:pt x="1" y="21"/>
                      <a:pt x="11" y="56"/>
                    </a:cubicBezTo>
                    <a:cubicBezTo>
                      <a:pt x="33" y="127"/>
                      <a:pt x="43" y="192"/>
                      <a:pt x="40" y="270"/>
                    </a:cubicBezTo>
                    <a:cubicBezTo>
                      <a:pt x="40" y="290"/>
                      <a:pt x="56" y="301"/>
                      <a:pt x="71" y="301"/>
                    </a:cubicBezTo>
                    <a:cubicBezTo>
                      <a:pt x="84" y="301"/>
                      <a:pt x="97" y="294"/>
                      <a:pt x="101" y="276"/>
                    </a:cubicBezTo>
                    <a:cubicBezTo>
                      <a:pt x="121" y="199"/>
                      <a:pt x="121" y="111"/>
                      <a:pt x="98" y="30"/>
                    </a:cubicBezTo>
                    <a:cubicBezTo>
                      <a:pt x="92" y="9"/>
                      <a:pt x="74" y="0"/>
                      <a:pt x="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7" name="Google Shape;1467;p13"/>
              <p:cNvSpPr/>
              <p:nvPr/>
            </p:nvSpPr>
            <p:spPr>
              <a:xfrm>
                <a:off x="3958277" y="2746980"/>
                <a:ext cx="13594" cy="21474"/>
              </a:xfrm>
              <a:custGeom>
                <a:avLst/>
                <a:gdLst/>
                <a:ahLst/>
                <a:cxnLst/>
                <a:rect l="l" t="t" r="r" b="b"/>
                <a:pathLst>
                  <a:path w="207" h="327" extrusionOk="0">
                    <a:moveTo>
                      <a:pt x="64" y="0"/>
                    </a:moveTo>
                    <a:cubicBezTo>
                      <a:pt x="33" y="0"/>
                      <a:pt x="1" y="35"/>
                      <a:pt x="20" y="65"/>
                    </a:cubicBezTo>
                    <a:cubicBezTo>
                      <a:pt x="79" y="139"/>
                      <a:pt x="118" y="210"/>
                      <a:pt x="134" y="301"/>
                    </a:cubicBezTo>
                    <a:cubicBezTo>
                      <a:pt x="138" y="319"/>
                      <a:pt x="154" y="327"/>
                      <a:pt x="169" y="327"/>
                    </a:cubicBezTo>
                    <a:cubicBezTo>
                      <a:pt x="188" y="327"/>
                      <a:pt x="207" y="314"/>
                      <a:pt x="205" y="291"/>
                    </a:cubicBezTo>
                    <a:cubicBezTo>
                      <a:pt x="199" y="191"/>
                      <a:pt x="163" y="90"/>
                      <a:pt x="92" y="13"/>
                    </a:cubicBezTo>
                    <a:cubicBezTo>
                      <a:pt x="84" y="4"/>
                      <a:pt x="74" y="0"/>
                      <a:pt x="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8" name="Google Shape;1468;p13"/>
              <p:cNvSpPr/>
              <p:nvPr/>
            </p:nvSpPr>
            <p:spPr>
              <a:xfrm>
                <a:off x="3936081" y="2742120"/>
                <a:ext cx="9719" cy="31259"/>
              </a:xfrm>
              <a:custGeom>
                <a:avLst/>
                <a:gdLst/>
                <a:ahLst/>
                <a:cxnLst/>
                <a:rect l="l" t="t" r="r" b="b"/>
                <a:pathLst>
                  <a:path w="148" h="476" extrusionOk="0">
                    <a:moveTo>
                      <a:pt x="114" y="0"/>
                    </a:moveTo>
                    <a:cubicBezTo>
                      <a:pt x="101" y="0"/>
                      <a:pt x="87" y="8"/>
                      <a:pt x="83" y="22"/>
                    </a:cubicBezTo>
                    <a:cubicBezTo>
                      <a:pt x="44" y="152"/>
                      <a:pt x="15" y="297"/>
                      <a:pt x="2" y="433"/>
                    </a:cubicBezTo>
                    <a:cubicBezTo>
                      <a:pt x="0" y="461"/>
                      <a:pt x="23" y="476"/>
                      <a:pt x="45" y="476"/>
                    </a:cubicBezTo>
                    <a:cubicBezTo>
                      <a:pt x="62" y="476"/>
                      <a:pt x="79" y="466"/>
                      <a:pt x="83" y="446"/>
                    </a:cubicBezTo>
                    <a:cubicBezTo>
                      <a:pt x="122" y="317"/>
                      <a:pt x="141" y="168"/>
                      <a:pt x="148" y="35"/>
                    </a:cubicBezTo>
                    <a:cubicBezTo>
                      <a:pt x="148" y="12"/>
                      <a:pt x="131" y="0"/>
                      <a:pt x="1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9" name="Google Shape;1469;p13"/>
              <p:cNvSpPr/>
              <p:nvPr/>
            </p:nvSpPr>
            <p:spPr>
              <a:xfrm>
                <a:off x="3926822" y="2785330"/>
                <a:ext cx="8800" cy="24429"/>
              </a:xfrm>
              <a:custGeom>
                <a:avLst/>
                <a:gdLst/>
                <a:ahLst/>
                <a:cxnLst/>
                <a:rect l="l" t="t" r="r" b="b"/>
                <a:pathLst>
                  <a:path w="134" h="372" extrusionOk="0">
                    <a:moveTo>
                      <a:pt x="93" y="1"/>
                    </a:moveTo>
                    <a:cubicBezTo>
                      <a:pt x="83" y="1"/>
                      <a:pt x="72" y="8"/>
                      <a:pt x="72" y="18"/>
                    </a:cubicBezTo>
                    <a:cubicBezTo>
                      <a:pt x="65" y="125"/>
                      <a:pt x="43" y="226"/>
                      <a:pt x="10" y="323"/>
                    </a:cubicBezTo>
                    <a:cubicBezTo>
                      <a:pt x="1" y="353"/>
                      <a:pt x="24" y="371"/>
                      <a:pt x="48" y="371"/>
                    </a:cubicBezTo>
                    <a:cubicBezTo>
                      <a:pt x="65" y="371"/>
                      <a:pt x="83" y="362"/>
                      <a:pt x="91" y="342"/>
                    </a:cubicBezTo>
                    <a:cubicBezTo>
                      <a:pt x="127" y="242"/>
                      <a:pt x="133" y="128"/>
                      <a:pt x="111" y="15"/>
                    </a:cubicBezTo>
                    <a:cubicBezTo>
                      <a:pt x="109" y="5"/>
                      <a:pt x="101" y="1"/>
                      <a:pt x="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0" name="Google Shape;1470;p13"/>
              <p:cNvSpPr/>
              <p:nvPr/>
            </p:nvSpPr>
            <p:spPr>
              <a:xfrm>
                <a:off x="3889522" y="2869844"/>
                <a:ext cx="40978" cy="31653"/>
              </a:xfrm>
              <a:custGeom>
                <a:avLst/>
                <a:gdLst/>
                <a:ahLst/>
                <a:cxnLst/>
                <a:rect l="l" t="t" r="r" b="b"/>
                <a:pathLst>
                  <a:path w="624" h="482" extrusionOk="0">
                    <a:moveTo>
                      <a:pt x="48" y="1"/>
                    </a:moveTo>
                    <a:cubicBezTo>
                      <a:pt x="10" y="1"/>
                      <a:pt x="0" y="66"/>
                      <a:pt x="44" y="73"/>
                    </a:cubicBezTo>
                    <a:cubicBezTo>
                      <a:pt x="170" y="102"/>
                      <a:pt x="300" y="134"/>
                      <a:pt x="429" y="153"/>
                    </a:cubicBezTo>
                    <a:cubicBezTo>
                      <a:pt x="410" y="247"/>
                      <a:pt x="384" y="335"/>
                      <a:pt x="368" y="432"/>
                    </a:cubicBezTo>
                    <a:cubicBezTo>
                      <a:pt x="364" y="462"/>
                      <a:pt x="389" y="482"/>
                      <a:pt x="411" y="482"/>
                    </a:cubicBezTo>
                    <a:cubicBezTo>
                      <a:pt x="425" y="482"/>
                      <a:pt x="438" y="474"/>
                      <a:pt x="442" y="455"/>
                    </a:cubicBezTo>
                    <a:cubicBezTo>
                      <a:pt x="462" y="358"/>
                      <a:pt x="468" y="260"/>
                      <a:pt x="481" y="163"/>
                    </a:cubicBezTo>
                    <a:cubicBezTo>
                      <a:pt x="510" y="166"/>
                      <a:pt x="539" y="170"/>
                      <a:pt x="565" y="170"/>
                    </a:cubicBezTo>
                    <a:cubicBezTo>
                      <a:pt x="614" y="166"/>
                      <a:pt x="624" y="98"/>
                      <a:pt x="578" y="85"/>
                    </a:cubicBezTo>
                    <a:cubicBezTo>
                      <a:pt x="413" y="37"/>
                      <a:pt x="225" y="21"/>
                      <a:pt x="53" y="1"/>
                    </a:cubicBezTo>
                    <a:cubicBezTo>
                      <a:pt x="52" y="1"/>
                      <a:pt x="50" y="1"/>
                      <a:pt x="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1" name="Google Shape;1471;p13"/>
              <p:cNvSpPr/>
              <p:nvPr/>
            </p:nvSpPr>
            <p:spPr>
              <a:xfrm>
                <a:off x="3900160" y="2966375"/>
                <a:ext cx="8209" cy="24561"/>
              </a:xfrm>
              <a:custGeom>
                <a:avLst/>
                <a:gdLst/>
                <a:ahLst/>
                <a:cxnLst/>
                <a:rect l="l" t="t" r="r" b="b"/>
                <a:pathLst>
                  <a:path w="125" h="374" extrusionOk="0">
                    <a:moveTo>
                      <a:pt x="93" y="0"/>
                    </a:moveTo>
                    <a:cubicBezTo>
                      <a:pt x="80" y="0"/>
                      <a:pt x="66" y="8"/>
                      <a:pt x="63" y="25"/>
                    </a:cubicBezTo>
                    <a:cubicBezTo>
                      <a:pt x="57" y="125"/>
                      <a:pt x="37" y="232"/>
                      <a:pt x="8" y="329"/>
                    </a:cubicBezTo>
                    <a:cubicBezTo>
                      <a:pt x="0" y="355"/>
                      <a:pt x="23" y="374"/>
                      <a:pt x="44" y="374"/>
                    </a:cubicBezTo>
                    <a:cubicBezTo>
                      <a:pt x="58" y="374"/>
                      <a:pt x="71" y="366"/>
                      <a:pt x="76" y="349"/>
                    </a:cubicBezTo>
                    <a:cubicBezTo>
                      <a:pt x="118" y="242"/>
                      <a:pt x="125" y="138"/>
                      <a:pt x="118" y="25"/>
                    </a:cubicBezTo>
                    <a:cubicBezTo>
                      <a:pt x="118" y="8"/>
                      <a:pt x="106" y="0"/>
                      <a:pt x="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2" name="Google Shape;1472;p13"/>
              <p:cNvSpPr/>
              <p:nvPr/>
            </p:nvSpPr>
            <p:spPr>
              <a:xfrm>
                <a:off x="3900686" y="3008927"/>
                <a:ext cx="6239" cy="20358"/>
              </a:xfrm>
              <a:custGeom>
                <a:avLst/>
                <a:gdLst/>
                <a:ahLst/>
                <a:cxnLst/>
                <a:rect l="l" t="t" r="r" b="b"/>
                <a:pathLst>
                  <a:path w="95" h="310" extrusionOk="0">
                    <a:moveTo>
                      <a:pt x="65" y="0"/>
                    </a:moveTo>
                    <a:cubicBezTo>
                      <a:pt x="52" y="0"/>
                      <a:pt x="40" y="7"/>
                      <a:pt x="36" y="21"/>
                    </a:cubicBezTo>
                    <a:cubicBezTo>
                      <a:pt x="16" y="106"/>
                      <a:pt x="3" y="187"/>
                      <a:pt x="0" y="274"/>
                    </a:cubicBezTo>
                    <a:cubicBezTo>
                      <a:pt x="0" y="297"/>
                      <a:pt x="19" y="310"/>
                      <a:pt x="37" y="310"/>
                    </a:cubicBezTo>
                    <a:cubicBezTo>
                      <a:pt x="51" y="310"/>
                      <a:pt x="65" y="301"/>
                      <a:pt x="68" y="284"/>
                    </a:cubicBezTo>
                    <a:cubicBezTo>
                      <a:pt x="84" y="200"/>
                      <a:pt x="94" y="112"/>
                      <a:pt x="94" y="28"/>
                    </a:cubicBezTo>
                    <a:cubicBezTo>
                      <a:pt x="94" y="10"/>
                      <a:pt x="79" y="0"/>
                      <a:pt x="6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3" name="Google Shape;1473;p13"/>
              <p:cNvSpPr/>
              <p:nvPr/>
            </p:nvSpPr>
            <p:spPr>
              <a:xfrm>
                <a:off x="3900029" y="3039529"/>
                <a:ext cx="9259" cy="24364"/>
              </a:xfrm>
              <a:custGeom>
                <a:avLst/>
                <a:gdLst/>
                <a:ahLst/>
                <a:cxnLst/>
                <a:rect l="l" t="t" r="r" b="b"/>
                <a:pathLst>
                  <a:path w="141" h="371" extrusionOk="0">
                    <a:moveTo>
                      <a:pt x="67" y="0"/>
                    </a:moveTo>
                    <a:cubicBezTo>
                      <a:pt x="54" y="0"/>
                      <a:pt x="41" y="8"/>
                      <a:pt x="36" y="25"/>
                    </a:cubicBezTo>
                    <a:cubicBezTo>
                      <a:pt x="4" y="132"/>
                      <a:pt x="0" y="245"/>
                      <a:pt x="49" y="349"/>
                    </a:cubicBezTo>
                    <a:cubicBezTo>
                      <a:pt x="56" y="364"/>
                      <a:pt x="70" y="370"/>
                      <a:pt x="84" y="370"/>
                    </a:cubicBezTo>
                    <a:cubicBezTo>
                      <a:pt x="111" y="370"/>
                      <a:pt x="140" y="348"/>
                      <a:pt x="130" y="317"/>
                    </a:cubicBezTo>
                    <a:cubicBezTo>
                      <a:pt x="94" y="223"/>
                      <a:pt x="75" y="138"/>
                      <a:pt x="98" y="41"/>
                    </a:cubicBezTo>
                    <a:cubicBezTo>
                      <a:pt x="103" y="16"/>
                      <a:pt x="85" y="0"/>
                      <a:pt x="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4" name="Google Shape;1474;p13"/>
              <p:cNvSpPr/>
              <p:nvPr/>
            </p:nvSpPr>
            <p:spPr>
              <a:xfrm>
                <a:off x="3748927" y="2834908"/>
                <a:ext cx="32704" cy="11098"/>
              </a:xfrm>
              <a:custGeom>
                <a:avLst/>
                <a:gdLst/>
                <a:ahLst/>
                <a:cxnLst/>
                <a:rect l="l" t="t" r="r" b="b"/>
                <a:pathLst>
                  <a:path w="498" h="169" extrusionOk="0">
                    <a:moveTo>
                      <a:pt x="38" y="1"/>
                    </a:moveTo>
                    <a:cubicBezTo>
                      <a:pt x="12" y="1"/>
                      <a:pt x="1" y="42"/>
                      <a:pt x="30" y="54"/>
                    </a:cubicBezTo>
                    <a:cubicBezTo>
                      <a:pt x="160" y="96"/>
                      <a:pt x="293" y="138"/>
                      <a:pt x="429" y="167"/>
                    </a:cubicBezTo>
                    <a:cubicBezTo>
                      <a:pt x="432" y="168"/>
                      <a:pt x="435" y="168"/>
                      <a:pt x="438" y="168"/>
                    </a:cubicBezTo>
                    <a:cubicBezTo>
                      <a:pt x="483" y="168"/>
                      <a:pt x="497" y="105"/>
                      <a:pt x="452" y="89"/>
                    </a:cubicBezTo>
                    <a:cubicBezTo>
                      <a:pt x="322" y="51"/>
                      <a:pt x="179" y="25"/>
                      <a:pt x="47" y="2"/>
                    </a:cubicBezTo>
                    <a:cubicBezTo>
                      <a:pt x="44" y="1"/>
                      <a:pt x="41" y="1"/>
                      <a:pt x="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5" name="Google Shape;1475;p13"/>
              <p:cNvSpPr/>
              <p:nvPr/>
            </p:nvSpPr>
            <p:spPr>
              <a:xfrm>
                <a:off x="3794632" y="2848567"/>
                <a:ext cx="35724" cy="10376"/>
              </a:xfrm>
              <a:custGeom>
                <a:avLst/>
                <a:gdLst/>
                <a:ahLst/>
                <a:cxnLst/>
                <a:rect l="l" t="t" r="r" b="b"/>
                <a:pathLst>
                  <a:path w="544" h="158" extrusionOk="0">
                    <a:moveTo>
                      <a:pt x="41" y="1"/>
                    </a:moveTo>
                    <a:cubicBezTo>
                      <a:pt x="13" y="1"/>
                      <a:pt x="1" y="41"/>
                      <a:pt x="31" y="53"/>
                    </a:cubicBezTo>
                    <a:cubicBezTo>
                      <a:pt x="177" y="92"/>
                      <a:pt x="326" y="137"/>
                      <a:pt x="478" y="157"/>
                    </a:cubicBezTo>
                    <a:cubicBezTo>
                      <a:pt x="480" y="157"/>
                      <a:pt x="482" y="157"/>
                      <a:pt x="484" y="157"/>
                    </a:cubicBezTo>
                    <a:cubicBezTo>
                      <a:pt x="522" y="157"/>
                      <a:pt x="544" y="98"/>
                      <a:pt x="497" y="86"/>
                    </a:cubicBezTo>
                    <a:cubicBezTo>
                      <a:pt x="352" y="40"/>
                      <a:pt x="196" y="21"/>
                      <a:pt x="47" y="1"/>
                    </a:cubicBezTo>
                    <a:cubicBezTo>
                      <a:pt x="45" y="1"/>
                      <a:pt x="43" y="1"/>
                      <a:pt x="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6" name="Google Shape;1476;p13"/>
              <p:cNvSpPr/>
              <p:nvPr/>
            </p:nvSpPr>
            <p:spPr>
              <a:xfrm>
                <a:off x="3944486" y="2879562"/>
                <a:ext cx="40650" cy="8668"/>
              </a:xfrm>
              <a:custGeom>
                <a:avLst/>
                <a:gdLst/>
                <a:ahLst/>
                <a:cxnLst/>
                <a:rect l="l" t="t" r="r" b="b"/>
                <a:pathLst>
                  <a:path w="619" h="132" extrusionOk="0">
                    <a:moveTo>
                      <a:pt x="220" y="1"/>
                    </a:moveTo>
                    <a:cubicBezTo>
                      <a:pt x="161" y="1"/>
                      <a:pt x="103" y="3"/>
                      <a:pt x="46" y="9"/>
                    </a:cubicBezTo>
                    <a:cubicBezTo>
                      <a:pt x="0" y="15"/>
                      <a:pt x="0" y="80"/>
                      <a:pt x="46" y="83"/>
                    </a:cubicBezTo>
                    <a:cubicBezTo>
                      <a:pt x="221" y="90"/>
                      <a:pt x="389" y="116"/>
                      <a:pt x="564" y="132"/>
                    </a:cubicBezTo>
                    <a:cubicBezTo>
                      <a:pt x="565" y="132"/>
                      <a:pt x="566" y="132"/>
                      <a:pt x="567" y="132"/>
                    </a:cubicBezTo>
                    <a:cubicBezTo>
                      <a:pt x="613" y="132"/>
                      <a:pt x="618" y="54"/>
                      <a:pt x="577" y="41"/>
                    </a:cubicBezTo>
                    <a:cubicBezTo>
                      <a:pt x="464" y="13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7" name="Google Shape;1477;p13"/>
              <p:cNvSpPr/>
              <p:nvPr/>
            </p:nvSpPr>
            <p:spPr>
              <a:xfrm>
                <a:off x="4004047" y="2886457"/>
                <a:ext cx="27319" cy="6501"/>
              </a:xfrm>
              <a:custGeom>
                <a:avLst/>
                <a:gdLst/>
                <a:ahLst/>
                <a:cxnLst/>
                <a:rect l="l" t="t" r="r" b="b"/>
                <a:pathLst>
                  <a:path w="416" h="99" extrusionOk="0">
                    <a:moveTo>
                      <a:pt x="350" y="1"/>
                    </a:moveTo>
                    <a:cubicBezTo>
                      <a:pt x="253" y="1"/>
                      <a:pt x="156" y="4"/>
                      <a:pt x="59" y="4"/>
                    </a:cubicBezTo>
                    <a:cubicBezTo>
                      <a:pt x="1" y="4"/>
                      <a:pt x="1" y="95"/>
                      <a:pt x="59" y="95"/>
                    </a:cubicBezTo>
                    <a:cubicBezTo>
                      <a:pt x="156" y="98"/>
                      <a:pt x="253" y="98"/>
                      <a:pt x="350" y="98"/>
                    </a:cubicBezTo>
                    <a:cubicBezTo>
                      <a:pt x="352" y="98"/>
                      <a:pt x="354" y="98"/>
                      <a:pt x="356" y="98"/>
                    </a:cubicBezTo>
                    <a:cubicBezTo>
                      <a:pt x="415" y="98"/>
                      <a:pt x="413" y="1"/>
                      <a:pt x="3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78" name="Google Shape;1478;p13"/>
            <p:cNvGrpSpPr/>
            <p:nvPr/>
          </p:nvGrpSpPr>
          <p:grpSpPr>
            <a:xfrm rot="8365668">
              <a:off x="224061" y="-115102"/>
              <a:ext cx="1251102" cy="782725"/>
              <a:chOff x="6880435" y="4156402"/>
              <a:chExt cx="650771" cy="407141"/>
            </a:xfrm>
          </p:grpSpPr>
          <p:sp>
            <p:nvSpPr>
              <p:cNvPr id="1479" name="Google Shape;1479;p13"/>
              <p:cNvSpPr/>
              <p:nvPr/>
            </p:nvSpPr>
            <p:spPr>
              <a:xfrm>
                <a:off x="6911496" y="4201712"/>
                <a:ext cx="562464" cy="308649"/>
              </a:xfrm>
              <a:custGeom>
                <a:avLst/>
                <a:gdLst/>
                <a:ahLst/>
                <a:cxnLst/>
                <a:rect l="l" t="t" r="r" b="b"/>
                <a:pathLst>
                  <a:path w="8565" h="4700" extrusionOk="0">
                    <a:moveTo>
                      <a:pt x="542" y="443"/>
                    </a:moveTo>
                    <a:lnTo>
                      <a:pt x="542" y="443"/>
                    </a:lnTo>
                    <a:cubicBezTo>
                      <a:pt x="1919" y="1751"/>
                      <a:pt x="3564" y="2821"/>
                      <a:pt x="5288" y="3682"/>
                    </a:cubicBezTo>
                    <a:lnTo>
                      <a:pt x="5275" y="3695"/>
                    </a:lnTo>
                    <a:cubicBezTo>
                      <a:pt x="5161" y="3903"/>
                      <a:pt x="5132" y="4233"/>
                      <a:pt x="5288" y="4431"/>
                    </a:cubicBezTo>
                    <a:cubicBezTo>
                      <a:pt x="4353" y="4399"/>
                      <a:pt x="3418" y="4377"/>
                      <a:pt x="2483" y="4377"/>
                    </a:cubicBezTo>
                    <a:cubicBezTo>
                      <a:pt x="1880" y="4377"/>
                      <a:pt x="1277" y="4386"/>
                      <a:pt x="675" y="4408"/>
                    </a:cubicBezTo>
                    <a:cubicBezTo>
                      <a:pt x="668" y="4022"/>
                      <a:pt x="662" y="3634"/>
                      <a:pt x="655" y="3245"/>
                    </a:cubicBezTo>
                    <a:lnTo>
                      <a:pt x="655" y="3245"/>
                    </a:lnTo>
                    <a:cubicBezTo>
                      <a:pt x="1157" y="3417"/>
                      <a:pt x="1692" y="3669"/>
                      <a:pt x="1721" y="4278"/>
                    </a:cubicBezTo>
                    <a:cubicBezTo>
                      <a:pt x="1723" y="4319"/>
                      <a:pt x="1755" y="4339"/>
                      <a:pt x="1786" y="4339"/>
                    </a:cubicBezTo>
                    <a:cubicBezTo>
                      <a:pt x="1817" y="4339"/>
                      <a:pt x="1846" y="4319"/>
                      <a:pt x="1841" y="4278"/>
                    </a:cubicBezTo>
                    <a:cubicBezTo>
                      <a:pt x="1808" y="3669"/>
                      <a:pt x="1222" y="3255"/>
                      <a:pt x="649" y="3167"/>
                    </a:cubicBezTo>
                    <a:cubicBezTo>
                      <a:pt x="629" y="2260"/>
                      <a:pt x="600" y="1350"/>
                      <a:pt x="542" y="443"/>
                    </a:cubicBezTo>
                    <a:close/>
                    <a:moveTo>
                      <a:pt x="5375" y="3728"/>
                    </a:moveTo>
                    <a:cubicBezTo>
                      <a:pt x="5945" y="4006"/>
                      <a:pt x="6522" y="4265"/>
                      <a:pt x="7102" y="4505"/>
                    </a:cubicBezTo>
                    <a:cubicBezTo>
                      <a:pt x="6525" y="4476"/>
                      <a:pt x="5949" y="4453"/>
                      <a:pt x="5366" y="4431"/>
                    </a:cubicBezTo>
                    <a:cubicBezTo>
                      <a:pt x="5336" y="4314"/>
                      <a:pt x="5294" y="4204"/>
                      <a:pt x="5294" y="4084"/>
                    </a:cubicBezTo>
                    <a:cubicBezTo>
                      <a:pt x="5294" y="3958"/>
                      <a:pt x="5333" y="3847"/>
                      <a:pt x="5375" y="3734"/>
                    </a:cubicBezTo>
                    <a:lnTo>
                      <a:pt x="5375" y="3728"/>
                    </a:lnTo>
                    <a:close/>
                    <a:moveTo>
                      <a:pt x="478" y="1"/>
                    </a:moveTo>
                    <a:cubicBezTo>
                      <a:pt x="463" y="1"/>
                      <a:pt x="449" y="11"/>
                      <a:pt x="448" y="31"/>
                    </a:cubicBezTo>
                    <a:cubicBezTo>
                      <a:pt x="412" y="1483"/>
                      <a:pt x="480" y="2953"/>
                      <a:pt x="539" y="4408"/>
                    </a:cubicBezTo>
                    <a:cubicBezTo>
                      <a:pt x="377" y="4411"/>
                      <a:pt x="218" y="4421"/>
                      <a:pt x="56" y="4427"/>
                    </a:cubicBezTo>
                    <a:cubicBezTo>
                      <a:pt x="1" y="4431"/>
                      <a:pt x="1" y="4508"/>
                      <a:pt x="56" y="4508"/>
                    </a:cubicBezTo>
                    <a:lnTo>
                      <a:pt x="542" y="4521"/>
                    </a:lnTo>
                    <a:cubicBezTo>
                      <a:pt x="542" y="4550"/>
                      <a:pt x="545" y="4583"/>
                      <a:pt x="545" y="4609"/>
                    </a:cubicBezTo>
                    <a:cubicBezTo>
                      <a:pt x="547" y="4652"/>
                      <a:pt x="580" y="4674"/>
                      <a:pt x="612" y="4674"/>
                    </a:cubicBezTo>
                    <a:cubicBezTo>
                      <a:pt x="645" y="4674"/>
                      <a:pt x="676" y="4652"/>
                      <a:pt x="675" y="4609"/>
                    </a:cubicBezTo>
                    <a:lnTo>
                      <a:pt x="675" y="4525"/>
                    </a:lnTo>
                    <a:cubicBezTo>
                      <a:pt x="3273" y="4586"/>
                      <a:pt x="5871" y="4573"/>
                      <a:pt x="8466" y="4699"/>
                    </a:cubicBezTo>
                    <a:cubicBezTo>
                      <a:pt x="8468" y="4700"/>
                      <a:pt x="8470" y="4700"/>
                      <a:pt x="8472" y="4700"/>
                    </a:cubicBezTo>
                    <a:cubicBezTo>
                      <a:pt x="8536" y="4700"/>
                      <a:pt x="8564" y="4605"/>
                      <a:pt x="8501" y="4576"/>
                    </a:cubicBezTo>
                    <a:cubicBezTo>
                      <a:pt x="8446" y="4554"/>
                      <a:pt x="8395" y="4528"/>
                      <a:pt x="8333" y="4505"/>
                    </a:cubicBezTo>
                    <a:cubicBezTo>
                      <a:pt x="8325" y="4502"/>
                      <a:pt x="8318" y="4501"/>
                      <a:pt x="8311" y="4501"/>
                    </a:cubicBezTo>
                    <a:cubicBezTo>
                      <a:pt x="8280" y="4501"/>
                      <a:pt x="8258" y="4528"/>
                      <a:pt x="8255" y="4557"/>
                    </a:cubicBezTo>
                    <a:cubicBezTo>
                      <a:pt x="7947" y="4541"/>
                      <a:pt x="7640" y="4528"/>
                      <a:pt x="7335" y="4512"/>
                    </a:cubicBezTo>
                    <a:cubicBezTo>
                      <a:pt x="7338" y="4486"/>
                      <a:pt x="7329" y="4453"/>
                      <a:pt x="7290" y="4434"/>
                    </a:cubicBezTo>
                    <a:cubicBezTo>
                      <a:pt x="6065" y="3945"/>
                      <a:pt x="4883" y="3355"/>
                      <a:pt x="3755" y="2665"/>
                    </a:cubicBezTo>
                    <a:cubicBezTo>
                      <a:pt x="2622" y="1975"/>
                      <a:pt x="1585" y="1172"/>
                      <a:pt x="542" y="355"/>
                    </a:cubicBezTo>
                    <a:cubicBezTo>
                      <a:pt x="539" y="355"/>
                      <a:pt x="539" y="349"/>
                      <a:pt x="532" y="349"/>
                    </a:cubicBezTo>
                    <a:cubicBezTo>
                      <a:pt x="526" y="245"/>
                      <a:pt x="516" y="135"/>
                      <a:pt x="509" y="31"/>
                    </a:cubicBezTo>
                    <a:cubicBezTo>
                      <a:pt x="508" y="11"/>
                      <a:pt x="493" y="1"/>
                      <a:pt x="4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0" name="Google Shape;1480;p13"/>
              <p:cNvSpPr/>
              <p:nvPr/>
            </p:nvSpPr>
            <p:spPr>
              <a:xfrm>
                <a:off x="6880435" y="4510481"/>
                <a:ext cx="36644" cy="53061"/>
              </a:xfrm>
              <a:custGeom>
                <a:avLst/>
                <a:gdLst/>
                <a:ahLst/>
                <a:cxnLst/>
                <a:rect l="l" t="t" r="r" b="b"/>
                <a:pathLst>
                  <a:path w="558" h="808" extrusionOk="0">
                    <a:moveTo>
                      <a:pt x="283" y="292"/>
                    </a:moveTo>
                    <a:cubicBezTo>
                      <a:pt x="289" y="325"/>
                      <a:pt x="299" y="354"/>
                      <a:pt x="309" y="386"/>
                    </a:cubicBezTo>
                    <a:cubicBezTo>
                      <a:pt x="292" y="386"/>
                      <a:pt x="276" y="389"/>
                      <a:pt x="260" y="393"/>
                    </a:cubicBezTo>
                    <a:cubicBezTo>
                      <a:pt x="270" y="360"/>
                      <a:pt x="276" y="325"/>
                      <a:pt x="283" y="292"/>
                    </a:cubicBezTo>
                    <a:close/>
                    <a:moveTo>
                      <a:pt x="262" y="1"/>
                    </a:moveTo>
                    <a:cubicBezTo>
                      <a:pt x="239" y="1"/>
                      <a:pt x="217" y="12"/>
                      <a:pt x="211" y="40"/>
                    </a:cubicBezTo>
                    <a:cubicBezTo>
                      <a:pt x="192" y="163"/>
                      <a:pt x="173" y="283"/>
                      <a:pt x="147" y="406"/>
                    </a:cubicBezTo>
                    <a:cubicBezTo>
                      <a:pt x="114" y="409"/>
                      <a:pt x="88" y="412"/>
                      <a:pt x="56" y="419"/>
                    </a:cubicBezTo>
                    <a:cubicBezTo>
                      <a:pt x="17" y="422"/>
                      <a:pt x="1" y="480"/>
                      <a:pt x="46" y="487"/>
                    </a:cubicBezTo>
                    <a:cubicBezTo>
                      <a:pt x="75" y="490"/>
                      <a:pt x="104" y="493"/>
                      <a:pt x="137" y="493"/>
                    </a:cubicBezTo>
                    <a:cubicBezTo>
                      <a:pt x="121" y="584"/>
                      <a:pt x="104" y="668"/>
                      <a:pt x="92" y="759"/>
                    </a:cubicBezTo>
                    <a:cubicBezTo>
                      <a:pt x="86" y="788"/>
                      <a:pt x="110" y="808"/>
                      <a:pt x="134" y="808"/>
                    </a:cubicBezTo>
                    <a:cubicBezTo>
                      <a:pt x="149" y="808"/>
                      <a:pt x="164" y="799"/>
                      <a:pt x="169" y="778"/>
                    </a:cubicBezTo>
                    <a:cubicBezTo>
                      <a:pt x="192" y="684"/>
                      <a:pt x="211" y="587"/>
                      <a:pt x="234" y="493"/>
                    </a:cubicBezTo>
                    <a:cubicBezTo>
                      <a:pt x="266" y="493"/>
                      <a:pt x="302" y="490"/>
                      <a:pt x="334" y="487"/>
                    </a:cubicBezTo>
                    <a:cubicBezTo>
                      <a:pt x="354" y="551"/>
                      <a:pt x="380" y="619"/>
                      <a:pt x="412" y="681"/>
                    </a:cubicBezTo>
                    <a:cubicBezTo>
                      <a:pt x="421" y="702"/>
                      <a:pt x="437" y="710"/>
                      <a:pt x="453" y="710"/>
                    </a:cubicBezTo>
                    <a:cubicBezTo>
                      <a:pt x="486" y="710"/>
                      <a:pt x="521" y="677"/>
                      <a:pt x="513" y="636"/>
                    </a:cubicBezTo>
                    <a:cubicBezTo>
                      <a:pt x="500" y="577"/>
                      <a:pt x="487" y="519"/>
                      <a:pt x="467" y="457"/>
                    </a:cubicBezTo>
                    <a:cubicBezTo>
                      <a:pt x="477" y="454"/>
                      <a:pt x="484" y="454"/>
                      <a:pt x="496" y="451"/>
                    </a:cubicBezTo>
                    <a:cubicBezTo>
                      <a:pt x="557" y="436"/>
                      <a:pt x="538" y="353"/>
                      <a:pt x="483" y="353"/>
                    </a:cubicBezTo>
                    <a:cubicBezTo>
                      <a:pt x="479" y="353"/>
                      <a:pt x="475" y="353"/>
                      <a:pt x="471" y="354"/>
                    </a:cubicBezTo>
                    <a:cubicBezTo>
                      <a:pt x="461" y="357"/>
                      <a:pt x="451" y="357"/>
                      <a:pt x="438" y="360"/>
                    </a:cubicBezTo>
                    <a:cubicBezTo>
                      <a:pt x="403" y="253"/>
                      <a:pt x="364" y="146"/>
                      <a:pt x="325" y="40"/>
                    </a:cubicBezTo>
                    <a:cubicBezTo>
                      <a:pt x="316" y="15"/>
                      <a:pt x="288" y="1"/>
                      <a:pt x="2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1" name="Google Shape;1481;p13"/>
              <p:cNvSpPr/>
              <p:nvPr/>
            </p:nvSpPr>
            <p:spPr>
              <a:xfrm>
                <a:off x="6915108" y="4156402"/>
                <a:ext cx="36250" cy="35396"/>
              </a:xfrm>
              <a:custGeom>
                <a:avLst/>
                <a:gdLst/>
                <a:ahLst/>
                <a:cxnLst/>
                <a:rect l="l" t="t" r="r" b="b"/>
                <a:pathLst>
                  <a:path w="552" h="539" extrusionOk="0">
                    <a:moveTo>
                      <a:pt x="384" y="1"/>
                    </a:moveTo>
                    <a:cubicBezTo>
                      <a:pt x="216" y="1"/>
                      <a:pt x="42" y="75"/>
                      <a:pt x="14" y="258"/>
                    </a:cubicBezTo>
                    <a:cubicBezTo>
                      <a:pt x="1" y="349"/>
                      <a:pt x="33" y="433"/>
                      <a:pt x="114" y="478"/>
                    </a:cubicBezTo>
                    <a:cubicBezTo>
                      <a:pt x="202" y="530"/>
                      <a:pt x="322" y="517"/>
                      <a:pt x="419" y="537"/>
                    </a:cubicBezTo>
                    <a:cubicBezTo>
                      <a:pt x="424" y="538"/>
                      <a:pt x="429" y="538"/>
                      <a:pt x="433" y="538"/>
                    </a:cubicBezTo>
                    <a:cubicBezTo>
                      <a:pt x="490" y="538"/>
                      <a:pt x="527" y="454"/>
                      <a:pt x="467" y="430"/>
                    </a:cubicBezTo>
                    <a:cubicBezTo>
                      <a:pt x="377" y="388"/>
                      <a:pt x="130" y="430"/>
                      <a:pt x="134" y="287"/>
                    </a:cubicBezTo>
                    <a:cubicBezTo>
                      <a:pt x="137" y="96"/>
                      <a:pt x="390" y="115"/>
                      <a:pt x="516" y="96"/>
                    </a:cubicBezTo>
                    <a:cubicBezTo>
                      <a:pt x="552" y="90"/>
                      <a:pt x="552" y="25"/>
                      <a:pt x="509" y="15"/>
                    </a:cubicBezTo>
                    <a:cubicBezTo>
                      <a:pt x="470" y="6"/>
                      <a:pt x="427" y="1"/>
                      <a:pt x="3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2" name="Google Shape;1482;p13"/>
              <p:cNvSpPr/>
              <p:nvPr/>
            </p:nvSpPr>
            <p:spPr>
              <a:xfrm>
                <a:off x="7482282" y="4492817"/>
                <a:ext cx="48924" cy="52930"/>
              </a:xfrm>
              <a:custGeom>
                <a:avLst/>
                <a:gdLst/>
                <a:ahLst/>
                <a:cxnLst/>
                <a:rect l="l" t="t" r="r" b="b"/>
                <a:pathLst>
                  <a:path w="745" h="806" extrusionOk="0">
                    <a:moveTo>
                      <a:pt x="244" y="163"/>
                    </a:moveTo>
                    <a:cubicBezTo>
                      <a:pt x="334" y="169"/>
                      <a:pt x="344" y="202"/>
                      <a:pt x="279" y="266"/>
                    </a:cubicBezTo>
                    <a:cubicBezTo>
                      <a:pt x="260" y="286"/>
                      <a:pt x="237" y="302"/>
                      <a:pt x="211" y="318"/>
                    </a:cubicBezTo>
                    <a:cubicBezTo>
                      <a:pt x="211" y="279"/>
                      <a:pt x="214" y="176"/>
                      <a:pt x="244" y="163"/>
                    </a:cubicBezTo>
                    <a:close/>
                    <a:moveTo>
                      <a:pt x="208" y="435"/>
                    </a:moveTo>
                    <a:cubicBezTo>
                      <a:pt x="214" y="438"/>
                      <a:pt x="227" y="445"/>
                      <a:pt x="240" y="445"/>
                    </a:cubicBezTo>
                    <a:cubicBezTo>
                      <a:pt x="263" y="443"/>
                      <a:pt x="293" y="441"/>
                      <a:pt x="325" y="441"/>
                    </a:cubicBezTo>
                    <a:cubicBezTo>
                      <a:pt x="429" y="441"/>
                      <a:pt x="557" y="459"/>
                      <a:pt x="564" y="558"/>
                    </a:cubicBezTo>
                    <a:cubicBezTo>
                      <a:pt x="564" y="623"/>
                      <a:pt x="555" y="613"/>
                      <a:pt x="503" y="629"/>
                    </a:cubicBezTo>
                    <a:cubicBezTo>
                      <a:pt x="470" y="642"/>
                      <a:pt x="435" y="645"/>
                      <a:pt x="402" y="655"/>
                    </a:cubicBezTo>
                    <a:cubicBezTo>
                      <a:pt x="362" y="663"/>
                      <a:pt x="324" y="666"/>
                      <a:pt x="285" y="666"/>
                    </a:cubicBezTo>
                    <a:cubicBezTo>
                      <a:pt x="258" y="666"/>
                      <a:pt x="232" y="664"/>
                      <a:pt x="205" y="662"/>
                    </a:cubicBezTo>
                    <a:cubicBezTo>
                      <a:pt x="205" y="584"/>
                      <a:pt x="205" y="513"/>
                      <a:pt x="208" y="435"/>
                    </a:cubicBezTo>
                    <a:close/>
                    <a:moveTo>
                      <a:pt x="278" y="1"/>
                    </a:moveTo>
                    <a:cubicBezTo>
                      <a:pt x="276" y="1"/>
                      <a:pt x="274" y="1"/>
                      <a:pt x="273" y="1"/>
                    </a:cubicBezTo>
                    <a:cubicBezTo>
                      <a:pt x="1" y="11"/>
                      <a:pt x="69" y="561"/>
                      <a:pt x="82" y="714"/>
                    </a:cubicBezTo>
                    <a:cubicBezTo>
                      <a:pt x="85" y="739"/>
                      <a:pt x="98" y="756"/>
                      <a:pt x="117" y="762"/>
                    </a:cubicBezTo>
                    <a:cubicBezTo>
                      <a:pt x="127" y="775"/>
                      <a:pt x="137" y="788"/>
                      <a:pt x="159" y="791"/>
                    </a:cubicBezTo>
                    <a:cubicBezTo>
                      <a:pt x="182" y="794"/>
                      <a:pt x="208" y="801"/>
                      <a:pt x="237" y="804"/>
                    </a:cubicBezTo>
                    <a:cubicBezTo>
                      <a:pt x="241" y="805"/>
                      <a:pt x="245" y="805"/>
                      <a:pt x="248" y="805"/>
                    </a:cubicBezTo>
                    <a:cubicBezTo>
                      <a:pt x="258" y="805"/>
                      <a:pt x="266" y="802"/>
                      <a:pt x="276" y="794"/>
                    </a:cubicBezTo>
                    <a:cubicBezTo>
                      <a:pt x="282" y="795"/>
                      <a:pt x="289" y="795"/>
                      <a:pt x="296" y="795"/>
                    </a:cubicBezTo>
                    <a:cubicBezTo>
                      <a:pt x="483" y="795"/>
                      <a:pt x="745" y="749"/>
                      <a:pt x="723" y="558"/>
                    </a:cubicBezTo>
                    <a:cubicBezTo>
                      <a:pt x="700" y="396"/>
                      <a:pt x="551" y="338"/>
                      <a:pt x="402" y="322"/>
                    </a:cubicBezTo>
                    <a:cubicBezTo>
                      <a:pt x="431" y="283"/>
                      <a:pt x="451" y="234"/>
                      <a:pt x="444" y="176"/>
                    </a:cubicBezTo>
                    <a:cubicBezTo>
                      <a:pt x="438" y="90"/>
                      <a:pt x="372" y="1"/>
                      <a:pt x="2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83" name="Google Shape;1483;p13"/>
            <p:cNvGrpSpPr/>
            <p:nvPr/>
          </p:nvGrpSpPr>
          <p:grpSpPr>
            <a:xfrm rot="1830349">
              <a:off x="8512254" y="4355300"/>
              <a:ext cx="1071906" cy="771565"/>
              <a:chOff x="5859955" y="1906764"/>
              <a:chExt cx="497056" cy="357770"/>
            </a:xfrm>
          </p:grpSpPr>
          <p:sp>
            <p:nvSpPr>
              <p:cNvPr id="1484" name="Google Shape;1484;p13"/>
              <p:cNvSpPr/>
              <p:nvPr/>
            </p:nvSpPr>
            <p:spPr>
              <a:xfrm>
                <a:off x="5859955" y="1906764"/>
                <a:ext cx="497056" cy="357770"/>
              </a:xfrm>
              <a:custGeom>
                <a:avLst/>
                <a:gdLst/>
                <a:ahLst/>
                <a:cxnLst/>
                <a:rect l="l" t="t" r="r" b="b"/>
                <a:pathLst>
                  <a:path w="7569" h="5448" extrusionOk="0">
                    <a:moveTo>
                      <a:pt x="2576" y="543"/>
                    </a:moveTo>
                    <a:lnTo>
                      <a:pt x="2563" y="2739"/>
                    </a:lnTo>
                    <a:lnTo>
                      <a:pt x="2563" y="2791"/>
                    </a:lnTo>
                    <a:cubicBezTo>
                      <a:pt x="2152" y="2836"/>
                      <a:pt x="1795" y="3096"/>
                      <a:pt x="1850" y="3601"/>
                    </a:cubicBezTo>
                    <a:cubicBezTo>
                      <a:pt x="1854" y="3659"/>
                      <a:pt x="1876" y="3711"/>
                      <a:pt x="1896" y="3769"/>
                    </a:cubicBezTo>
                    <a:cubicBezTo>
                      <a:pt x="1426" y="3756"/>
                      <a:pt x="956" y="3743"/>
                      <a:pt x="487" y="3740"/>
                    </a:cubicBezTo>
                    <a:cubicBezTo>
                      <a:pt x="169" y="2720"/>
                      <a:pt x="525" y="1599"/>
                      <a:pt x="1432" y="980"/>
                    </a:cubicBezTo>
                    <a:cubicBezTo>
                      <a:pt x="1773" y="744"/>
                      <a:pt x="2165" y="601"/>
                      <a:pt x="2576" y="543"/>
                    </a:cubicBezTo>
                    <a:close/>
                    <a:moveTo>
                      <a:pt x="2563" y="2914"/>
                    </a:moveTo>
                    <a:cubicBezTo>
                      <a:pt x="2560" y="3206"/>
                      <a:pt x="2557" y="3494"/>
                      <a:pt x="2547" y="3782"/>
                    </a:cubicBezTo>
                    <a:cubicBezTo>
                      <a:pt x="2382" y="3776"/>
                      <a:pt x="2220" y="3773"/>
                      <a:pt x="2051" y="3769"/>
                    </a:cubicBezTo>
                    <a:cubicBezTo>
                      <a:pt x="2003" y="3685"/>
                      <a:pt x="1977" y="3594"/>
                      <a:pt x="1977" y="3517"/>
                    </a:cubicBezTo>
                    <a:cubicBezTo>
                      <a:pt x="1970" y="3160"/>
                      <a:pt x="2242" y="2953"/>
                      <a:pt x="2563" y="2914"/>
                    </a:cubicBezTo>
                    <a:close/>
                    <a:moveTo>
                      <a:pt x="2719" y="2904"/>
                    </a:moveTo>
                    <a:cubicBezTo>
                      <a:pt x="3227" y="2917"/>
                      <a:pt x="3707" y="3309"/>
                      <a:pt x="3765" y="3805"/>
                    </a:cubicBezTo>
                    <a:cubicBezTo>
                      <a:pt x="3415" y="3802"/>
                      <a:pt x="3059" y="3792"/>
                      <a:pt x="2702" y="3786"/>
                    </a:cubicBezTo>
                    <a:cubicBezTo>
                      <a:pt x="2702" y="3494"/>
                      <a:pt x="2696" y="3196"/>
                      <a:pt x="2696" y="2904"/>
                    </a:cubicBezTo>
                    <a:close/>
                    <a:moveTo>
                      <a:pt x="3036" y="513"/>
                    </a:moveTo>
                    <a:cubicBezTo>
                      <a:pt x="3674" y="513"/>
                      <a:pt x="4316" y="705"/>
                      <a:pt x="4831" y="1064"/>
                    </a:cubicBezTo>
                    <a:cubicBezTo>
                      <a:pt x="5670" y="1647"/>
                      <a:pt x="6007" y="2749"/>
                      <a:pt x="6055" y="3792"/>
                    </a:cubicBezTo>
                    <a:cubicBezTo>
                      <a:pt x="6039" y="3790"/>
                      <a:pt x="6021" y="3790"/>
                      <a:pt x="6004" y="3790"/>
                    </a:cubicBezTo>
                    <a:cubicBezTo>
                      <a:pt x="5986" y="3790"/>
                      <a:pt x="5968" y="3790"/>
                      <a:pt x="5952" y="3792"/>
                    </a:cubicBezTo>
                    <a:cubicBezTo>
                      <a:pt x="5304" y="3805"/>
                      <a:pt x="4656" y="3808"/>
                      <a:pt x="4008" y="3808"/>
                    </a:cubicBezTo>
                    <a:lnTo>
                      <a:pt x="3895" y="3808"/>
                    </a:lnTo>
                    <a:cubicBezTo>
                      <a:pt x="3856" y="3410"/>
                      <a:pt x="3571" y="3057"/>
                      <a:pt x="3179" y="2885"/>
                    </a:cubicBezTo>
                    <a:cubicBezTo>
                      <a:pt x="3030" y="2820"/>
                      <a:pt x="2864" y="2788"/>
                      <a:pt x="2696" y="2788"/>
                    </a:cubicBezTo>
                    <a:lnTo>
                      <a:pt x="2696" y="2746"/>
                    </a:lnTo>
                    <a:cubicBezTo>
                      <a:pt x="2699" y="2007"/>
                      <a:pt x="2706" y="1265"/>
                      <a:pt x="2709" y="530"/>
                    </a:cubicBezTo>
                    <a:cubicBezTo>
                      <a:pt x="2817" y="518"/>
                      <a:pt x="2926" y="513"/>
                      <a:pt x="3036" y="513"/>
                    </a:cubicBezTo>
                    <a:close/>
                    <a:moveTo>
                      <a:pt x="2168" y="3922"/>
                    </a:moveTo>
                    <a:lnTo>
                      <a:pt x="2168" y="3922"/>
                    </a:lnTo>
                    <a:cubicBezTo>
                      <a:pt x="2291" y="3925"/>
                      <a:pt x="2417" y="3925"/>
                      <a:pt x="2547" y="3925"/>
                    </a:cubicBezTo>
                    <a:cubicBezTo>
                      <a:pt x="2547" y="3977"/>
                      <a:pt x="2544" y="4019"/>
                      <a:pt x="2544" y="4064"/>
                    </a:cubicBezTo>
                    <a:cubicBezTo>
                      <a:pt x="2516" y="4075"/>
                      <a:pt x="2488" y="4080"/>
                      <a:pt x="2460" y="4080"/>
                    </a:cubicBezTo>
                    <a:cubicBezTo>
                      <a:pt x="2357" y="4080"/>
                      <a:pt x="2252" y="4016"/>
                      <a:pt x="2168" y="3922"/>
                    </a:cubicBezTo>
                    <a:close/>
                    <a:moveTo>
                      <a:pt x="2800" y="3935"/>
                    </a:moveTo>
                    <a:cubicBezTo>
                      <a:pt x="3124" y="3938"/>
                      <a:pt x="3447" y="3938"/>
                      <a:pt x="3771" y="3938"/>
                    </a:cubicBezTo>
                    <a:cubicBezTo>
                      <a:pt x="3771" y="4006"/>
                      <a:pt x="3758" y="4080"/>
                      <a:pt x="3739" y="4155"/>
                    </a:cubicBezTo>
                    <a:cubicBezTo>
                      <a:pt x="3593" y="4647"/>
                      <a:pt x="3159" y="4916"/>
                      <a:pt x="2686" y="5007"/>
                    </a:cubicBezTo>
                    <a:cubicBezTo>
                      <a:pt x="2696" y="4706"/>
                      <a:pt x="2702" y="4398"/>
                      <a:pt x="2702" y="4087"/>
                    </a:cubicBezTo>
                    <a:cubicBezTo>
                      <a:pt x="2735" y="4058"/>
                      <a:pt x="2767" y="4012"/>
                      <a:pt x="2793" y="3957"/>
                    </a:cubicBezTo>
                    <a:cubicBezTo>
                      <a:pt x="2800" y="3951"/>
                      <a:pt x="2800" y="3941"/>
                      <a:pt x="2800" y="3935"/>
                    </a:cubicBezTo>
                    <a:close/>
                    <a:moveTo>
                      <a:pt x="532" y="3857"/>
                    </a:moveTo>
                    <a:lnTo>
                      <a:pt x="532" y="3857"/>
                    </a:lnTo>
                    <a:cubicBezTo>
                      <a:pt x="1018" y="3889"/>
                      <a:pt x="1504" y="3905"/>
                      <a:pt x="1993" y="3918"/>
                    </a:cubicBezTo>
                    <a:cubicBezTo>
                      <a:pt x="2115" y="4074"/>
                      <a:pt x="2293" y="4187"/>
                      <a:pt x="2461" y="4187"/>
                    </a:cubicBezTo>
                    <a:cubicBezTo>
                      <a:pt x="2489" y="4187"/>
                      <a:pt x="2517" y="4184"/>
                      <a:pt x="2544" y="4178"/>
                    </a:cubicBezTo>
                    <a:lnTo>
                      <a:pt x="2544" y="4178"/>
                    </a:lnTo>
                    <a:cubicBezTo>
                      <a:pt x="2540" y="4463"/>
                      <a:pt x="2544" y="4744"/>
                      <a:pt x="2550" y="5030"/>
                    </a:cubicBezTo>
                    <a:cubicBezTo>
                      <a:pt x="2471" y="5040"/>
                      <a:pt x="2393" y="5045"/>
                      <a:pt x="2315" y="5045"/>
                    </a:cubicBezTo>
                    <a:cubicBezTo>
                      <a:pt x="2269" y="5045"/>
                      <a:pt x="2222" y="5043"/>
                      <a:pt x="2174" y="5039"/>
                    </a:cubicBezTo>
                    <a:cubicBezTo>
                      <a:pt x="1465" y="5000"/>
                      <a:pt x="921" y="4715"/>
                      <a:pt x="613" y="4058"/>
                    </a:cubicBezTo>
                    <a:cubicBezTo>
                      <a:pt x="584" y="3993"/>
                      <a:pt x="555" y="3925"/>
                      <a:pt x="532" y="3857"/>
                    </a:cubicBezTo>
                    <a:close/>
                    <a:moveTo>
                      <a:pt x="2642" y="0"/>
                    </a:moveTo>
                    <a:cubicBezTo>
                      <a:pt x="2609" y="0"/>
                      <a:pt x="2576" y="21"/>
                      <a:pt x="2576" y="63"/>
                    </a:cubicBezTo>
                    <a:lnTo>
                      <a:pt x="2576" y="416"/>
                    </a:lnTo>
                    <a:cubicBezTo>
                      <a:pt x="1682" y="543"/>
                      <a:pt x="859" y="1035"/>
                      <a:pt x="454" y="1920"/>
                    </a:cubicBezTo>
                    <a:cubicBezTo>
                      <a:pt x="195" y="2487"/>
                      <a:pt x="172" y="3141"/>
                      <a:pt x="347" y="3737"/>
                    </a:cubicBezTo>
                    <a:lnTo>
                      <a:pt x="56" y="3737"/>
                    </a:lnTo>
                    <a:cubicBezTo>
                      <a:pt x="1" y="3737"/>
                      <a:pt x="1" y="3818"/>
                      <a:pt x="56" y="3821"/>
                    </a:cubicBezTo>
                    <a:lnTo>
                      <a:pt x="383" y="3844"/>
                    </a:lnTo>
                    <a:cubicBezTo>
                      <a:pt x="406" y="3905"/>
                      <a:pt x="425" y="3964"/>
                      <a:pt x="448" y="4019"/>
                    </a:cubicBezTo>
                    <a:cubicBezTo>
                      <a:pt x="762" y="4761"/>
                      <a:pt x="1319" y="5104"/>
                      <a:pt x="2113" y="5166"/>
                    </a:cubicBezTo>
                    <a:cubicBezTo>
                      <a:pt x="2166" y="5170"/>
                      <a:pt x="2220" y="5173"/>
                      <a:pt x="2274" y="5173"/>
                    </a:cubicBezTo>
                    <a:cubicBezTo>
                      <a:pt x="2368" y="5173"/>
                      <a:pt x="2461" y="5166"/>
                      <a:pt x="2553" y="5156"/>
                    </a:cubicBezTo>
                    <a:cubicBezTo>
                      <a:pt x="2560" y="5237"/>
                      <a:pt x="2563" y="5324"/>
                      <a:pt x="2566" y="5405"/>
                    </a:cubicBezTo>
                    <a:cubicBezTo>
                      <a:pt x="2568" y="5434"/>
                      <a:pt x="2588" y="5448"/>
                      <a:pt x="2610" y="5448"/>
                    </a:cubicBezTo>
                    <a:cubicBezTo>
                      <a:pt x="2632" y="5448"/>
                      <a:pt x="2655" y="5433"/>
                      <a:pt x="2660" y="5405"/>
                    </a:cubicBezTo>
                    <a:cubicBezTo>
                      <a:pt x="2667" y="5315"/>
                      <a:pt x="2673" y="5227"/>
                      <a:pt x="2676" y="5136"/>
                    </a:cubicBezTo>
                    <a:cubicBezTo>
                      <a:pt x="3179" y="5049"/>
                      <a:pt x="3635" y="4780"/>
                      <a:pt x="3830" y="4275"/>
                    </a:cubicBezTo>
                    <a:cubicBezTo>
                      <a:pt x="3875" y="4161"/>
                      <a:pt x="3895" y="4045"/>
                      <a:pt x="3898" y="3931"/>
                    </a:cubicBezTo>
                    <a:cubicBezTo>
                      <a:pt x="4047" y="3932"/>
                      <a:pt x="4196" y="3933"/>
                      <a:pt x="4344" y="3933"/>
                    </a:cubicBezTo>
                    <a:cubicBezTo>
                      <a:pt x="4790" y="3933"/>
                      <a:pt x="5235" y="3929"/>
                      <a:pt x="5680" y="3922"/>
                    </a:cubicBezTo>
                    <a:cubicBezTo>
                      <a:pt x="5806" y="3922"/>
                      <a:pt x="5932" y="3918"/>
                      <a:pt x="6052" y="3915"/>
                    </a:cubicBezTo>
                    <a:lnTo>
                      <a:pt x="6052" y="3915"/>
                    </a:lnTo>
                    <a:cubicBezTo>
                      <a:pt x="6062" y="4233"/>
                      <a:pt x="6042" y="4550"/>
                      <a:pt x="6004" y="4838"/>
                    </a:cubicBezTo>
                    <a:cubicBezTo>
                      <a:pt x="5999" y="4881"/>
                      <a:pt x="6029" y="4902"/>
                      <a:pt x="6063" y="4902"/>
                    </a:cubicBezTo>
                    <a:cubicBezTo>
                      <a:pt x="6097" y="4902"/>
                      <a:pt x="6133" y="4881"/>
                      <a:pt x="6140" y="4838"/>
                    </a:cubicBezTo>
                    <a:cubicBezTo>
                      <a:pt x="6178" y="4537"/>
                      <a:pt x="6195" y="4226"/>
                      <a:pt x="6188" y="3915"/>
                    </a:cubicBezTo>
                    <a:cubicBezTo>
                      <a:pt x="6327" y="3909"/>
                      <a:pt x="6473" y="3909"/>
                      <a:pt x="6616" y="3905"/>
                    </a:cubicBezTo>
                    <a:lnTo>
                      <a:pt x="7017" y="3892"/>
                    </a:lnTo>
                    <a:cubicBezTo>
                      <a:pt x="7105" y="3889"/>
                      <a:pt x="7196" y="3889"/>
                      <a:pt x="7283" y="3886"/>
                    </a:cubicBezTo>
                    <a:cubicBezTo>
                      <a:pt x="7310" y="3895"/>
                      <a:pt x="7333" y="3900"/>
                      <a:pt x="7353" y="3900"/>
                    </a:cubicBezTo>
                    <a:cubicBezTo>
                      <a:pt x="7368" y="3900"/>
                      <a:pt x="7381" y="3898"/>
                      <a:pt x="7393" y="3892"/>
                    </a:cubicBezTo>
                    <a:cubicBezTo>
                      <a:pt x="7403" y="3918"/>
                      <a:pt x="7422" y="3938"/>
                      <a:pt x="7455" y="3938"/>
                    </a:cubicBezTo>
                    <a:lnTo>
                      <a:pt x="7484" y="3938"/>
                    </a:lnTo>
                    <a:cubicBezTo>
                      <a:pt x="7510" y="3938"/>
                      <a:pt x="7539" y="3918"/>
                      <a:pt x="7549" y="3889"/>
                    </a:cubicBezTo>
                    <a:cubicBezTo>
                      <a:pt x="7552" y="3876"/>
                      <a:pt x="7552" y="3867"/>
                      <a:pt x="7555" y="3857"/>
                    </a:cubicBezTo>
                    <a:cubicBezTo>
                      <a:pt x="7568" y="3834"/>
                      <a:pt x="7555" y="3805"/>
                      <a:pt x="7533" y="3786"/>
                    </a:cubicBezTo>
                    <a:cubicBezTo>
                      <a:pt x="7473" y="3746"/>
                      <a:pt x="7390" y="3733"/>
                      <a:pt x="7301" y="3733"/>
                    </a:cubicBezTo>
                    <a:cubicBezTo>
                      <a:pt x="7158" y="3733"/>
                      <a:pt x="6999" y="3765"/>
                      <a:pt x="6891" y="3769"/>
                    </a:cubicBezTo>
                    <a:cubicBezTo>
                      <a:pt x="6658" y="3776"/>
                      <a:pt x="6421" y="3779"/>
                      <a:pt x="6188" y="3786"/>
                    </a:cubicBezTo>
                    <a:cubicBezTo>
                      <a:pt x="6123" y="2490"/>
                      <a:pt x="5608" y="1171"/>
                      <a:pt x="4358" y="646"/>
                    </a:cubicBezTo>
                    <a:cubicBezTo>
                      <a:pt x="3944" y="471"/>
                      <a:pt x="3493" y="384"/>
                      <a:pt x="3046" y="384"/>
                    </a:cubicBezTo>
                    <a:cubicBezTo>
                      <a:pt x="2933" y="384"/>
                      <a:pt x="2821" y="389"/>
                      <a:pt x="2709" y="400"/>
                    </a:cubicBezTo>
                    <a:lnTo>
                      <a:pt x="2709" y="63"/>
                    </a:lnTo>
                    <a:cubicBezTo>
                      <a:pt x="2709" y="21"/>
                      <a:pt x="2676" y="0"/>
                      <a:pt x="26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5" name="Google Shape;1485;p13"/>
              <p:cNvSpPr/>
              <p:nvPr/>
            </p:nvSpPr>
            <p:spPr>
              <a:xfrm>
                <a:off x="6038900" y="1950301"/>
                <a:ext cx="23182" cy="19504"/>
              </a:xfrm>
              <a:custGeom>
                <a:avLst/>
                <a:gdLst/>
                <a:ahLst/>
                <a:cxnLst/>
                <a:rect l="l" t="t" r="r" b="b"/>
                <a:pathLst>
                  <a:path w="353" h="297" extrusionOk="0">
                    <a:moveTo>
                      <a:pt x="53" y="0"/>
                    </a:moveTo>
                    <a:cubicBezTo>
                      <a:pt x="24" y="0"/>
                      <a:pt x="1" y="34"/>
                      <a:pt x="26" y="61"/>
                    </a:cubicBezTo>
                    <a:cubicBezTo>
                      <a:pt x="100" y="139"/>
                      <a:pt x="188" y="220"/>
                      <a:pt x="272" y="288"/>
                    </a:cubicBezTo>
                    <a:cubicBezTo>
                      <a:pt x="279" y="294"/>
                      <a:pt x="287" y="297"/>
                      <a:pt x="295" y="297"/>
                    </a:cubicBezTo>
                    <a:cubicBezTo>
                      <a:pt x="325" y="297"/>
                      <a:pt x="352" y="258"/>
                      <a:pt x="324" y="230"/>
                    </a:cubicBezTo>
                    <a:cubicBezTo>
                      <a:pt x="246" y="149"/>
                      <a:pt x="162" y="77"/>
                      <a:pt x="78" y="9"/>
                    </a:cubicBezTo>
                    <a:cubicBezTo>
                      <a:pt x="70" y="3"/>
                      <a:pt x="61" y="0"/>
                      <a:pt x="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6" name="Google Shape;1486;p13"/>
              <p:cNvSpPr/>
              <p:nvPr/>
            </p:nvSpPr>
            <p:spPr>
              <a:xfrm>
                <a:off x="6078564" y="1985039"/>
                <a:ext cx="24758" cy="21802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32" extrusionOk="0">
                    <a:moveTo>
                      <a:pt x="52" y="1"/>
                    </a:moveTo>
                    <a:cubicBezTo>
                      <a:pt x="22" y="1"/>
                      <a:pt x="1" y="47"/>
                      <a:pt x="25" y="73"/>
                    </a:cubicBezTo>
                    <a:cubicBezTo>
                      <a:pt x="109" y="164"/>
                      <a:pt x="206" y="251"/>
                      <a:pt x="303" y="326"/>
                    </a:cubicBezTo>
                    <a:cubicBezTo>
                      <a:pt x="309" y="330"/>
                      <a:pt x="315" y="331"/>
                      <a:pt x="321" y="331"/>
                    </a:cubicBezTo>
                    <a:cubicBezTo>
                      <a:pt x="351" y="331"/>
                      <a:pt x="376" y="288"/>
                      <a:pt x="352" y="261"/>
                    </a:cubicBezTo>
                    <a:cubicBezTo>
                      <a:pt x="271" y="167"/>
                      <a:pt x="174" y="83"/>
                      <a:pt x="73" y="8"/>
                    </a:cubicBezTo>
                    <a:cubicBezTo>
                      <a:pt x="66" y="3"/>
                      <a:pt x="59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7" name="Google Shape;1487;p13"/>
              <p:cNvSpPr/>
              <p:nvPr/>
            </p:nvSpPr>
            <p:spPr>
              <a:xfrm>
                <a:off x="6116520" y="2017610"/>
                <a:ext cx="22196" cy="18519"/>
              </a:xfrm>
              <a:custGeom>
                <a:avLst/>
                <a:gdLst/>
                <a:ahLst/>
                <a:cxnLst/>
                <a:rect l="l" t="t" r="r" b="b"/>
                <a:pathLst>
                  <a:path w="338" h="282" extrusionOk="0">
                    <a:moveTo>
                      <a:pt x="53" y="1"/>
                    </a:moveTo>
                    <a:cubicBezTo>
                      <a:pt x="20" y="1"/>
                      <a:pt x="1" y="52"/>
                      <a:pt x="33" y="76"/>
                    </a:cubicBezTo>
                    <a:cubicBezTo>
                      <a:pt x="114" y="134"/>
                      <a:pt x="182" y="202"/>
                      <a:pt x="253" y="270"/>
                    </a:cubicBezTo>
                    <a:cubicBezTo>
                      <a:pt x="261" y="278"/>
                      <a:pt x="270" y="282"/>
                      <a:pt x="280" y="282"/>
                    </a:cubicBezTo>
                    <a:cubicBezTo>
                      <a:pt x="309" y="282"/>
                      <a:pt x="338" y="249"/>
                      <a:pt x="318" y="222"/>
                    </a:cubicBezTo>
                    <a:cubicBezTo>
                      <a:pt x="253" y="138"/>
                      <a:pt x="166" y="70"/>
                      <a:pt x="75" y="8"/>
                    </a:cubicBezTo>
                    <a:cubicBezTo>
                      <a:pt x="67" y="3"/>
                      <a:pt x="60" y="1"/>
                      <a:pt x="5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8" name="Google Shape;1488;p13"/>
              <p:cNvSpPr/>
              <p:nvPr/>
            </p:nvSpPr>
            <p:spPr>
              <a:xfrm>
                <a:off x="6152375" y="2052217"/>
                <a:ext cx="28238" cy="24101"/>
              </a:xfrm>
              <a:custGeom>
                <a:avLst/>
                <a:gdLst/>
                <a:ahLst/>
                <a:cxnLst/>
                <a:rect l="l" t="t" r="r" b="b"/>
                <a:pathLst>
                  <a:path w="430" h="367" extrusionOk="0">
                    <a:moveTo>
                      <a:pt x="49" y="1"/>
                    </a:moveTo>
                    <a:cubicBezTo>
                      <a:pt x="17" y="1"/>
                      <a:pt x="0" y="48"/>
                      <a:pt x="28" y="67"/>
                    </a:cubicBezTo>
                    <a:cubicBezTo>
                      <a:pt x="141" y="148"/>
                      <a:pt x="238" y="249"/>
                      <a:pt x="336" y="356"/>
                    </a:cubicBezTo>
                    <a:cubicBezTo>
                      <a:pt x="344" y="363"/>
                      <a:pt x="353" y="366"/>
                      <a:pt x="363" y="366"/>
                    </a:cubicBezTo>
                    <a:cubicBezTo>
                      <a:pt x="396" y="366"/>
                      <a:pt x="429" y="330"/>
                      <a:pt x="407" y="297"/>
                    </a:cubicBezTo>
                    <a:cubicBezTo>
                      <a:pt x="316" y="178"/>
                      <a:pt x="196" y="80"/>
                      <a:pt x="67" y="6"/>
                    </a:cubicBezTo>
                    <a:cubicBezTo>
                      <a:pt x="60" y="2"/>
                      <a:pt x="54" y="1"/>
                      <a:pt x="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9" name="Google Shape;1489;p13"/>
              <p:cNvSpPr/>
              <p:nvPr/>
            </p:nvSpPr>
            <p:spPr>
              <a:xfrm>
                <a:off x="6188492" y="2086824"/>
                <a:ext cx="29880" cy="25020"/>
              </a:xfrm>
              <a:custGeom>
                <a:avLst/>
                <a:gdLst/>
                <a:ahLst/>
                <a:cxnLst/>
                <a:rect l="l" t="t" r="r" b="b"/>
                <a:pathLst>
                  <a:path w="455" h="381" extrusionOk="0">
                    <a:moveTo>
                      <a:pt x="64" y="1"/>
                    </a:moveTo>
                    <a:cubicBezTo>
                      <a:pt x="30" y="1"/>
                      <a:pt x="0" y="47"/>
                      <a:pt x="35" y="72"/>
                    </a:cubicBezTo>
                    <a:cubicBezTo>
                      <a:pt x="152" y="162"/>
                      <a:pt x="262" y="266"/>
                      <a:pt x="366" y="367"/>
                    </a:cubicBezTo>
                    <a:cubicBezTo>
                      <a:pt x="376" y="376"/>
                      <a:pt x="386" y="381"/>
                      <a:pt x="396" y="381"/>
                    </a:cubicBezTo>
                    <a:cubicBezTo>
                      <a:pt x="429" y="381"/>
                      <a:pt x="454" y="337"/>
                      <a:pt x="427" y="305"/>
                    </a:cubicBezTo>
                    <a:cubicBezTo>
                      <a:pt x="330" y="188"/>
                      <a:pt x="207" y="91"/>
                      <a:pt x="84" y="7"/>
                    </a:cubicBezTo>
                    <a:cubicBezTo>
                      <a:pt x="77" y="3"/>
                      <a:pt x="70" y="1"/>
                      <a:pt x="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0" name="Google Shape;1490;p13"/>
              <p:cNvSpPr/>
              <p:nvPr/>
            </p:nvSpPr>
            <p:spPr>
              <a:xfrm>
                <a:off x="6227499" y="2122744"/>
                <a:ext cx="30734" cy="23182"/>
              </a:xfrm>
              <a:custGeom>
                <a:avLst/>
                <a:gdLst/>
                <a:ahLst/>
                <a:cxnLst/>
                <a:rect l="l" t="t" r="r" b="b"/>
                <a:pathLst>
                  <a:path w="468" h="353" extrusionOk="0">
                    <a:moveTo>
                      <a:pt x="51" y="0"/>
                    </a:moveTo>
                    <a:cubicBezTo>
                      <a:pt x="24" y="0"/>
                      <a:pt x="1" y="39"/>
                      <a:pt x="24" y="62"/>
                    </a:cubicBezTo>
                    <a:cubicBezTo>
                      <a:pt x="134" y="153"/>
                      <a:pt x="238" y="254"/>
                      <a:pt x="351" y="341"/>
                    </a:cubicBezTo>
                    <a:cubicBezTo>
                      <a:pt x="362" y="349"/>
                      <a:pt x="373" y="352"/>
                      <a:pt x="384" y="352"/>
                    </a:cubicBezTo>
                    <a:cubicBezTo>
                      <a:pt x="428" y="352"/>
                      <a:pt x="468" y="298"/>
                      <a:pt x="426" y="270"/>
                    </a:cubicBezTo>
                    <a:cubicBezTo>
                      <a:pt x="306" y="179"/>
                      <a:pt x="186" y="98"/>
                      <a:pt x="70" y="7"/>
                    </a:cubicBezTo>
                    <a:cubicBezTo>
                      <a:pt x="63" y="2"/>
                      <a:pt x="57" y="0"/>
                      <a:pt x="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1" name="Google Shape;1491;p13"/>
              <p:cNvSpPr/>
              <p:nvPr/>
            </p:nvSpPr>
            <p:spPr>
              <a:xfrm>
                <a:off x="5894628" y="2115849"/>
                <a:ext cx="21080" cy="25940"/>
              </a:xfrm>
              <a:custGeom>
                <a:avLst/>
                <a:gdLst/>
                <a:ahLst/>
                <a:cxnLst/>
                <a:rect l="l" t="t" r="r" b="b"/>
                <a:pathLst>
                  <a:path w="321" h="395" extrusionOk="0">
                    <a:moveTo>
                      <a:pt x="262" y="1"/>
                    </a:moveTo>
                    <a:cubicBezTo>
                      <a:pt x="254" y="1"/>
                      <a:pt x="245" y="4"/>
                      <a:pt x="237" y="12"/>
                    </a:cubicBezTo>
                    <a:cubicBezTo>
                      <a:pt x="146" y="106"/>
                      <a:pt x="65" y="226"/>
                      <a:pt x="14" y="342"/>
                    </a:cubicBezTo>
                    <a:cubicBezTo>
                      <a:pt x="0" y="369"/>
                      <a:pt x="24" y="395"/>
                      <a:pt x="48" y="395"/>
                    </a:cubicBezTo>
                    <a:cubicBezTo>
                      <a:pt x="58" y="395"/>
                      <a:pt x="68" y="390"/>
                      <a:pt x="75" y="378"/>
                    </a:cubicBezTo>
                    <a:cubicBezTo>
                      <a:pt x="143" y="274"/>
                      <a:pt x="214" y="171"/>
                      <a:pt x="295" y="70"/>
                    </a:cubicBezTo>
                    <a:cubicBezTo>
                      <a:pt x="321" y="42"/>
                      <a:pt x="293" y="1"/>
                      <a:pt x="2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2" name="Google Shape;1492;p13"/>
              <p:cNvSpPr/>
              <p:nvPr/>
            </p:nvSpPr>
            <p:spPr>
              <a:xfrm>
                <a:off x="5917809" y="2065219"/>
                <a:ext cx="24232" cy="35856"/>
              </a:xfrm>
              <a:custGeom>
                <a:avLst/>
                <a:gdLst/>
                <a:ahLst/>
                <a:cxnLst/>
                <a:rect l="l" t="t" r="r" b="b"/>
                <a:pathLst>
                  <a:path w="369" h="546" extrusionOk="0">
                    <a:moveTo>
                      <a:pt x="321" y="0"/>
                    </a:moveTo>
                    <a:cubicBezTo>
                      <a:pt x="311" y="0"/>
                      <a:pt x="300" y="5"/>
                      <a:pt x="292" y="15"/>
                    </a:cubicBezTo>
                    <a:cubicBezTo>
                      <a:pt x="202" y="187"/>
                      <a:pt x="108" y="349"/>
                      <a:pt x="10" y="514"/>
                    </a:cubicBezTo>
                    <a:cubicBezTo>
                      <a:pt x="1" y="529"/>
                      <a:pt x="15" y="546"/>
                      <a:pt x="31" y="546"/>
                    </a:cubicBezTo>
                    <a:cubicBezTo>
                      <a:pt x="36" y="546"/>
                      <a:pt x="41" y="544"/>
                      <a:pt x="46" y="540"/>
                    </a:cubicBezTo>
                    <a:cubicBezTo>
                      <a:pt x="179" y="397"/>
                      <a:pt x="289" y="226"/>
                      <a:pt x="357" y="44"/>
                    </a:cubicBezTo>
                    <a:cubicBezTo>
                      <a:pt x="368" y="20"/>
                      <a:pt x="345" y="0"/>
                      <a:pt x="3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3" name="Google Shape;1493;p13"/>
              <p:cNvSpPr/>
              <p:nvPr/>
            </p:nvSpPr>
            <p:spPr>
              <a:xfrm>
                <a:off x="5956684" y="2017676"/>
                <a:ext cx="21671" cy="28238"/>
              </a:xfrm>
              <a:custGeom>
                <a:avLst/>
                <a:gdLst/>
                <a:ahLst/>
                <a:cxnLst/>
                <a:rect l="l" t="t" r="r" b="b"/>
                <a:pathLst>
                  <a:path w="330" h="430" extrusionOk="0">
                    <a:moveTo>
                      <a:pt x="268" y="0"/>
                    </a:moveTo>
                    <a:cubicBezTo>
                      <a:pt x="259" y="0"/>
                      <a:pt x="250" y="3"/>
                      <a:pt x="241" y="10"/>
                    </a:cubicBezTo>
                    <a:cubicBezTo>
                      <a:pt x="118" y="107"/>
                      <a:pt x="40" y="237"/>
                      <a:pt x="5" y="393"/>
                    </a:cubicBezTo>
                    <a:cubicBezTo>
                      <a:pt x="1" y="416"/>
                      <a:pt x="18" y="430"/>
                      <a:pt x="35" y="430"/>
                    </a:cubicBezTo>
                    <a:cubicBezTo>
                      <a:pt x="47" y="430"/>
                      <a:pt x="60" y="423"/>
                      <a:pt x="66" y="409"/>
                    </a:cubicBezTo>
                    <a:cubicBezTo>
                      <a:pt x="115" y="279"/>
                      <a:pt x="196" y="166"/>
                      <a:pt x="296" y="72"/>
                    </a:cubicBezTo>
                    <a:cubicBezTo>
                      <a:pt x="329" y="39"/>
                      <a:pt x="301" y="0"/>
                      <a:pt x="2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4" name="Google Shape;1494;p13"/>
              <p:cNvSpPr/>
              <p:nvPr/>
            </p:nvSpPr>
            <p:spPr>
              <a:xfrm>
                <a:off x="5989518" y="1984317"/>
                <a:ext cx="10245" cy="18847"/>
              </a:xfrm>
              <a:custGeom>
                <a:avLst/>
                <a:gdLst/>
                <a:ahLst/>
                <a:cxnLst/>
                <a:rect l="l" t="t" r="r" b="b"/>
                <a:pathLst>
                  <a:path w="156" h="287" extrusionOk="0">
                    <a:moveTo>
                      <a:pt x="110" y="1"/>
                    </a:moveTo>
                    <a:cubicBezTo>
                      <a:pt x="102" y="1"/>
                      <a:pt x="92" y="4"/>
                      <a:pt x="85" y="13"/>
                    </a:cubicBezTo>
                    <a:cubicBezTo>
                      <a:pt x="26" y="81"/>
                      <a:pt x="0" y="178"/>
                      <a:pt x="23" y="266"/>
                    </a:cubicBezTo>
                    <a:cubicBezTo>
                      <a:pt x="28" y="280"/>
                      <a:pt x="38" y="287"/>
                      <a:pt x="49" y="287"/>
                    </a:cubicBezTo>
                    <a:cubicBezTo>
                      <a:pt x="62" y="287"/>
                      <a:pt x="75" y="277"/>
                      <a:pt x="75" y="259"/>
                    </a:cubicBezTo>
                    <a:cubicBezTo>
                      <a:pt x="85" y="181"/>
                      <a:pt x="101" y="120"/>
                      <a:pt x="137" y="52"/>
                    </a:cubicBezTo>
                    <a:cubicBezTo>
                      <a:pt x="156" y="28"/>
                      <a:pt x="134" y="1"/>
                      <a:pt x="1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5" name="Google Shape;1495;p13"/>
              <p:cNvSpPr/>
              <p:nvPr/>
            </p:nvSpPr>
            <p:spPr>
              <a:xfrm>
                <a:off x="6007183" y="1950236"/>
                <a:ext cx="16615" cy="17403"/>
              </a:xfrm>
              <a:custGeom>
                <a:avLst/>
                <a:gdLst/>
                <a:ahLst/>
                <a:cxnLst/>
                <a:rect l="l" t="t" r="r" b="b"/>
                <a:pathLst>
                  <a:path w="253" h="265" extrusionOk="0">
                    <a:moveTo>
                      <a:pt x="198" y="1"/>
                    </a:moveTo>
                    <a:cubicBezTo>
                      <a:pt x="197" y="1"/>
                      <a:pt x="196" y="1"/>
                      <a:pt x="195" y="1"/>
                    </a:cubicBezTo>
                    <a:cubicBezTo>
                      <a:pt x="81" y="10"/>
                      <a:pt x="0" y="140"/>
                      <a:pt x="46" y="244"/>
                    </a:cubicBezTo>
                    <a:cubicBezTo>
                      <a:pt x="52" y="258"/>
                      <a:pt x="65" y="264"/>
                      <a:pt x="77" y="264"/>
                    </a:cubicBezTo>
                    <a:cubicBezTo>
                      <a:pt x="94" y="264"/>
                      <a:pt x="111" y="251"/>
                      <a:pt x="107" y="227"/>
                    </a:cubicBezTo>
                    <a:cubicBezTo>
                      <a:pt x="91" y="159"/>
                      <a:pt x="143" y="98"/>
                      <a:pt x="208" y="85"/>
                    </a:cubicBezTo>
                    <a:cubicBezTo>
                      <a:pt x="252" y="75"/>
                      <a:pt x="244" y="1"/>
                      <a:pt x="1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6" name="Google Shape;1496;p13"/>
              <p:cNvSpPr/>
              <p:nvPr/>
            </p:nvSpPr>
            <p:spPr>
              <a:xfrm>
                <a:off x="5902442" y="2162670"/>
                <a:ext cx="19241" cy="13134"/>
              </a:xfrm>
              <a:custGeom>
                <a:avLst/>
                <a:gdLst/>
                <a:ahLst/>
                <a:cxnLst/>
                <a:rect l="l" t="t" r="r" b="b"/>
                <a:pathLst>
                  <a:path w="293" h="200" extrusionOk="0">
                    <a:moveTo>
                      <a:pt x="40" y="1"/>
                    </a:moveTo>
                    <a:cubicBezTo>
                      <a:pt x="14" y="1"/>
                      <a:pt x="0" y="38"/>
                      <a:pt x="27" y="57"/>
                    </a:cubicBezTo>
                    <a:cubicBezTo>
                      <a:pt x="92" y="106"/>
                      <a:pt x="157" y="154"/>
                      <a:pt x="228" y="196"/>
                    </a:cubicBezTo>
                    <a:cubicBezTo>
                      <a:pt x="233" y="199"/>
                      <a:pt x="237" y="200"/>
                      <a:pt x="241" y="200"/>
                    </a:cubicBezTo>
                    <a:cubicBezTo>
                      <a:pt x="267" y="200"/>
                      <a:pt x="292" y="164"/>
                      <a:pt x="267" y="144"/>
                    </a:cubicBezTo>
                    <a:cubicBezTo>
                      <a:pt x="202" y="89"/>
                      <a:pt x="131" y="51"/>
                      <a:pt x="57" y="5"/>
                    </a:cubicBezTo>
                    <a:cubicBezTo>
                      <a:pt x="51" y="2"/>
                      <a:pt x="45" y="1"/>
                      <a:pt x="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7" name="Google Shape;1497;p13"/>
              <p:cNvSpPr/>
              <p:nvPr/>
            </p:nvSpPr>
            <p:spPr>
              <a:xfrm>
                <a:off x="5931533" y="2183815"/>
                <a:ext cx="23182" cy="12740"/>
              </a:xfrm>
              <a:custGeom>
                <a:avLst/>
                <a:gdLst/>
                <a:ahLst/>
                <a:cxnLst/>
                <a:rect l="l" t="t" r="r" b="b"/>
                <a:pathLst>
                  <a:path w="353" h="194" extrusionOk="0">
                    <a:moveTo>
                      <a:pt x="47" y="1"/>
                    </a:moveTo>
                    <a:cubicBezTo>
                      <a:pt x="21" y="1"/>
                      <a:pt x="1" y="39"/>
                      <a:pt x="31" y="53"/>
                    </a:cubicBezTo>
                    <a:cubicBezTo>
                      <a:pt x="112" y="98"/>
                      <a:pt x="193" y="146"/>
                      <a:pt x="278" y="189"/>
                    </a:cubicBezTo>
                    <a:cubicBezTo>
                      <a:pt x="284" y="192"/>
                      <a:pt x="290" y="193"/>
                      <a:pt x="296" y="193"/>
                    </a:cubicBezTo>
                    <a:cubicBezTo>
                      <a:pt x="329" y="193"/>
                      <a:pt x="353" y="143"/>
                      <a:pt x="317" y="124"/>
                    </a:cubicBezTo>
                    <a:cubicBezTo>
                      <a:pt x="236" y="82"/>
                      <a:pt x="145" y="43"/>
                      <a:pt x="61" y="4"/>
                    </a:cubicBezTo>
                    <a:cubicBezTo>
                      <a:pt x="56" y="2"/>
                      <a:pt x="52" y="1"/>
                      <a:pt x="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8" name="Google Shape;1498;p13"/>
              <p:cNvSpPr/>
              <p:nvPr/>
            </p:nvSpPr>
            <p:spPr>
              <a:xfrm>
                <a:off x="5966272" y="2202333"/>
                <a:ext cx="23904" cy="12674"/>
              </a:xfrm>
              <a:custGeom>
                <a:avLst/>
                <a:gdLst/>
                <a:ahLst/>
                <a:cxnLst/>
                <a:rect l="l" t="t" r="r" b="b"/>
                <a:pathLst>
                  <a:path w="364" h="193" extrusionOk="0">
                    <a:moveTo>
                      <a:pt x="57" y="0"/>
                    </a:moveTo>
                    <a:cubicBezTo>
                      <a:pt x="25" y="0"/>
                      <a:pt x="1" y="48"/>
                      <a:pt x="37" y="65"/>
                    </a:cubicBezTo>
                    <a:lnTo>
                      <a:pt x="280" y="188"/>
                    </a:lnTo>
                    <a:cubicBezTo>
                      <a:pt x="286" y="191"/>
                      <a:pt x="293" y="193"/>
                      <a:pt x="299" y="193"/>
                    </a:cubicBezTo>
                    <a:cubicBezTo>
                      <a:pt x="338" y="193"/>
                      <a:pt x="364" y="137"/>
                      <a:pt x="319" y="117"/>
                    </a:cubicBezTo>
                    <a:cubicBezTo>
                      <a:pt x="238" y="78"/>
                      <a:pt x="154" y="43"/>
                      <a:pt x="73" y="4"/>
                    </a:cubicBezTo>
                    <a:cubicBezTo>
                      <a:pt x="67" y="1"/>
                      <a:pt x="62" y="0"/>
                      <a:pt x="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9" name="Google Shape;1499;p13"/>
              <p:cNvSpPr/>
              <p:nvPr/>
            </p:nvSpPr>
            <p:spPr>
              <a:xfrm>
                <a:off x="6000682" y="2221902"/>
                <a:ext cx="19504" cy="11624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77" extrusionOk="0">
                    <a:moveTo>
                      <a:pt x="47" y="1"/>
                    </a:moveTo>
                    <a:cubicBezTo>
                      <a:pt x="20" y="1"/>
                      <a:pt x="1" y="39"/>
                      <a:pt x="31" y="56"/>
                    </a:cubicBezTo>
                    <a:lnTo>
                      <a:pt x="141" y="117"/>
                    </a:lnTo>
                    <a:cubicBezTo>
                      <a:pt x="174" y="137"/>
                      <a:pt x="206" y="159"/>
                      <a:pt x="242" y="172"/>
                    </a:cubicBezTo>
                    <a:cubicBezTo>
                      <a:pt x="247" y="175"/>
                      <a:pt x="252" y="176"/>
                      <a:pt x="257" y="176"/>
                    </a:cubicBezTo>
                    <a:cubicBezTo>
                      <a:pt x="285" y="176"/>
                      <a:pt x="296" y="130"/>
                      <a:pt x="271" y="107"/>
                    </a:cubicBezTo>
                    <a:cubicBezTo>
                      <a:pt x="239" y="88"/>
                      <a:pt x="200" y="75"/>
                      <a:pt x="164" y="56"/>
                    </a:cubicBezTo>
                    <a:cubicBezTo>
                      <a:pt x="129" y="39"/>
                      <a:pt x="96" y="17"/>
                      <a:pt x="60" y="4"/>
                    </a:cubicBezTo>
                    <a:cubicBezTo>
                      <a:pt x="56" y="2"/>
                      <a:pt x="51" y="1"/>
                      <a:pt x="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0" name="Google Shape;1500;p13"/>
              <p:cNvSpPr/>
              <p:nvPr/>
            </p:nvSpPr>
            <p:spPr>
              <a:xfrm>
                <a:off x="6043300" y="2207390"/>
                <a:ext cx="20423" cy="21540"/>
              </a:xfrm>
              <a:custGeom>
                <a:avLst/>
                <a:gdLst/>
                <a:ahLst/>
                <a:cxnLst/>
                <a:rect l="l" t="t" r="r" b="b"/>
                <a:pathLst>
                  <a:path w="311" h="328" extrusionOk="0">
                    <a:moveTo>
                      <a:pt x="249" y="1"/>
                    </a:moveTo>
                    <a:cubicBezTo>
                      <a:pt x="239" y="1"/>
                      <a:pt x="229" y="5"/>
                      <a:pt x="221" y="14"/>
                    </a:cubicBezTo>
                    <a:cubicBezTo>
                      <a:pt x="150" y="95"/>
                      <a:pt x="79" y="183"/>
                      <a:pt x="17" y="273"/>
                    </a:cubicBezTo>
                    <a:cubicBezTo>
                      <a:pt x="1" y="300"/>
                      <a:pt x="24" y="328"/>
                      <a:pt x="50" y="328"/>
                    </a:cubicBezTo>
                    <a:cubicBezTo>
                      <a:pt x="59" y="328"/>
                      <a:pt x="68" y="324"/>
                      <a:pt x="76" y="315"/>
                    </a:cubicBezTo>
                    <a:cubicBezTo>
                      <a:pt x="147" y="235"/>
                      <a:pt x="221" y="150"/>
                      <a:pt x="286" y="66"/>
                    </a:cubicBezTo>
                    <a:cubicBezTo>
                      <a:pt x="311" y="39"/>
                      <a:pt x="279" y="1"/>
                      <a:pt x="2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1" name="Google Shape;1501;p13"/>
              <p:cNvSpPr/>
              <p:nvPr/>
            </p:nvSpPr>
            <p:spPr>
              <a:xfrm>
                <a:off x="6068057" y="2179941"/>
                <a:ext cx="17074" cy="14447"/>
              </a:xfrm>
              <a:custGeom>
                <a:avLst/>
                <a:gdLst/>
                <a:ahLst/>
                <a:cxnLst/>
                <a:rect l="l" t="t" r="r" b="b"/>
                <a:pathLst>
                  <a:path w="260" h="220" extrusionOk="0">
                    <a:moveTo>
                      <a:pt x="207" y="1"/>
                    </a:moveTo>
                    <a:cubicBezTo>
                      <a:pt x="200" y="1"/>
                      <a:pt x="192" y="3"/>
                      <a:pt x="185" y="8"/>
                    </a:cubicBezTo>
                    <a:cubicBezTo>
                      <a:pt x="155" y="37"/>
                      <a:pt x="133" y="69"/>
                      <a:pt x="107" y="99"/>
                    </a:cubicBezTo>
                    <a:cubicBezTo>
                      <a:pt x="78" y="128"/>
                      <a:pt x="48" y="157"/>
                      <a:pt x="16" y="180"/>
                    </a:cubicBezTo>
                    <a:cubicBezTo>
                      <a:pt x="0" y="193"/>
                      <a:pt x="17" y="219"/>
                      <a:pt x="34" y="219"/>
                    </a:cubicBezTo>
                    <a:cubicBezTo>
                      <a:pt x="38" y="219"/>
                      <a:pt x="42" y="218"/>
                      <a:pt x="45" y="215"/>
                    </a:cubicBezTo>
                    <a:cubicBezTo>
                      <a:pt x="117" y="176"/>
                      <a:pt x="197" y="118"/>
                      <a:pt x="240" y="50"/>
                    </a:cubicBezTo>
                    <a:cubicBezTo>
                      <a:pt x="260" y="27"/>
                      <a:pt x="235" y="1"/>
                      <a:pt x="2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2" name="Google Shape;1502;p13"/>
              <p:cNvSpPr/>
              <p:nvPr/>
            </p:nvSpPr>
            <p:spPr>
              <a:xfrm>
                <a:off x="6084802" y="2166150"/>
                <a:ext cx="12674" cy="11098"/>
              </a:xfrm>
              <a:custGeom>
                <a:avLst/>
                <a:gdLst/>
                <a:ahLst/>
                <a:cxnLst/>
                <a:rect l="l" t="t" r="r" b="b"/>
                <a:pathLst>
                  <a:path w="193" h="169" extrusionOk="0">
                    <a:moveTo>
                      <a:pt x="134" y="1"/>
                    </a:moveTo>
                    <a:cubicBezTo>
                      <a:pt x="124" y="1"/>
                      <a:pt x="115" y="5"/>
                      <a:pt x="108" y="14"/>
                    </a:cubicBezTo>
                    <a:cubicBezTo>
                      <a:pt x="79" y="46"/>
                      <a:pt x="56" y="79"/>
                      <a:pt x="23" y="111"/>
                    </a:cubicBezTo>
                    <a:cubicBezTo>
                      <a:pt x="1" y="136"/>
                      <a:pt x="23" y="169"/>
                      <a:pt x="49" y="169"/>
                    </a:cubicBezTo>
                    <a:cubicBezTo>
                      <a:pt x="57" y="169"/>
                      <a:pt x="65" y="166"/>
                      <a:pt x="72" y="160"/>
                    </a:cubicBezTo>
                    <a:cubicBezTo>
                      <a:pt x="98" y="130"/>
                      <a:pt x="130" y="101"/>
                      <a:pt x="163" y="69"/>
                    </a:cubicBezTo>
                    <a:cubicBezTo>
                      <a:pt x="193" y="42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03" name="Google Shape;1503;p13"/>
            <p:cNvGrpSpPr/>
            <p:nvPr/>
          </p:nvGrpSpPr>
          <p:grpSpPr>
            <a:xfrm rot="-7481750">
              <a:off x="8517969" y="-156496"/>
              <a:ext cx="949017" cy="865523"/>
              <a:chOff x="5882939" y="3323344"/>
              <a:chExt cx="444901" cy="405775"/>
            </a:xfrm>
          </p:grpSpPr>
          <p:sp>
            <p:nvSpPr>
              <p:cNvPr id="1504" name="Google Shape;1504;p13"/>
              <p:cNvSpPr/>
              <p:nvPr/>
            </p:nvSpPr>
            <p:spPr>
              <a:xfrm>
                <a:off x="5882939" y="3323344"/>
                <a:ext cx="422586" cy="405775"/>
              </a:xfrm>
              <a:custGeom>
                <a:avLst/>
                <a:gdLst/>
                <a:ahLst/>
                <a:cxnLst/>
                <a:rect l="l" t="t" r="r" b="b"/>
                <a:pathLst>
                  <a:path w="6435" h="6179" extrusionOk="0">
                    <a:moveTo>
                      <a:pt x="3180" y="140"/>
                    </a:moveTo>
                    <a:cubicBezTo>
                      <a:pt x="3910" y="140"/>
                      <a:pt x="4632" y="411"/>
                      <a:pt x="5187" y="928"/>
                    </a:cubicBezTo>
                    <a:cubicBezTo>
                      <a:pt x="5806" y="1505"/>
                      <a:pt x="6120" y="2331"/>
                      <a:pt x="6097" y="3154"/>
                    </a:cubicBezTo>
                    <a:cubicBezTo>
                      <a:pt x="6094" y="3131"/>
                      <a:pt x="6081" y="3122"/>
                      <a:pt x="6055" y="3112"/>
                    </a:cubicBezTo>
                    <a:cubicBezTo>
                      <a:pt x="6020" y="3096"/>
                      <a:pt x="5984" y="3083"/>
                      <a:pt x="5948" y="3067"/>
                    </a:cubicBezTo>
                    <a:cubicBezTo>
                      <a:pt x="5940" y="3052"/>
                      <a:pt x="5926" y="3043"/>
                      <a:pt x="5904" y="3043"/>
                    </a:cubicBezTo>
                    <a:cubicBezTo>
                      <a:pt x="5901" y="3043"/>
                      <a:pt x="5897" y="3043"/>
                      <a:pt x="5893" y="3044"/>
                    </a:cubicBezTo>
                    <a:lnTo>
                      <a:pt x="5884" y="3044"/>
                    </a:lnTo>
                    <a:cubicBezTo>
                      <a:pt x="4248" y="2409"/>
                      <a:pt x="2615" y="1735"/>
                      <a:pt x="953" y="1171"/>
                    </a:cubicBezTo>
                    <a:cubicBezTo>
                      <a:pt x="1206" y="873"/>
                      <a:pt x="1520" y="621"/>
                      <a:pt x="1886" y="443"/>
                    </a:cubicBezTo>
                    <a:cubicBezTo>
                      <a:pt x="2297" y="239"/>
                      <a:pt x="2740" y="140"/>
                      <a:pt x="3180" y="140"/>
                    </a:cubicBezTo>
                    <a:close/>
                    <a:moveTo>
                      <a:pt x="3732" y="2380"/>
                    </a:moveTo>
                    <a:lnTo>
                      <a:pt x="5579" y="3073"/>
                    </a:lnTo>
                    <a:cubicBezTo>
                      <a:pt x="5061" y="3125"/>
                      <a:pt x="4533" y="3206"/>
                      <a:pt x="4018" y="3319"/>
                    </a:cubicBezTo>
                    <a:cubicBezTo>
                      <a:pt x="4073" y="3015"/>
                      <a:pt x="3739" y="2872"/>
                      <a:pt x="3486" y="2830"/>
                    </a:cubicBezTo>
                    <a:cubicBezTo>
                      <a:pt x="3570" y="2684"/>
                      <a:pt x="3651" y="2532"/>
                      <a:pt x="3732" y="2383"/>
                    </a:cubicBezTo>
                    <a:lnTo>
                      <a:pt x="3732" y="2380"/>
                    </a:lnTo>
                    <a:close/>
                    <a:moveTo>
                      <a:pt x="3447" y="2888"/>
                    </a:moveTo>
                    <a:cubicBezTo>
                      <a:pt x="3674" y="2953"/>
                      <a:pt x="3907" y="3031"/>
                      <a:pt x="3924" y="3306"/>
                    </a:cubicBezTo>
                    <a:cubicBezTo>
                      <a:pt x="3924" y="3319"/>
                      <a:pt x="3930" y="3332"/>
                      <a:pt x="3940" y="3339"/>
                    </a:cubicBezTo>
                    <a:cubicBezTo>
                      <a:pt x="3648" y="3407"/>
                      <a:pt x="3363" y="3484"/>
                      <a:pt x="3085" y="3575"/>
                    </a:cubicBezTo>
                    <a:lnTo>
                      <a:pt x="3059" y="3536"/>
                    </a:lnTo>
                    <a:cubicBezTo>
                      <a:pt x="3195" y="3326"/>
                      <a:pt x="3324" y="3112"/>
                      <a:pt x="3447" y="2888"/>
                    </a:cubicBezTo>
                    <a:close/>
                    <a:moveTo>
                      <a:pt x="888" y="1246"/>
                    </a:moveTo>
                    <a:cubicBezTo>
                      <a:pt x="1792" y="1631"/>
                      <a:pt x="2709" y="1988"/>
                      <a:pt x="3626" y="2334"/>
                    </a:cubicBezTo>
                    <a:cubicBezTo>
                      <a:pt x="3402" y="2717"/>
                      <a:pt x="3182" y="3099"/>
                      <a:pt x="2981" y="3497"/>
                    </a:cubicBezTo>
                    <a:cubicBezTo>
                      <a:pt x="2967" y="3493"/>
                      <a:pt x="2953" y="3491"/>
                      <a:pt x="2938" y="3491"/>
                    </a:cubicBezTo>
                    <a:cubicBezTo>
                      <a:pt x="2920" y="3491"/>
                      <a:pt x="2902" y="3495"/>
                      <a:pt x="2884" y="3504"/>
                    </a:cubicBezTo>
                    <a:cubicBezTo>
                      <a:pt x="2878" y="3500"/>
                      <a:pt x="2871" y="3498"/>
                      <a:pt x="2863" y="3498"/>
                    </a:cubicBezTo>
                    <a:cubicBezTo>
                      <a:pt x="2856" y="3498"/>
                      <a:pt x="2849" y="3500"/>
                      <a:pt x="2842" y="3504"/>
                    </a:cubicBezTo>
                    <a:cubicBezTo>
                      <a:pt x="2754" y="3578"/>
                      <a:pt x="2751" y="3711"/>
                      <a:pt x="2858" y="3770"/>
                    </a:cubicBezTo>
                    <a:cubicBezTo>
                      <a:pt x="2883" y="3783"/>
                      <a:pt x="2908" y="3789"/>
                      <a:pt x="2934" y="3789"/>
                    </a:cubicBezTo>
                    <a:cubicBezTo>
                      <a:pt x="3007" y="3789"/>
                      <a:pt x="3073" y="3737"/>
                      <a:pt x="3088" y="3663"/>
                    </a:cubicBezTo>
                    <a:cubicBezTo>
                      <a:pt x="4008" y="3478"/>
                      <a:pt x="4915" y="3293"/>
                      <a:pt x="5845" y="3170"/>
                    </a:cubicBezTo>
                    <a:cubicBezTo>
                      <a:pt x="5903" y="3190"/>
                      <a:pt x="5958" y="3209"/>
                      <a:pt x="6016" y="3235"/>
                    </a:cubicBezTo>
                    <a:cubicBezTo>
                      <a:pt x="6023" y="3237"/>
                      <a:pt x="6030" y="3238"/>
                      <a:pt x="6036" y="3238"/>
                    </a:cubicBezTo>
                    <a:cubicBezTo>
                      <a:pt x="6061" y="3238"/>
                      <a:pt x="6077" y="3223"/>
                      <a:pt x="6088" y="3203"/>
                    </a:cubicBezTo>
                    <a:lnTo>
                      <a:pt x="6088" y="3203"/>
                    </a:lnTo>
                    <a:cubicBezTo>
                      <a:pt x="6078" y="3595"/>
                      <a:pt x="5984" y="3983"/>
                      <a:pt x="5809" y="4340"/>
                    </a:cubicBezTo>
                    <a:cubicBezTo>
                      <a:pt x="5305" y="5371"/>
                      <a:pt x="4209" y="6046"/>
                      <a:pt x="3086" y="6046"/>
                    </a:cubicBezTo>
                    <a:cubicBezTo>
                      <a:pt x="2816" y="6046"/>
                      <a:pt x="2544" y="6007"/>
                      <a:pt x="2278" y="5924"/>
                    </a:cubicBezTo>
                    <a:cubicBezTo>
                      <a:pt x="2270" y="5921"/>
                      <a:pt x="2262" y="5919"/>
                      <a:pt x="2255" y="5919"/>
                    </a:cubicBezTo>
                    <a:cubicBezTo>
                      <a:pt x="2232" y="5919"/>
                      <a:pt x="2214" y="5933"/>
                      <a:pt x="2207" y="5950"/>
                    </a:cubicBezTo>
                    <a:cubicBezTo>
                      <a:pt x="1163" y="5493"/>
                      <a:pt x="363" y="4563"/>
                      <a:pt x="253" y="3404"/>
                    </a:cubicBezTo>
                    <a:cubicBezTo>
                      <a:pt x="182" y="2616"/>
                      <a:pt x="418" y="1845"/>
                      <a:pt x="888" y="1246"/>
                    </a:cubicBezTo>
                    <a:close/>
                    <a:moveTo>
                      <a:pt x="3179" y="0"/>
                    </a:moveTo>
                    <a:cubicBezTo>
                      <a:pt x="2889" y="0"/>
                      <a:pt x="2596" y="42"/>
                      <a:pt x="2310" y="128"/>
                    </a:cubicBezTo>
                    <a:cubicBezTo>
                      <a:pt x="1079" y="501"/>
                      <a:pt x="218" y="1593"/>
                      <a:pt x="114" y="2872"/>
                    </a:cubicBezTo>
                    <a:cubicBezTo>
                      <a:pt x="0" y="4307"/>
                      <a:pt x="940" y="5697"/>
                      <a:pt x="2330" y="6089"/>
                    </a:cubicBezTo>
                    <a:cubicBezTo>
                      <a:pt x="2334" y="6090"/>
                      <a:pt x="2337" y="6090"/>
                      <a:pt x="2341" y="6090"/>
                    </a:cubicBezTo>
                    <a:cubicBezTo>
                      <a:pt x="2350" y="6090"/>
                      <a:pt x="2358" y="6088"/>
                      <a:pt x="2362" y="6086"/>
                    </a:cubicBezTo>
                    <a:cubicBezTo>
                      <a:pt x="2602" y="6149"/>
                      <a:pt x="2846" y="6178"/>
                      <a:pt x="3087" y="6178"/>
                    </a:cubicBezTo>
                    <a:cubicBezTo>
                      <a:pt x="4095" y="6178"/>
                      <a:pt x="5074" y="5658"/>
                      <a:pt x="5670" y="4822"/>
                    </a:cubicBezTo>
                    <a:cubicBezTo>
                      <a:pt x="6434" y="3757"/>
                      <a:pt x="6421" y="2241"/>
                      <a:pt x="5618" y="1201"/>
                    </a:cubicBezTo>
                    <a:cubicBezTo>
                      <a:pt x="5031" y="436"/>
                      <a:pt x="4118" y="0"/>
                      <a:pt x="3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5" name="Google Shape;1505;p13"/>
              <p:cNvSpPr/>
              <p:nvPr/>
            </p:nvSpPr>
            <p:spPr>
              <a:xfrm>
                <a:off x="5893971" y="3357162"/>
                <a:ext cx="33360" cy="38745"/>
              </a:xfrm>
              <a:custGeom>
                <a:avLst/>
                <a:gdLst/>
                <a:ahLst/>
                <a:cxnLst/>
                <a:rect l="l" t="t" r="r" b="b"/>
                <a:pathLst>
                  <a:path w="508" h="590" extrusionOk="0">
                    <a:moveTo>
                      <a:pt x="163" y="216"/>
                    </a:moveTo>
                    <a:lnTo>
                      <a:pt x="218" y="274"/>
                    </a:lnTo>
                    <a:cubicBezTo>
                      <a:pt x="205" y="277"/>
                      <a:pt x="195" y="284"/>
                      <a:pt x="182" y="294"/>
                    </a:cubicBezTo>
                    <a:cubicBezTo>
                      <a:pt x="176" y="268"/>
                      <a:pt x="169" y="242"/>
                      <a:pt x="163" y="216"/>
                    </a:cubicBezTo>
                    <a:close/>
                    <a:moveTo>
                      <a:pt x="65" y="1"/>
                    </a:moveTo>
                    <a:cubicBezTo>
                      <a:pt x="31" y="1"/>
                      <a:pt x="0" y="26"/>
                      <a:pt x="14" y="67"/>
                    </a:cubicBezTo>
                    <a:cubicBezTo>
                      <a:pt x="40" y="164"/>
                      <a:pt x="66" y="264"/>
                      <a:pt x="95" y="365"/>
                    </a:cubicBezTo>
                    <a:cubicBezTo>
                      <a:pt x="85" y="378"/>
                      <a:pt x="72" y="388"/>
                      <a:pt x="66" y="397"/>
                    </a:cubicBezTo>
                    <a:cubicBezTo>
                      <a:pt x="44" y="421"/>
                      <a:pt x="72" y="450"/>
                      <a:pt x="98" y="450"/>
                    </a:cubicBezTo>
                    <a:cubicBezTo>
                      <a:pt x="104" y="450"/>
                      <a:pt x="109" y="449"/>
                      <a:pt x="114" y="446"/>
                    </a:cubicBezTo>
                    <a:cubicBezTo>
                      <a:pt x="124" y="488"/>
                      <a:pt x="143" y="530"/>
                      <a:pt x="163" y="572"/>
                    </a:cubicBezTo>
                    <a:cubicBezTo>
                      <a:pt x="168" y="585"/>
                      <a:pt x="178" y="590"/>
                      <a:pt x="190" y="590"/>
                    </a:cubicBezTo>
                    <a:cubicBezTo>
                      <a:pt x="208" y="590"/>
                      <a:pt x="228" y="576"/>
                      <a:pt x="228" y="556"/>
                    </a:cubicBezTo>
                    <a:cubicBezTo>
                      <a:pt x="224" y="494"/>
                      <a:pt x="211" y="439"/>
                      <a:pt x="199" y="381"/>
                    </a:cubicBezTo>
                    <a:cubicBezTo>
                      <a:pt x="221" y="365"/>
                      <a:pt x="250" y="349"/>
                      <a:pt x="280" y="339"/>
                    </a:cubicBezTo>
                    <a:cubicBezTo>
                      <a:pt x="315" y="368"/>
                      <a:pt x="351" y="407"/>
                      <a:pt x="390" y="439"/>
                    </a:cubicBezTo>
                    <a:cubicBezTo>
                      <a:pt x="400" y="446"/>
                      <a:pt x="412" y="448"/>
                      <a:pt x="424" y="448"/>
                    </a:cubicBezTo>
                    <a:cubicBezTo>
                      <a:pt x="466" y="448"/>
                      <a:pt x="508" y="411"/>
                      <a:pt x="477" y="365"/>
                    </a:cubicBezTo>
                    <a:cubicBezTo>
                      <a:pt x="390" y="229"/>
                      <a:pt x="234" y="115"/>
                      <a:pt x="105" y="15"/>
                    </a:cubicBezTo>
                    <a:cubicBezTo>
                      <a:pt x="93" y="5"/>
                      <a:pt x="79" y="1"/>
                      <a:pt x="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6" name="Google Shape;1506;p13"/>
              <p:cNvSpPr/>
              <p:nvPr/>
            </p:nvSpPr>
            <p:spPr>
              <a:xfrm>
                <a:off x="6149288" y="3441151"/>
                <a:ext cx="35265" cy="27384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7" extrusionOk="0">
                    <a:moveTo>
                      <a:pt x="243" y="0"/>
                    </a:moveTo>
                    <a:cubicBezTo>
                      <a:pt x="142" y="0"/>
                      <a:pt x="10" y="99"/>
                      <a:pt x="4" y="194"/>
                    </a:cubicBezTo>
                    <a:cubicBezTo>
                      <a:pt x="0" y="281"/>
                      <a:pt x="62" y="362"/>
                      <a:pt x="143" y="395"/>
                    </a:cubicBezTo>
                    <a:cubicBezTo>
                      <a:pt x="178" y="410"/>
                      <a:pt x="215" y="417"/>
                      <a:pt x="254" y="417"/>
                    </a:cubicBezTo>
                    <a:cubicBezTo>
                      <a:pt x="334" y="417"/>
                      <a:pt x="419" y="389"/>
                      <a:pt x="486" y="356"/>
                    </a:cubicBezTo>
                    <a:cubicBezTo>
                      <a:pt x="536" y="329"/>
                      <a:pt x="509" y="250"/>
                      <a:pt x="457" y="250"/>
                    </a:cubicBezTo>
                    <a:cubicBezTo>
                      <a:pt x="452" y="250"/>
                      <a:pt x="447" y="250"/>
                      <a:pt x="441" y="252"/>
                    </a:cubicBezTo>
                    <a:cubicBezTo>
                      <a:pt x="382" y="272"/>
                      <a:pt x="305" y="307"/>
                      <a:pt x="236" y="307"/>
                    </a:cubicBezTo>
                    <a:cubicBezTo>
                      <a:pt x="192" y="307"/>
                      <a:pt x="151" y="292"/>
                      <a:pt x="120" y="249"/>
                    </a:cubicBezTo>
                    <a:cubicBezTo>
                      <a:pt x="62" y="164"/>
                      <a:pt x="194" y="75"/>
                      <a:pt x="262" y="75"/>
                    </a:cubicBezTo>
                    <a:cubicBezTo>
                      <a:pt x="277" y="75"/>
                      <a:pt x="289" y="80"/>
                      <a:pt x="295" y="90"/>
                    </a:cubicBezTo>
                    <a:cubicBezTo>
                      <a:pt x="301" y="100"/>
                      <a:pt x="310" y="104"/>
                      <a:pt x="320" y="104"/>
                    </a:cubicBezTo>
                    <a:cubicBezTo>
                      <a:pt x="338" y="104"/>
                      <a:pt x="356" y="89"/>
                      <a:pt x="347" y="67"/>
                    </a:cubicBezTo>
                    <a:cubicBezTo>
                      <a:pt x="327" y="20"/>
                      <a:pt x="288" y="0"/>
                      <a:pt x="2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7" name="Google Shape;1507;p13"/>
              <p:cNvSpPr/>
              <p:nvPr/>
            </p:nvSpPr>
            <p:spPr>
              <a:xfrm>
                <a:off x="6296516" y="3504061"/>
                <a:ext cx="31325" cy="42620"/>
              </a:xfrm>
              <a:custGeom>
                <a:avLst/>
                <a:gdLst/>
                <a:ahLst/>
                <a:cxnLst/>
                <a:rect l="l" t="t" r="r" b="b"/>
                <a:pathLst>
                  <a:path w="477" h="649" extrusionOk="0">
                    <a:moveTo>
                      <a:pt x="224" y="143"/>
                    </a:moveTo>
                    <a:cubicBezTo>
                      <a:pt x="256" y="143"/>
                      <a:pt x="224" y="182"/>
                      <a:pt x="217" y="198"/>
                    </a:cubicBezTo>
                    <a:cubicBezTo>
                      <a:pt x="201" y="230"/>
                      <a:pt x="178" y="260"/>
                      <a:pt x="156" y="292"/>
                    </a:cubicBezTo>
                    <a:cubicBezTo>
                      <a:pt x="159" y="260"/>
                      <a:pt x="169" y="230"/>
                      <a:pt x="178" y="198"/>
                    </a:cubicBezTo>
                    <a:cubicBezTo>
                      <a:pt x="188" y="169"/>
                      <a:pt x="195" y="143"/>
                      <a:pt x="224" y="143"/>
                    </a:cubicBezTo>
                    <a:close/>
                    <a:moveTo>
                      <a:pt x="143" y="428"/>
                    </a:moveTo>
                    <a:cubicBezTo>
                      <a:pt x="146" y="428"/>
                      <a:pt x="146" y="434"/>
                      <a:pt x="152" y="434"/>
                    </a:cubicBezTo>
                    <a:cubicBezTo>
                      <a:pt x="163" y="437"/>
                      <a:pt x="174" y="438"/>
                      <a:pt x="184" y="438"/>
                    </a:cubicBezTo>
                    <a:cubicBezTo>
                      <a:pt x="205" y="438"/>
                      <a:pt x="227" y="434"/>
                      <a:pt x="249" y="434"/>
                    </a:cubicBezTo>
                    <a:cubicBezTo>
                      <a:pt x="260" y="434"/>
                      <a:pt x="271" y="435"/>
                      <a:pt x="282" y="438"/>
                    </a:cubicBezTo>
                    <a:cubicBezTo>
                      <a:pt x="331" y="444"/>
                      <a:pt x="373" y="477"/>
                      <a:pt x="298" y="509"/>
                    </a:cubicBezTo>
                    <a:cubicBezTo>
                      <a:pt x="266" y="522"/>
                      <a:pt x="224" y="522"/>
                      <a:pt x="188" y="522"/>
                    </a:cubicBezTo>
                    <a:cubicBezTo>
                      <a:pt x="172" y="522"/>
                      <a:pt x="159" y="532"/>
                      <a:pt x="146" y="538"/>
                    </a:cubicBezTo>
                    <a:lnTo>
                      <a:pt x="146" y="532"/>
                    </a:lnTo>
                    <a:cubicBezTo>
                      <a:pt x="143" y="499"/>
                      <a:pt x="143" y="467"/>
                      <a:pt x="143" y="428"/>
                    </a:cubicBezTo>
                    <a:close/>
                    <a:moveTo>
                      <a:pt x="233" y="0"/>
                    </a:moveTo>
                    <a:cubicBezTo>
                      <a:pt x="231" y="0"/>
                      <a:pt x="229" y="0"/>
                      <a:pt x="227" y="0"/>
                    </a:cubicBezTo>
                    <a:cubicBezTo>
                      <a:pt x="0" y="13"/>
                      <a:pt x="16" y="396"/>
                      <a:pt x="42" y="541"/>
                    </a:cubicBezTo>
                    <a:cubicBezTo>
                      <a:pt x="46" y="569"/>
                      <a:pt x="71" y="581"/>
                      <a:pt x="95" y="581"/>
                    </a:cubicBezTo>
                    <a:cubicBezTo>
                      <a:pt x="108" y="581"/>
                      <a:pt x="121" y="577"/>
                      <a:pt x="130" y="571"/>
                    </a:cubicBezTo>
                    <a:lnTo>
                      <a:pt x="130" y="571"/>
                    </a:lnTo>
                    <a:cubicBezTo>
                      <a:pt x="123" y="606"/>
                      <a:pt x="143" y="645"/>
                      <a:pt x="188" y="648"/>
                    </a:cubicBezTo>
                    <a:cubicBezTo>
                      <a:pt x="314" y="648"/>
                      <a:pt x="476" y="606"/>
                      <a:pt x="476" y="454"/>
                    </a:cubicBezTo>
                    <a:cubicBezTo>
                      <a:pt x="473" y="396"/>
                      <a:pt x="450" y="347"/>
                      <a:pt x="402" y="324"/>
                    </a:cubicBezTo>
                    <a:cubicBezTo>
                      <a:pt x="377" y="313"/>
                      <a:pt x="354" y="310"/>
                      <a:pt x="331" y="310"/>
                    </a:cubicBezTo>
                    <a:cubicBezTo>
                      <a:pt x="320" y="310"/>
                      <a:pt x="309" y="310"/>
                      <a:pt x="298" y="311"/>
                    </a:cubicBezTo>
                    <a:cubicBezTo>
                      <a:pt x="334" y="260"/>
                      <a:pt x="366" y="198"/>
                      <a:pt x="369" y="136"/>
                    </a:cubicBezTo>
                    <a:cubicBezTo>
                      <a:pt x="373" y="58"/>
                      <a:pt x="311" y="0"/>
                      <a:pt x="2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508" name="Google Shape;1508;p13"/>
          <p:cNvGrpSpPr/>
          <p:nvPr/>
        </p:nvGrpSpPr>
        <p:grpSpPr>
          <a:xfrm>
            <a:off x="609247" y="-739343"/>
            <a:ext cx="12429227" cy="8086068"/>
            <a:chOff x="456935" y="-554508"/>
            <a:chExt cx="9321920" cy="6064551"/>
          </a:xfrm>
        </p:grpSpPr>
        <p:grpSp>
          <p:nvGrpSpPr>
            <p:cNvPr id="1509" name="Google Shape;1509;p13"/>
            <p:cNvGrpSpPr/>
            <p:nvPr/>
          </p:nvGrpSpPr>
          <p:grpSpPr>
            <a:xfrm rot="1967023">
              <a:off x="7947257" y="5009377"/>
              <a:ext cx="1107620" cy="218172"/>
              <a:chOff x="4737493" y="4305992"/>
              <a:chExt cx="547410" cy="107830"/>
            </a:xfrm>
          </p:grpSpPr>
          <p:sp>
            <p:nvSpPr>
              <p:cNvPr id="1510" name="Google Shape;1510;p13"/>
              <p:cNvSpPr/>
              <p:nvPr/>
            </p:nvSpPr>
            <p:spPr>
              <a:xfrm>
                <a:off x="4737493" y="4313938"/>
                <a:ext cx="52470" cy="8615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1312" extrusionOk="0">
                    <a:moveTo>
                      <a:pt x="233" y="127"/>
                    </a:moveTo>
                    <a:cubicBezTo>
                      <a:pt x="302" y="127"/>
                      <a:pt x="435" y="167"/>
                      <a:pt x="468" y="195"/>
                    </a:cubicBezTo>
                    <a:cubicBezTo>
                      <a:pt x="578" y="412"/>
                      <a:pt x="569" y="519"/>
                      <a:pt x="432" y="535"/>
                    </a:cubicBezTo>
                    <a:cubicBezTo>
                      <a:pt x="364" y="551"/>
                      <a:pt x="296" y="561"/>
                      <a:pt x="225" y="567"/>
                    </a:cubicBezTo>
                    <a:cubicBezTo>
                      <a:pt x="215" y="567"/>
                      <a:pt x="202" y="577"/>
                      <a:pt x="196" y="580"/>
                    </a:cubicBezTo>
                    <a:cubicBezTo>
                      <a:pt x="189" y="548"/>
                      <a:pt x="186" y="515"/>
                      <a:pt x="180" y="483"/>
                    </a:cubicBezTo>
                    <a:cubicBezTo>
                      <a:pt x="170" y="412"/>
                      <a:pt x="164" y="340"/>
                      <a:pt x="154" y="269"/>
                    </a:cubicBezTo>
                    <a:cubicBezTo>
                      <a:pt x="141" y="169"/>
                      <a:pt x="118" y="156"/>
                      <a:pt x="206" y="130"/>
                    </a:cubicBezTo>
                    <a:cubicBezTo>
                      <a:pt x="213" y="128"/>
                      <a:pt x="222" y="127"/>
                      <a:pt x="233" y="127"/>
                    </a:cubicBezTo>
                    <a:close/>
                    <a:moveTo>
                      <a:pt x="180" y="0"/>
                    </a:moveTo>
                    <a:cubicBezTo>
                      <a:pt x="27" y="0"/>
                      <a:pt x="0" y="82"/>
                      <a:pt x="24" y="272"/>
                    </a:cubicBezTo>
                    <a:cubicBezTo>
                      <a:pt x="63" y="613"/>
                      <a:pt x="92" y="985"/>
                      <a:pt x="238" y="1296"/>
                    </a:cubicBezTo>
                    <a:cubicBezTo>
                      <a:pt x="243" y="1307"/>
                      <a:pt x="252" y="1312"/>
                      <a:pt x="262" y="1312"/>
                    </a:cubicBezTo>
                    <a:cubicBezTo>
                      <a:pt x="278" y="1312"/>
                      <a:pt x="296" y="1298"/>
                      <a:pt x="296" y="1280"/>
                    </a:cubicBezTo>
                    <a:cubicBezTo>
                      <a:pt x="290" y="1082"/>
                      <a:pt x="251" y="888"/>
                      <a:pt x="215" y="690"/>
                    </a:cubicBezTo>
                    <a:lnTo>
                      <a:pt x="225" y="690"/>
                    </a:lnTo>
                    <a:cubicBezTo>
                      <a:pt x="413" y="681"/>
                      <a:pt x="727" y="661"/>
                      <a:pt x="760" y="421"/>
                    </a:cubicBezTo>
                    <a:cubicBezTo>
                      <a:pt x="799" y="175"/>
                      <a:pt x="494" y="39"/>
                      <a:pt x="290" y="10"/>
                    </a:cubicBezTo>
                    <a:cubicBezTo>
                      <a:pt x="247" y="3"/>
                      <a:pt x="211" y="0"/>
                      <a:pt x="1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1" name="Google Shape;1511;p13"/>
              <p:cNvSpPr/>
              <p:nvPr/>
            </p:nvSpPr>
            <p:spPr>
              <a:xfrm>
                <a:off x="4790749" y="4371135"/>
                <a:ext cx="37498" cy="9128"/>
              </a:xfrm>
              <a:custGeom>
                <a:avLst/>
                <a:gdLst/>
                <a:ahLst/>
                <a:cxnLst/>
                <a:rect l="l" t="t" r="r" b="b"/>
                <a:pathLst>
                  <a:path w="571" h="139" extrusionOk="0">
                    <a:moveTo>
                      <a:pt x="496" y="1"/>
                    </a:moveTo>
                    <a:cubicBezTo>
                      <a:pt x="415" y="1"/>
                      <a:pt x="334" y="20"/>
                      <a:pt x="253" y="27"/>
                    </a:cubicBezTo>
                    <a:cubicBezTo>
                      <a:pt x="182" y="30"/>
                      <a:pt x="107" y="27"/>
                      <a:pt x="36" y="36"/>
                    </a:cubicBezTo>
                    <a:cubicBezTo>
                      <a:pt x="0" y="43"/>
                      <a:pt x="4" y="98"/>
                      <a:pt x="36" y="111"/>
                    </a:cubicBezTo>
                    <a:cubicBezTo>
                      <a:pt x="101" y="130"/>
                      <a:pt x="184" y="139"/>
                      <a:pt x="267" y="139"/>
                    </a:cubicBezTo>
                    <a:cubicBezTo>
                      <a:pt x="354" y="139"/>
                      <a:pt x="441" y="129"/>
                      <a:pt x="509" y="111"/>
                    </a:cubicBezTo>
                    <a:cubicBezTo>
                      <a:pt x="571" y="91"/>
                      <a:pt x="558" y="1"/>
                      <a:pt x="4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2" name="Google Shape;1512;p13"/>
              <p:cNvSpPr/>
              <p:nvPr/>
            </p:nvSpPr>
            <p:spPr>
              <a:xfrm>
                <a:off x="4791406" y="4352419"/>
                <a:ext cx="4110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626" h="128" extrusionOk="0">
                    <a:moveTo>
                      <a:pt x="275" y="1"/>
                    </a:moveTo>
                    <a:cubicBezTo>
                      <a:pt x="203" y="1"/>
                      <a:pt x="131" y="3"/>
                      <a:pt x="59" y="7"/>
                    </a:cubicBezTo>
                    <a:cubicBezTo>
                      <a:pt x="0" y="10"/>
                      <a:pt x="0" y="95"/>
                      <a:pt x="59" y="95"/>
                    </a:cubicBezTo>
                    <a:cubicBezTo>
                      <a:pt x="224" y="95"/>
                      <a:pt x="386" y="108"/>
                      <a:pt x="551" y="127"/>
                    </a:cubicBezTo>
                    <a:cubicBezTo>
                      <a:pt x="554" y="127"/>
                      <a:pt x="557" y="128"/>
                      <a:pt x="560" y="128"/>
                    </a:cubicBezTo>
                    <a:cubicBezTo>
                      <a:pt x="625" y="128"/>
                      <a:pt x="622" y="23"/>
                      <a:pt x="551" y="14"/>
                    </a:cubicBezTo>
                    <a:cubicBezTo>
                      <a:pt x="460" y="5"/>
                      <a:pt x="367" y="1"/>
                      <a:pt x="2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3" name="Google Shape;1513;p13"/>
              <p:cNvSpPr/>
              <p:nvPr/>
            </p:nvSpPr>
            <p:spPr>
              <a:xfrm>
                <a:off x="4848209" y="4305992"/>
                <a:ext cx="50238" cy="82088"/>
              </a:xfrm>
              <a:custGeom>
                <a:avLst/>
                <a:gdLst/>
                <a:ahLst/>
                <a:cxnLst/>
                <a:rect l="l" t="t" r="r" b="b"/>
                <a:pathLst>
                  <a:path w="765" h="1250" extrusionOk="0">
                    <a:moveTo>
                      <a:pt x="353" y="142"/>
                    </a:moveTo>
                    <a:cubicBezTo>
                      <a:pt x="382" y="142"/>
                      <a:pt x="414" y="150"/>
                      <a:pt x="447" y="167"/>
                    </a:cubicBezTo>
                    <a:cubicBezTo>
                      <a:pt x="590" y="241"/>
                      <a:pt x="593" y="410"/>
                      <a:pt x="460" y="494"/>
                    </a:cubicBezTo>
                    <a:cubicBezTo>
                      <a:pt x="376" y="549"/>
                      <a:pt x="279" y="549"/>
                      <a:pt x="182" y="555"/>
                    </a:cubicBezTo>
                    <a:cubicBezTo>
                      <a:pt x="178" y="555"/>
                      <a:pt x="169" y="559"/>
                      <a:pt x="165" y="559"/>
                    </a:cubicBezTo>
                    <a:cubicBezTo>
                      <a:pt x="162" y="517"/>
                      <a:pt x="156" y="468"/>
                      <a:pt x="152" y="423"/>
                    </a:cubicBezTo>
                    <a:cubicBezTo>
                      <a:pt x="142" y="286"/>
                      <a:pt x="226" y="142"/>
                      <a:pt x="353" y="142"/>
                    </a:cubicBezTo>
                    <a:close/>
                    <a:moveTo>
                      <a:pt x="310" y="0"/>
                    </a:moveTo>
                    <a:cubicBezTo>
                      <a:pt x="182" y="0"/>
                      <a:pt x="71" y="68"/>
                      <a:pt x="33" y="209"/>
                    </a:cubicBezTo>
                    <a:cubicBezTo>
                      <a:pt x="0" y="329"/>
                      <a:pt x="33" y="471"/>
                      <a:pt x="42" y="591"/>
                    </a:cubicBezTo>
                    <a:cubicBezTo>
                      <a:pt x="65" y="795"/>
                      <a:pt x="84" y="996"/>
                      <a:pt x="114" y="1200"/>
                    </a:cubicBezTo>
                    <a:cubicBezTo>
                      <a:pt x="117" y="1233"/>
                      <a:pt x="146" y="1250"/>
                      <a:pt x="172" y="1250"/>
                    </a:cubicBezTo>
                    <a:cubicBezTo>
                      <a:pt x="198" y="1250"/>
                      <a:pt x="222" y="1234"/>
                      <a:pt x="217" y="1200"/>
                    </a:cubicBezTo>
                    <a:cubicBezTo>
                      <a:pt x="204" y="1025"/>
                      <a:pt x="188" y="857"/>
                      <a:pt x="172" y="682"/>
                    </a:cubicBezTo>
                    <a:lnTo>
                      <a:pt x="178" y="682"/>
                    </a:lnTo>
                    <a:cubicBezTo>
                      <a:pt x="376" y="679"/>
                      <a:pt x="638" y="640"/>
                      <a:pt x="703" y="416"/>
                    </a:cubicBezTo>
                    <a:cubicBezTo>
                      <a:pt x="765" y="225"/>
                      <a:pt x="590" y="63"/>
                      <a:pt x="415" y="14"/>
                    </a:cubicBezTo>
                    <a:cubicBezTo>
                      <a:pt x="379" y="5"/>
                      <a:pt x="344" y="0"/>
                      <a:pt x="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4" name="Google Shape;1514;p13"/>
              <p:cNvSpPr/>
              <p:nvPr/>
            </p:nvSpPr>
            <p:spPr>
              <a:xfrm>
                <a:off x="4888792" y="4369099"/>
                <a:ext cx="20752" cy="14382"/>
              </a:xfrm>
              <a:custGeom>
                <a:avLst/>
                <a:gdLst/>
                <a:ahLst/>
                <a:cxnLst/>
                <a:rect l="l" t="t" r="r" b="b"/>
                <a:pathLst>
                  <a:path w="316" h="219" extrusionOk="0">
                    <a:moveTo>
                      <a:pt x="189" y="0"/>
                    </a:moveTo>
                    <a:cubicBezTo>
                      <a:pt x="175" y="0"/>
                      <a:pt x="161" y="2"/>
                      <a:pt x="147" y="6"/>
                    </a:cubicBezTo>
                    <a:cubicBezTo>
                      <a:pt x="143" y="6"/>
                      <a:pt x="134" y="12"/>
                      <a:pt x="130" y="16"/>
                    </a:cubicBezTo>
                    <a:cubicBezTo>
                      <a:pt x="121" y="12"/>
                      <a:pt x="114" y="6"/>
                      <a:pt x="105" y="6"/>
                    </a:cubicBezTo>
                    <a:cubicBezTo>
                      <a:pt x="14" y="6"/>
                      <a:pt x="1" y="126"/>
                      <a:pt x="50" y="181"/>
                    </a:cubicBezTo>
                    <a:cubicBezTo>
                      <a:pt x="74" y="208"/>
                      <a:pt x="102" y="219"/>
                      <a:pt x="131" y="219"/>
                    </a:cubicBezTo>
                    <a:cubicBezTo>
                      <a:pt x="191" y="219"/>
                      <a:pt x="254" y="171"/>
                      <a:pt x="296" y="129"/>
                    </a:cubicBezTo>
                    <a:cubicBezTo>
                      <a:pt x="312" y="103"/>
                      <a:pt x="315" y="64"/>
                      <a:pt x="292" y="42"/>
                    </a:cubicBezTo>
                    <a:cubicBezTo>
                      <a:pt x="262" y="13"/>
                      <a:pt x="226" y="0"/>
                      <a:pt x="1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5" name="Google Shape;1515;p13"/>
              <p:cNvSpPr/>
              <p:nvPr/>
            </p:nvSpPr>
            <p:spPr>
              <a:xfrm>
                <a:off x="4922676" y="4350909"/>
                <a:ext cx="44065" cy="8603"/>
              </a:xfrm>
              <a:custGeom>
                <a:avLst/>
                <a:gdLst/>
                <a:ahLst/>
                <a:cxnLst/>
                <a:rect l="l" t="t" r="r" b="b"/>
                <a:pathLst>
                  <a:path w="671" h="131" extrusionOk="0">
                    <a:moveTo>
                      <a:pt x="298" y="0"/>
                    </a:moveTo>
                    <a:cubicBezTo>
                      <a:pt x="216" y="0"/>
                      <a:pt x="134" y="3"/>
                      <a:pt x="55" y="11"/>
                    </a:cubicBezTo>
                    <a:cubicBezTo>
                      <a:pt x="0" y="14"/>
                      <a:pt x="0" y="92"/>
                      <a:pt x="55" y="95"/>
                    </a:cubicBezTo>
                    <a:cubicBezTo>
                      <a:pt x="233" y="114"/>
                      <a:pt x="415" y="118"/>
                      <a:pt x="593" y="131"/>
                    </a:cubicBezTo>
                    <a:cubicBezTo>
                      <a:pt x="594" y="131"/>
                      <a:pt x="595" y="131"/>
                      <a:pt x="596" y="131"/>
                    </a:cubicBezTo>
                    <a:cubicBezTo>
                      <a:pt x="671" y="131"/>
                      <a:pt x="670" y="20"/>
                      <a:pt x="593" y="14"/>
                    </a:cubicBezTo>
                    <a:cubicBezTo>
                      <a:pt x="498" y="5"/>
                      <a:pt x="398" y="0"/>
                      <a:pt x="2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6" name="Google Shape;1516;p13"/>
              <p:cNvSpPr/>
              <p:nvPr/>
            </p:nvSpPr>
            <p:spPr>
              <a:xfrm>
                <a:off x="4974357" y="4314923"/>
                <a:ext cx="33163" cy="82547"/>
              </a:xfrm>
              <a:custGeom>
                <a:avLst/>
                <a:gdLst/>
                <a:ahLst/>
                <a:cxnLst/>
                <a:rect l="l" t="t" r="r" b="b"/>
                <a:pathLst>
                  <a:path w="505" h="1257" extrusionOk="0">
                    <a:moveTo>
                      <a:pt x="394" y="1"/>
                    </a:moveTo>
                    <a:cubicBezTo>
                      <a:pt x="384" y="1"/>
                      <a:pt x="374" y="4"/>
                      <a:pt x="366" y="11"/>
                    </a:cubicBezTo>
                    <a:cubicBezTo>
                      <a:pt x="185" y="196"/>
                      <a:pt x="0" y="423"/>
                      <a:pt x="10" y="698"/>
                    </a:cubicBezTo>
                    <a:cubicBezTo>
                      <a:pt x="16" y="935"/>
                      <a:pt x="195" y="1148"/>
                      <a:pt x="402" y="1249"/>
                    </a:cubicBezTo>
                    <a:cubicBezTo>
                      <a:pt x="412" y="1254"/>
                      <a:pt x="422" y="1256"/>
                      <a:pt x="431" y="1256"/>
                    </a:cubicBezTo>
                    <a:cubicBezTo>
                      <a:pt x="475" y="1256"/>
                      <a:pt x="505" y="1205"/>
                      <a:pt x="470" y="1168"/>
                    </a:cubicBezTo>
                    <a:cubicBezTo>
                      <a:pt x="305" y="990"/>
                      <a:pt x="110" y="886"/>
                      <a:pt x="143" y="601"/>
                    </a:cubicBezTo>
                    <a:cubicBezTo>
                      <a:pt x="169" y="390"/>
                      <a:pt x="318" y="228"/>
                      <a:pt x="438" y="66"/>
                    </a:cubicBezTo>
                    <a:cubicBezTo>
                      <a:pt x="463" y="36"/>
                      <a:pt x="428" y="1"/>
                      <a:pt x="3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7" name="Google Shape;1517;p13"/>
              <p:cNvSpPr/>
              <p:nvPr/>
            </p:nvSpPr>
            <p:spPr>
              <a:xfrm>
                <a:off x="5009686" y="4324576"/>
                <a:ext cx="42226" cy="65210"/>
              </a:xfrm>
              <a:custGeom>
                <a:avLst/>
                <a:gdLst/>
                <a:ahLst/>
                <a:cxnLst/>
                <a:rect l="l" t="t" r="r" b="b"/>
                <a:pathLst>
                  <a:path w="643" h="993" extrusionOk="0">
                    <a:moveTo>
                      <a:pt x="574" y="1"/>
                    </a:moveTo>
                    <a:cubicBezTo>
                      <a:pt x="550" y="1"/>
                      <a:pt x="526" y="14"/>
                      <a:pt x="515" y="46"/>
                    </a:cubicBezTo>
                    <a:cubicBezTo>
                      <a:pt x="476" y="185"/>
                      <a:pt x="441" y="321"/>
                      <a:pt x="402" y="464"/>
                    </a:cubicBezTo>
                    <a:cubicBezTo>
                      <a:pt x="386" y="532"/>
                      <a:pt x="350" y="788"/>
                      <a:pt x="288" y="872"/>
                    </a:cubicBezTo>
                    <a:cubicBezTo>
                      <a:pt x="217" y="723"/>
                      <a:pt x="152" y="567"/>
                      <a:pt x="91" y="415"/>
                    </a:cubicBezTo>
                    <a:cubicBezTo>
                      <a:pt x="83" y="395"/>
                      <a:pt x="66" y="387"/>
                      <a:pt x="49" y="387"/>
                    </a:cubicBezTo>
                    <a:cubicBezTo>
                      <a:pt x="24" y="387"/>
                      <a:pt x="0" y="405"/>
                      <a:pt x="10" y="434"/>
                    </a:cubicBezTo>
                    <a:cubicBezTo>
                      <a:pt x="75" y="616"/>
                      <a:pt x="152" y="791"/>
                      <a:pt x="230" y="969"/>
                    </a:cubicBezTo>
                    <a:cubicBezTo>
                      <a:pt x="235" y="983"/>
                      <a:pt x="252" y="992"/>
                      <a:pt x="267" y="992"/>
                    </a:cubicBezTo>
                    <a:cubicBezTo>
                      <a:pt x="272" y="992"/>
                      <a:pt x="277" y="991"/>
                      <a:pt x="282" y="988"/>
                    </a:cubicBezTo>
                    <a:cubicBezTo>
                      <a:pt x="408" y="956"/>
                      <a:pt x="424" y="823"/>
                      <a:pt x="450" y="713"/>
                    </a:cubicBezTo>
                    <a:cubicBezTo>
                      <a:pt x="512" y="502"/>
                      <a:pt x="577" y="289"/>
                      <a:pt x="625" y="75"/>
                    </a:cubicBezTo>
                    <a:cubicBezTo>
                      <a:pt x="643" y="30"/>
                      <a:pt x="609" y="1"/>
                      <a:pt x="5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8" name="Google Shape;1518;p13"/>
              <p:cNvSpPr/>
              <p:nvPr/>
            </p:nvSpPr>
            <p:spPr>
              <a:xfrm>
                <a:off x="5056048" y="4358789"/>
                <a:ext cx="40453" cy="9259"/>
              </a:xfrm>
              <a:custGeom>
                <a:avLst/>
                <a:gdLst/>
                <a:ahLst/>
                <a:cxnLst/>
                <a:rect l="l" t="t" r="r" b="b"/>
                <a:pathLst>
                  <a:path w="616" h="141" extrusionOk="0">
                    <a:moveTo>
                      <a:pt x="68" y="1"/>
                    </a:moveTo>
                    <a:cubicBezTo>
                      <a:pt x="0" y="1"/>
                      <a:pt x="3" y="105"/>
                      <a:pt x="68" y="108"/>
                    </a:cubicBezTo>
                    <a:cubicBezTo>
                      <a:pt x="227" y="121"/>
                      <a:pt x="386" y="130"/>
                      <a:pt x="538" y="140"/>
                    </a:cubicBezTo>
                    <a:cubicBezTo>
                      <a:pt x="539" y="140"/>
                      <a:pt x="540" y="140"/>
                      <a:pt x="541" y="140"/>
                    </a:cubicBezTo>
                    <a:cubicBezTo>
                      <a:pt x="616" y="140"/>
                      <a:pt x="615" y="23"/>
                      <a:pt x="538" y="17"/>
                    </a:cubicBezTo>
                    <a:cubicBezTo>
                      <a:pt x="382" y="11"/>
                      <a:pt x="224" y="7"/>
                      <a:pt x="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9" name="Google Shape;1519;p13"/>
              <p:cNvSpPr/>
              <p:nvPr/>
            </p:nvSpPr>
            <p:spPr>
              <a:xfrm>
                <a:off x="5118235" y="4331209"/>
                <a:ext cx="17665" cy="76571"/>
              </a:xfrm>
              <a:custGeom>
                <a:avLst/>
                <a:gdLst/>
                <a:ahLst/>
                <a:cxnLst/>
                <a:rect l="l" t="t" r="r" b="b"/>
                <a:pathLst>
                  <a:path w="269" h="1166" extrusionOk="0">
                    <a:moveTo>
                      <a:pt x="202" y="1"/>
                    </a:moveTo>
                    <a:cubicBezTo>
                      <a:pt x="195" y="1"/>
                      <a:pt x="189" y="3"/>
                      <a:pt x="184" y="6"/>
                    </a:cubicBezTo>
                    <a:cubicBezTo>
                      <a:pt x="90" y="65"/>
                      <a:pt x="138" y="223"/>
                      <a:pt x="135" y="314"/>
                    </a:cubicBezTo>
                    <a:cubicBezTo>
                      <a:pt x="129" y="576"/>
                      <a:pt x="90" y="832"/>
                      <a:pt x="12" y="1082"/>
                    </a:cubicBezTo>
                    <a:cubicBezTo>
                      <a:pt x="0" y="1124"/>
                      <a:pt x="40" y="1165"/>
                      <a:pt x="80" y="1165"/>
                    </a:cubicBezTo>
                    <a:cubicBezTo>
                      <a:pt x="95" y="1165"/>
                      <a:pt x="110" y="1160"/>
                      <a:pt x="122" y="1147"/>
                    </a:cubicBezTo>
                    <a:lnTo>
                      <a:pt x="171" y="1085"/>
                    </a:lnTo>
                    <a:cubicBezTo>
                      <a:pt x="197" y="1059"/>
                      <a:pt x="187" y="1023"/>
                      <a:pt x="168" y="998"/>
                    </a:cubicBezTo>
                    <a:cubicBezTo>
                      <a:pt x="197" y="878"/>
                      <a:pt x="216" y="755"/>
                      <a:pt x="229" y="635"/>
                    </a:cubicBezTo>
                    <a:cubicBezTo>
                      <a:pt x="236" y="554"/>
                      <a:pt x="239" y="476"/>
                      <a:pt x="245" y="395"/>
                    </a:cubicBezTo>
                    <a:cubicBezTo>
                      <a:pt x="245" y="353"/>
                      <a:pt x="213" y="142"/>
                      <a:pt x="229" y="87"/>
                    </a:cubicBezTo>
                    <a:cubicBezTo>
                      <a:pt x="252" y="74"/>
                      <a:pt x="268" y="52"/>
                      <a:pt x="249" y="29"/>
                    </a:cubicBezTo>
                    <a:lnTo>
                      <a:pt x="239" y="22"/>
                    </a:lnTo>
                    <a:cubicBezTo>
                      <a:pt x="232" y="11"/>
                      <a:pt x="217" y="1"/>
                      <a:pt x="2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0" name="Google Shape;1520;p13"/>
              <p:cNvSpPr/>
              <p:nvPr/>
            </p:nvSpPr>
            <p:spPr>
              <a:xfrm>
                <a:off x="5142007" y="4340337"/>
                <a:ext cx="68559" cy="41503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632" extrusionOk="0">
                    <a:moveTo>
                      <a:pt x="207" y="191"/>
                    </a:moveTo>
                    <a:cubicBezTo>
                      <a:pt x="314" y="198"/>
                      <a:pt x="473" y="473"/>
                      <a:pt x="308" y="499"/>
                    </a:cubicBezTo>
                    <a:cubicBezTo>
                      <a:pt x="302" y="500"/>
                      <a:pt x="297" y="500"/>
                      <a:pt x="292" y="500"/>
                    </a:cubicBezTo>
                    <a:cubicBezTo>
                      <a:pt x="216" y="500"/>
                      <a:pt x="165" y="417"/>
                      <a:pt x="165" y="350"/>
                    </a:cubicBezTo>
                    <a:cubicBezTo>
                      <a:pt x="165" y="324"/>
                      <a:pt x="181" y="256"/>
                      <a:pt x="207" y="191"/>
                    </a:cubicBezTo>
                    <a:close/>
                    <a:moveTo>
                      <a:pt x="743" y="270"/>
                    </a:moveTo>
                    <a:cubicBezTo>
                      <a:pt x="755" y="270"/>
                      <a:pt x="768" y="272"/>
                      <a:pt x="781" y="275"/>
                    </a:cubicBezTo>
                    <a:cubicBezTo>
                      <a:pt x="858" y="295"/>
                      <a:pt x="897" y="366"/>
                      <a:pt x="878" y="437"/>
                    </a:cubicBezTo>
                    <a:cubicBezTo>
                      <a:pt x="867" y="486"/>
                      <a:pt x="834" y="507"/>
                      <a:pt x="797" y="507"/>
                    </a:cubicBezTo>
                    <a:cubicBezTo>
                      <a:pt x="767" y="507"/>
                      <a:pt x="734" y="493"/>
                      <a:pt x="709" y="467"/>
                    </a:cubicBezTo>
                    <a:cubicBezTo>
                      <a:pt x="654" y="411"/>
                      <a:pt x="658" y="343"/>
                      <a:pt x="680" y="279"/>
                    </a:cubicBezTo>
                    <a:cubicBezTo>
                      <a:pt x="701" y="275"/>
                      <a:pt x="721" y="270"/>
                      <a:pt x="743" y="270"/>
                    </a:cubicBezTo>
                    <a:close/>
                    <a:moveTo>
                      <a:pt x="276" y="0"/>
                    </a:moveTo>
                    <a:cubicBezTo>
                      <a:pt x="230" y="0"/>
                      <a:pt x="189" y="30"/>
                      <a:pt x="156" y="75"/>
                    </a:cubicBezTo>
                    <a:cubicBezTo>
                      <a:pt x="71" y="84"/>
                      <a:pt x="0" y="143"/>
                      <a:pt x="3" y="253"/>
                    </a:cubicBezTo>
                    <a:cubicBezTo>
                      <a:pt x="3" y="285"/>
                      <a:pt x="32" y="308"/>
                      <a:pt x="62" y="311"/>
                    </a:cubicBezTo>
                    <a:cubicBezTo>
                      <a:pt x="55" y="337"/>
                      <a:pt x="52" y="360"/>
                      <a:pt x="55" y="376"/>
                    </a:cubicBezTo>
                    <a:cubicBezTo>
                      <a:pt x="66" y="504"/>
                      <a:pt x="180" y="619"/>
                      <a:pt x="307" y="619"/>
                    </a:cubicBezTo>
                    <a:cubicBezTo>
                      <a:pt x="334" y="619"/>
                      <a:pt x="362" y="614"/>
                      <a:pt x="389" y="603"/>
                    </a:cubicBezTo>
                    <a:cubicBezTo>
                      <a:pt x="502" y="554"/>
                      <a:pt x="518" y="437"/>
                      <a:pt x="489" y="334"/>
                    </a:cubicBezTo>
                    <a:lnTo>
                      <a:pt x="489" y="334"/>
                    </a:lnTo>
                    <a:cubicBezTo>
                      <a:pt x="502" y="340"/>
                      <a:pt x="517" y="345"/>
                      <a:pt x="532" y="345"/>
                    </a:cubicBezTo>
                    <a:cubicBezTo>
                      <a:pt x="540" y="345"/>
                      <a:pt x="547" y="344"/>
                      <a:pt x="554" y="340"/>
                    </a:cubicBezTo>
                    <a:cubicBezTo>
                      <a:pt x="557" y="340"/>
                      <a:pt x="557" y="337"/>
                      <a:pt x="564" y="337"/>
                    </a:cubicBezTo>
                    <a:cubicBezTo>
                      <a:pt x="554" y="418"/>
                      <a:pt x="573" y="496"/>
                      <a:pt x="635" y="560"/>
                    </a:cubicBezTo>
                    <a:cubicBezTo>
                      <a:pt x="681" y="607"/>
                      <a:pt x="743" y="632"/>
                      <a:pt x="803" y="632"/>
                    </a:cubicBezTo>
                    <a:cubicBezTo>
                      <a:pt x="873" y="632"/>
                      <a:pt x="940" y="598"/>
                      <a:pt x="978" y="525"/>
                    </a:cubicBezTo>
                    <a:cubicBezTo>
                      <a:pt x="1043" y="415"/>
                      <a:pt x="1008" y="256"/>
                      <a:pt x="894" y="181"/>
                    </a:cubicBezTo>
                    <a:cubicBezTo>
                      <a:pt x="849" y="156"/>
                      <a:pt x="794" y="143"/>
                      <a:pt x="735" y="139"/>
                    </a:cubicBezTo>
                    <a:cubicBezTo>
                      <a:pt x="733" y="117"/>
                      <a:pt x="711" y="98"/>
                      <a:pt x="689" y="98"/>
                    </a:cubicBezTo>
                    <a:cubicBezTo>
                      <a:pt x="680" y="98"/>
                      <a:pt x="671" y="101"/>
                      <a:pt x="664" y="110"/>
                    </a:cubicBezTo>
                    <a:cubicBezTo>
                      <a:pt x="651" y="123"/>
                      <a:pt x="645" y="139"/>
                      <a:pt x="632" y="149"/>
                    </a:cubicBezTo>
                    <a:cubicBezTo>
                      <a:pt x="567" y="165"/>
                      <a:pt x="509" y="204"/>
                      <a:pt x="470" y="256"/>
                    </a:cubicBezTo>
                    <a:cubicBezTo>
                      <a:pt x="467" y="259"/>
                      <a:pt x="467" y="262"/>
                      <a:pt x="467" y="269"/>
                    </a:cubicBezTo>
                    <a:cubicBezTo>
                      <a:pt x="444" y="220"/>
                      <a:pt x="411" y="172"/>
                      <a:pt x="379" y="143"/>
                    </a:cubicBezTo>
                    <a:cubicBezTo>
                      <a:pt x="353" y="113"/>
                      <a:pt x="311" y="94"/>
                      <a:pt x="272" y="81"/>
                    </a:cubicBezTo>
                    <a:cubicBezTo>
                      <a:pt x="279" y="78"/>
                      <a:pt x="292" y="75"/>
                      <a:pt x="305" y="75"/>
                    </a:cubicBezTo>
                    <a:cubicBezTo>
                      <a:pt x="306" y="75"/>
                      <a:pt x="307" y="75"/>
                      <a:pt x="308" y="75"/>
                    </a:cubicBezTo>
                    <a:cubicBezTo>
                      <a:pt x="336" y="75"/>
                      <a:pt x="362" y="32"/>
                      <a:pt x="327" y="13"/>
                    </a:cubicBezTo>
                    <a:cubicBezTo>
                      <a:pt x="310" y="4"/>
                      <a:pt x="292" y="0"/>
                      <a:pt x="2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1" name="Google Shape;1521;p13"/>
              <p:cNvSpPr/>
              <p:nvPr/>
            </p:nvSpPr>
            <p:spPr>
              <a:xfrm>
                <a:off x="5197300" y="4316828"/>
                <a:ext cx="30077" cy="96995"/>
              </a:xfrm>
              <a:custGeom>
                <a:avLst/>
                <a:gdLst/>
                <a:ahLst/>
                <a:cxnLst/>
                <a:rect l="l" t="t" r="r" b="b"/>
                <a:pathLst>
                  <a:path w="458" h="1477" extrusionOk="0">
                    <a:moveTo>
                      <a:pt x="94" y="1"/>
                    </a:moveTo>
                    <a:cubicBezTo>
                      <a:pt x="77" y="1"/>
                      <a:pt x="60" y="5"/>
                      <a:pt x="42" y="15"/>
                    </a:cubicBezTo>
                    <a:cubicBezTo>
                      <a:pt x="8" y="32"/>
                      <a:pt x="27" y="88"/>
                      <a:pt x="62" y="88"/>
                    </a:cubicBezTo>
                    <a:cubicBezTo>
                      <a:pt x="66" y="88"/>
                      <a:pt x="70" y="88"/>
                      <a:pt x="75" y="86"/>
                    </a:cubicBezTo>
                    <a:cubicBezTo>
                      <a:pt x="82" y="84"/>
                      <a:pt x="88" y="83"/>
                      <a:pt x="94" y="83"/>
                    </a:cubicBezTo>
                    <a:cubicBezTo>
                      <a:pt x="252" y="83"/>
                      <a:pt x="285" y="724"/>
                      <a:pt x="269" y="802"/>
                    </a:cubicBezTo>
                    <a:cubicBezTo>
                      <a:pt x="243" y="980"/>
                      <a:pt x="166" y="1148"/>
                      <a:pt x="72" y="1301"/>
                    </a:cubicBezTo>
                    <a:cubicBezTo>
                      <a:pt x="68" y="1304"/>
                      <a:pt x="65" y="1310"/>
                      <a:pt x="59" y="1317"/>
                    </a:cubicBezTo>
                    <a:cubicBezTo>
                      <a:pt x="49" y="1340"/>
                      <a:pt x="39" y="1359"/>
                      <a:pt x="29" y="1379"/>
                    </a:cubicBezTo>
                    <a:cubicBezTo>
                      <a:pt x="1" y="1430"/>
                      <a:pt x="43" y="1476"/>
                      <a:pt x="87" y="1476"/>
                    </a:cubicBezTo>
                    <a:cubicBezTo>
                      <a:pt x="107" y="1476"/>
                      <a:pt x="126" y="1467"/>
                      <a:pt x="140" y="1443"/>
                    </a:cubicBezTo>
                    <a:cubicBezTo>
                      <a:pt x="324" y="1139"/>
                      <a:pt x="457" y="792"/>
                      <a:pt x="376" y="433"/>
                    </a:cubicBezTo>
                    <a:cubicBezTo>
                      <a:pt x="356" y="337"/>
                      <a:pt x="241" y="1"/>
                      <a:pt x="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2" name="Google Shape;1522;p13"/>
              <p:cNvSpPr/>
              <p:nvPr/>
            </p:nvSpPr>
            <p:spPr>
              <a:xfrm>
                <a:off x="5232366" y="4332062"/>
                <a:ext cx="52536" cy="66195"/>
              </a:xfrm>
              <a:custGeom>
                <a:avLst/>
                <a:gdLst/>
                <a:ahLst/>
                <a:cxnLst/>
                <a:rect l="l" t="t" r="r" b="b"/>
                <a:pathLst>
                  <a:path w="800" h="1008" extrusionOk="0">
                    <a:moveTo>
                      <a:pt x="166" y="1"/>
                    </a:moveTo>
                    <a:cubicBezTo>
                      <a:pt x="134" y="1"/>
                      <a:pt x="100" y="21"/>
                      <a:pt x="98" y="61"/>
                    </a:cubicBezTo>
                    <a:cubicBezTo>
                      <a:pt x="75" y="307"/>
                      <a:pt x="46" y="550"/>
                      <a:pt x="4" y="800"/>
                    </a:cubicBezTo>
                    <a:cubicBezTo>
                      <a:pt x="1" y="832"/>
                      <a:pt x="17" y="868"/>
                      <a:pt x="46" y="881"/>
                    </a:cubicBezTo>
                    <a:cubicBezTo>
                      <a:pt x="50" y="903"/>
                      <a:pt x="73" y="917"/>
                      <a:pt x="94" y="917"/>
                    </a:cubicBezTo>
                    <a:cubicBezTo>
                      <a:pt x="113" y="917"/>
                      <a:pt x="131" y="907"/>
                      <a:pt x="134" y="884"/>
                    </a:cubicBezTo>
                    <a:cubicBezTo>
                      <a:pt x="134" y="874"/>
                      <a:pt x="134" y="868"/>
                      <a:pt x="137" y="865"/>
                    </a:cubicBezTo>
                    <a:cubicBezTo>
                      <a:pt x="169" y="852"/>
                      <a:pt x="202" y="839"/>
                      <a:pt x="231" y="826"/>
                    </a:cubicBezTo>
                    <a:cubicBezTo>
                      <a:pt x="390" y="855"/>
                      <a:pt x="535" y="910"/>
                      <a:pt x="671" y="997"/>
                    </a:cubicBezTo>
                    <a:cubicBezTo>
                      <a:pt x="683" y="1005"/>
                      <a:pt x="694" y="1008"/>
                      <a:pt x="705" y="1008"/>
                    </a:cubicBezTo>
                    <a:cubicBezTo>
                      <a:pt x="763" y="1008"/>
                      <a:pt x="799" y="916"/>
                      <a:pt x="736" y="881"/>
                    </a:cubicBezTo>
                    <a:cubicBezTo>
                      <a:pt x="633" y="816"/>
                      <a:pt x="526" y="771"/>
                      <a:pt x="412" y="735"/>
                    </a:cubicBezTo>
                    <a:cubicBezTo>
                      <a:pt x="503" y="680"/>
                      <a:pt x="590" y="622"/>
                      <a:pt x="671" y="550"/>
                    </a:cubicBezTo>
                    <a:cubicBezTo>
                      <a:pt x="714" y="516"/>
                      <a:pt x="679" y="439"/>
                      <a:pt x="628" y="439"/>
                    </a:cubicBezTo>
                    <a:cubicBezTo>
                      <a:pt x="621" y="439"/>
                      <a:pt x="614" y="440"/>
                      <a:pt x="607" y="444"/>
                    </a:cubicBezTo>
                    <a:cubicBezTo>
                      <a:pt x="451" y="499"/>
                      <a:pt x="305" y="567"/>
                      <a:pt x="163" y="657"/>
                    </a:cubicBezTo>
                    <a:lnTo>
                      <a:pt x="163" y="644"/>
                    </a:lnTo>
                    <a:cubicBezTo>
                      <a:pt x="192" y="450"/>
                      <a:pt x="215" y="256"/>
                      <a:pt x="228" y="61"/>
                    </a:cubicBezTo>
                    <a:cubicBezTo>
                      <a:pt x="231" y="21"/>
                      <a:pt x="199" y="1"/>
                      <a:pt x="1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23" name="Google Shape;1523;p13"/>
            <p:cNvGrpSpPr/>
            <p:nvPr/>
          </p:nvGrpSpPr>
          <p:grpSpPr>
            <a:xfrm rot="-1936651">
              <a:off x="8731341" y="831414"/>
              <a:ext cx="1045682" cy="309432"/>
              <a:chOff x="5813594" y="2813041"/>
              <a:chExt cx="591605" cy="175073"/>
            </a:xfrm>
          </p:grpSpPr>
          <p:sp>
            <p:nvSpPr>
              <p:cNvPr id="1524" name="Google Shape;1524;p13"/>
              <p:cNvSpPr/>
              <p:nvPr/>
            </p:nvSpPr>
            <p:spPr>
              <a:xfrm>
                <a:off x="5813594" y="2829983"/>
                <a:ext cx="54112" cy="116367"/>
              </a:xfrm>
              <a:custGeom>
                <a:avLst/>
                <a:gdLst/>
                <a:ahLst/>
                <a:cxnLst/>
                <a:rect l="l" t="t" r="r" b="b"/>
                <a:pathLst>
                  <a:path w="824" h="1772" extrusionOk="0">
                    <a:moveTo>
                      <a:pt x="221" y="100"/>
                    </a:moveTo>
                    <a:cubicBezTo>
                      <a:pt x="467" y="100"/>
                      <a:pt x="684" y="268"/>
                      <a:pt x="697" y="534"/>
                    </a:cubicBezTo>
                    <a:cubicBezTo>
                      <a:pt x="707" y="793"/>
                      <a:pt x="438" y="825"/>
                      <a:pt x="214" y="825"/>
                    </a:cubicBezTo>
                    <a:cubicBezTo>
                      <a:pt x="208" y="586"/>
                      <a:pt x="208" y="343"/>
                      <a:pt x="221" y="100"/>
                    </a:cubicBezTo>
                    <a:close/>
                    <a:moveTo>
                      <a:pt x="163" y="0"/>
                    </a:moveTo>
                    <a:cubicBezTo>
                      <a:pt x="141" y="0"/>
                      <a:pt x="120" y="9"/>
                      <a:pt x="110" y="28"/>
                    </a:cubicBezTo>
                    <a:cubicBezTo>
                      <a:pt x="78" y="41"/>
                      <a:pt x="81" y="77"/>
                      <a:pt x="104" y="93"/>
                    </a:cubicBezTo>
                    <a:cubicBezTo>
                      <a:pt x="91" y="336"/>
                      <a:pt x="91" y="579"/>
                      <a:pt x="107" y="822"/>
                    </a:cubicBezTo>
                    <a:lnTo>
                      <a:pt x="81" y="822"/>
                    </a:lnTo>
                    <a:cubicBezTo>
                      <a:pt x="80" y="822"/>
                      <a:pt x="79" y="822"/>
                      <a:pt x="78" y="822"/>
                    </a:cubicBezTo>
                    <a:cubicBezTo>
                      <a:pt x="0" y="822"/>
                      <a:pt x="1" y="948"/>
                      <a:pt x="81" y="952"/>
                    </a:cubicBezTo>
                    <a:lnTo>
                      <a:pt x="114" y="952"/>
                    </a:lnTo>
                    <a:cubicBezTo>
                      <a:pt x="133" y="1217"/>
                      <a:pt x="166" y="1483"/>
                      <a:pt x="224" y="1745"/>
                    </a:cubicBezTo>
                    <a:cubicBezTo>
                      <a:pt x="228" y="1763"/>
                      <a:pt x="244" y="1771"/>
                      <a:pt x="260" y="1771"/>
                    </a:cubicBezTo>
                    <a:cubicBezTo>
                      <a:pt x="279" y="1771"/>
                      <a:pt x="297" y="1759"/>
                      <a:pt x="292" y="1736"/>
                    </a:cubicBezTo>
                    <a:cubicBezTo>
                      <a:pt x="260" y="1473"/>
                      <a:pt x="240" y="1214"/>
                      <a:pt x="227" y="952"/>
                    </a:cubicBezTo>
                    <a:cubicBezTo>
                      <a:pt x="379" y="952"/>
                      <a:pt x="548" y="939"/>
                      <a:pt x="671" y="874"/>
                    </a:cubicBezTo>
                    <a:cubicBezTo>
                      <a:pt x="791" y="803"/>
                      <a:pt x="823" y="641"/>
                      <a:pt x="810" y="501"/>
                    </a:cubicBezTo>
                    <a:cubicBezTo>
                      <a:pt x="780" y="210"/>
                      <a:pt x="533" y="9"/>
                      <a:pt x="260" y="9"/>
                    </a:cubicBezTo>
                    <a:cubicBezTo>
                      <a:pt x="241" y="9"/>
                      <a:pt x="223" y="10"/>
                      <a:pt x="204" y="12"/>
                    </a:cubicBezTo>
                    <a:cubicBezTo>
                      <a:pt x="193" y="4"/>
                      <a:pt x="178" y="0"/>
                      <a:pt x="1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5" name="Google Shape;1525;p13"/>
              <p:cNvSpPr/>
              <p:nvPr/>
            </p:nvSpPr>
            <p:spPr>
              <a:xfrm>
                <a:off x="5863567" y="2897949"/>
                <a:ext cx="41963" cy="788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120" extrusionOk="0">
                    <a:moveTo>
                      <a:pt x="577" y="1"/>
                    </a:moveTo>
                    <a:cubicBezTo>
                      <a:pt x="576" y="1"/>
                      <a:pt x="575" y="1"/>
                      <a:pt x="574" y="1"/>
                    </a:cubicBezTo>
                    <a:cubicBezTo>
                      <a:pt x="402" y="11"/>
                      <a:pt x="227" y="17"/>
                      <a:pt x="59" y="33"/>
                    </a:cubicBezTo>
                    <a:cubicBezTo>
                      <a:pt x="7" y="36"/>
                      <a:pt x="1" y="117"/>
                      <a:pt x="59" y="117"/>
                    </a:cubicBezTo>
                    <a:cubicBezTo>
                      <a:pt x="98" y="119"/>
                      <a:pt x="138" y="120"/>
                      <a:pt x="177" y="120"/>
                    </a:cubicBezTo>
                    <a:cubicBezTo>
                      <a:pt x="309" y="120"/>
                      <a:pt x="442" y="113"/>
                      <a:pt x="574" y="108"/>
                    </a:cubicBezTo>
                    <a:cubicBezTo>
                      <a:pt x="638" y="101"/>
                      <a:pt x="639" y="1"/>
                      <a:pt x="5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6" name="Google Shape;1526;p13"/>
              <p:cNvSpPr/>
              <p:nvPr/>
            </p:nvSpPr>
            <p:spPr>
              <a:xfrm>
                <a:off x="5863567" y="2884356"/>
                <a:ext cx="43277" cy="7224"/>
              </a:xfrm>
              <a:custGeom>
                <a:avLst/>
                <a:gdLst/>
                <a:ahLst/>
                <a:cxnLst/>
                <a:rect l="l" t="t" r="r" b="b"/>
                <a:pathLst>
                  <a:path w="659" h="110" extrusionOk="0">
                    <a:moveTo>
                      <a:pt x="593" y="1"/>
                    </a:moveTo>
                    <a:cubicBezTo>
                      <a:pt x="452" y="6"/>
                      <a:pt x="313" y="17"/>
                      <a:pt x="174" y="17"/>
                    </a:cubicBezTo>
                    <a:cubicBezTo>
                      <a:pt x="135" y="17"/>
                      <a:pt x="95" y="16"/>
                      <a:pt x="56" y="13"/>
                    </a:cubicBezTo>
                    <a:cubicBezTo>
                      <a:pt x="1" y="13"/>
                      <a:pt x="1" y="94"/>
                      <a:pt x="56" y="98"/>
                    </a:cubicBezTo>
                    <a:cubicBezTo>
                      <a:pt x="150" y="104"/>
                      <a:pt x="248" y="109"/>
                      <a:pt x="345" y="109"/>
                    </a:cubicBezTo>
                    <a:cubicBezTo>
                      <a:pt x="433" y="109"/>
                      <a:pt x="521" y="105"/>
                      <a:pt x="606" y="94"/>
                    </a:cubicBezTo>
                    <a:cubicBezTo>
                      <a:pt x="658" y="88"/>
                      <a:pt x="645" y="1"/>
                      <a:pt x="5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7" name="Google Shape;1527;p13"/>
              <p:cNvSpPr/>
              <p:nvPr/>
            </p:nvSpPr>
            <p:spPr>
              <a:xfrm>
                <a:off x="5923653" y="2878118"/>
                <a:ext cx="51682" cy="43145"/>
              </a:xfrm>
              <a:custGeom>
                <a:avLst/>
                <a:gdLst/>
                <a:ahLst/>
                <a:cxnLst/>
                <a:rect l="l" t="t" r="r" b="b"/>
                <a:pathLst>
                  <a:path w="787" h="657" extrusionOk="0">
                    <a:moveTo>
                      <a:pt x="62" y="1"/>
                    </a:moveTo>
                    <a:cubicBezTo>
                      <a:pt x="45" y="1"/>
                      <a:pt x="27" y="13"/>
                      <a:pt x="25" y="37"/>
                    </a:cubicBezTo>
                    <a:cubicBezTo>
                      <a:pt x="9" y="215"/>
                      <a:pt x="19" y="387"/>
                      <a:pt x="2" y="565"/>
                    </a:cubicBezTo>
                    <a:cubicBezTo>
                      <a:pt x="1" y="600"/>
                      <a:pt x="33" y="620"/>
                      <a:pt x="63" y="620"/>
                    </a:cubicBezTo>
                    <a:cubicBezTo>
                      <a:pt x="86" y="620"/>
                      <a:pt x="108" y="608"/>
                      <a:pt x="113" y="581"/>
                    </a:cubicBezTo>
                    <a:cubicBezTo>
                      <a:pt x="132" y="458"/>
                      <a:pt x="161" y="338"/>
                      <a:pt x="229" y="235"/>
                    </a:cubicBezTo>
                    <a:cubicBezTo>
                      <a:pt x="254" y="192"/>
                      <a:pt x="270" y="172"/>
                      <a:pt x="284" y="172"/>
                    </a:cubicBezTo>
                    <a:cubicBezTo>
                      <a:pt x="300" y="172"/>
                      <a:pt x="313" y="197"/>
                      <a:pt x="330" y="241"/>
                    </a:cubicBezTo>
                    <a:cubicBezTo>
                      <a:pt x="359" y="313"/>
                      <a:pt x="349" y="403"/>
                      <a:pt x="356" y="478"/>
                    </a:cubicBezTo>
                    <a:cubicBezTo>
                      <a:pt x="356" y="519"/>
                      <a:pt x="386" y="540"/>
                      <a:pt x="417" y="540"/>
                    </a:cubicBezTo>
                    <a:cubicBezTo>
                      <a:pt x="449" y="540"/>
                      <a:pt x="482" y="519"/>
                      <a:pt x="485" y="478"/>
                    </a:cubicBezTo>
                    <a:cubicBezTo>
                      <a:pt x="485" y="413"/>
                      <a:pt x="495" y="345"/>
                      <a:pt x="524" y="283"/>
                    </a:cubicBezTo>
                    <a:cubicBezTo>
                      <a:pt x="539" y="250"/>
                      <a:pt x="586" y="168"/>
                      <a:pt x="623" y="168"/>
                    </a:cubicBezTo>
                    <a:cubicBezTo>
                      <a:pt x="633" y="168"/>
                      <a:pt x="643" y="174"/>
                      <a:pt x="650" y="189"/>
                    </a:cubicBezTo>
                    <a:cubicBezTo>
                      <a:pt x="670" y="225"/>
                      <a:pt x="637" y="335"/>
                      <a:pt x="637" y="377"/>
                    </a:cubicBezTo>
                    <a:cubicBezTo>
                      <a:pt x="634" y="449"/>
                      <a:pt x="624" y="523"/>
                      <a:pt x="624" y="594"/>
                    </a:cubicBezTo>
                    <a:cubicBezTo>
                      <a:pt x="624" y="633"/>
                      <a:pt x="661" y="657"/>
                      <a:pt x="694" y="657"/>
                    </a:cubicBezTo>
                    <a:cubicBezTo>
                      <a:pt x="720" y="657"/>
                      <a:pt x="743" y="643"/>
                      <a:pt x="748" y="611"/>
                    </a:cubicBezTo>
                    <a:cubicBezTo>
                      <a:pt x="767" y="481"/>
                      <a:pt x="786" y="322"/>
                      <a:pt x="780" y="183"/>
                    </a:cubicBezTo>
                    <a:cubicBezTo>
                      <a:pt x="777" y="105"/>
                      <a:pt x="744" y="21"/>
                      <a:pt x="663" y="8"/>
                    </a:cubicBezTo>
                    <a:cubicBezTo>
                      <a:pt x="655" y="7"/>
                      <a:pt x="647" y="6"/>
                      <a:pt x="639" y="6"/>
                    </a:cubicBezTo>
                    <a:cubicBezTo>
                      <a:pt x="552" y="6"/>
                      <a:pt x="491" y="71"/>
                      <a:pt x="443" y="157"/>
                    </a:cubicBezTo>
                    <a:cubicBezTo>
                      <a:pt x="418" y="82"/>
                      <a:pt x="376" y="19"/>
                      <a:pt x="304" y="19"/>
                    </a:cubicBezTo>
                    <a:cubicBezTo>
                      <a:pt x="291" y="19"/>
                      <a:pt x="279" y="21"/>
                      <a:pt x="265" y="24"/>
                    </a:cubicBezTo>
                    <a:cubicBezTo>
                      <a:pt x="197" y="40"/>
                      <a:pt x="142" y="102"/>
                      <a:pt x="103" y="173"/>
                    </a:cubicBezTo>
                    <a:cubicBezTo>
                      <a:pt x="103" y="128"/>
                      <a:pt x="100" y="86"/>
                      <a:pt x="100" y="37"/>
                    </a:cubicBezTo>
                    <a:cubicBezTo>
                      <a:pt x="98" y="13"/>
                      <a:pt x="80" y="1"/>
                      <a:pt x="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8" name="Google Shape;1528;p13"/>
              <p:cNvSpPr/>
              <p:nvPr/>
            </p:nvSpPr>
            <p:spPr>
              <a:xfrm>
                <a:off x="5985250" y="2900510"/>
                <a:ext cx="8997" cy="8997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37" extrusionOk="0">
                    <a:moveTo>
                      <a:pt x="64" y="0"/>
                    </a:moveTo>
                    <a:cubicBezTo>
                      <a:pt x="41" y="0"/>
                      <a:pt x="19" y="13"/>
                      <a:pt x="10" y="43"/>
                    </a:cubicBezTo>
                    <a:cubicBezTo>
                      <a:pt x="1" y="75"/>
                      <a:pt x="7" y="95"/>
                      <a:pt x="27" y="121"/>
                    </a:cubicBezTo>
                    <a:cubicBezTo>
                      <a:pt x="36" y="130"/>
                      <a:pt x="52" y="136"/>
                      <a:pt x="67" y="136"/>
                    </a:cubicBezTo>
                    <a:cubicBezTo>
                      <a:pt x="78" y="136"/>
                      <a:pt x="89" y="134"/>
                      <a:pt x="98" y="127"/>
                    </a:cubicBezTo>
                    <a:cubicBezTo>
                      <a:pt x="121" y="108"/>
                      <a:pt x="137" y="91"/>
                      <a:pt x="134" y="59"/>
                    </a:cubicBezTo>
                    <a:cubicBezTo>
                      <a:pt x="126" y="22"/>
                      <a:pt x="94" y="0"/>
                      <a:pt x="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9" name="Google Shape;1529;p13"/>
              <p:cNvSpPr/>
              <p:nvPr/>
            </p:nvSpPr>
            <p:spPr>
              <a:xfrm>
                <a:off x="5992933" y="2835631"/>
                <a:ext cx="67049" cy="93120"/>
              </a:xfrm>
              <a:custGeom>
                <a:avLst/>
                <a:gdLst/>
                <a:ahLst/>
                <a:cxnLst/>
                <a:rect l="l" t="t" r="r" b="b"/>
                <a:pathLst>
                  <a:path w="1021" h="1418" extrusionOk="0">
                    <a:moveTo>
                      <a:pt x="952" y="1"/>
                    </a:moveTo>
                    <a:cubicBezTo>
                      <a:pt x="929" y="1"/>
                      <a:pt x="905" y="14"/>
                      <a:pt x="894" y="43"/>
                    </a:cubicBezTo>
                    <a:cubicBezTo>
                      <a:pt x="778" y="419"/>
                      <a:pt x="719" y="824"/>
                      <a:pt x="694" y="1222"/>
                    </a:cubicBezTo>
                    <a:cubicBezTo>
                      <a:pt x="431" y="940"/>
                      <a:pt x="379" y="516"/>
                      <a:pt x="94" y="250"/>
                    </a:cubicBezTo>
                    <a:cubicBezTo>
                      <a:pt x="85" y="241"/>
                      <a:pt x="74" y="238"/>
                      <a:pt x="64" y="238"/>
                    </a:cubicBezTo>
                    <a:cubicBezTo>
                      <a:pt x="30" y="238"/>
                      <a:pt x="0" y="282"/>
                      <a:pt x="33" y="312"/>
                    </a:cubicBezTo>
                    <a:cubicBezTo>
                      <a:pt x="347" y="616"/>
                      <a:pt x="370" y="1102"/>
                      <a:pt x="703" y="1400"/>
                    </a:cubicBezTo>
                    <a:cubicBezTo>
                      <a:pt x="717" y="1412"/>
                      <a:pt x="733" y="1417"/>
                      <a:pt x="747" y="1417"/>
                    </a:cubicBezTo>
                    <a:cubicBezTo>
                      <a:pt x="778" y="1417"/>
                      <a:pt x="806" y="1394"/>
                      <a:pt x="810" y="1355"/>
                    </a:cubicBezTo>
                    <a:cubicBezTo>
                      <a:pt x="843" y="917"/>
                      <a:pt x="930" y="506"/>
                      <a:pt x="1011" y="75"/>
                    </a:cubicBezTo>
                    <a:cubicBezTo>
                      <a:pt x="1021" y="29"/>
                      <a:pt x="987" y="1"/>
                      <a:pt x="9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0" name="Google Shape;1530;p13"/>
              <p:cNvSpPr/>
              <p:nvPr/>
            </p:nvSpPr>
            <p:spPr>
              <a:xfrm>
                <a:off x="6095178" y="2849158"/>
                <a:ext cx="53258" cy="63569"/>
              </a:xfrm>
              <a:custGeom>
                <a:avLst/>
                <a:gdLst/>
                <a:ahLst/>
                <a:cxnLst/>
                <a:rect l="l" t="t" r="r" b="b"/>
                <a:pathLst>
                  <a:path w="811" h="968" extrusionOk="0">
                    <a:moveTo>
                      <a:pt x="389" y="0"/>
                    </a:moveTo>
                    <a:cubicBezTo>
                      <a:pt x="377" y="0"/>
                      <a:pt x="367" y="7"/>
                      <a:pt x="364" y="25"/>
                    </a:cubicBezTo>
                    <a:cubicBezTo>
                      <a:pt x="361" y="44"/>
                      <a:pt x="361" y="60"/>
                      <a:pt x="358" y="80"/>
                    </a:cubicBezTo>
                    <a:cubicBezTo>
                      <a:pt x="248" y="106"/>
                      <a:pt x="144" y="138"/>
                      <a:pt x="40" y="170"/>
                    </a:cubicBezTo>
                    <a:cubicBezTo>
                      <a:pt x="0" y="180"/>
                      <a:pt x="16" y="239"/>
                      <a:pt x="57" y="239"/>
                    </a:cubicBezTo>
                    <a:cubicBezTo>
                      <a:pt x="59" y="239"/>
                      <a:pt x="61" y="239"/>
                      <a:pt x="63" y="238"/>
                    </a:cubicBezTo>
                    <a:cubicBezTo>
                      <a:pt x="154" y="219"/>
                      <a:pt x="251" y="203"/>
                      <a:pt x="345" y="190"/>
                    </a:cubicBezTo>
                    <a:lnTo>
                      <a:pt x="345" y="190"/>
                    </a:lnTo>
                    <a:cubicBezTo>
                      <a:pt x="326" y="430"/>
                      <a:pt x="332" y="676"/>
                      <a:pt x="342" y="909"/>
                    </a:cubicBezTo>
                    <a:cubicBezTo>
                      <a:pt x="343" y="948"/>
                      <a:pt x="375" y="967"/>
                      <a:pt x="405" y="967"/>
                    </a:cubicBezTo>
                    <a:cubicBezTo>
                      <a:pt x="436" y="967"/>
                      <a:pt x="465" y="948"/>
                      <a:pt x="462" y="909"/>
                    </a:cubicBezTo>
                    <a:cubicBezTo>
                      <a:pt x="445" y="666"/>
                      <a:pt x="445" y="420"/>
                      <a:pt x="436" y="174"/>
                    </a:cubicBezTo>
                    <a:cubicBezTo>
                      <a:pt x="543" y="157"/>
                      <a:pt x="653" y="145"/>
                      <a:pt x="760" y="125"/>
                    </a:cubicBezTo>
                    <a:cubicBezTo>
                      <a:pt x="810" y="116"/>
                      <a:pt x="799" y="31"/>
                      <a:pt x="749" y="31"/>
                    </a:cubicBezTo>
                    <a:cubicBezTo>
                      <a:pt x="749" y="31"/>
                      <a:pt x="748" y="31"/>
                      <a:pt x="747" y="31"/>
                    </a:cubicBezTo>
                    <a:cubicBezTo>
                      <a:pt x="646" y="31"/>
                      <a:pt x="543" y="44"/>
                      <a:pt x="442" y="64"/>
                    </a:cubicBezTo>
                    <a:cubicBezTo>
                      <a:pt x="439" y="57"/>
                      <a:pt x="436" y="44"/>
                      <a:pt x="426" y="25"/>
                    </a:cubicBezTo>
                    <a:cubicBezTo>
                      <a:pt x="419" y="10"/>
                      <a:pt x="403" y="0"/>
                      <a:pt x="3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1" name="Google Shape;1531;p13"/>
              <p:cNvSpPr/>
              <p:nvPr/>
            </p:nvSpPr>
            <p:spPr>
              <a:xfrm>
                <a:off x="6137993" y="2885341"/>
                <a:ext cx="33689" cy="8143"/>
              </a:xfrm>
              <a:custGeom>
                <a:avLst/>
                <a:gdLst/>
                <a:ahLst/>
                <a:cxnLst/>
                <a:rect l="l" t="t" r="r" b="b"/>
                <a:pathLst>
                  <a:path w="513" h="124" extrusionOk="0">
                    <a:moveTo>
                      <a:pt x="54" y="1"/>
                    </a:moveTo>
                    <a:cubicBezTo>
                      <a:pt x="15" y="1"/>
                      <a:pt x="0" y="61"/>
                      <a:pt x="43" y="73"/>
                    </a:cubicBezTo>
                    <a:cubicBezTo>
                      <a:pt x="154" y="101"/>
                      <a:pt x="279" y="124"/>
                      <a:pt x="396" y="124"/>
                    </a:cubicBezTo>
                    <a:cubicBezTo>
                      <a:pt x="415" y="124"/>
                      <a:pt x="435" y="123"/>
                      <a:pt x="454" y="122"/>
                    </a:cubicBezTo>
                    <a:cubicBezTo>
                      <a:pt x="513" y="122"/>
                      <a:pt x="513" y="34"/>
                      <a:pt x="454" y="34"/>
                    </a:cubicBezTo>
                    <a:cubicBezTo>
                      <a:pt x="321" y="34"/>
                      <a:pt x="195" y="34"/>
                      <a:pt x="62" y="2"/>
                    </a:cubicBezTo>
                    <a:cubicBezTo>
                      <a:pt x="59" y="1"/>
                      <a:pt x="56" y="1"/>
                      <a:pt x="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2" name="Google Shape;1532;p13"/>
              <p:cNvSpPr/>
              <p:nvPr/>
            </p:nvSpPr>
            <p:spPr>
              <a:xfrm>
                <a:off x="6142130" y="2872799"/>
                <a:ext cx="40190" cy="6961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06" extrusionOk="0">
                    <a:moveTo>
                      <a:pt x="394" y="1"/>
                    </a:moveTo>
                    <a:cubicBezTo>
                      <a:pt x="276" y="1"/>
                      <a:pt x="156" y="13"/>
                      <a:pt x="41" y="31"/>
                    </a:cubicBezTo>
                    <a:cubicBezTo>
                      <a:pt x="0" y="40"/>
                      <a:pt x="9" y="105"/>
                      <a:pt x="45" y="105"/>
                    </a:cubicBezTo>
                    <a:cubicBezTo>
                      <a:pt x="46" y="105"/>
                      <a:pt x="47" y="105"/>
                      <a:pt x="48" y="105"/>
                    </a:cubicBezTo>
                    <a:cubicBezTo>
                      <a:pt x="113" y="101"/>
                      <a:pt x="177" y="100"/>
                      <a:pt x="241" y="100"/>
                    </a:cubicBezTo>
                    <a:cubicBezTo>
                      <a:pt x="341" y="100"/>
                      <a:pt x="441" y="103"/>
                      <a:pt x="544" y="105"/>
                    </a:cubicBezTo>
                    <a:cubicBezTo>
                      <a:pt x="545" y="105"/>
                      <a:pt x="546" y="105"/>
                      <a:pt x="547" y="105"/>
                    </a:cubicBezTo>
                    <a:cubicBezTo>
                      <a:pt x="612" y="105"/>
                      <a:pt x="610" y="14"/>
                      <a:pt x="547" y="8"/>
                    </a:cubicBezTo>
                    <a:cubicBezTo>
                      <a:pt x="497" y="3"/>
                      <a:pt x="446" y="1"/>
                      <a:pt x="3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3" name="Google Shape;1533;p13"/>
              <p:cNvSpPr/>
              <p:nvPr/>
            </p:nvSpPr>
            <p:spPr>
              <a:xfrm>
                <a:off x="6174570" y="2848567"/>
                <a:ext cx="60745" cy="64160"/>
              </a:xfrm>
              <a:custGeom>
                <a:avLst/>
                <a:gdLst/>
                <a:ahLst/>
                <a:cxnLst/>
                <a:rect l="l" t="t" r="r" b="b"/>
                <a:pathLst>
                  <a:path w="925" h="977" extrusionOk="0">
                    <a:moveTo>
                      <a:pt x="412" y="1"/>
                    </a:moveTo>
                    <a:cubicBezTo>
                      <a:pt x="271" y="1"/>
                      <a:pt x="108" y="113"/>
                      <a:pt x="20" y="205"/>
                    </a:cubicBezTo>
                    <a:cubicBezTo>
                      <a:pt x="0" y="228"/>
                      <a:pt x="19" y="255"/>
                      <a:pt x="41" y="255"/>
                    </a:cubicBezTo>
                    <a:cubicBezTo>
                      <a:pt x="47" y="255"/>
                      <a:pt x="53" y="253"/>
                      <a:pt x="59" y="247"/>
                    </a:cubicBezTo>
                    <a:cubicBezTo>
                      <a:pt x="124" y="189"/>
                      <a:pt x="237" y="98"/>
                      <a:pt x="331" y="98"/>
                    </a:cubicBezTo>
                    <a:cubicBezTo>
                      <a:pt x="626" y="98"/>
                      <a:pt x="542" y="319"/>
                      <a:pt x="487" y="455"/>
                    </a:cubicBezTo>
                    <a:cubicBezTo>
                      <a:pt x="425" y="604"/>
                      <a:pt x="344" y="746"/>
                      <a:pt x="254" y="879"/>
                    </a:cubicBezTo>
                    <a:cubicBezTo>
                      <a:pt x="231" y="914"/>
                      <a:pt x="262" y="977"/>
                      <a:pt x="308" y="977"/>
                    </a:cubicBezTo>
                    <a:cubicBezTo>
                      <a:pt x="310" y="977"/>
                      <a:pt x="311" y="976"/>
                      <a:pt x="312" y="976"/>
                    </a:cubicBezTo>
                    <a:cubicBezTo>
                      <a:pt x="450" y="964"/>
                      <a:pt x="586" y="959"/>
                      <a:pt x="723" y="959"/>
                    </a:cubicBezTo>
                    <a:cubicBezTo>
                      <a:pt x="763" y="959"/>
                      <a:pt x="803" y="959"/>
                      <a:pt x="843" y="960"/>
                    </a:cubicBezTo>
                    <a:cubicBezTo>
                      <a:pt x="844" y="960"/>
                      <a:pt x="845" y="960"/>
                      <a:pt x="846" y="960"/>
                    </a:cubicBezTo>
                    <a:cubicBezTo>
                      <a:pt x="924" y="960"/>
                      <a:pt x="923" y="837"/>
                      <a:pt x="837" y="834"/>
                    </a:cubicBezTo>
                    <a:cubicBezTo>
                      <a:pt x="776" y="831"/>
                      <a:pt x="714" y="829"/>
                      <a:pt x="652" y="829"/>
                    </a:cubicBezTo>
                    <a:cubicBezTo>
                      <a:pt x="577" y="829"/>
                      <a:pt x="502" y="832"/>
                      <a:pt x="429" y="837"/>
                    </a:cubicBezTo>
                    <a:cubicBezTo>
                      <a:pt x="558" y="623"/>
                      <a:pt x="736" y="312"/>
                      <a:pt x="600" y="105"/>
                    </a:cubicBezTo>
                    <a:cubicBezTo>
                      <a:pt x="551" y="30"/>
                      <a:pt x="484" y="1"/>
                      <a:pt x="4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4" name="Google Shape;1534;p13"/>
              <p:cNvSpPr/>
              <p:nvPr/>
            </p:nvSpPr>
            <p:spPr>
              <a:xfrm>
                <a:off x="6236430" y="2854412"/>
                <a:ext cx="56870" cy="48924"/>
              </a:xfrm>
              <a:custGeom>
                <a:avLst/>
                <a:gdLst/>
                <a:ahLst/>
                <a:cxnLst/>
                <a:rect l="l" t="t" r="r" b="b"/>
                <a:pathLst>
                  <a:path w="866" h="745" extrusionOk="0">
                    <a:moveTo>
                      <a:pt x="277" y="0"/>
                    </a:moveTo>
                    <a:cubicBezTo>
                      <a:pt x="155" y="0"/>
                      <a:pt x="62" y="104"/>
                      <a:pt x="11" y="207"/>
                    </a:cubicBezTo>
                    <a:cubicBezTo>
                      <a:pt x="0" y="232"/>
                      <a:pt x="20" y="255"/>
                      <a:pt x="42" y="255"/>
                    </a:cubicBezTo>
                    <a:cubicBezTo>
                      <a:pt x="52" y="255"/>
                      <a:pt x="62" y="250"/>
                      <a:pt x="70" y="239"/>
                    </a:cubicBezTo>
                    <a:cubicBezTo>
                      <a:pt x="110" y="181"/>
                      <a:pt x="176" y="93"/>
                      <a:pt x="255" y="93"/>
                    </a:cubicBezTo>
                    <a:cubicBezTo>
                      <a:pt x="259" y="93"/>
                      <a:pt x="263" y="93"/>
                      <a:pt x="267" y="94"/>
                    </a:cubicBezTo>
                    <a:cubicBezTo>
                      <a:pt x="290" y="94"/>
                      <a:pt x="306" y="100"/>
                      <a:pt x="316" y="110"/>
                    </a:cubicBezTo>
                    <a:cubicBezTo>
                      <a:pt x="248" y="269"/>
                      <a:pt x="212" y="479"/>
                      <a:pt x="241" y="644"/>
                    </a:cubicBezTo>
                    <a:cubicBezTo>
                      <a:pt x="244" y="668"/>
                      <a:pt x="260" y="678"/>
                      <a:pt x="278" y="678"/>
                    </a:cubicBezTo>
                    <a:cubicBezTo>
                      <a:pt x="303" y="678"/>
                      <a:pt x="330" y="659"/>
                      <a:pt x="332" y="631"/>
                    </a:cubicBezTo>
                    <a:cubicBezTo>
                      <a:pt x="342" y="550"/>
                      <a:pt x="332" y="469"/>
                      <a:pt x="342" y="388"/>
                    </a:cubicBezTo>
                    <a:cubicBezTo>
                      <a:pt x="348" y="311"/>
                      <a:pt x="361" y="239"/>
                      <a:pt x="374" y="162"/>
                    </a:cubicBezTo>
                    <a:cubicBezTo>
                      <a:pt x="381" y="175"/>
                      <a:pt x="394" y="188"/>
                      <a:pt x="403" y="197"/>
                    </a:cubicBezTo>
                    <a:cubicBezTo>
                      <a:pt x="436" y="230"/>
                      <a:pt x="468" y="259"/>
                      <a:pt x="507" y="275"/>
                    </a:cubicBezTo>
                    <a:cubicBezTo>
                      <a:pt x="497" y="418"/>
                      <a:pt x="491" y="560"/>
                      <a:pt x="494" y="696"/>
                    </a:cubicBezTo>
                    <a:cubicBezTo>
                      <a:pt x="494" y="729"/>
                      <a:pt x="520" y="745"/>
                      <a:pt x="546" y="745"/>
                    </a:cubicBezTo>
                    <a:cubicBezTo>
                      <a:pt x="572" y="745"/>
                      <a:pt x="598" y="729"/>
                      <a:pt x="598" y="696"/>
                    </a:cubicBezTo>
                    <a:cubicBezTo>
                      <a:pt x="601" y="563"/>
                      <a:pt x="598" y="431"/>
                      <a:pt x="585" y="295"/>
                    </a:cubicBezTo>
                    <a:lnTo>
                      <a:pt x="585" y="295"/>
                    </a:lnTo>
                    <a:cubicBezTo>
                      <a:pt x="599" y="297"/>
                      <a:pt x="614" y="298"/>
                      <a:pt x="628" y="298"/>
                    </a:cubicBezTo>
                    <a:cubicBezTo>
                      <a:pt x="708" y="298"/>
                      <a:pt x="788" y="267"/>
                      <a:pt x="834" y="204"/>
                    </a:cubicBezTo>
                    <a:cubicBezTo>
                      <a:pt x="865" y="170"/>
                      <a:pt x="842" y="111"/>
                      <a:pt x="807" y="111"/>
                    </a:cubicBezTo>
                    <a:cubicBezTo>
                      <a:pt x="798" y="111"/>
                      <a:pt x="789" y="115"/>
                      <a:pt x="779" y="123"/>
                    </a:cubicBezTo>
                    <a:cubicBezTo>
                      <a:pt x="726" y="161"/>
                      <a:pt x="673" y="184"/>
                      <a:pt x="620" y="184"/>
                    </a:cubicBezTo>
                    <a:cubicBezTo>
                      <a:pt x="572" y="184"/>
                      <a:pt x="525" y="166"/>
                      <a:pt x="478" y="123"/>
                    </a:cubicBezTo>
                    <a:cubicBezTo>
                      <a:pt x="426" y="74"/>
                      <a:pt x="390" y="16"/>
                      <a:pt x="313" y="3"/>
                    </a:cubicBezTo>
                    <a:cubicBezTo>
                      <a:pt x="300" y="1"/>
                      <a:pt x="289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5" name="Google Shape;1535;p13"/>
              <p:cNvSpPr/>
              <p:nvPr/>
            </p:nvSpPr>
            <p:spPr>
              <a:xfrm>
                <a:off x="6288439" y="2813041"/>
                <a:ext cx="110654" cy="154784"/>
              </a:xfrm>
              <a:custGeom>
                <a:avLst/>
                <a:gdLst/>
                <a:ahLst/>
                <a:cxnLst/>
                <a:rect l="l" t="t" r="r" b="b"/>
                <a:pathLst>
                  <a:path w="1685" h="2357" extrusionOk="0">
                    <a:moveTo>
                      <a:pt x="566" y="1"/>
                    </a:moveTo>
                    <a:cubicBezTo>
                      <a:pt x="540" y="1"/>
                      <a:pt x="509" y="25"/>
                      <a:pt x="505" y="50"/>
                    </a:cubicBezTo>
                    <a:cubicBezTo>
                      <a:pt x="460" y="380"/>
                      <a:pt x="480" y="704"/>
                      <a:pt x="486" y="1031"/>
                    </a:cubicBezTo>
                    <a:cubicBezTo>
                      <a:pt x="486" y="1436"/>
                      <a:pt x="392" y="1773"/>
                      <a:pt x="230" y="2123"/>
                    </a:cubicBezTo>
                    <a:cubicBezTo>
                      <a:pt x="139" y="1822"/>
                      <a:pt x="107" y="1508"/>
                      <a:pt x="110" y="1190"/>
                    </a:cubicBezTo>
                    <a:cubicBezTo>
                      <a:pt x="110" y="1163"/>
                      <a:pt x="90" y="1149"/>
                      <a:pt x="69" y="1149"/>
                    </a:cubicBezTo>
                    <a:cubicBezTo>
                      <a:pt x="49" y="1149"/>
                      <a:pt x="28" y="1163"/>
                      <a:pt x="26" y="1190"/>
                    </a:cubicBezTo>
                    <a:cubicBezTo>
                      <a:pt x="0" y="1572"/>
                      <a:pt x="52" y="1942"/>
                      <a:pt x="156" y="2311"/>
                    </a:cubicBezTo>
                    <a:cubicBezTo>
                      <a:pt x="165" y="2339"/>
                      <a:pt x="194" y="2357"/>
                      <a:pt x="221" y="2357"/>
                    </a:cubicBezTo>
                    <a:cubicBezTo>
                      <a:pt x="241" y="2357"/>
                      <a:pt x="259" y="2348"/>
                      <a:pt x="269" y="2327"/>
                    </a:cubicBezTo>
                    <a:cubicBezTo>
                      <a:pt x="502" y="1880"/>
                      <a:pt x="619" y="1472"/>
                      <a:pt x="616" y="970"/>
                    </a:cubicBezTo>
                    <a:cubicBezTo>
                      <a:pt x="609" y="801"/>
                      <a:pt x="515" y="260"/>
                      <a:pt x="700" y="144"/>
                    </a:cubicBezTo>
                    <a:cubicBezTo>
                      <a:pt x="713" y="135"/>
                      <a:pt x="736" y="131"/>
                      <a:pt x="764" y="131"/>
                    </a:cubicBezTo>
                    <a:cubicBezTo>
                      <a:pt x="859" y="131"/>
                      <a:pt x="1017" y="171"/>
                      <a:pt x="1082" y="176"/>
                    </a:cubicBezTo>
                    <a:cubicBezTo>
                      <a:pt x="1254" y="192"/>
                      <a:pt x="1429" y="205"/>
                      <a:pt x="1597" y="222"/>
                    </a:cubicBezTo>
                    <a:cubicBezTo>
                      <a:pt x="1599" y="222"/>
                      <a:pt x="1601" y="222"/>
                      <a:pt x="1603" y="222"/>
                    </a:cubicBezTo>
                    <a:cubicBezTo>
                      <a:pt x="1684" y="222"/>
                      <a:pt x="1676" y="95"/>
                      <a:pt x="1597" y="89"/>
                    </a:cubicBezTo>
                    <a:cubicBezTo>
                      <a:pt x="1257" y="60"/>
                      <a:pt x="914" y="30"/>
                      <a:pt x="570" y="1"/>
                    </a:cubicBezTo>
                    <a:cubicBezTo>
                      <a:pt x="569" y="1"/>
                      <a:pt x="567" y="1"/>
                      <a:pt x="5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6" name="Google Shape;1536;p13"/>
              <p:cNvSpPr/>
              <p:nvPr/>
            </p:nvSpPr>
            <p:spPr>
              <a:xfrm>
                <a:off x="6335128" y="2885604"/>
                <a:ext cx="70070" cy="12609"/>
              </a:xfrm>
              <a:custGeom>
                <a:avLst/>
                <a:gdLst/>
                <a:ahLst/>
                <a:cxnLst/>
                <a:rect l="l" t="t" r="r" b="b"/>
                <a:pathLst>
                  <a:path w="1067" h="192" extrusionOk="0">
                    <a:moveTo>
                      <a:pt x="982" y="1"/>
                    </a:moveTo>
                    <a:cubicBezTo>
                      <a:pt x="975" y="1"/>
                      <a:pt x="968" y="2"/>
                      <a:pt x="961" y="4"/>
                    </a:cubicBezTo>
                    <a:cubicBezTo>
                      <a:pt x="767" y="51"/>
                      <a:pt x="581" y="68"/>
                      <a:pt x="393" y="68"/>
                    </a:cubicBezTo>
                    <a:cubicBezTo>
                      <a:pt x="283" y="68"/>
                      <a:pt x="171" y="62"/>
                      <a:pt x="57" y="53"/>
                    </a:cubicBezTo>
                    <a:cubicBezTo>
                      <a:pt x="55" y="53"/>
                      <a:pt x="53" y="52"/>
                      <a:pt x="51" y="52"/>
                    </a:cubicBezTo>
                    <a:cubicBezTo>
                      <a:pt x="8" y="52"/>
                      <a:pt x="0" y="121"/>
                      <a:pt x="44" y="134"/>
                    </a:cubicBezTo>
                    <a:cubicBezTo>
                      <a:pt x="184" y="174"/>
                      <a:pt x="331" y="191"/>
                      <a:pt x="478" y="191"/>
                    </a:cubicBezTo>
                    <a:cubicBezTo>
                      <a:pt x="653" y="191"/>
                      <a:pt x="829" y="166"/>
                      <a:pt x="996" y="124"/>
                    </a:cubicBezTo>
                    <a:cubicBezTo>
                      <a:pt x="1067" y="106"/>
                      <a:pt x="1047" y="1"/>
                      <a:pt x="9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7" name="Google Shape;1537;p13"/>
              <p:cNvSpPr/>
              <p:nvPr/>
            </p:nvSpPr>
            <p:spPr>
              <a:xfrm>
                <a:off x="6347343" y="2845350"/>
                <a:ext cx="48858" cy="40978"/>
              </a:xfrm>
              <a:custGeom>
                <a:avLst/>
                <a:gdLst/>
                <a:ahLst/>
                <a:cxnLst/>
                <a:rect l="l" t="t" r="r" b="b"/>
                <a:pathLst>
                  <a:path w="744" h="624" extrusionOk="0">
                    <a:moveTo>
                      <a:pt x="399" y="115"/>
                    </a:moveTo>
                    <a:cubicBezTo>
                      <a:pt x="425" y="115"/>
                      <a:pt x="457" y="118"/>
                      <a:pt x="486" y="125"/>
                    </a:cubicBezTo>
                    <a:cubicBezTo>
                      <a:pt x="486" y="180"/>
                      <a:pt x="467" y="206"/>
                      <a:pt x="422" y="219"/>
                    </a:cubicBezTo>
                    <a:cubicBezTo>
                      <a:pt x="344" y="267"/>
                      <a:pt x="247" y="280"/>
                      <a:pt x="156" y="284"/>
                    </a:cubicBezTo>
                    <a:cubicBezTo>
                      <a:pt x="159" y="248"/>
                      <a:pt x="179" y="215"/>
                      <a:pt x="214" y="186"/>
                    </a:cubicBezTo>
                    <a:cubicBezTo>
                      <a:pt x="263" y="141"/>
                      <a:pt x="334" y="118"/>
                      <a:pt x="399" y="115"/>
                    </a:cubicBezTo>
                    <a:close/>
                    <a:moveTo>
                      <a:pt x="432" y="1"/>
                    </a:moveTo>
                    <a:cubicBezTo>
                      <a:pt x="338" y="1"/>
                      <a:pt x="234" y="30"/>
                      <a:pt x="188" y="60"/>
                    </a:cubicBezTo>
                    <a:cubicBezTo>
                      <a:pt x="107" y="115"/>
                      <a:pt x="49" y="190"/>
                      <a:pt x="33" y="277"/>
                    </a:cubicBezTo>
                    <a:cubicBezTo>
                      <a:pt x="4" y="287"/>
                      <a:pt x="0" y="332"/>
                      <a:pt x="30" y="345"/>
                    </a:cubicBezTo>
                    <a:cubicBezTo>
                      <a:pt x="33" y="410"/>
                      <a:pt x="65" y="475"/>
                      <a:pt x="127" y="526"/>
                    </a:cubicBezTo>
                    <a:cubicBezTo>
                      <a:pt x="206" y="592"/>
                      <a:pt x="307" y="623"/>
                      <a:pt x="408" y="623"/>
                    </a:cubicBezTo>
                    <a:cubicBezTo>
                      <a:pt x="513" y="623"/>
                      <a:pt x="618" y="589"/>
                      <a:pt x="700" y="523"/>
                    </a:cubicBezTo>
                    <a:cubicBezTo>
                      <a:pt x="744" y="485"/>
                      <a:pt x="702" y="419"/>
                      <a:pt x="655" y="419"/>
                    </a:cubicBezTo>
                    <a:cubicBezTo>
                      <a:pt x="646" y="419"/>
                      <a:pt x="637" y="421"/>
                      <a:pt x="629" y="426"/>
                    </a:cubicBezTo>
                    <a:cubicBezTo>
                      <a:pt x="558" y="471"/>
                      <a:pt x="482" y="500"/>
                      <a:pt x="402" y="500"/>
                    </a:cubicBezTo>
                    <a:cubicBezTo>
                      <a:pt x="372" y="500"/>
                      <a:pt x="342" y="496"/>
                      <a:pt x="311" y="488"/>
                    </a:cubicBezTo>
                    <a:cubicBezTo>
                      <a:pt x="237" y="465"/>
                      <a:pt x="175" y="413"/>
                      <a:pt x="156" y="358"/>
                    </a:cubicBezTo>
                    <a:lnTo>
                      <a:pt x="156" y="358"/>
                    </a:lnTo>
                    <a:cubicBezTo>
                      <a:pt x="162" y="358"/>
                      <a:pt x="169" y="358"/>
                      <a:pt x="175" y="358"/>
                    </a:cubicBezTo>
                    <a:cubicBezTo>
                      <a:pt x="355" y="358"/>
                      <a:pt x="597" y="313"/>
                      <a:pt x="616" y="151"/>
                    </a:cubicBezTo>
                    <a:cubicBezTo>
                      <a:pt x="631" y="37"/>
                      <a:pt x="538" y="1"/>
                      <a:pt x="4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8" name="Google Shape;1538;p13"/>
              <p:cNvSpPr/>
              <p:nvPr/>
            </p:nvSpPr>
            <p:spPr>
              <a:xfrm>
                <a:off x="6323768" y="2904122"/>
                <a:ext cx="60876" cy="83992"/>
              </a:xfrm>
              <a:custGeom>
                <a:avLst/>
                <a:gdLst/>
                <a:ahLst/>
                <a:cxnLst/>
                <a:rect l="l" t="t" r="r" b="b"/>
                <a:pathLst>
                  <a:path w="927" h="1279" extrusionOk="0">
                    <a:moveTo>
                      <a:pt x="497" y="271"/>
                    </a:moveTo>
                    <a:cubicBezTo>
                      <a:pt x="507" y="271"/>
                      <a:pt x="516" y="272"/>
                      <a:pt x="525" y="273"/>
                    </a:cubicBezTo>
                    <a:cubicBezTo>
                      <a:pt x="522" y="295"/>
                      <a:pt x="536" y="325"/>
                      <a:pt x="563" y="325"/>
                    </a:cubicBezTo>
                    <a:cubicBezTo>
                      <a:pt x="564" y="325"/>
                      <a:pt x="565" y="325"/>
                      <a:pt x="567" y="325"/>
                    </a:cubicBezTo>
                    <a:lnTo>
                      <a:pt x="570" y="325"/>
                    </a:lnTo>
                    <a:cubicBezTo>
                      <a:pt x="567" y="328"/>
                      <a:pt x="564" y="331"/>
                      <a:pt x="564" y="338"/>
                    </a:cubicBezTo>
                    <a:cubicBezTo>
                      <a:pt x="557" y="370"/>
                      <a:pt x="551" y="396"/>
                      <a:pt x="534" y="425"/>
                    </a:cubicBezTo>
                    <a:cubicBezTo>
                      <a:pt x="521" y="470"/>
                      <a:pt x="500" y="492"/>
                      <a:pt x="470" y="492"/>
                    </a:cubicBezTo>
                    <a:cubicBezTo>
                      <a:pt x="429" y="492"/>
                      <a:pt x="372" y="448"/>
                      <a:pt x="298" y="360"/>
                    </a:cubicBezTo>
                    <a:cubicBezTo>
                      <a:pt x="333" y="306"/>
                      <a:pt x="421" y="271"/>
                      <a:pt x="497" y="271"/>
                    </a:cubicBezTo>
                    <a:close/>
                    <a:moveTo>
                      <a:pt x="425" y="825"/>
                    </a:moveTo>
                    <a:cubicBezTo>
                      <a:pt x="447" y="825"/>
                      <a:pt x="471" y="827"/>
                      <a:pt x="496" y="830"/>
                    </a:cubicBezTo>
                    <a:cubicBezTo>
                      <a:pt x="486" y="843"/>
                      <a:pt x="470" y="859"/>
                      <a:pt x="457" y="879"/>
                    </a:cubicBezTo>
                    <a:cubicBezTo>
                      <a:pt x="411" y="953"/>
                      <a:pt x="450" y="1099"/>
                      <a:pt x="340" y="1135"/>
                    </a:cubicBezTo>
                    <a:cubicBezTo>
                      <a:pt x="332" y="1135"/>
                      <a:pt x="324" y="1135"/>
                      <a:pt x="316" y="1135"/>
                    </a:cubicBezTo>
                    <a:cubicBezTo>
                      <a:pt x="196" y="1135"/>
                      <a:pt x="161" y="1087"/>
                      <a:pt x="201" y="992"/>
                    </a:cubicBezTo>
                    <a:cubicBezTo>
                      <a:pt x="228" y="879"/>
                      <a:pt x="302" y="825"/>
                      <a:pt x="425" y="825"/>
                    </a:cubicBezTo>
                    <a:close/>
                    <a:moveTo>
                      <a:pt x="838" y="0"/>
                    </a:moveTo>
                    <a:cubicBezTo>
                      <a:pt x="814" y="0"/>
                      <a:pt x="792" y="13"/>
                      <a:pt x="784" y="36"/>
                    </a:cubicBezTo>
                    <a:cubicBezTo>
                      <a:pt x="777" y="56"/>
                      <a:pt x="777" y="79"/>
                      <a:pt x="787" y="95"/>
                    </a:cubicBezTo>
                    <a:cubicBezTo>
                      <a:pt x="768" y="127"/>
                      <a:pt x="732" y="153"/>
                      <a:pt x="703" y="176"/>
                    </a:cubicBezTo>
                    <a:cubicBezTo>
                      <a:pt x="677" y="195"/>
                      <a:pt x="648" y="208"/>
                      <a:pt x="619" y="218"/>
                    </a:cubicBezTo>
                    <a:cubicBezTo>
                      <a:pt x="580" y="177"/>
                      <a:pt x="528" y="160"/>
                      <a:pt x="473" y="160"/>
                    </a:cubicBezTo>
                    <a:cubicBezTo>
                      <a:pt x="301" y="160"/>
                      <a:pt x="97" y="334"/>
                      <a:pt x="159" y="506"/>
                    </a:cubicBezTo>
                    <a:cubicBezTo>
                      <a:pt x="190" y="601"/>
                      <a:pt x="293" y="665"/>
                      <a:pt x="390" y="665"/>
                    </a:cubicBezTo>
                    <a:cubicBezTo>
                      <a:pt x="403" y="665"/>
                      <a:pt x="415" y="664"/>
                      <a:pt x="427" y="662"/>
                    </a:cubicBezTo>
                    <a:cubicBezTo>
                      <a:pt x="466" y="652"/>
                      <a:pt x="502" y="639"/>
                      <a:pt x="531" y="620"/>
                    </a:cubicBezTo>
                    <a:lnTo>
                      <a:pt x="531" y="620"/>
                    </a:lnTo>
                    <a:cubicBezTo>
                      <a:pt x="521" y="652"/>
                      <a:pt x="515" y="684"/>
                      <a:pt x="502" y="717"/>
                    </a:cubicBezTo>
                    <a:cubicBezTo>
                      <a:pt x="476" y="710"/>
                      <a:pt x="450" y="707"/>
                      <a:pt x="425" y="707"/>
                    </a:cubicBezTo>
                    <a:cubicBezTo>
                      <a:pt x="208" y="707"/>
                      <a:pt x="0" y="936"/>
                      <a:pt x="87" y="1167"/>
                    </a:cubicBezTo>
                    <a:cubicBezTo>
                      <a:pt x="119" y="1243"/>
                      <a:pt x="184" y="1278"/>
                      <a:pt x="256" y="1278"/>
                    </a:cubicBezTo>
                    <a:cubicBezTo>
                      <a:pt x="280" y="1278"/>
                      <a:pt x="303" y="1275"/>
                      <a:pt x="327" y="1267"/>
                    </a:cubicBezTo>
                    <a:cubicBezTo>
                      <a:pt x="392" y="1248"/>
                      <a:pt x="450" y="1206"/>
                      <a:pt x="486" y="1154"/>
                    </a:cubicBezTo>
                    <a:cubicBezTo>
                      <a:pt x="517" y="1110"/>
                      <a:pt x="548" y="923"/>
                      <a:pt x="608" y="923"/>
                    </a:cubicBezTo>
                    <a:cubicBezTo>
                      <a:pt x="610" y="923"/>
                      <a:pt x="613" y="923"/>
                      <a:pt x="615" y="924"/>
                    </a:cubicBezTo>
                    <a:cubicBezTo>
                      <a:pt x="621" y="926"/>
                      <a:pt x="626" y="926"/>
                      <a:pt x="631" y="926"/>
                    </a:cubicBezTo>
                    <a:cubicBezTo>
                      <a:pt x="691" y="926"/>
                      <a:pt x="710" y="829"/>
                      <a:pt x="648" y="814"/>
                    </a:cubicBezTo>
                    <a:cubicBezTo>
                      <a:pt x="628" y="811"/>
                      <a:pt x="606" y="807"/>
                      <a:pt x="589" y="807"/>
                    </a:cubicBezTo>
                    <a:cubicBezTo>
                      <a:pt x="645" y="655"/>
                      <a:pt x="667" y="516"/>
                      <a:pt x="667" y="357"/>
                    </a:cubicBezTo>
                    <a:cubicBezTo>
                      <a:pt x="667" y="338"/>
                      <a:pt x="654" y="322"/>
                      <a:pt x="638" y="312"/>
                    </a:cubicBezTo>
                    <a:cubicBezTo>
                      <a:pt x="726" y="289"/>
                      <a:pt x="800" y="241"/>
                      <a:pt x="862" y="166"/>
                    </a:cubicBezTo>
                    <a:cubicBezTo>
                      <a:pt x="887" y="127"/>
                      <a:pt x="926" y="79"/>
                      <a:pt x="894" y="30"/>
                    </a:cubicBezTo>
                    <a:cubicBezTo>
                      <a:pt x="880" y="10"/>
                      <a:pt x="858" y="0"/>
                      <a:pt x="8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39" name="Google Shape;1539;p13"/>
            <p:cNvGrpSpPr/>
            <p:nvPr/>
          </p:nvGrpSpPr>
          <p:grpSpPr>
            <a:xfrm rot="-4946701">
              <a:off x="7847388" y="-162860"/>
              <a:ext cx="979619" cy="216229"/>
              <a:chOff x="7968422" y="675563"/>
              <a:chExt cx="462304" cy="102049"/>
            </a:xfrm>
          </p:grpSpPr>
          <p:sp>
            <p:nvSpPr>
              <p:cNvPr id="1540" name="Google Shape;1540;p13"/>
              <p:cNvSpPr/>
              <p:nvPr/>
            </p:nvSpPr>
            <p:spPr>
              <a:xfrm>
                <a:off x="7968422" y="693884"/>
                <a:ext cx="58052" cy="61139"/>
              </a:xfrm>
              <a:custGeom>
                <a:avLst/>
                <a:gdLst/>
                <a:ahLst/>
                <a:cxnLst/>
                <a:rect l="l" t="t" r="r" b="b"/>
                <a:pathLst>
                  <a:path w="884" h="931" extrusionOk="0">
                    <a:moveTo>
                      <a:pt x="554" y="0"/>
                    </a:moveTo>
                    <a:cubicBezTo>
                      <a:pt x="537" y="0"/>
                      <a:pt x="521" y="1"/>
                      <a:pt x="505" y="3"/>
                    </a:cubicBezTo>
                    <a:cubicBezTo>
                      <a:pt x="305" y="32"/>
                      <a:pt x="107" y="165"/>
                      <a:pt x="49" y="366"/>
                    </a:cubicBezTo>
                    <a:cubicBezTo>
                      <a:pt x="0" y="534"/>
                      <a:pt x="49" y="732"/>
                      <a:pt x="188" y="842"/>
                    </a:cubicBezTo>
                    <a:cubicBezTo>
                      <a:pt x="269" y="906"/>
                      <a:pt x="365" y="930"/>
                      <a:pt x="464" y="930"/>
                    </a:cubicBezTo>
                    <a:cubicBezTo>
                      <a:pt x="586" y="930"/>
                      <a:pt x="712" y="893"/>
                      <a:pt x="820" y="849"/>
                    </a:cubicBezTo>
                    <a:cubicBezTo>
                      <a:pt x="883" y="825"/>
                      <a:pt x="867" y="724"/>
                      <a:pt x="804" y="724"/>
                    </a:cubicBezTo>
                    <a:cubicBezTo>
                      <a:pt x="797" y="724"/>
                      <a:pt x="789" y="726"/>
                      <a:pt x="781" y="729"/>
                    </a:cubicBezTo>
                    <a:cubicBezTo>
                      <a:pt x="689" y="764"/>
                      <a:pt x="574" y="792"/>
                      <a:pt x="467" y="792"/>
                    </a:cubicBezTo>
                    <a:cubicBezTo>
                      <a:pt x="306" y="792"/>
                      <a:pt x="165" y="727"/>
                      <a:pt x="156" y="518"/>
                    </a:cubicBezTo>
                    <a:cubicBezTo>
                      <a:pt x="146" y="376"/>
                      <a:pt x="227" y="259"/>
                      <a:pt x="343" y="184"/>
                    </a:cubicBezTo>
                    <a:cubicBezTo>
                      <a:pt x="391" y="156"/>
                      <a:pt x="509" y="110"/>
                      <a:pt x="605" y="110"/>
                    </a:cubicBezTo>
                    <a:cubicBezTo>
                      <a:pt x="674" y="110"/>
                      <a:pt x="731" y="134"/>
                      <a:pt x="742" y="204"/>
                    </a:cubicBezTo>
                    <a:cubicBezTo>
                      <a:pt x="745" y="231"/>
                      <a:pt x="765" y="245"/>
                      <a:pt x="784" y="245"/>
                    </a:cubicBezTo>
                    <a:cubicBezTo>
                      <a:pt x="803" y="245"/>
                      <a:pt x="821" y="231"/>
                      <a:pt x="823" y="204"/>
                    </a:cubicBezTo>
                    <a:cubicBezTo>
                      <a:pt x="840" y="56"/>
                      <a:pt x="681" y="0"/>
                      <a:pt x="5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1" name="Google Shape;1541;p13"/>
              <p:cNvSpPr/>
              <p:nvPr/>
            </p:nvSpPr>
            <p:spPr>
              <a:xfrm>
                <a:off x="8024765" y="724551"/>
                <a:ext cx="27581" cy="53061"/>
              </a:xfrm>
              <a:custGeom>
                <a:avLst/>
                <a:gdLst/>
                <a:ahLst/>
                <a:cxnLst/>
                <a:rect l="l" t="t" r="r" b="b"/>
                <a:pathLst>
                  <a:path w="420" h="808" extrusionOk="0">
                    <a:moveTo>
                      <a:pt x="353" y="0"/>
                    </a:moveTo>
                    <a:cubicBezTo>
                      <a:pt x="339" y="0"/>
                      <a:pt x="324" y="6"/>
                      <a:pt x="311" y="19"/>
                    </a:cubicBezTo>
                    <a:cubicBezTo>
                      <a:pt x="286" y="48"/>
                      <a:pt x="263" y="80"/>
                      <a:pt x="243" y="116"/>
                    </a:cubicBezTo>
                    <a:cubicBezTo>
                      <a:pt x="237" y="129"/>
                      <a:pt x="227" y="165"/>
                      <a:pt x="221" y="171"/>
                    </a:cubicBezTo>
                    <a:cubicBezTo>
                      <a:pt x="215" y="175"/>
                      <a:pt x="210" y="176"/>
                      <a:pt x="203" y="176"/>
                    </a:cubicBezTo>
                    <a:cubicBezTo>
                      <a:pt x="159" y="176"/>
                      <a:pt x="97" y="97"/>
                      <a:pt x="94" y="54"/>
                    </a:cubicBezTo>
                    <a:cubicBezTo>
                      <a:pt x="93" y="33"/>
                      <a:pt x="73" y="19"/>
                      <a:pt x="54" y="19"/>
                    </a:cubicBezTo>
                    <a:cubicBezTo>
                      <a:pt x="39" y="19"/>
                      <a:pt x="24" y="28"/>
                      <a:pt x="20" y="48"/>
                    </a:cubicBezTo>
                    <a:cubicBezTo>
                      <a:pt x="0" y="155"/>
                      <a:pt x="17" y="317"/>
                      <a:pt x="162" y="330"/>
                    </a:cubicBezTo>
                    <a:cubicBezTo>
                      <a:pt x="168" y="330"/>
                      <a:pt x="173" y="331"/>
                      <a:pt x="179" y="331"/>
                    </a:cubicBezTo>
                    <a:cubicBezTo>
                      <a:pt x="204" y="331"/>
                      <a:pt x="224" y="324"/>
                      <a:pt x="240" y="314"/>
                    </a:cubicBezTo>
                    <a:lnTo>
                      <a:pt x="240" y="314"/>
                    </a:lnTo>
                    <a:cubicBezTo>
                      <a:pt x="208" y="456"/>
                      <a:pt x="166" y="592"/>
                      <a:pt x="133" y="735"/>
                    </a:cubicBezTo>
                    <a:cubicBezTo>
                      <a:pt x="124" y="781"/>
                      <a:pt x="157" y="807"/>
                      <a:pt x="191" y="807"/>
                    </a:cubicBezTo>
                    <a:cubicBezTo>
                      <a:pt x="214" y="807"/>
                      <a:pt x="237" y="795"/>
                      <a:pt x="247" y="767"/>
                    </a:cubicBezTo>
                    <a:cubicBezTo>
                      <a:pt x="328" y="547"/>
                      <a:pt x="376" y="310"/>
                      <a:pt x="415" y="77"/>
                    </a:cubicBezTo>
                    <a:cubicBezTo>
                      <a:pt x="420" y="35"/>
                      <a:pt x="388" y="0"/>
                      <a:pt x="3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2" name="Google Shape;1542;p13"/>
              <p:cNvSpPr/>
              <p:nvPr/>
            </p:nvSpPr>
            <p:spPr>
              <a:xfrm>
                <a:off x="8060095" y="730330"/>
                <a:ext cx="35133" cy="7552"/>
              </a:xfrm>
              <a:custGeom>
                <a:avLst/>
                <a:gdLst/>
                <a:ahLst/>
                <a:cxnLst/>
                <a:rect l="l" t="t" r="r" b="b"/>
                <a:pathLst>
                  <a:path w="535" h="115" extrusionOk="0">
                    <a:moveTo>
                      <a:pt x="315" y="1"/>
                    </a:moveTo>
                    <a:cubicBezTo>
                      <a:pt x="226" y="1"/>
                      <a:pt x="136" y="7"/>
                      <a:pt x="55" y="15"/>
                    </a:cubicBezTo>
                    <a:cubicBezTo>
                      <a:pt x="0" y="18"/>
                      <a:pt x="0" y="96"/>
                      <a:pt x="55" y="99"/>
                    </a:cubicBezTo>
                    <a:cubicBezTo>
                      <a:pt x="147" y="106"/>
                      <a:pt x="247" y="115"/>
                      <a:pt x="345" y="115"/>
                    </a:cubicBezTo>
                    <a:cubicBezTo>
                      <a:pt x="395" y="115"/>
                      <a:pt x="445" y="112"/>
                      <a:pt x="493" y="106"/>
                    </a:cubicBezTo>
                    <a:cubicBezTo>
                      <a:pt x="535" y="93"/>
                      <a:pt x="535" y="15"/>
                      <a:pt x="493" y="12"/>
                    </a:cubicBezTo>
                    <a:cubicBezTo>
                      <a:pt x="436" y="4"/>
                      <a:pt x="376" y="1"/>
                      <a:pt x="3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3" name="Google Shape;1543;p13"/>
              <p:cNvSpPr/>
              <p:nvPr/>
            </p:nvSpPr>
            <p:spPr>
              <a:xfrm>
                <a:off x="8059898" y="717262"/>
                <a:ext cx="33360" cy="8865"/>
              </a:xfrm>
              <a:custGeom>
                <a:avLst/>
                <a:gdLst/>
                <a:ahLst/>
                <a:cxnLst/>
                <a:rect l="l" t="t" r="r" b="b"/>
                <a:pathLst>
                  <a:path w="508" h="135" extrusionOk="0">
                    <a:moveTo>
                      <a:pt x="256" y="0"/>
                    </a:moveTo>
                    <a:cubicBezTo>
                      <a:pt x="182" y="0"/>
                      <a:pt x="109" y="13"/>
                      <a:pt x="42" y="39"/>
                    </a:cubicBezTo>
                    <a:cubicBezTo>
                      <a:pt x="0" y="54"/>
                      <a:pt x="11" y="118"/>
                      <a:pt x="51" y="118"/>
                    </a:cubicBezTo>
                    <a:cubicBezTo>
                      <a:pt x="54" y="118"/>
                      <a:pt x="58" y="118"/>
                      <a:pt x="62" y="117"/>
                    </a:cubicBezTo>
                    <a:cubicBezTo>
                      <a:pt x="113" y="103"/>
                      <a:pt x="163" y="97"/>
                      <a:pt x="212" y="97"/>
                    </a:cubicBezTo>
                    <a:cubicBezTo>
                      <a:pt x="282" y="97"/>
                      <a:pt x="351" y="110"/>
                      <a:pt x="421" y="133"/>
                    </a:cubicBezTo>
                    <a:cubicBezTo>
                      <a:pt x="426" y="134"/>
                      <a:pt x="431" y="135"/>
                      <a:pt x="435" y="135"/>
                    </a:cubicBezTo>
                    <a:cubicBezTo>
                      <a:pt x="489" y="135"/>
                      <a:pt x="507" y="51"/>
                      <a:pt x="450" y="33"/>
                    </a:cubicBezTo>
                    <a:cubicBezTo>
                      <a:pt x="389" y="11"/>
                      <a:pt x="322" y="0"/>
                      <a:pt x="2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4" name="Google Shape;1544;p13"/>
              <p:cNvSpPr/>
              <p:nvPr/>
            </p:nvSpPr>
            <p:spPr>
              <a:xfrm>
                <a:off x="8102647" y="693687"/>
                <a:ext cx="50369" cy="60285"/>
              </a:xfrm>
              <a:custGeom>
                <a:avLst/>
                <a:gdLst/>
                <a:ahLst/>
                <a:cxnLst/>
                <a:rect l="l" t="t" r="r" b="b"/>
                <a:pathLst>
                  <a:path w="767" h="918" extrusionOk="0">
                    <a:moveTo>
                      <a:pt x="330" y="0"/>
                    </a:moveTo>
                    <a:cubicBezTo>
                      <a:pt x="306" y="0"/>
                      <a:pt x="281" y="6"/>
                      <a:pt x="256" y="19"/>
                    </a:cubicBezTo>
                    <a:cubicBezTo>
                      <a:pt x="123" y="90"/>
                      <a:pt x="33" y="294"/>
                      <a:pt x="16" y="440"/>
                    </a:cubicBezTo>
                    <a:cubicBezTo>
                      <a:pt x="0" y="589"/>
                      <a:pt x="55" y="754"/>
                      <a:pt x="182" y="848"/>
                    </a:cubicBezTo>
                    <a:cubicBezTo>
                      <a:pt x="252" y="898"/>
                      <a:pt x="332" y="918"/>
                      <a:pt x="413" y="918"/>
                    </a:cubicBezTo>
                    <a:cubicBezTo>
                      <a:pt x="510" y="918"/>
                      <a:pt x="608" y="890"/>
                      <a:pt x="697" y="855"/>
                    </a:cubicBezTo>
                    <a:cubicBezTo>
                      <a:pt x="767" y="823"/>
                      <a:pt x="755" y="728"/>
                      <a:pt x="693" y="728"/>
                    </a:cubicBezTo>
                    <a:cubicBezTo>
                      <a:pt x="687" y="728"/>
                      <a:pt x="679" y="729"/>
                      <a:pt x="671" y="732"/>
                    </a:cubicBezTo>
                    <a:cubicBezTo>
                      <a:pt x="589" y="756"/>
                      <a:pt x="496" y="780"/>
                      <a:pt x="410" y="780"/>
                    </a:cubicBezTo>
                    <a:cubicBezTo>
                      <a:pt x="299" y="780"/>
                      <a:pt x="200" y="739"/>
                      <a:pt x="152" y="602"/>
                    </a:cubicBezTo>
                    <a:cubicBezTo>
                      <a:pt x="123" y="521"/>
                      <a:pt x="130" y="437"/>
                      <a:pt x="152" y="359"/>
                    </a:cubicBezTo>
                    <a:cubicBezTo>
                      <a:pt x="162" y="311"/>
                      <a:pt x="188" y="259"/>
                      <a:pt x="217" y="213"/>
                    </a:cubicBezTo>
                    <a:cubicBezTo>
                      <a:pt x="222" y="204"/>
                      <a:pt x="302" y="82"/>
                      <a:pt x="351" y="82"/>
                    </a:cubicBezTo>
                    <a:cubicBezTo>
                      <a:pt x="367" y="82"/>
                      <a:pt x="379" y="94"/>
                      <a:pt x="386" y="126"/>
                    </a:cubicBezTo>
                    <a:cubicBezTo>
                      <a:pt x="390" y="143"/>
                      <a:pt x="404" y="151"/>
                      <a:pt x="418" y="151"/>
                    </a:cubicBezTo>
                    <a:cubicBezTo>
                      <a:pt x="435" y="151"/>
                      <a:pt x="452" y="139"/>
                      <a:pt x="450" y="119"/>
                    </a:cubicBezTo>
                    <a:cubicBezTo>
                      <a:pt x="448" y="46"/>
                      <a:pt x="395" y="0"/>
                      <a:pt x="3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5" name="Google Shape;1545;p13"/>
              <p:cNvSpPr/>
              <p:nvPr/>
            </p:nvSpPr>
            <p:spPr>
              <a:xfrm>
                <a:off x="8139881" y="675563"/>
                <a:ext cx="47939" cy="36907"/>
              </a:xfrm>
              <a:custGeom>
                <a:avLst/>
                <a:gdLst/>
                <a:ahLst/>
                <a:cxnLst/>
                <a:rect l="l" t="t" r="r" b="b"/>
                <a:pathLst>
                  <a:path w="730" h="562" extrusionOk="0">
                    <a:moveTo>
                      <a:pt x="255" y="289"/>
                    </a:moveTo>
                    <a:cubicBezTo>
                      <a:pt x="303" y="289"/>
                      <a:pt x="361" y="313"/>
                      <a:pt x="418" y="344"/>
                    </a:cubicBezTo>
                    <a:cubicBezTo>
                      <a:pt x="399" y="376"/>
                      <a:pt x="373" y="405"/>
                      <a:pt x="340" y="425"/>
                    </a:cubicBezTo>
                    <a:cubicBezTo>
                      <a:pt x="323" y="435"/>
                      <a:pt x="291" y="442"/>
                      <a:pt x="257" y="442"/>
                    </a:cubicBezTo>
                    <a:cubicBezTo>
                      <a:pt x="189" y="442"/>
                      <a:pt x="117" y="413"/>
                      <a:pt x="172" y="331"/>
                    </a:cubicBezTo>
                    <a:cubicBezTo>
                      <a:pt x="192" y="301"/>
                      <a:pt x="221" y="289"/>
                      <a:pt x="255" y="289"/>
                    </a:cubicBezTo>
                    <a:close/>
                    <a:moveTo>
                      <a:pt x="578" y="1"/>
                    </a:moveTo>
                    <a:cubicBezTo>
                      <a:pt x="570" y="1"/>
                      <a:pt x="562" y="5"/>
                      <a:pt x="557" y="16"/>
                    </a:cubicBezTo>
                    <a:cubicBezTo>
                      <a:pt x="518" y="91"/>
                      <a:pt x="496" y="172"/>
                      <a:pt x="463" y="250"/>
                    </a:cubicBezTo>
                    <a:cubicBezTo>
                      <a:pt x="401" y="214"/>
                      <a:pt x="334" y="184"/>
                      <a:pt x="256" y="184"/>
                    </a:cubicBezTo>
                    <a:cubicBezTo>
                      <a:pt x="248" y="184"/>
                      <a:pt x="241" y="184"/>
                      <a:pt x="233" y="185"/>
                    </a:cubicBezTo>
                    <a:cubicBezTo>
                      <a:pt x="110" y="201"/>
                      <a:pt x="0" y="301"/>
                      <a:pt x="55" y="431"/>
                    </a:cubicBezTo>
                    <a:cubicBezTo>
                      <a:pt x="90" y="520"/>
                      <a:pt x="168" y="561"/>
                      <a:pt x="252" y="561"/>
                    </a:cubicBezTo>
                    <a:cubicBezTo>
                      <a:pt x="302" y="561"/>
                      <a:pt x="354" y="546"/>
                      <a:pt x="399" y="519"/>
                    </a:cubicBezTo>
                    <a:cubicBezTo>
                      <a:pt x="441" y="489"/>
                      <a:pt x="480" y="444"/>
                      <a:pt x="509" y="395"/>
                    </a:cubicBezTo>
                    <a:cubicBezTo>
                      <a:pt x="564" y="431"/>
                      <a:pt x="612" y="463"/>
                      <a:pt x="645" y="473"/>
                    </a:cubicBezTo>
                    <a:cubicBezTo>
                      <a:pt x="651" y="475"/>
                      <a:pt x="657" y="476"/>
                      <a:pt x="663" y="476"/>
                    </a:cubicBezTo>
                    <a:cubicBezTo>
                      <a:pt x="714" y="476"/>
                      <a:pt x="729" y="390"/>
                      <a:pt x="671" y="366"/>
                    </a:cubicBezTo>
                    <a:cubicBezTo>
                      <a:pt x="625" y="350"/>
                      <a:pt x="590" y="327"/>
                      <a:pt x="548" y="301"/>
                    </a:cubicBezTo>
                    <a:cubicBezTo>
                      <a:pt x="580" y="214"/>
                      <a:pt x="596" y="117"/>
                      <a:pt x="609" y="36"/>
                    </a:cubicBezTo>
                    <a:cubicBezTo>
                      <a:pt x="611" y="17"/>
                      <a:pt x="594" y="1"/>
                      <a:pt x="5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6" name="Google Shape;1546;p13"/>
              <p:cNvSpPr/>
              <p:nvPr/>
            </p:nvSpPr>
            <p:spPr>
              <a:xfrm>
                <a:off x="8144938" y="726061"/>
                <a:ext cx="31850" cy="46297"/>
              </a:xfrm>
              <a:custGeom>
                <a:avLst/>
                <a:gdLst/>
                <a:ahLst/>
                <a:cxnLst/>
                <a:rect l="l" t="t" r="r" b="b"/>
                <a:pathLst>
                  <a:path w="485" h="705" extrusionOk="0">
                    <a:moveTo>
                      <a:pt x="424" y="0"/>
                    </a:moveTo>
                    <a:cubicBezTo>
                      <a:pt x="404" y="0"/>
                      <a:pt x="384" y="9"/>
                      <a:pt x="373" y="28"/>
                    </a:cubicBezTo>
                    <a:cubicBezTo>
                      <a:pt x="354" y="64"/>
                      <a:pt x="338" y="106"/>
                      <a:pt x="309" y="132"/>
                    </a:cubicBezTo>
                    <a:cubicBezTo>
                      <a:pt x="285" y="157"/>
                      <a:pt x="223" y="188"/>
                      <a:pt x="175" y="188"/>
                    </a:cubicBezTo>
                    <a:cubicBezTo>
                      <a:pt x="131" y="188"/>
                      <a:pt x="99" y="163"/>
                      <a:pt x="114" y="90"/>
                    </a:cubicBezTo>
                    <a:cubicBezTo>
                      <a:pt x="120" y="59"/>
                      <a:pt x="101" y="42"/>
                      <a:pt x="80" y="42"/>
                    </a:cubicBezTo>
                    <a:cubicBezTo>
                      <a:pt x="66" y="42"/>
                      <a:pt x="51" y="50"/>
                      <a:pt x="43" y="67"/>
                    </a:cubicBezTo>
                    <a:cubicBezTo>
                      <a:pt x="1" y="171"/>
                      <a:pt x="85" y="271"/>
                      <a:pt x="189" y="287"/>
                    </a:cubicBezTo>
                    <a:cubicBezTo>
                      <a:pt x="196" y="288"/>
                      <a:pt x="203" y="289"/>
                      <a:pt x="210" y="289"/>
                    </a:cubicBezTo>
                    <a:cubicBezTo>
                      <a:pt x="256" y="289"/>
                      <a:pt x="298" y="271"/>
                      <a:pt x="338" y="245"/>
                    </a:cubicBezTo>
                    <a:lnTo>
                      <a:pt x="338" y="245"/>
                    </a:lnTo>
                    <a:cubicBezTo>
                      <a:pt x="318" y="385"/>
                      <a:pt x="292" y="521"/>
                      <a:pt x="296" y="657"/>
                    </a:cubicBezTo>
                    <a:cubicBezTo>
                      <a:pt x="296" y="687"/>
                      <a:pt x="322" y="704"/>
                      <a:pt x="347" y="704"/>
                    </a:cubicBezTo>
                    <a:cubicBezTo>
                      <a:pt x="368" y="704"/>
                      <a:pt x="388" y="693"/>
                      <a:pt x="393" y="666"/>
                    </a:cubicBezTo>
                    <a:cubicBezTo>
                      <a:pt x="448" y="472"/>
                      <a:pt x="454" y="255"/>
                      <a:pt x="480" y="51"/>
                    </a:cubicBezTo>
                    <a:cubicBezTo>
                      <a:pt x="484" y="20"/>
                      <a:pt x="454" y="0"/>
                      <a:pt x="4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7" name="Google Shape;1547;p13"/>
              <p:cNvSpPr/>
              <p:nvPr/>
            </p:nvSpPr>
            <p:spPr>
              <a:xfrm>
                <a:off x="8178560" y="686464"/>
                <a:ext cx="48070" cy="84452"/>
              </a:xfrm>
              <a:custGeom>
                <a:avLst/>
                <a:gdLst/>
                <a:ahLst/>
                <a:cxnLst/>
                <a:rect l="l" t="t" r="r" b="b"/>
                <a:pathLst>
                  <a:path w="732" h="1286" extrusionOk="0">
                    <a:moveTo>
                      <a:pt x="537" y="1"/>
                    </a:moveTo>
                    <a:cubicBezTo>
                      <a:pt x="532" y="1"/>
                      <a:pt x="525" y="2"/>
                      <a:pt x="519" y="6"/>
                    </a:cubicBezTo>
                    <a:cubicBezTo>
                      <a:pt x="23" y="265"/>
                      <a:pt x="1" y="1234"/>
                      <a:pt x="652" y="1286"/>
                    </a:cubicBezTo>
                    <a:cubicBezTo>
                      <a:pt x="654" y="1286"/>
                      <a:pt x="655" y="1286"/>
                      <a:pt x="657" y="1286"/>
                    </a:cubicBezTo>
                    <a:cubicBezTo>
                      <a:pt x="717" y="1286"/>
                      <a:pt x="731" y="1178"/>
                      <a:pt x="668" y="1169"/>
                    </a:cubicBezTo>
                    <a:cubicBezTo>
                      <a:pt x="108" y="1088"/>
                      <a:pt x="189" y="340"/>
                      <a:pt x="555" y="67"/>
                    </a:cubicBezTo>
                    <a:cubicBezTo>
                      <a:pt x="584" y="43"/>
                      <a:pt x="567" y="1"/>
                      <a:pt x="5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8" name="Google Shape;1548;p13"/>
              <p:cNvSpPr/>
              <p:nvPr/>
            </p:nvSpPr>
            <p:spPr>
              <a:xfrm>
                <a:off x="8206468" y="700582"/>
                <a:ext cx="51945" cy="42423"/>
              </a:xfrm>
              <a:custGeom>
                <a:avLst/>
                <a:gdLst/>
                <a:ahLst/>
                <a:cxnLst/>
                <a:rect l="l" t="t" r="r" b="b"/>
                <a:pathLst>
                  <a:path w="791" h="646" extrusionOk="0">
                    <a:moveTo>
                      <a:pt x="214" y="298"/>
                    </a:moveTo>
                    <a:cubicBezTo>
                      <a:pt x="261" y="298"/>
                      <a:pt x="307" y="343"/>
                      <a:pt x="347" y="377"/>
                    </a:cubicBezTo>
                    <a:cubicBezTo>
                      <a:pt x="304" y="441"/>
                      <a:pt x="238" y="510"/>
                      <a:pt x="183" y="510"/>
                    </a:cubicBezTo>
                    <a:cubicBezTo>
                      <a:pt x="163" y="510"/>
                      <a:pt x="145" y="501"/>
                      <a:pt x="130" y="478"/>
                    </a:cubicBezTo>
                    <a:cubicBezTo>
                      <a:pt x="104" y="439"/>
                      <a:pt x="146" y="322"/>
                      <a:pt x="182" y="306"/>
                    </a:cubicBezTo>
                    <a:cubicBezTo>
                      <a:pt x="192" y="301"/>
                      <a:pt x="203" y="298"/>
                      <a:pt x="214" y="298"/>
                    </a:cubicBezTo>
                    <a:close/>
                    <a:moveTo>
                      <a:pt x="590" y="0"/>
                    </a:moveTo>
                    <a:cubicBezTo>
                      <a:pt x="582" y="0"/>
                      <a:pt x="574" y="3"/>
                      <a:pt x="567" y="11"/>
                    </a:cubicBezTo>
                    <a:cubicBezTo>
                      <a:pt x="499" y="92"/>
                      <a:pt x="467" y="183"/>
                      <a:pt x="418" y="274"/>
                    </a:cubicBezTo>
                    <a:cubicBezTo>
                      <a:pt x="360" y="225"/>
                      <a:pt x="295" y="163"/>
                      <a:pt x="214" y="163"/>
                    </a:cubicBezTo>
                    <a:cubicBezTo>
                      <a:pt x="71" y="163"/>
                      <a:pt x="0" y="345"/>
                      <a:pt x="13" y="468"/>
                    </a:cubicBezTo>
                    <a:cubicBezTo>
                      <a:pt x="23" y="567"/>
                      <a:pt x="90" y="609"/>
                      <a:pt x="166" y="609"/>
                    </a:cubicBezTo>
                    <a:cubicBezTo>
                      <a:pt x="215" y="609"/>
                      <a:pt x="267" y="592"/>
                      <a:pt x="311" y="562"/>
                    </a:cubicBezTo>
                    <a:cubicBezTo>
                      <a:pt x="360" y="530"/>
                      <a:pt x="395" y="487"/>
                      <a:pt x="428" y="439"/>
                    </a:cubicBezTo>
                    <a:cubicBezTo>
                      <a:pt x="509" y="504"/>
                      <a:pt x="596" y="572"/>
                      <a:pt x="677" y="633"/>
                    </a:cubicBezTo>
                    <a:cubicBezTo>
                      <a:pt x="688" y="642"/>
                      <a:pt x="699" y="646"/>
                      <a:pt x="710" y="646"/>
                    </a:cubicBezTo>
                    <a:cubicBezTo>
                      <a:pt x="754" y="646"/>
                      <a:pt x="791" y="582"/>
                      <a:pt x="752" y="546"/>
                    </a:cubicBezTo>
                    <a:cubicBezTo>
                      <a:pt x="667" y="471"/>
                      <a:pt x="580" y="403"/>
                      <a:pt x="493" y="335"/>
                    </a:cubicBezTo>
                    <a:cubicBezTo>
                      <a:pt x="538" y="241"/>
                      <a:pt x="574" y="141"/>
                      <a:pt x="622" y="57"/>
                    </a:cubicBezTo>
                    <a:cubicBezTo>
                      <a:pt x="639" y="32"/>
                      <a:pt x="616" y="0"/>
                      <a:pt x="5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9" name="Google Shape;1549;p13"/>
              <p:cNvSpPr/>
              <p:nvPr/>
            </p:nvSpPr>
            <p:spPr>
              <a:xfrm>
                <a:off x="8258806" y="712009"/>
                <a:ext cx="31916" cy="9391"/>
              </a:xfrm>
              <a:custGeom>
                <a:avLst/>
                <a:gdLst/>
                <a:ahLst/>
                <a:cxnLst/>
                <a:rect l="l" t="t" r="r" b="b"/>
                <a:pathLst>
                  <a:path w="486" h="143" extrusionOk="0">
                    <a:moveTo>
                      <a:pt x="56" y="1"/>
                    </a:moveTo>
                    <a:cubicBezTo>
                      <a:pt x="14" y="1"/>
                      <a:pt x="1" y="66"/>
                      <a:pt x="45" y="83"/>
                    </a:cubicBezTo>
                    <a:cubicBezTo>
                      <a:pt x="145" y="123"/>
                      <a:pt x="259" y="143"/>
                      <a:pt x="368" y="143"/>
                    </a:cubicBezTo>
                    <a:cubicBezTo>
                      <a:pt x="384" y="143"/>
                      <a:pt x="399" y="143"/>
                      <a:pt x="415" y="142"/>
                    </a:cubicBezTo>
                    <a:cubicBezTo>
                      <a:pt x="485" y="135"/>
                      <a:pt x="486" y="35"/>
                      <a:pt x="421" y="35"/>
                    </a:cubicBezTo>
                    <a:cubicBezTo>
                      <a:pt x="420" y="35"/>
                      <a:pt x="419" y="35"/>
                      <a:pt x="418" y="35"/>
                    </a:cubicBezTo>
                    <a:cubicBezTo>
                      <a:pt x="391" y="37"/>
                      <a:pt x="364" y="38"/>
                      <a:pt x="338" y="38"/>
                    </a:cubicBezTo>
                    <a:cubicBezTo>
                      <a:pt x="247" y="38"/>
                      <a:pt x="161" y="25"/>
                      <a:pt x="68" y="2"/>
                    </a:cubicBezTo>
                    <a:cubicBezTo>
                      <a:pt x="64" y="1"/>
                      <a:pt x="60" y="1"/>
                      <a:pt x="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0" name="Google Shape;1550;p13"/>
              <p:cNvSpPr/>
              <p:nvPr/>
            </p:nvSpPr>
            <p:spPr>
              <a:xfrm>
                <a:off x="8314295" y="694081"/>
                <a:ext cx="50369" cy="46100"/>
              </a:xfrm>
              <a:custGeom>
                <a:avLst/>
                <a:gdLst/>
                <a:ahLst/>
                <a:cxnLst/>
                <a:rect l="l" t="t" r="r" b="b"/>
                <a:pathLst>
                  <a:path w="767" h="702" extrusionOk="0">
                    <a:moveTo>
                      <a:pt x="170" y="245"/>
                    </a:moveTo>
                    <a:cubicBezTo>
                      <a:pt x="215" y="245"/>
                      <a:pt x="278" y="282"/>
                      <a:pt x="302" y="308"/>
                    </a:cubicBezTo>
                    <a:cubicBezTo>
                      <a:pt x="318" y="327"/>
                      <a:pt x="331" y="356"/>
                      <a:pt x="341" y="379"/>
                    </a:cubicBezTo>
                    <a:cubicBezTo>
                      <a:pt x="350" y="392"/>
                      <a:pt x="354" y="405"/>
                      <a:pt x="363" y="418"/>
                    </a:cubicBezTo>
                    <a:cubicBezTo>
                      <a:pt x="334" y="450"/>
                      <a:pt x="305" y="473"/>
                      <a:pt x="276" y="486"/>
                    </a:cubicBezTo>
                    <a:cubicBezTo>
                      <a:pt x="265" y="502"/>
                      <a:pt x="253" y="510"/>
                      <a:pt x="240" y="510"/>
                    </a:cubicBezTo>
                    <a:cubicBezTo>
                      <a:pt x="226" y="510"/>
                      <a:pt x="212" y="501"/>
                      <a:pt x="195" y="483"/>
                    </a:cubicBezTo>
                    <a:cubicBezTo>
                      <a:pt x="159" y="483"/>
                      <a:pt x="143" y="470"/>
                      <a:pt x="140" y="441"/>
                    </a:cubicBezTo>
                    <a:cubicBezTo>
                      <a:pt x="124" y="408"/>
                      <a:pt x="114" y="269"/>
                      <a:pt x="140" y="253"/>
                    </a:cubicBezTo>
                    <a:cubicBezTo>
                      <a:pt x="148" y="248"/>
                      <a:pt x="158" y="245"/>
                      <a:pt x="170" y="245"/>
                    </a:cubicBezTo>
                    <a:close/>
                    <a:moveTo>
                      <a:pt x="721" y="0"/>
                    </a:moveTo>
                    <a:cubicBezTo>
                      <a:pt x="711" y="0"/>
                      <a:pt x="700" y="5"/>
                      <a:pt x="691" y="16"/>
                    </a:cubicBezTo>
                    <a:cubicBezTo>
                      <a:pt x="613" y="123"/>
                      <a:pt x="542" y="227"/>
                      <a:pt x="451" y="324"/>
                    </a:cubicBezTo>
                    <a:cubicBezTo>
                      <a:pt x="406" y="237"/>
                      <a:pt x="363" y="146"/>
                      <a:pt x="269" y="107"/>
                    </a:cubicBezTo>
                    <a:cubicBezTo>
                      <a:pt x="241" y="94"/>
                      <a:pt x="215" y="88"/>
                      <a:pt x="192" y="88"/>
                    </a:cubicBezTo>
                    <a:cubicBezTo>
                      <a:pt x="57" y="88"/>
                      <a:pt x="0" y="280"/>
                      <a:pt x="17" y="402"/>
                    </a:cubicBezTo>
                    <a:cubicBezTo>
                      <a:pt x="36" y="521"/>
                      <a:pt x="94" y="637"/>
                      <a:pt x="195" y="637"/>
                    </a:cubicBezTo>
                    <a:cubicBezTo>
                      <a:pt x="228" y="637"/>
                      <a:pt x="266" y="625"/>
                      <a:pt x="308" y="596"/>
                    </a:cubicBezTo>
                    <a:cubicBezTo>
                      <a:pt x="347" y="570"/>
                      <a:pt x="383" y="544"/>
                      <a:pt x="415" y="512"/>
                    </a:cubicBezTo>
                    <a:cubicBezTo>
                      <a:pt x="422" y="522"/>
                      <a:pt x="425" y="531"/>
                      <a:pt x="435" y="541"/>
                    </a:cubicBezTo>
                    <a:cubicBezTo>
                      <a:pt x="493" y="619"/>
                      <a:pt x="564" y="680"/>
                      <a:pt x="661" y="700"/>
                    </a:cubicBezTo>
                    <a:cubicBezTo>
                      <a:pt x="666" y="701"/>
                      <a:pt x="671" y="701"/>
                      <a:pt x="676" y="701"/>
                    </a:cubicBezTo>
                    <a:cubicBezTo>
                      <a:pt x="743" y="701"/>
                      <a:pt x="767" y="598"/>
                      <a:pt x="694" y="583"/>
                    </a:cubicBezTo>
                    <a:cubicBezTo>
                      <a:pt x="600" y="564"/>
                      <a:pt x="548" y="499"/>
                      <a:pt x="503" y="424"/>
                    </a:cubicBezTo>
                    <a:cubicBezTo>
                      <a:pt x="603" y="311"/>
                      <a:pt x="694" y="178"/>
                      <a:pt x="749" y="55"/>
                    </a:cubicBezTo>
                    <a:cubicBezTo>
                      <a:pt x="762" y="24"/>
                      <a:pt x="743" y="0"/>
                      <a:pt x="7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1" name="Google Shape;1551;p13"/>
              <p:cNvSpPr/>
              <p:nvPr/>
            </p:nvSpPr>
            <p:spPr>
              <a:xfrm>
                <a:off x="8370310" y="732497"/>
                <a:ext cx="14250" cy="13265"/>
              </a:xfrm>
              <a:custGeom>
                <a:avLst/>
                <a:gdLst/>
                <a:ahLst/>
                <a:cxnLst/>
                <a:rect l="l" t="t" r="r" b="b"/>
                <a:pathLst>
                  <a:path w="217" h="202" extrusionOk="0">
                    <a:moveTo>
                      <a:pt x="149" y="0"/>
                    </a:moveTo>
                    <a:cubicBezTo>
                      <a:pt x="73" y="0"/>
                      <a:pt x="0" y="62"/>
                      <a:pt x="6" y="141"/>
                    </a:cubicBezTo>
                    <a:cubicBezTo>
                      <a:pt x="6" y="163"/>
                      <a:pt x="22" y="180"/>
                      <a:pt x="48" y="193"/>
                    </a:cubicBezTo>
                    <a:cubicBezTo>
                      <a:pt x="62" y="198"/>
                      <a:pt x="76" y="201"/>
                      <a:pt x="90" y="201"/>
                    </a:cubicBezTo>
                    <a:cubicBezTo>
                      <a:pt x="145" y="201"/>
                      <a:pt x="198" y="159"/>
                      <a:pt x="213" y="102"/>
                    </a:cubicBezTo>
                    <a:cubicBezTo>
                      <a:pt x="217" y="82"/>
                      <a:pt x="213" y="60"/>
                      <a:pt x="197" y="47"/>
                    </a:cubicBezTo>
                    <a:cubicBezTo>
                      <a:pt x="197" y="27"/>
                      <a:pt x="191" y="8"/>
                      <a:pt x="165" y="1"/>
                    </a:cubicBezTo>
                    <a:cubicBezTo>
                      <a:pt x="159" y="1"/>
                      <a:pt x="154" y="0"/>
                      <a:pt x="1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2" name="Google Shape;1552;p13"/>
              <p:cNvSpPr/>
              <p:nvPr/>
            </p:nvSpPr>
            <p:spPr>
              <a:xfrm>
                <a:off x="8396117" y="684100"/>
                <a:ext cx="34608" cy="77359"/>
              </a:xfrm>
              <a:custGeom>
                <a:avLst/>
                <a:gdLst/>
                <a:ahLst/>
                <a:cxnLst/>
                <a:rect l="l" t="t" r="r" b="b"/>
                <a:pathLst>
                  <a:path w="527" h="1178" extrusionOk="0">
                    <a:moveTo>
                      <a:pt x="46" y="1"/>
                    </a:moveTo>
                    <a:cubicBezTo>
                      <a:pt x="23" y="1"/>
                      <a:pt x="0" y="27"/>
                      <a:pt x="15" y="52"/>
                    </a:cubicBezTo>
                    <a:cubicBezTo>
                      <a:pt x="99" y="214"/>
                      <a:pt x="229" y="356"/>
                      <a:pt x="267" y="541"/>
                    </a:cubicBezTo>
                    <a:cubicBezTo>
                      <a:pt x="306" y="745"/>
                      <a:pt x="238" y="926"/>
                      <a:pt x="115" y="1085"/>
                    </a:cubicBezTo>
                    <a:cubicBezTo>
                      <a:pt x="86" y="1126"/>
                      <a:pt x="131" y="1178"/>
                      <a:pt x="173" y="1178"/>
                    </a:cubicBezTo>
                    <a:cubicBezTo>
                      <a:pt x="187" y="1178"/>
                      <a:pt x="202" y="1171"/>
                      <a:pt x="212" y="1156"/>
                    </a:cubicBezTo>
                    <a:cubicBezTo>
                      <a:pt x="527" y="787"/>
                      <a:pt x="381" y="330"/>
                      <a:pt x="67" y="10"/>
                    </a:cubicBezTo>
                    <a:cubicBezTo>
                      <a:pt x="60" y="3"/>
                      <a:pt x="53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53" name="Google Shape;1553;p13"/>
            <p:cNvGrpSpPr/>
            <p:nvPr/>
          </p:nvGrpSpPr>
          <p:grpSpPr>
            <a:xfrm rot="-5138042">
              <a:off x="378094" y="4898155"/>
              <a:ext cx="461598" cy="269558"/>
              <a:chOff x="5999959" y="663349"/>
              <a:chExt cx="216246" cy="126280"/>
            </a:xfrm>
          </p:grpSpPr>
          <p:sp>
            <p:nvSpPr>
              <p:cNvPr id="1554" name="Google Shape;1554;p13"/>
              <p:cNvSpPr/>
              <p:nvPr/>
            </p:nvSpPr>
            <p:spPr>
              <a:xfrm>
                <a:off x="5999959" y="677073"/>
                <a:ext cx="49844" cy="108290"/>
              </a:xfrm>
              <a:custGeom>
                <a:avLst/>
                <a:gdLst/>
                <a:ahLst/>
                <a:cxnLst/>
                <a:rect l="l" t="t" r="r" b="b"/>
                <a:pathLst>
                  <a:path w="759" h="1649" extrusionOk="0">
                    <a:moveTo>
                      <a:pt x="201" y="137"/>
                    </a:moveTo>
                    <a:cubicBezTo>
                      <a:pt x="216" y="137"/>
                      <a:pt x="238" y="145"/>
                      <a:pt x="266" y="162"/>
                    </a:cubicBezTo>
                    <a:cubicBezTo>
                      <a:pt x="289" y="178"/>
                      <a:pt x="318" y="191"/>
                      <a:pt x="340" y="207"/>
                    </a:cubicBezTo>
                    <a:cubicBezTo>
                      <a:pt x="412" y="246"/>
                      <a:pt x="535" y="356"/>
                      <a:pt x="561" y="437"/>
                    </a:cubicBezTo>
                    <a:cubicBezTo>
                      <a:pt x="655" y="713"/>
                      <a:pt x="353" y="764"/>
                      <a:pt x="172" y="787"/>
                    </a:cubicBezTo>
                    <a:cubicBezTo>
                      <a:pt x="172" y="674"/>
                      <a:pt x="172" y="564"/>
                      <a:pt x="175" y="450"/>
                    </a:cubicBezTo>
                    <a:cubicBezTo>
                      <a:pt x="175" y="392"/>
                      <a:pt x="156" y="256"/>
                      <a:pt x="178" y="207"/>
                    </a:cubicBezTo>
                    <a:cubicBezTo>
                      <a:pt x="166" y="160"/>
                      <a:pt x="174" y="137"/>
                      <a:pt x="201" y="137"/>
                    </a:cubicBezTo>
                    <a:close/>
                    <a:moveTo>
                      <a:pt x="179" y="1"/>
                    </a:moveTo>
                    <a:cubicBezTo>
                      <a:pt x="121" y="1"/>
                      <a:pt x="78" y="35"/>
                      <a:pt x="55" y="126"/>
                    </a:cubicBezTo>
                    <a:cubicBezTo>
                      <a:pt x="0" y="321"/>
                      <a:pt x="49" y="615"/>
                      <a:pt x="49" y="820"/>
                    </a:cubicBezTo>
                    <a:cubicBezTo>
                      <a:pt x="49" y="1082"/>
                      <a:pt x="55" y="1344"/>
                      <a:pt x="71" y="1607"/>
                    </a:cubicBezTo>
                    <a:cubicBezTo>
                      <a:pt x="73" y="1634"/>
                      <a:pt x="93" y="1648"/>
                      <a:pt x="113" y="1648"/>
                    </a:cubicBezTo>
                    <a:cubicBezTo>
                      <a:pt x="133" y="1648"/>
                      <a:pt x="152" y="1634"/>
                      <a:pt x="152" y="1607"/>
                    </a:cubicBezTo>
                    <a:cubicBezTo>
                      <a:pt x="162" y="1406"/>
                      <a:pt x="169" y="1202"/>
                      <a:pt x="169" y="1001"/>
                    </a:cubicBezTo>
                    <a:cubicBezTo>
                      <a:pt x="305" y="1192"/>
                      <a:pt x="441" y="1380"/>
                      <a:pt x="580" y="1568"/>
                    </a:cubicBezTo>
                    <a:cubicBezTo>
                      <a:pt x="595" y="1586"/>
                      <a:pt x="614" y="1594"/>
                      <a:pt x="633" y="1594"/>
                    </a:cubicBezTo>
                    <a:cubicBezTo>
                      <a:pt x="679" y="1594"/>
                      <a:pt x="722" y="1551"/>
                      <a:pt x="690" y="1503"/>
                    </a:cubicBezTo>
                    <a:cubicBezTo>
                      <a:pt x="554" y="1299"/>
                      <a:pt x="408" y="1105"/>
                      <a:pt x="266" y="907"/>
                    </a:cubicBezTo>
                    <a:cubicBezTo>
                      <a:pt x="467" y="871"/>
                      <a:pt x="719" y="794"/>
                      <a:pt x="739" y="580"/>
                    </a:cubicBezTo>
                    <a:cubicBezTo>
                      <a:pt x="758" y="356"/>
                      <a:pt x="509" y="129"/>
                      <a:pt x="324" y="45"/>
                    </a:cubicBezTo>
                    <a:cubicBezTo>
                      <a:pt x="269" y="18"/>
                      <a:pt x="220" y="1"/>
                      <a:pt x="1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5" name="Google Shape;1555;p13"/>
              <p:cNvSpPr/>
              <p:nvPr/>
            </p:nvSpPr>
            <p:spPr>
              <a:xfrm>
                <a:off x="6049538" y="743004"/>
                <a:ext cx="38548" cy="7486"/>
              </a:xfrm>
              <a:custGeom>
                <a:avLst/>
                <a:gdLst/>
                <a:ahLst/>
                <a:cxnLst/>
                <a:rect l="l" t="t" r="r" b="b"/>
                <a:pathLst>
                  <a:path w="587" h="114" extrusionOk="0">
                    <a:moveTo>
                      <a:pt x="52" y="0"/>
                    </a:moveTo>
                    <a:cubicBezTo>
                      <a:pt x="0" y="0"/>
                      <a:pt x="0" y="78"/>
                      <a:pt x="52" y="81"/>
                    </a:cubicBezTo>
                    <a:cubicBezTo>
                      <a:pt x="211" y="97"/>
                      <a:pt x="369" y="101"/>
                      <a:pt x="522" y="114"/>
                    </a:cubicBezTo>
                    <a:cubicBezTo>
                      <a:pt x="523" y="114"/>
                      <a:pt x="524" y="114"/>
                      <a:pt x="525" y="114"/>
                    </a:cubicBezTo>
                    <a:cubicBezTo>
                      <a:pt x="586" y="114"/>
                      <a:pt x="585" y="16"/>
                      <a:pt x="522" y="16"/>
                    </a:cubicBezTo>
                    <a:cubicBezTo>
                      <a:pt x="366" y="13"/>
                      <a:pt x="207" y="3"/>
                      <a:pt x="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6" name="Google Shape;1556;p13"/>
              <p:cNvSpPr/>
              <p:nvPr/>
            </p:nvSpPr>
            <p:spPr>
              <a:xfrm>
                <a:off x="6053544" y="728819"/>
                <a:ext cx="40518" cy="6961"/>
              </a:xfrm>
              <a:custGeom>
                <a:avLst/>
                <a:gdLst/>
                <a:ahLst/>
                <a:cxnLst/>
                <a:rect l="l" t="t" r="r" b="b"/>
                <a:pathLst>
                  <a:path w="617" h="106" extrusionOk="0">
                    <a:moveTo>
                      <a:pt x="411" y="1"/>
                    </a:moveTo>
                    <a:cubicBezTo>
                      <a:pt x="292" y="1"/>
                      <a:pt x="171" y="9"/>
                      <a:pt x="56" y="9"/>
                    </a:cubicBezTo>
                    <a:cubicBezTo>
                      <a:pt x="1" y="9"/>
                      <a:pt x="1" y="96"/>
                      <a:pt x="56" y="96"/>
                    </a:cubicBezTo>
                    <a:cubicBezTo>
                      <a:pt x="166" y="98"/>
                      <a:pt x="280" y="105"/>
                      <a:pt x="393" y="105"/>
                    </a:cubicBezTo>
                    <a:cubicBezTo>
                      <a:pt x="446" y="105"/>
                      <a:pt x="499" y="104"/>
                      <a:pt x="551" y="100"/>
                    </a:cubicBezTo>
                    <a:cubicBezTo>
                      <a:pt x="616" y="100"/>
                      <a:pt x="616" y="9"/>
                      <a:pt x="551" y="6"/>
                    </a:cubicBezTo>
                    <a:cubicBezTo>
                      <a:pt x="505" y="2"/>
                      <a:pt x="458" y="1"/>
                      <a:pt x="4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7" name="Google Shape;1557;p13"/>
              <p:cNvSpPr/>
              <p:nvPr/>
            </p:nvSpPr>
            <p:spPr>
              <a:xfrm>
                <a:off x="6115797" y="705639"/>
                <a:ext cx="30996" cy="68625"/>
              </a:xfrm>
              <a:custGeom>
                <a:avLst/>
                <a:gdLst/>
                <a:ahLst/>
                <a:cxnLst/>
                <a:rect l="l" t="t" r="r" b="b"/>
                <a:pathLst>
                  <a:path w="472" h="1045" extrusionOk="0">
                    <a:moveTo>
                      <a:pt x="221" y="133"/>
                    </a:moveTo>
                    <a:cubicBezTo>
                      <a:pt x="238" y="133"/>
                      <a:pt x="255" y="136"/>
                      <a:pt x="271" y="142"/>
                    </a:cubicBezTo>
                    <a:cubicBezTo>
                      <a:pt x="352" y="161"/>
                      <a:pt x="384" y="245"/>
                      <a:pt x="339" y="320"/>
                    </a:cubicBezTo>
                    <a:cubicBezTo>
                      <a:pt x="300" y="388"/>
                      <a:pt x="203" y="430"/>
                      <a:pt x="177" y="508"/>
                    </a:cubicBezTo>
                    <a:cubicBezTo>
                      <a:pt x="173" y="388"/>
                      <a:pt x="167" y="265"/>
                      <a:pt x="157" y="145"/>
                    </a:cubicBezTo>
                    <a:cubicBezTo>
                      <a:pt x="177" y="138"/>
                      <a:pt x="199" y="133"/>
                      <a:pt x="221" y="133"/>
                    </a:cubicBezTo>
                    <a:close/>
                    <a:moveTo>
                      <a:pt x="98" y="0"/>
                    </a:moveTo>
                    <a:cubicBezTo>
                      <a:pt x="75" y="0"/>
                      <a:pt x="54" y="16"/>
                      <a:pt x="54" y="48"/>
                    </a:cubicBezTo>
                    <a:lnTo>
                      <a:pt x="54" y="112"/>
                    </a:lnTo>
                    <a:cubicBezTo>
                      <a:pt x="44" y="119"/>
                      <a:pt x="31" y="125"/>
                      <a:pt x="24" y="132"/>
                    </a:cubicBezTo>
                    <a:cubicBezTo>
                      <a:pt x="0" y="150"/>
                      <a:pt x="21" y="191"/>
                      <a:pt x="48" y="191"/>
                    </a:cubicBezTo>
                    <a:cubicBezTo>
                      <a:pt x="50" y="191"/>
                      <a:pt x="52" y="191"/>
                      <a:pt x="54" y="190"/>
                    </a:cubicBezTo>
                    <a:cubicBezTo>
                      <a:pt x="60" y="453"/>
                      <a:pt x="63" y="718"/>
                      <a:pt x="54" y="984"/>
                    </a:cubicBezTo>
                    <a:cubicBezTo>
                      <a:pt x="50" y="1024"/>
                      <a:pt x="83" y="1045"/>
                      <a:pt x="116" y="1045"/>
                    </a:cubicBezTo>
                    <a:cubicBezTo>
                      <a:pt x="149" y="1045"/>
                      <a:pt x="183" y="1024"/>
                      <a:pt x="183" y="984"/>
                    </a:cubicBezTo>
                    <a:cubicBezTo>
                      <a:pt x="183" y="841"/>
                      <a:pt x="183" y="699"/>
                      <a:pt x="177" y="556"/>
                    </a:cubicBezTo>
                    <a:lnTo>
                      <a:pt x="177" y="556"/>
                    </a:lnTo>
                    <a:cubicBezTo>
                      <a:pt x="186" y="572"/>
                      <a:pt x="199" y="585"/>
                      <a:pt x="216" y="589"/>
                    </a:cubicBezTo>
                    <a:cubicBezTo>
                      <a:pt x="224" y="591"/>
                      <a:pt x="232" y="592"/>
                      <a:pt x="239" y="592"/>
                    </a:cubicBezTo>
                    <a:cubicBezTo>
                      <a:pt x="259" y="592"/>
                      <a:pt x="274" y="583"/>
                      <a:pt x="290" y="569"/>
                    </a:cubicBezTo>
                    <a:cubicBezTo>
                      <a:pt x="306" y="553"/>
                      <a:pt x="313" y="534"/>
                      <a:pt x="303" y="514"/>
                    </a:cubicBezTo>
                    <a:cubicBezTo>
                      <a:pt x="323" y="488"/>
                      <a:pt x="368" y="456"/>
                      <a:pt x="378" y="443"/>
                    </a:cubicBezTo>
                    <a:cubicBezTo>
                      <a:pt x="403" y="410"/>
                      <a:pt x="429" y="378"/>
                      <a:pt x="442" y="339"/>
                    </a:cubicBezTo>
                    <a:cubicBezTo>
                      <a:pt x="472" y="274"/>
                      <a:pt x="468" y="197"/>
                      <a:pt x="426" y="135"/>
                    </a:cubicBezTo>
                    <a:cubicBezTo>
                      <a:pt x="378" y="73"/>
                      <a:pt x="313" y="48"/>
                      <a:pt x="246" y="48"/>
                    </a:cubicBezTo>
                    <a:cubicBezTo>
                      <a:pt x="214" y="48"/>
                      <a:pt x="182" y="53"/>
                      <a:pt x="151" y="64"/>
                    </a:cubicBezTo>
                    <a:lnTo>
                      <a:pt x="151" y="48"/>
                    </a:lnTo>
                    <a:cubicBezTo>
                      <a:pt x="146" y="16"/>
                      <a:pt x="121" y="0"/>
                      <a:pt x="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8" name="Google Shape;1558;p13"/>
              <p:cNvSpPr/>
              <p:nvPr/>
            </p:nvSpPr>
            <p:spPr>
              <a:xfrm>
                <a:off x="6156118" y="729345"/>
                <a:ext cx="55163" cy="8471"/>
              </a:xfrm>
              <a:custGeom>
                <a:avLst/>
                <a:gdLst/>
                <a:ahLst/>
                <a:cxnLst/>
                <a:rect l="l" t="t" r="r" b="b"/>
                <a:pathLst>
                  <a:path w="840" h="129" extrusionOk="0">
                    <a:moveTo>
                      <a:pt x="510" y="0"/>
                    </a:moveTo>
                    <a:cubicBezTo>
                      <a:pt x="361" y="0"/>
                      <a:pt x="209" y="10"/>
                      <a:pt x="65" y="27"/>
                    </a:cubicBezTo>
                    <a:cubicBezTo>
                      <a:pt x="7" y="33"/>
                      <a:pt x="0" y="124"/>
                      <a:pt x="65" y="124"/>
                    </a:cubicBezTo>
                    <a:cubicBezTo>
                      <a:pt x="251" y="124"/>
                      <a:pt x="438" y="128"/>
                      <a:pt x="623" y="128"/>
                    </a:cubicBezTo>
                    <a:cubicBezTo>
                      <a:pt x="669" y="128"/>
                      <a:pt x="715" y="128"/>
                      <a:pt x="761" y="127"/>
                    </a:cubicBezTo>
                    <a:cubicBezTo>
                      <a:pt x="839" y="127"/>
                      <a:pt x="839" y="17"/>
                      <a:pt x="761" y="11"/>
                    </a:cubicBezTo>
                    <a:cubicBezTo>
                      <a:pt x="679" y="3"/>
                      <a:pt x="595" y="0"/>
                      <a:pt x="5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9" name="Google Shape;1559;p13"/>
              <p:cNvSpPr/>
              <p:nvPr/>
            </p:nvSpPr>
            <p:spPr>
              <a:xfrm>
                <a:off x="6169908" y="663349"/>
                <a:ext cx="46297" cy="50172"/>
              </a:xfrm>
              <a:custGeom>
                <a:avLst/>
                <a:gdLst/>
                <a:ahLst/>
                <a:cxnLst/>
                <a:rect l="l" t="t" r="r" b="b"/>
                <a:pathLst>
                  <a:path w="705" h="764" extrusionOk="0">
                    <a:moveTo>
                      <a:pt x="295" y="139"/>
                    </a:moveTo>
                    <a:cubicBezTo>
                      <a:pt x="367" y="139"/>
                      <a:pt x="393" y="178"/>
                      <a:pt x="370" y="257"/>
                    </a:cubicBezTo>
                    <a:cubicBezTo>
                      <a:pt x="367" y="287"/>
                      <a:pt x="357" y="309"/>
                      <a:pt x="351" y="338"/>
                    </a:cubicBezTo>
                    <a:cubicBezTo>
                      <a:pt x="331" y="403"/>
                      <a:pt x="305" y="468"/>
                      <a:pt x="266" y="520"/>
                    </a:cubicBezTo>
                    <a:cubicBezTo>
                      <a:pt x="208" y="449"/>
                      <a:pt x="172" y="355"/>
                      <a:pt x="176" y="287"/>
                    </a:cubicBezTo>
                    <a:cubicBezTo>
                      <a:pt x="179" y="245"/>
                      <a:pt x="192" y="173"/>
                      <a:pt x="227" y="147"/>
                    </a:cubicBezTo>
                    <a:cubicBezTo>
                      <a:pt x="253" y="142"/>
                      <a:pt x="276" y="139"/>
                      <a:pt x="295" y="139"/>
                    </a:cubicBezTo>
                    <a:close/>
                    <a:moveTo>
                      <a:pt x="294" y="1"/>
                    </a:moveTo>
                    <a:cubicBezTo>
                      <a:pt x="232" y="1"/>
                      <a:pt x="166" y="31"/>
                      <a:pt x="114" y="96"/>
                    </a:cubicBezTo>
                    <a:cubicBezTo>
                      <a:pt x="1" y="241"/>
                      <a:pt x="46" y="452"/>
                      <a:pt x="153" y="594"/>
                    </a:cubicBezTo>
                    <a:cubicBezTo>
                      <a:pt x="127" y="601"/>
                      <a:pt x="104" y="607"/>
                      <a:pt x="78" y="607"/>
                    </a:cubicBezTo>
                    <a:cubicBezTo>
                      <a:pt x="76" y="607"/>
                      <a:pt x="74" y="607"/>
                      <a:pt x="72" y="607"/>
                    </a:cubicBezTo>
                    <a:cubicBezTo>
                      <a:pt x="27" y="607"/>
                      <a:pt x="32" y="679"/>
                      <a:pt x="78" y="682"/>
                    </a:cubicBezTo>
                    <a:cubicBezTo>
                      <a:pt x="91" y="684"/>
                      <a:pt x="104" y="686"/>
                      <a:pt x="117" y="686"/>
                    </a:cubicBezTo>
                    <a:cubicBezTo>
                      <a:pt x="151" y="686"/>
                      <a:pt x="184" y="677"/>
                      <a:pt x="218" y="662"/>
                    </a:cubicBezTo>
                    <a:cubicBezTo>
                      <a:pt x="283" y="723"/>
                      <a:pt x="385" y="763"/>
                      <a:pt x="478" y="763"/>
                    </a:cubicBezTo>
                    <a:cubicBezTo>
                      <a:pt x="579" y="763"/>
                      <a:pt x="670" y="716"/>
                      <a:pt x="694" y="594"/>
                    </a:cubicBezTo>
                    <a:cubicBezTo>
                      <a:pt x="705" y="551"/>
                      <a:pt x="668" y="517"/>
                      <a:pt x="632" y="517"/>
                    </a:cubicBezTo>
                    <a:cubicBezTo>
                      <a:pt x="614" y="517"/>
                      <a:pt x="596" y="525"/>
                      <a:pt x="584" y="546"/>
                    </a:cubicBezTo>
                    <a:cubicBezTo>
                      <a:pt x="548" y="614"/>
                      <a:pt x="502" y="642"/>
                      <a:pt x="454" y="642"/>
                    </a:cubicBezTo>
                    <a:cubicBezTo>
                      <a:pt x="411" y="642"/>
                      <a:pt x="366" y="620"/>
                      <a:pt x="325" y="585"/>
                    </a:cubicBezTo>
                    <a:cubicBezTo>
                      <a:pt x="419" y="494"/>
                      <a:pt x="470" y="348"/>
                      <a:pt x="480" y="228"/>
                    </a:cubicBezTo>
                    <a:cubicBezTo>
                      <a:pt x="490" y="86"/>
                      <a:pt x="398" y="1"/>
                      <a:pt x="2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60" name="Google Shape;1560;p13"/>
              <p:cNvSpPr/>
              <p:nvPr/>
            </p:nvSpPr>
            <p:spPr>
              <a:xfrm>
                <a:off x="6166493" y="742872"/>
                <a:ext cx="39665" cy="46757"/>
              </a:xfrm>
              <a:custGeom>
                <a:avLst/>
                <a:gdLst/>
                <a:ahLst/>
                <a:cxnLst/>
                <a:rect l="l" t="t" r="r" b="b"/>
                <a:pathLst>
                  <a:path w="604" h="712" extrusionOk="0">
                    <a:moveTo>
                      <a:pt x="385" y="0"/>
                    </a:moveTo>
                    <a:cubicBezTo>
                      <a:pt x="239" y="0"/>
                      <a:pt x="106" y="81"/>
                      <a:pt x="17" y="197"/>
                    </a:cubicBezTo>
                    <a:cubicBezTo>
                      <a:pt x="1" y="216"/>
                      <a:pt x="14" y="248"/>
                      <a:pt x="27" y="268"/>
                    </a:cubicBezTo>
                    <a:cubicBezTo>
                      <a:pt x="101" y="365"/>
                      <a:pt x="211" y="362"/>
                      <a:pt x="322" y="394"/>
                    </a:cubicBezTo>
                    <a:cubicBezTo>
                      <a:pt x="344" y="404"/>
                      <a:pt x="409" y="420"/>
                      <a:pt x="422" y="446"/>
                    </a:cubicBezTo>
                    <a:cubicBezTo>
                      <a:pt x="467" y="543"/>
                      <a:pt x="367" y="556"/>
                      <a:pt x="312" y="566"/>
                    </a:cubicBezTo>
                    <a:cubicBezTo>
                      <a:pt x="244" y="572"/>
                      <a:pt x="189" y="572"/>
                      <a:pt x="127" y="605"/>
                    </a:cubicBezTo>
                    <a:cubicBezTo>
                      <a:pt x="68" y="633"/>
                      <a:pt x="108" y="712"/>
                      <a:pt x="166" y="712"/>
                    </a:cubicBezTo>
                    <a:cubicBezTo>
                      <a:pt x="168" y="712"/>
                      <a:pt x="170" y="712"/>
                      <a:pt x="173" y="712"/>
                    </a:cubicBezTo>
                    <a:cubicBezTo>
                      <a:pt x="312" y="682"/>
                      <a:pt x="603" y="682"/>
                      <a:pt x="568" y="459"/>
                    </a:cubicBezTo>
                    <a:cubicBezTo>
                      <a:pt x="535" y="248"/>
                      <a:pt x="279" y="307"/>
                      <a:pt x="150" y="216"/>
                    </a:cubicBezTo>
                    <a:cubicBezTo>
                      <a:pt x="228" y="132"/>
                      <a:pt x="325" y="96"/>
                      <a:pt x="438" y="80"/>
                    </a:cubicBezTo>
                    <a:cubicBezTo>
                      <a:pt x="487" y="70"/>
                      <a:pt x="467" y="5"/>
                      <a:pt x="425" y="2"/>
                    </a:cubicBezTo>
                    <a:cubicBezTo>
                      <a:pt x="412" y="1"/>
                      <a:pt x="399" y="0"/>
                      <a:pt x="3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561" name="Google Shape;1561;p1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Font typeface="Vazirmatn"/>
              <a:buNone/>
              <a:defRPr>
                <a:latin typeface="Vazirmatn"/>
                <a:ea typeface="Vazirmatn"/>
                <a:cs typeface="Vazirmatn"/>
                <a:sym typeface="Vazirmat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Font typeface="Vazirmatn"/>
              <a:buNone/>
              <a:defRPr>
                <a:latin typeface="Vazirmatn"/>
                <a:ea typeface="Vazirmatn"/>
                <a:cs typeface="Vazirmatn"/>
                <a:sym typeface="Vazirmat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Font typeface="Vazirmatn"/>
              <a:buNone/>
              <a:defRPr>
                <a:latin typeface="Vazirmatn"/>
                <a:ea typeface="Vazirmatn"/>
                <a:cs typeface="Vazirmatn"/>
                <a:sym typeface="Vazirmat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Font typeface="Vazirmatn"/>
              <a:buNone/>
              <a:defRPr>
                <a:latin typeface="Vazirmatn"/>
                <a:ea typeface="Vazirmatn"/>
                <a:cs typeface="Vazirmatn"/>
                <a:sym typeface="Vazirmat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Font typeface="Vazirmatn"/>
              <a:buNone/>
              <a:defRPr>
                <a:latin typeface="Vazirmatn"/>
                <a:ea typeface="Vazirmatn"/>
                <a:cs typeface="Vazirmatn"/>
                <a:sym typeface="Vazirmat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Font typeface="Vazirmatn"/>
              <a:buNone/>
              <a:defRPr>
                <a:latin typeface="Vazirmatn"/>
                <a:ea typeface="Vazirmatn"/>
                <a:cs typeface="Vazirmatn"/>
                <a:sym typeface="Vazirmat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Font typeface="Vazirmatn"/>
              <a:buNone/>
              <a:defRPr>
                <a:latin typeface="Vazirmatn"/>
                <a:ea typeface="Vazirmatn"/>
                <a:cs typeface="Vazirmatn"/>
                <a:sym typeface="Vazirmat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Font typeface="Vazirmatn"/>
              <a:buNone/>
              <a:defRPr>
                <a:latin typeface="Vazirmatn"/>
                <a:ea typeface="Vazirmatn"/>
                <a:cs typeface="Vazirmatn"/>
                <a:sym typeface="Vazirmatn"/>
              </a:defRPr>
            </a:lvl9pPr>
          </a:lstStyle>
          <a:p>
            <a:endParaRPr/>
          </a:p>
        </p:txBody>
      </p:sp>
      <p:sp>
        <p:nvSpPr>
          <p:cNvPr id="1562" name="Google Shape;1562;p13"/>
          <p:cNvSpPr txBox="1">
            <a:spLocks noGrp="1"/>
          </p:cNvSpPr>
          <p:nvPr>
            <p:ph type="subTitle" idx="1"/>
          </p:nvPr>
        </p:nvSpPr>
        <p:spPr>
          <a:xfrm>
            <a:off x="1976967" y="2854545"/>
            <a:ext cx="362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3" name="Google Shape;1563;p13"/>
          <p:cNvSpPr txBox="1">
            <a:spLocks noGrp="1"/>
          </p:cNvSpPr>
          <p:nvPr>
            <p:ph type="subTitle" idx="2"/>
          </p:nvPr>
        </p:nvSpPr>
        <p:spPr>
          <a:xfrm>
            <a:off x="7611768" y="2854545"/>
            <a:ext cx="362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4" name="Google Shape;1564;p13"/>
          <p:cNvSpPr txBox="1">
            <a:spLocks noGrp="1"/>
          </p:cNvSpPr>
          <p:nvPr>
            <p:ph type="subTitle" idx="3"/>
          </p:nvPr>
        </p:nvSpPr>
        <p:spPr>
          <a:xfrm>
            <a:off x="1976967" y="5165467"/>
            <a:ext cx="362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5" name="Google Shape;1565;p13"/>
          <p:cNvSpPr txBox="1">
            <a:spLocks noGrp="1"/>
          </p:cNvSpPr>
          <p:nvPr>
            <p:ph type="subTitle" idx="4"/>
          </p:nvPr>
        </p:nvSpPr>
        <p:spPr>
          <a:xfrm>
            <a:off x="7611768" y="5165467"/>
            <a:ext cx="362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6" name="Google Shape;1566;p13"/>
          <p:cNvSpPr txBox="1">
            <a:spLocks noGrp="1"/>
          </p:cNvSpPr>
          <p:nvPr>
            <p:ph type="title" idx="5" hasCustomPrompt="1"/>
          </p:nvPr>
        </p:nvSpPr>
        <p:spPr>
          <a:xfrm>
            <a:off x="950967" y="2129100"/>
            <a:ext cx="1026000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5200" i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Vazirmatn"/>
              <a:buNone/>
              <a:defRPr sz="4000">
                <a:latin typeface="Vazirmatn"/>
                <a:ea typeface="Vazirmatn"/>
                <a:cs typeface="Vazirmatn"/>
                <a:sym typeface="Vazirmat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Vazirmatn"/>
              <a:buNone/>
              <a:defRPr sz="4000">
                <a:latin typeface="Vazirmatn"/>
                <a:ea typeface="Vazirmatn"/>
                <a:cs typeface="Vazirmatn"/>
                <a:sym typeface="Vazirmat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Vazirmatn"/>
              <a:buNone/>
              <a:defRPr sz="4000">
                <a:latin typeface="Vazirmatn"/>
                <a:ea typeface="Vazirmatn"/>
                <a:cs typeface="Vazirmatn"/>
                <a:sym typeface="Vazirmat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Vazirmatn"/>
              <a:buNone/>
              <a:defRPr sz="4000">
                <a:latin typeface="Vazirmatn"/>
                <a:ea typeface="Vazirmatn"/>
                <a:cs typeface="Vazirmatn"/>
                <a:sym typeface="Vazirmat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Vazirmatn"/>
              <a:buNone/>
              <a:defRPr sz="4000">
                <a:latin typeface="Vazirmatn"/>
                <a:ea typeface="Vazirmatn"/>
                <a:cs typeface="Vazirmatn"/>
                <a:sym typeface="Vazirmat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Vazirmatn"/>
              <a:buNone/>
              <a:defRPr sz="4000">
                <a:latin typeface="Vazirmatn"/>
                <a:ea typeface="Vazirmatn"/>
                <a:cs typeface="Vazirmatn"/>
                <a:sym typeface="Vazirmat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Vazirmatn"/>
              <a:buNone/>
              <a:defRPr sz="4000">
                <a:latin typeface="Vazirmatn"/>
                <a:ea typeface="Vazirmatn"/>
                <a:cs typeface="Vazirmatn"/>
                <a:sym typeface="Vazirmat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Vazirmatn"/>
              <a:buNone/>
              <a:defRPr sz="4000">
                <a:latin typeface="Vazirmatn"/>
                <a:ea typeface="Vazirmatn"/>
                <a:cs typeface="Vazirmatn"/>
                <a:sym typeface="Vazirmatn"/>
              </a:defRPr>
            </a:lvl9pPr>
          </a:lstStyle>
          <a:p>
            <a:r>
              <a:t>xx%</a:t>
            </a:r>
          </a:p>
        </p:txBody>
      </p:sp>
      <p:sp>
        <p:nvSpPr>
          <p:cNvPr id="1567" name="Google Shape;1567;p13"/>
          <p:cNvSpPr txBox="1">
            <a:spLocks noGrp="1"/>
          </p:cNvSpPr>
          <p:nvPr>
            <p:ph type="title" idx="6" hasCustomPrompt="1"/>
          </p:nvPr>
        </p:nvSpPr>
        <p:spPr>
          <a:xfrm>
            <a:off x="950967" y="4439233"/>
            <a:ext cx="1026000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5200" i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Vazirmatn"/>
              <a:buNone/>
              <a:defRPr sz="4000">
                <a:latin typeface="Vazirmatn"/>
                <a:ea typeface="Vazirmatn"/>
                <a:cs typeface="Vazirmatn"/>
                <a:sym typeface="Vazirmat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Vazirmatn"/>
              <a:buNone/>
              <a:defRPr sz="4000">
                <a:latin typeface="Vazirmatn"/>
                <a:ea typeface="Vazirmatn"/>
                <a:cs typeface="Vazirmatn"/>
                <a:sym typeface="Vazirmat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Vazirmatn"/>
              <a:buNone/>
              <a:defRPr sz="4000">
                <a:latin typeface="Vazirmatn"/>
                <a:ea typeface="Vazirmatn"/>
                <a:cs typeface="Vazirmatn"/>
                <a:sym typeface="Vazirmat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Vazirmatn"/>
              <a:buNone/>
              <a:defRPr sz="4000">
                <a:latin typeface="Vazirmatn"/>
                <a:ea typeface="Vazirmatn"/>
                <a:cs typeface="Vazirmatn"/>
                <a:sym typeface="Vazirmat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Vazirmatn"/>
              <a:buNone/>
              <a:defRPr sz="4000">
                <a:latin typeface="Vazirmatn"/>
                <a:ea typeface="Vazirmatn"/>
                <a:cs typeface="Vazirmatn"/>
                <a:sym typeface="Vazirmat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Vazirmatn"/>
              <a:buNone/>
              <a:defRPr sz="4000">
                <a:latin typeface="Vazirmatn"/>
                <a:ea typeface="Vazirmatn"/>
                <a:cs typeface="Vazirmatn"/>
                <a:sym typeface="Vazirmat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Vazirmatn"/>
              <a:buNone/>
              <a:defRPr sz="4000">
                <a:latin typeface="Vazirmatn"/>
                <a:ea typeface="Vazirmatn"/>
                <a:cs typeface="Vazirmatn"/>
                <a:sym typeface="Vazirmat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Vazirmatn"/>
              <a:buNone/>
              <a:defRPr sz="4000">
                <a:latin typeface="Vazirmatn"/>
                <a:ea typeface="Vazirmatn"/>
                <a:cs typeface="Vazirmatn"/>
                <a:sym typeface="Vazirmatn"/>
              </a:defRPr>
            </a:lvl9pPr>
          </a:lstStyle>
          <a:p>
            <a:r>
              <a:t>xx%</a:t>
            </a:r>
          </a:p>
        </p:txBody>
      </p:sp>
      <p:sp>
        <p:nvSpPr>
          <p:cNvPr id="1568" name="Google Shape;1568;p13"/>
          <p:cNvSpPr txBox="1">
            <a:spLocks noGrp="1"/>
          </p:cNvSpPr>
          <p:nvPr>
            <p:ph type="title" idx="7" hasCustomPrompt="1"/>
          </p:nvPr>
        </p:nvSpPr>
        <p:spPr>
          <a:xfrm>
            <a:off x="6585733" y="2129100"/>
            <a:ext cx="1026000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5200" i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Vazirmatn"/>
              <a:buNone/>
              <a:defRPr sz="4000">
                <a:latin typeface="Vazirmatn"/>
                <a:ea typeface="Vazirmatn"/>
                <a:cs typeface="Vazirmatn"/>
                <a:sym typeface="Vazirmat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Vazirmatn"/>
              <a:buNone/>
              <a:defRPr sz="4000">
                <a:latin typeface="Vazirmatn"/>
                <a:ea typeface="Vazirmatn"/>
                <a:cs typeface="Vazirmatn"/>
                <a:sym typeface="Vazirmat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Vazirmatn"/>
              <a:buNone/>
              <a:defRPr sz="4000">
                <a:latin typeface="Vazirmatn"/>
                <a:ea typeface="Vazirmatn"/>
                <a:cs typeface="Vazirmatn"/>
                <a:sym typeface="Vazirmat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Vazirmatn"/>
              <a:buNone/>
              <a:defRPr sz="4000">
                <a:latin typeface="Vazirmatn"/>
                <a:ea typeface="Vazirmatn"/>
                <a:cs typeface="Vazirmatn"/>
                <a:sym typeface="Vazirmat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Vazirmatn"/>
              <a:buNone/>
              <a:defRPr sz="4000">
                <a:latin typeface="Vazirmatn"/>
                <a:ea typeface="Vazirmatn"/>
                <a:cs typeface="Vazirmatn"/>
                <a:sym typeface="Vazirmat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Vazirmatn"/>
              <a:buNone/>
              <a:defRPr sz="4000">
                <a:latin typeface="Vazirmatn"/>
                <a:ea typeface="Vazirmatn"/>
                <a:cs typeface="Vazirmatn"/>
                <a:sym typeface="Vazirmat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Vazirmatn"/>
              <a:buNone/>
              <a:defRPr sz="4000">
                <a:latin typeface="Vazirmatn"/>
                <a:ea typeface="Vazirmatn"/>
                <a:cs typeface="Vazirmatn"/>
                <a:sym typeface="Vazirmat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Vazirmatn"/>
              <a:buNone/>
              <a:defRPr sz="4000">
                <a:latin typeface="Vazirmatn"/>
                <a:ea typeface="Vazirmatn"/>
                <a:cs typeface="Vazirmatn"/>
                <a:sym typeface="Vazirmatn"/>
              </a:defRPr>
            </a:lvl9pPr>
          </a:lstStyle>
          <a:p>
            <a:r>
              <a:t>xx%</a:t>
            </a:r>
          </a:p>
        </p:txBody>
      </p:sp>
      <p:sp>
        <p:nvSpPr>
          <p:cNvPr id="1569" name="Google Shape;1569;p13"/>
          <p:cNvSpPr txBox="1">
            <a:spLocks noGrp="1"/>
          </p:cNvSpPr>
          <p:nvPr>
            <p:ph type="title" idx="8" hasCustomPrompt="1"/>
          </p:nvPr>
        </p:nvSpPr>
        <p:spPr>
          <a:xfrm>
            <a:off x="6585733" y="4439233"/>
            <a:ext cx="1026000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5200" i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Vazirmatn"/>
              <a:buNone/>
              <a:defRPr sz="4000">
                <a:latin typeface="Vazirmatn"/>
                <a:ea typeface="Vazirmatn"/>
                <a:cs typeface="Vazirmatn"/>
                <a:sym typeface="Vazirmat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Vazirmatn"/>
              <a:buNone/>
              <a:defRPr sz="4000">
                <a:latin typeface="Vazirmatn"/>
                <a:ea typeface="Vazirmatn"/>
                <a:cs typeface="Vazirmatn"/>
                <a:sym typeface="Vazirmat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Vazirmatn"/>
              <a:buNone/>
              <a:defRPr sz="4000">
                <a:latin typeface="Vazirmatn"/>
                <a:ea typeface="Vazirmatn"/>
                <a:cs typeface="Vazirmatn"/>
                <a:sym typeface="Vazirmat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Vazirmatn"/>
              <a:buNone/>
              <a:defRPr sz="4000">
                <a:latin typeface="Vazirmatn"/>
                <a:ea typeface="Vazirmatn"/>
                <a:cs typeface="Vazirmatn"/>
                <a:sym typeface="Vazirmat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Vazirmatn"/>
              <a:buNone/>
              <a:defRPr sz="4000">
                <a:latin typeface="Vazirmatn"/>
                <a:ea typeface="Vazirmatn"/>
                <a:cs typeface="Vazirmatn"/>
                <a:sym typeface="Vazirmat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Vazirmatn"/>
              <a:buNone/>
              <a:defRPr sz="4000">
                <a:latin typeface="Vazirmatn"/>
                <a:ea typeface="Vazirmatn"/>
                <a:cs typeface="Vazirmatn"/>
                <a:sym typeface="Vazirmat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Vazirmatn"/>
              <a:buNone/>
              <a:defRPr sz="4000">
                <a:latin typeface="Vazirmatn"/>
                <a:ea typeface="Vazirmatn"/>
                <a:cs typeface="Vazirmatn"/>
                <a:sym typeface="Vazirmat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Vazirmatn"/>
              <a:buNone/>
              <a:defRPr sz="4000">
                <a:latin typeface="Vazirmatn"/>
                <a:ea typeface="Vazirmatn"/>
                <a:cs typeface="Vazirmatn"/>
                <a:sym typeface="Vazirmatn"/>
              </a:defRPr>
            </a:lvl9pPr>
          </a:lstStyle>
          <a:p>
            <a:r>
              <a:t>xx%</a:t>
            </a:r>
          </a:p>
        </p:txBody>
      </p:sp>
      <p:sp>
        <p:nvSpPr>
          <p:cNvPr id="1570" name="Google Shape;1570;p13"/>
          <p:cNvSpPr txBox="1">
            <a:spLocks noGrp="1"/>
          </p:cNvSpPr>
          <p:nvPr>
            <p:ph type="subTitle" idx="9"/>
          </p:nvPr>
        </p:nvSpPr>
        <p:spPr>
          <a:xfrm>
            <a:off x="1976967" y="1964333"/>
            <a:ext cx="3629200" cy="108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2933">
                <a:solidFill>
                  <a:schemeClr val="dk1"/>
                </a:solidFill>
                <a:latin typeface="Vazirmatn SemiBold"/>
                <a:ea typeface="Vazirmatn SemiBold"/>
                <a:cs typeface="Vazirmatn SemiBold"/>
                <a:sym typeface="Vazirmatn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9pPr>
          </a:lstStyle>
          <a:p>
            <a:endParaRPr/>
          </a:p>
        </p:txBody>
      </p:sp>
      <p:sp>
        <p:nvSpPr>
          <p:cNvPr id="1571" name="Google Shape;1571;p13"/>
          <p:cNvSpPr txBox="1">
            <a:spLocks noGrp="1"/>
          </p:cNvSpPr>
          <p:nvPr>
            <p:ph type="subTitle" idx="13"/>
          </p:nvPr>
        </p:nvSpPr>
        <p:spPr>
          <a:xfrm>
            <a:off x="7611767" y="1964985"/>
            <a:ext cx="3629200" cy="108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2933" b="1">
                <a:solidFill>
                  <a:schemeClr val="dk1"/>
                </a:solidFill>
                <a:latin typeface="Vazirmatn"/>
                <a:ea typeface="Vazirmatn"/>
                <a:cs typeface="Vazirmatn"/>
                <a:sym typeface="Vazirmat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9pPr>
          </a:lstStyle>
          <a:p>
            <a:endParaRPr/>
          </a:p>
        </p:txBody>
      </p:sp>
      <p:sp>
        <p:nvSpPr>
          <p:cNvPr id="1572" name="Google Shape;1572;p13"/>
          <p:cNvSpPr txBox="1">
            <a:spLocks noGrp="1"/>
          </p:cNvSpPr>
          <p:nvPr>
            <p:ph type="subTitle" idx="14"/>
          </p:nvPr>
        </p:nvSpPr>
        <p:spPr>
          <a:xfrm>
            <a:off x="1976967" y="4274901"/>
            <a:ext cx="3629200" cy="108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2933">
                <a:solidFill>
                  <a:schemeClr val="dk1"/>
                </a:solidFill>
                <a:latin typeface="Vazirmatn SemiBold"/>
                <a:ea typeface="Vazirmatn SemiBold"/>
                <a:cs typeface="Vazirmatn SemiBold"/>
                <a:sym typeface="Vazirmatn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9pPr>
          </a:lstStyle>
          <a:p>
            <a:endParaRPr/>
          </a:p>
        </p:txBody>
      </p:sp>
      <p:sp>
        <p:nvSpPr>
          <p:cNvPr id="1573" name="Google Shape;1573;p13"/>
          <p:cNvSpPr txBox="1">
            <a:spLocks noGrp="1"/>
          </p:cNvSpPr>
          <p:nvPr>
            <p:ph type="subTitle" idx="15"/>
          </p:nvPr>
        </p:nvSpPr>
        <p:spPr>
          <a:xfrm>
            <a:off x="7611767" y="4274905"/>
            <a:ext cx="3629200" cy="108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2933">
                <a:solidFill>
                  <a:schemeClr val="dk1"/>
                </a:solidFill>
                <a:latin typeface="Vazirmatn SemiBold"/>
                <a:ea typeface="Vazirmatn SemiBold"/>
                <a:cs typeface="Vazirmatn SemiBold"/>
                <a:sym typeface="Vazirmatn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874337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5" name="Google Shape;1575;p14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76" name="Google Shape;1576;p14"/>
          <p:cNvGrpSpPr/>
          <p:nvPr/>
        </p:nvGrpSpPr>
        <p:grpSpPr>
          <a:xfrm>
            <a:off x="89525" y="-487611"/>
            <a:ext cx="12751987" cy="7887705"/>
            <a:chOff x="67144" y="-365709"/>
            <a:chExt cx="9563990" cy="5915779"/>
          </a:xfrm>
        </p:grpSpPr>
        <p:grpSp>
          <p:nvGrpSpPr>
            <p:cNvPr id="1577" name="Google Shape;1577;p14"/>
            <p:cNvGrpSpPr/>
            <p:nvPr/>
          </p:nvGrpSpPr>
          <p:grpSpPr>
            <a:xfrm rot="1825564">
              <a:off x="3871890" y="-41457"/>
              <a:ext cx="1513122" cy="855162"/>
              <a:chOff x="4710963" y="556836"/>
              <a:chExt cx="599550" cy="338855"/>
            </a:xfrm>
          </p:grpSpPr>
          <p:sp>
            <p:nvSpPr>
              <p:cNvPr id="1578" name="Google Shape;1578;p14"/>
              <p:cNvSpPr/>
              <p:nvPr/>
            </p:nvSpPr>
            <p:spPr>
              <a:xfrm>
                <a:off x="4771180" y="608845"/>
                <a:ext cx="491277" cy="286847"/>
              </a:xfrm>
              <a:custGeom>
                <a:avLst/>
                <a:gdLst/>
                <a:ahLst/>
                <a:cxnLst/>
                <a:rect l="l" t="t" r="r" b="b"/>
                <a:pathLst>
                  <a:path w="7481" h="4368" extrusionOk="0">
                    <a:moveTo>
                      <a:pt x="3723" y="307"/>
                    </a:moveTo>
                    <a:lnTo>
                      <a:pt x="3723" y="307"/>
                    </a:lnTo>
                    <a:cubicBezTo>
                      <a:pt x="3690" y="602"/>
                      <a:pt x="3661" y="903"/>
                      <a:pt x="3635" y="1204"/>
                    </a:cubicBezTo>
                    <a:cubicBezTo>
                      <a:pt x="3441" y="1168"/>
                      <a:pt x="3253" y="1068"/>
                      <a:pt x="3078" y="919"/>
                    </a:cubicBezTo>
                    <a:cubicBezTo>
                      <a:pt x="3292" y="712"/>
                      <a:pt x="3506" y="508"/>
                      <a:pt x="3723" y="307"/>
                    </a:cubicBezTo>
                    <a:close/>
                    <a:moveTo>
                      <a:pt x="3813" y="248"/>
                    </a:moveTo>
                    <a:cubicBezTo>
                      <a:pt x="3985" y="508"/>
                      <a:pt x="4173" y="760"/>
                      <a:pt x="4364" y="1007"/>
                    </a:cubicBezTo>
                    <a:cubicBezTo>
                      <a:pt x="4178" y="1152"/>
                      <a:pt x="3979" y="1217"/>
                      <a:pt x="3788" y="1217"/>
                    </a:cubicBezTo>
                    <a:cubicBezTo>
                      <a:pt x="3784" y="1217"/>
                      <a:pt x="3779" y="1217"/>
                      <a:pt x="3775" y="1217"/>
                    </a:cubicBezTo>
                    <a:cubicBezTo>
                      <a:pt x="3791" y="893"/>
                      <a:pt x="3804" y="572"/>
                      <a:pt x="3813" y="248"/>
                    </a:cubicBezTo>
                    <a:close/>
                    <a:moveTo>
                      <a:pt x="3901" y="148"/>
                    </a:moveTo>
                    <a:cubicBezTo>
                      <a:pt x="4957" y="213"/>
                      <a:pt x="5994" y="527"/>
                      <a:pt x="6625" y="1428"/>
                    </a:cubicBezTo>
                    <a:cubicBezTo>
                      <a:pt x="7092" y="2089"/>
                      <a:pt x="7225" y="2808"/>
                      <a:pt x="7270" y="3563"/>
                    </a:cubicBezTo>
                    <a:cubicBezTo>
                      <a:pt x="7267" y="3563"/>
                      <a:pt x="7264" y="3569"/>
                      <a:pt x="7257" y="3575"/>
                    </a:cubicBezTo>
                    <a:cubicBezTo>
                      <a:pt x="7193" y="3509"/>
                      <a:pt x="7104" y="3442"/>
                      <a:pt x="7104" y="3442"/>
                    </a:cubicBezTo>
                    <a:lnTo>
                      <a:pt x="7104" y="3442"/>
                    </a:lnTo>
                    <a:cubicBezTo>
                      <a:pt x="7104" y="3442"/>
                      <a:pt x="7104" y="3442"/>
                      <a:pt x="7105" y="3443"/>
                    </a:cubicBezTo>
                    <a:cubicBezTo>
                      <a:pt x="7043" y="3401"/>
                      <a:pt x="6978" y="3355"/>
                      <a:pt x="6917" y="3310"/>
                    </a:cubicBezTo>
                    <a:cubicBezTo>
                      <a:pt x="6723" y="3164"/>
                      <a:pt x="6528" y="3018"/>
                      <a:pt x="6344" y="2863"/>
                    </a:cubicBezTo>
                    <a:cubicBezTo>
                      <a:pt x="6036" y="2607"/>
                      <a:pt x="5734" y="2335"/>
                      <a:pt x="5453" y="2053"/>
                    </a:cubicBezTo>
                    <a:cubicBezTo>
                      <a:pt x="4870" y="1470"/>
                      <a:pt x="4351" y="828"/>
                      <a:pt x="3885" y="148"/>
                    </a:cubicBezTo>
                    <a:close/>
                    <a:moveTo>
                      <a:pt x="3593" y="140"/>
                    </a:moveTo>
                    <a:cubicBezTo>
                      <a:pt x="3638" y="140"/>
                      <a:pt x="3682" y="140"/>
                      <a:pt x="3726" y="142"/>
                    </a:cubicBezTo>
                    <a:cubicBezTo>
                      <a:pt x="2537" y="1259"/>
                      <a:pt x="1358" y="2400"/>
                      <a:pt x="260" y="3614"/>
                    </a:cubicBezTo>
                    <a:cubicBezTo>
                      <a:pt x="318" y="2678"/>
                      <a:pt x="480" y="1781"/>
                      <a:pt x="1173" y="1052"/>
                    </a:cubicBezTo>
                    <a:cubicBezTo>
                      <a:pt x="1800" y="391"/>
                      <a:pt x="2705" y="140"/>
                      <a:pt x="3593" y="140"/>
                    </a:cubicBezTo>
                    <a:close/>
                    <a:moveTo>
                      <a:pt x="4422" y="1087"/>
                    </a:moveTo>
                    <a:cubicBezTo>
                      <a:pt x="4763" y="1518"/>
                      <a:pt x="5132" y="1923"/>
                      <a:pt x="5524" y="2302"/>
                    </a:cubicBezTo>
                    <a:cubicBezTo>
                      <a:pt x="5858" y="2623"/>
                      <a:pt x="6201" y="2921"/>
                      <a:pt x="6567" y="3206"/>
                    </a:cubicBezTo>
                    <a:cubicBezTo>
                      <a:pt x="6719" y="3326"/>
                      <a:pt x="6878" y="3446"/>
                      <a:pt x="7040" y="3559"/>
                    </a:cubicBezTo>
                    <a:cubicBezTo>
                      <a:pt x="7072" y="3582"/>
                      <a:pt x="7105" y="3608"/>
                      <a:pt x="7134" y="3631"/>
                    </a:cubicBezTo>
                    <a:cubicBezTo>
                      <a:pt x="6301" y="3666"/>
                      <a:pt x="5469" y="3699"/>
                      <a:pt x="4633" y="3712"/>
                    </a:cubicBezTo>
                    <a:lnTo>
                      <a:pt x="4633" y="3708"/>
                    </a:lnTo>
                    <a:cubicBezTo>
                      <a:pt x="4510" y="3316"/>
                      <a:pt x="4079" y="2966"/>
                      <a:pt x="3655" y="2966"/>
                    </a:cubicBezTo>
                    <a:cubicBezTo>
                      <a:pt x="3700" y="2419"/>
                      <a:pt x="3739" y="1875"/>
                      <a:pt x="3768" y="1324"/>
                    </a:cubicBezTo>
                    <a:cubicBezTo>
                      <a:pt x="4001" y="1324"/>
                      <a:pt x="4238" y="1237"/>
                      <a:pt x="4422" y="1087"/>
                    </a:cubicBezTo>
                    <a:close/>
                    <a:moveTo>
                      <a:pt x="3039" y="955"/>
                    </a:moveTo>
                    <a:cubicBezTo>
                      <a:pt x="3182" y="1165"/>
                      <a:pt x="3396" y="1279"/>
                      <a:pt x="3626" y="1311"/>
                    </a:cubicBezTo>
                    <a:cubicBezTo>
                      <a:pt x="3557" y="2105"/>
                      <a:pt x="3512" y="2905"/>
                      <a:pt x="3473" y="3699"/>
                    </a:cubicBezTo>
                    <a:cubicBezTo>
                      <a:pt x="3473" y="3708"/>
                      <a:pt x="3473" y="3712"/>
                      <a:pt x="3476" y="3721"/>
                    </a:cubicBezTo>
                    <a:cubicBezTo>
                      <a:pt x="2424" y="3712"/>
                      <a:pt x="1374" y="3673"/>
                      <a:pt x="321" y="3650"/>
                    </a:cubicBezTo>
                    <a:cubicBezTo>
                      <a:pt x="1225" y="2749"/>
                      <a:pt x="2119" y="1842"/>
                      <a:pt x="3039" y="955"/>
                    </a:cubicBezTo>
                    <a:close/>
                    <a:moveTo>
                      <a:pt x="3651" y="3031"/>
                    </a:moveTo>
                    <a:cubicBezTo>
                      <a:pt x="4060" y="3122"/>
                      <a:pt x="4354" y="3316"/>
                      <a:pt x="4542" y="3712"/>
                    </a:cubicBezTo>
                    <a:cubicBezTo>
                      <a:pt x="4290" y="3721"/>
                      <a:pt x="4043" y="3721"/>
                      <a:pt x="3791" y="3721"/>
                    </a:cubicBezTo>
                    <a:lnTo>
                      <a:pt x="3590" y="3721"/>
                    </a:lnTo>
                    <a:cubicBezTo>
                      <a:pt x="3593" y="3715"/>
                      <a:pt x="3593" y="3708"/>
                      <a:pt x="3593" y="3699"/>
                    </a:cubicBezTo>
                    <a:cubicBezTo>
                      <a:pt x="3613" y="3478"/>
                      <a:pt x="3629" y="3255"/>
                      <a:pt x="3651" y="3031"/>
                    </a:cubicBezTo>
                    <a:close/>
                    <a:moveTo>
                      <a:pt x="3655" y="1"/>
                    </a:moveTo>
                    <a:cubicBezTo>
                      <a:pt x="2555" y="1"/>
                      <a:pt x="1466" y="376"/>
                      <a:pt x="810" y="1298"/>
                    </a:cubicBezTo>
                    <a:cubicBezTo>
                      <a:pt x="227" y="2118"/>
                      <a:pt x="0" y="3261"/>
                      <a:pt x="179" y="4246"/>
                    </a:cubicBezTo>
                    <a:cubicBezTo>
                      <a:pt x="182" y="4261"/>
                      <a:pt x="194" y="4267"/>
                      <a:pt x="206" y="4267"/>
                    </a:cubicBezTo>
                    <a:cubicBezTo>
                      <a:pt x="221" y="4267"/>
                      <a:pt x="237" y="4257"/>
                      <a:pt x="237" y="4240"/>
                    </a:cubicBezTo>
                    <a:cubicBezTo>
                      <a:pt x="243" y="4068"/>
                      <a:pt x="250" y="3903"/>
                      <a:pt x="260" y="3731"/>
                    </a:cubicBezTo>
                    <a:cubicBezTo>
                      <a:pt x="1395" y="3834"/>
                      <a:pt x="2546" y="3877"/>
                      <a:pt x="3697" y="3877"/>
                    </a:cubicBezTo>
                    <a:cubicBezTo>
                      <a:pt x="4902" y="3877"/>
                      <a:pt x="6107" y="3830"/>
                      <a:pt x="7296" y="3754"/>
                    </a:cubicBezTo>
                    <a:cubicBezTo>
                      <a:pt x="7302" y="3935"/>
                      <a:pt x="7306" y="4116"/>
                      <a:pt x="7312" y="4304"/>
                    </a:cubicBezTo>
                    <a:cubicBezTo>
                      <a:pt x="7312" y="4346"/>
                      <a:pt x="7345" y="4368"/>
                      <a:pt x="7379" y="4368"/>
                    </a:cubicBezTo>
                    <a:cubicBezTo>
                      <a:pt x="7412" y="4368"/>
                      <a:pt x="7445" y="4346"/>
                      <a:pt x="7445" y="4304"/>
                    </a:cubicBezTo>
                    <a:cubicBezTo>
                      <a:pt x="7442" y="4113"/>
                      <a:pt x="7435" y="3925"/>
                      <a:pt x="7429" y="3741"/>
                    </a:cubicBezTo>
                    <a:cubicBezTo>
                      <a:pt x="7481" y="3724"/>
                      <a:pt x="7481" y="3627"/>
                      <a:pt x="7416" y="3618"/>
                    </a:cubicBezTo>
                    <a:cubicBezTo>
                      <a:pt x="7383" y="3002"/>
                      <a:pt x="7302" y="2409"/>
                      <a:pt x="7021" y="1826"/>
                    </a:cubicBezTo>
                    <a:cubicBezTo>
                      <a:pt x="6674" y="1117"/>
                      <a:pt x="6104" y="556"/>
                      <a:pt x="5359" y="294"/>
                    </a:cubicBezTo>
                    <a:cubicBezTo>
                      <a:pt x="4830" y="107"/>
                      <a:pt x="4241" y="1"/>
                      <a:pt x="36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9" name="Google Shape;1579;p14"/>
              <p:cNvSpPr/>
              <p:nvPr/>
            </p:nvSpPr>
            <p:spPr>
              <a:xfrm>
                <a:off x="4710963" y="837171"/>
                <a:ext cx="32835" cy="49712"/>
              </a:xfrm>
              <a:custGeom>
                <a:avLst/>
                <a:gdLst/>
                <a:ahLst/>
                <a:cxnLst/>
                <a:rect l="l" t="t" r="r" b="b"/>
                <a:pathLst>
                  <a:path w="500" h="757" extrusionOk="0">
                    <a:moveTo>
                      <a:pt x="224" y="179"/>
                    </a:moveTo>
                    <a:cubicBezTo>
                      <a:pt x="253" y="270"/>
                      <a:pt x="282" y="364"/>
                      <a:pt x="315" y="455"/>
                    </a:cubicBezTo>
                    <a:cubicBezTo>
                      <a:pt x="260" y="455"/>
                      <a:pt x="205" y="461"/>
                      <a:pt x="153" y="471"/>
                    </a:cubicBezTo>
                    <a:cubicBezTo>
                      <a:pt x="156" y="448"/>
                      <a:pt x="163" y="429"/>
                      <a:pt x="169" y="413"/>
                    </a:cubicBezTo>
                    <a:cubicBezTo>
                      <a:pt x="182" y="361"/>
                      <a:pt x="195" y="251"/>
                      <a:pt x="224" y="179"/>
                    </a:cubicBezTo>
                    <a:close/>
                    <a:moveTo>
                      <a:pt x="241" y="0"/>
                    </a:moveTo>
                    <a:cubicBezTo>
                      <a:pt x="233" y="0"/>
                      <a:pt x="223" y="2"/>
                      <a:pt x="214" y="8"/>
                    </a:cubicBezTo>
                    <a:cubicBezTo>
                      <a:pt x="117" y="69"/>
                      <a:pt x="114" y="179"/>
                      <a:pt x="88" y="283"/>
                    </a:cubicBezTo>
                    <a:cubicBezTo>
                      <a:pt x="75" y="348"/>
                      <a:pt x="59" y="416"/>
                      <a:pt x="43" y="487"/>
                    </a:cubicBezTo>
                    <a:lnTo>
                      <a:pt x="33" y="487"/>
                    </a:lnTo>
                    <a:cubicBezTo>
                      <a:pt x="1" y="490"/>
                      <a:pt x="4" y="539"/>
                      <a:pt x="33" y="546"/>
                    </a:cubicBezTo>
                    <a:cubicBezTo>
                      <a:pt x="20" y="607"/>
                      <a:pt x="10" y="665"/>
                      <a:pt x="7" y="724"/>
                    </a:cubicBezTo>
                    <a:cubicBezTo>
                      <a:pt x="5" y="746"/>
                      <a:pt x="20" y="757"/>
                      <a:pt x="36" y="757"/>
                    </a:cubicBezTo>
                    <a:cubicBezTo>
                      <a:pt x="51" y="757"/>
                      <a:pt x="66" y="749"/>
                      <a:pt x="72" y="733"/>
                    </a:cubicBezTo>
                    <a:cubicBezTo>
                      <a:pt x="98" y="672"/>
                      <a:pt x="114" y="610"/>
                      <a:pt x="127" y="546"/>
                    </a:cubicBezTo>
                    <a:cubicBezTo>
                      <a:pt x="198" y="546"/>
                      <a:pt x="270" y="546"/>
                      <a:pt x="341" y="539"/>
                    </a:cubicBezTo>
                    <a:cubicBezTo>
                      <a:pt x="357" y="584"/>
                      <a:pt x="376" y="633"/>
                      <a:pt x="396" y="672"/>
                    </a:cubicBezTo>
                    <a:cubicBezTo>
                      <a:pt x="407" y="693"/>
                      <a:pt x="424" y="701"/>
                      <a:pt x="441" y="701"/>
                    </a:cubicBezTo>
                    <a:cubicBezTo>
                      <a:pt x="470" y="701"/>
                      <a:pt x="499" y="673"/>
                      <a:pt x="493" y="639"/>
                    </a:cubicBezTo>
                    <a:cubicBezTo>
                      <a:pt x="451" y="439"/>
                      <a:pt x="363" y="238"/>
                      <a:pt x="295" y="40"/>
                    </a:cubicBezTo>
                    <a:cubicBezTo>
                      <a:pt x="286" y="17"/>
                      <a:pt x="265" y="0"/>
                      <a:pt x="2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0" name="Google Shape;1580;p14"/>
              <p:cNvSpPr/>
              <p:nvPr/>
            </p:nvSpPr>
            <p:spPr>
              <a:xfrm>
                <a:off x="5018354" y="556836"/>
                <a:ext cx="37104" cy="34739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29" extrusionOk="0">
                    <a:moveTo>
                      <a:pt x="271" y="1"/>
                    </a:moveTo>
                    <a:cubicBezTo>
                      <a:pt x="131" y="1"/>
                      <a:pt x="0" y="163"/>
                      <a:pt x="23" y="295"/>
                    </a:cubicBezTo>
                    <a:cubicBezTo>
                      <a:pt x="47" y="457"/>
                      <a:pt x="170" y="529"/>
                      <a:pt x="304" y="529"/>
                    </a:cubicBezTo>
                    <a:cubicBezTo>
                      <a:pt x="377" y="529"/>
                      <a:pt x="454" y="507"/>
                      <a:pt x="519" y="467"/>
                    </a:cubicBezTo>
                    <a:cubicBezTo>
                      <a:pt x="564" y="440"/>
                      <a:pt x="540" y="372"/>
                      <a:pt x="490" y="372"/>
                    </a:cubicBezTo>
                    <a:cubicBezTo>
                      <a:pt x="486" y="372"/>
                      <a:pt x="481" y="372"/>
                      <a:pt x="477" y="373"/>
                    </a:cubicBezTo>
                    <a:cubicBezTo>
                      <a:pt x="416" y="387"/>
                      <a:pt x="353" y="422"/>
                      <a:pt x="288" y="422"/>
                    </a:cubicBezTo>
                    <a:cubicBezTo>
                      <a:pt x="276" y="422"/>
                      <a:pt x="265" y="421"/>
                      <a:pt x="254" y="418"/>
                    </a:cubicBezTo>
                    <a:cubicBezTo>
                      <a:pt x="198" y="405"/>
                      <a:pt x="150" y="357"/>
                      <a:pt x="137" y="302"/>
                    </a:cubicBezTo>
                    <a:cubicBezTo>
                      <a:pt x="121" y="237"/>
                      <a:pt x="147" y="175"/>
                      <a:pt x="198" y="140"/>
                    </a:cubicBezTo>
                    <a:cubicBezTo>
                      <a:pt x="247" y="101"/>
                      <a:pt x="299" y="107"/>
                      <a:pt x="357" y="101"/>
                    </a:cubicBezTo>
                    <a:cubicBezTo>
                      <a:pt x="393" y="101"/>
                      <a:pt x="406" y="52"/>
                      <a:pt x="373" y="33"/>
                    </a:cubicBezTo>
                    <a:cubicBezTo>
                      <a:pt x="340" y="11"/>
                      <a:pt x="305" y="1"/>
                      <a:pt x="2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1" name="Google Shape;1581;p14"/>
              <p:cNvSpPr/>
              <p:nvPr/>
            </p:nvSpPr>
            <p:spPr>
              <a:xfrm>
                <a:off x="5276824" y="836514"/>
                <a:ext cx="33689" cy="49778"/>
              </a:xfrm>
              <a:custGeom>
                <a:avLst/>
                <a:gdLst/>
                <a:ahLst/>
                <a:cxnLst/>
                <a:rect l="l" t="t" r="r" b="b"/>
                <a:pathLst>
                  <a:path w="513" h="758" extrusionOk="0">
                    <a:moveTo>
                      <a:pt x="238" y="101"/>
                    </a:moveTo>
                    <a:cubicBezTo>
                      <a:pt x="267" y="101"/>
                      <a:pt x="294" y="110"/>
                      <a:pt x="315" y="131"/>
                    </a:cubicBezTo>
                    <a:cubicBezTo>
                      <a:pt x="390" y="209"/>
                      <a:pt x="189" y="274"/>
                      <a:pt x="134" y="306"/>
                    </a:cubicBezTo>
                    <a:cubicBezTo>
                      <a:pt x="124" y="309"/>
                      <a:pt x="121" y="316"/>
                      <a:pt x="118" y="326"/>
                    </a:cubicBezTo>
                    <a:cubicBezTo>
                      <a:pt x="114" y="270"/>
                      <a:pt x="114" y="212"/>
                      <a:pt x="108" y="160"/>
                    </a:cubicBezTo>
                    <a:cubicBezTo>
                      <a:pt x="142" y="124"/>
                      <a:pt x="192" y="101"/>
                      <a:pt x="238" y="101"/>
                    </a:cubicBezTo>
                    <a:close/>
                    <a:moveTo>
                      <a:pt x="118" y="394"/>
                    </a:moveTo>
                    <a:cubicBezTo>
                      <a:pt x="124" y="407"/>
                      <a:pt x="140" y="419"/>
                      <a:pt x="163" y="419"/>
                    </a:cubicBezTo>
                    <a:cubicBezTo>
                      <a:pt x="172" y="419"/>
                      <a:pt x="182" y="419"/>
                      <a:pt x="192" y="419"/>
                    </a:cubicBezTo>
                    <a:cubicBezTo>
                      <a:pt x="272" y="419"/>
                      <a:pt x="368" y="434"/>
                      <a:pt x="373" y="530"/>
                    </a:cubicBezTo>
                    <a:cubicBezTo>
                      <a:pt x="373" y="619"/>
                      <a:pt x="292" y="640"/>
                      <a:pt x="208" y="640"/>
                    </a:cubicBezTo>
                    <a:cubicBezTo>
                      <a:pt x="175" y="640"/>
                      <a:pt x="143" y="637"/>
                      <a:pt x="114" y="633"/>
                    </a:cubicBezTo>
                    <a:cubicBezTo>
                      <a:pt x="114" y="630"/>
                      <a:pt x="118" y="620"/>
                      <a:pt x="118" y="617"/>
                    </a:cubicBezTo>
                    <a:cubicBezTo>
                      <a:pt x="121" y="546"/>
                      <a:pt x="121" y="471"/>
                      <a:pt x="118" y="394"/>
                    </a:cubicBezTo>
                    <a:close/>
                    <a:moveTo>
                      <a:pt x="271" y="0"/>
                    </a:moveTo>
                    <a:cubicBezTo>
                      <a:pt x="198" y="0"/>
                      <a:pt x="118" y="22"/>
                      <a:pt x="69" y="63"/>
                    </a:cubicBezTo>
                    <a:cubicBezTo>
                      <a:pt x="67" y="63"/>
                      <a:pt x="64" y="63"/>
                      <a:pt x="62" y="63"/>
                    </a:cubicBezTo>
                    <a:cubicBezTo>
                      <a:pt x="44" y="63"/>
                      <a:pt x="27" y="73"/>
                      <a:pt x="27" y="99"/>
                    </a:cubicBezTo>
                    <a:cubicBezTo>
                      <a:pt x="11" y="270"/>
                      <a:pt x="4" y="449"/>
                      <a:pt x="11" y="614"/>
                    </a:cubicBezTo>
                    <a:cubicBezTo>
                      <a:pt x="11" y="627"/>
                      <a:pt x="17" y="637"/>
                      <a:pt x="24" y="646"/>
                    </a:cubicBezTo>
                    <a:cubicBezTo>
                      <a:pt x="1" y="679"/>
                      <a:pt x="4" y="740"/>
                      <a:pt x="53" y="747"/>
                    </a:cubicBezTo>
                    <a:cubicBezTo>
                      <a:pt x="90" y="753"/>
                      <a:pt x="133" y="758"/>
                      <a:pt x="178" y="758"/>
                    </a:cubicBezTo>
                    <a:cubicBezTo>
                      <a:pt x="328" y="758"/>
                      <a:pt x="494" y="708"/>
                      <a:pt x="506" y="533"/>
                    </a:cubicBezTo>
                    <a:cubicBezTo>
                      <a:pt x="513" y="423"/>
                      <a:pt x="441" y="358"/>
                      <a:pt x="348" y="326"/>
                    </a:cubicBezTo>
                    <a:cubicBezTo>
                      <a:pt x="383" y="303"/>
                      <a:pt x="416" y="274"/>
                      <a:pt x="432" y="232"/>
                    </a:cubicBezTo>
                    <a:cubicBezTo>
                      <a:pt x="464" y="164"/>
                      <a:pt x="461" y="79"/>
                      <a:pt x="396" y="31"/>
                    </a:cubicBezTo>
                    <a:cubicBezTo>
                      <a:pt x="365" y="10"/>
                      <a:pt x="319" y="0"/>
                      <a:pt x="2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582" name="Google Shape;1582;p14"/>
            <p:cNvSpPr/>
            <p:nvPr/>
          </p:nvSpPr>
          <p:spPr>
            <a:xfrm rot="1849050">
              <a:off x="7969469" y="1396304"/>
              <a:ext cx="1226666" cy="791204"/>
            </a:xfrm>
            <a:custGeom>
              <a:avLst/>
              <a:gdLst/>
              <a:ahLst/>
              <a:cxnLst/>
              <a:rect l="l" t="t" r="r" b="b"/>
              <a:pathLst>
                <a:path w="7786" h="5022" extrusionOk="0">
                  <a:moveTo>
                    <a:pt x="7390" y="3916"/>
                  </a:moveTo>
                  <a:cubicBezTo>
                    <a:pt x="7471" y="4052"/>
                    <a:pt x="7559" y="4188"/>
                    <a:pt x="7633" y="4327"/>
                  </a:cubicBezTo>
                  <a:cubicBezTo>
                    <a:pt x="7552" y="4327"/>
                    <a:pt x="7468" y="4331"/>
                    <a:pt x="7387" y="4331"/>
                  </a:cubicBezTo>
                  <a:cubicBezTo>
                    <a:pt x="7380" y="4191"/>
                    <a:pt x="7384" y="4055"/>
                    <a:pt x="7390" y="3916"/>
                  </a:cubicBezTo>
                  <a:close/>
                  <a:moveTo>
                    <a:pt x="7011" y="3359"/>
                  </a:moveTo>
                  <a:cubicBezTo>
                    <a:pt x="7111" y="3501"/>
                    <a:pt x="7212" y="3647"/>
                    <a:pt x="7306" y="3793"/>
                  </a:cubicBezTo>
                  <a:cubicBezTo>
                    <a:pt x="7290" y="3971"/>
                    <a:pt x="7299" y="4153"/>
                    <a:pt x="7319" y="4334"/>
                  </a:cubicBezTo>
                  <a:cubicBezTo>
                    <a:pt x="7212" y="4337"/>
                    <a:pt x="7105" y="4337"/>
                    <a:pt x="6998" y="4344"/>
                  </a:cubicBezTo>
                  <a:cubicBezTo>
                    <a:pt x="7014" y="4013"/>
                    <a:pt x="7027" y="3683"/>
                    <a:pt x="7011" y="3359"/>
                  </a:cubicBezTo>
                  <a:close/>
                  <a:moveTo>
                    <a:pt x="6451" y="2659"/>
                  </a:moveTo>
                  <a:lnTo>
                    <a:pt x="6451" y="2659"/>
                  </a:lnTo>
                  <a:cubicBezTo>
                    <a:pt x="6626" y="2837"/>
                    <a:pt x="6781" y="3041"/>
                    <a:pt x="6920" y="3232"/>
                  </a:cubicBezTo>
                  <a:cubicBezTo>
                    <a:pt x="6894" y="3592"/>
                    <a:pt x="6911" y="3971"/>
                    <a:pt x="6927" y="4334"/>
                  </a:cubicBezTo>
                  <a:cubicBezTo>
                    <a:pt x="6797" y="4344"/>
                    <a:pt x="6661" y="4347"/>
                    <a:pt x="6528" y="4347"/>
                  </a:cubicBezTo>
                  <a:cubicBezTo>
                    <a:pt x="6574" y="3793"/>
                    <a:pt x="6554" y="3210"/>
                    <a:pt x="6451" y="2659"/>
                  </a:cubicBezTo>
                  <a:close/>
                  <a:moveTo>
                    <a:pt x="5890" y="2296"/>
                  </a:moveTo>
                  <a:lnTo>
                    <a:pt x="5890" y="2296"/>
                  </a:lnTo>
                  <a:cubicBezTo>
                    <a:pt x="5926" y="2309"/>
                    <a:pt x="5961" y="2322"/>
                    <a:pt x="5997" y="2338"/>
                  </a:cubicBezTo>
                  <a:cubicBezTo>
                    <a:pt x="6120" y="2390"/>
                    <a:pt x="6234" y="2468"/>
                    <a:pt x="6337" y="2555"/>
                  </a:cubicBezTo>
                  <a:cubicBezTo>
                    <a:pt x="6334" y="2565"/>
                    <a:pt x="6334" y="2568"/>
                    <a:pt x="6334" y="2578"/>
                  </a:cubicBezTo>
                  <a:cubicBezTo>
                    <a:pt x="6402" y="3171"/>
                    <a:pt x="6451" y="3754"/>
                    <a:pt x="6460" y="4353"/>
                  </a:cubicBezTo>
                  <a:cubicBezTo>
                    <a:pt x="6318" y="4353"/>
                    <a:pt x="6172" y="4360"/>
                    <a:pt x="6026" y="4363"/>
                  </a:cubicBezTo>
                  <a:cubicBezTo>
                    <a:pt x="6062" y="3686"/>
                    <a:pt x="5974" y="2967"/>
                    <a:pt x="5890" y="2296"/>
                  </a:cubicBezTo>
                  <a:close/>
                  <a:moveTo>
                    <a:pt x="5689" y="2268"/>
                  </a:moveTo>
                  <a:cubicBezTo>
                    <a:pt x="5718" y="2268"/>
                    <a:pt x="5747" y="2270"/>
                    <a:pt x="5777" y="2274"/>
                  </a:cubicBezTo>
                  <a:lnTo>
                    <a:pt x="5777" y="2280"/>
                  </a:lnTo>
                  <a:cubicBezTo>
                    <a:pt x="5864" y="2970"/>
                    <a:pt x="5848" y="3680"/>
                    <a:pt x="5955" y="4363"/>
                  </a:cubicBezTo>
                  <a:cubicBezTo>
                    <a:pt x="5835" y="4366"/>
                    <a:pt x="5718" y="4370"/>
                    <a:pt x="5599" y="4370"/>
                  </a:cubicBezTo>
                  <a:cubicBezTo>
                    <a:pt x="5592" y="3680"/>
                    <a:pt x="5550" y="2977"/>
                    <a:pt x="5501" y="2290"/>
                  </a:cubicBezTo>
                  <a:cubicBezTo>
                    <a:pt x="5561" y="2276"/>
                    <a:pt x="5624" y="2268"/>
                    <a:pt x="5689" y="2268"/>
                  </a:cubicBezTo>
                  <a:close/>
                  <a:moveTo>
                    <a:pt x="5407" y="2316"/>
                  </a:moveTo>
                  <a:cubicBezTo>
                    <a:pt x="5427" y="3002"/>
                    <a:pt x="5469" y="3693"/>
                    <a:pt x="5553" y="4370"/>
                  </a:cubicBezTo>
                  <a:cubicBezTo>
                    <a:pt x="5411" y="4379"/>
                    <a:pt x="5268" y="4379"/>
                    <a:pt x="5132" y="4383"/>
                  </a:cubicBezTo>
                  <a:cubicBezTo>
                    <a:pt x="5184" y="3761"/>
                    <a:pt x="5145" y="3132"/>
                    <a:pt x="5048" y="2513"/>
                  </a:cubicBezTo>
                  <a:lnTo>
                    <a:pt x="5048" y="2507"/>
                  </a:lnTo>
                  <a:cubicBezTo>
                    <a:pt x="5164" y="2432"/>
                    <a:pt x="5281" y="2361"/>
                    <a:pt x="5407" y="2316"/>
                  </a:cubicBezTo>
                  <a:close/>
                  <a:moveTo>
                    <a:pt x="4944" y="2581"/>
                  </a:moveTo>
                  <a:cubicBezTo>
                    <a:pt x="5048" y="3181"/>
                    <a:pt x="5071" y="3777"/>
                    <a:pt x="5064" y="4386"/>
                  </a:cubicBezTo>
                  <a:cubicBezTo>
                    <a:pt x="4960" y="4392"/>
                    <a:pt x="4860" y="4392"/>
                    <a:pt x="4756" y="4395"/>
                  </a:cubicBezTo>
                  <a:lnTo>
                    <a:pt x="4756" y="4392"/>
                  </a:lnTo>
                  <a:cubicBezTo>
                    <a:pt x="4773" y="3835"/>
                    <a:pt x="4756" y="3278"/>
                    <a:pt x="4740" y="2727"/>
                  </a:cubicBezTo>
                  <a:cubicBezTo>
                    <a:pt x="4766" y="2708"/>
                    <a:pt x="4792" y="2691"/>
                    <a:pt x="4815" y="2669"/>
                  </a:cubicBezTo>
                  <a:cubicBezTo>
                    <a:pt x="4860" y="2643"/>
                    <a:pt x="4902" y="2610"/>
                    <a:pt x="4944" y="2581"/>
                  </a:cubicBezTo>
                  <a:close/>
                  <a:moveTo>
                    <a:pt x="4643" y="2792"/>
                  </a:moveTo>
                  <a:cubicBezTo>
                    <a:pt x="4653" y="3323"/>
                    <a:pt x="4666" y="3854"/>
                    <a:pt x="4708" y="4386"/>
                  </a:cubicBezTo>
                  <a:lnTo>
                    <a:pt x="4708" y="4392"/>
                  </a:lnTo>
                  <a:cubicBezTo>
                    <a:pt x="4620" y="4395"/>
                    <a:pt x="4533" y="4399"/>
                    <a:pt x="4442" y="4399"/>
                  </a:cubicBezTo>
                  <a:lnTo>
                    <a:pt x="4442" y="4392"/>
                  </a:lnTo>
                  <a:cubicBezTo>
                    <a:pt x="4436" y="4023"/>
                    <a:pt x="4419" y="3650"/>
                    <a:pt x="4406" y="3281"/>
                  </a:cubicBezTo>
                  <a:cubicBezTo>
                    <a:pt x="4403" y="3177"/>
                    <a:pt x="4442" y="2993"/>
                    <a:pt x="4358" y="2918"/>
                  </a:cubicBezTo>
                  <a:cubicBezTo>
                    <a:pt x="4458" y="2902"/>
                    <a:pt x="4552" y="2847"/>
                    <a:pt x="4643" y="2792"/>
                  </a:cubicBezTo>
                  <a:close/>
                  <a:moveTo>
                    <a:pt x="4066" y="2853"/>
                  </a:moveTo>
                  <a:cubicBezTo>
                    <a:pt x="4092" y="2870"/>
                    <a:pt x="4118" y="2886"/>
                    <a:pt x="4147" y="2896"/>
                  </a:cubicBezTo>
                  <a:cubicBezTo>
                    <a:pt x="4193" y="2912"/>
                    <a:pt x="4232" y="2921"/>
                    <a:pt x="4277" y="2925"/>
                  </a:cubicBezTo>
                  <a:cubicBezTo>
                    <a:pt x="4277" y="2934"/>
                    <a:pt x="4280" y="2938"/>
                    <a:pt x="4290" y="2941"/>
                  </a:cubicBezTo>
                  <a:cubicBezTo>
                    <a:pt x="4400" y="2999"/>
                    <a:pt x="4342" y="3576"/>
                    <a:pt x="4342" y="3696"/>
                  </a:cubicBezTo>
                  <a:cubicBezTo>
                    <a:pt x="4345" y="3929"/>
                    <a:pt x="4351" y="4159"/>
                    <a:pt x="4358" y="4395"/>
                  </a:cubicBezTo>
                  <a:cubicBezTo>
                    <a:pt x="4358" y="4399"/>
                    <a:pt x="4358" y="4402"/>
                    <a:pt x="4361" y="4408"/>
                  </a:cubicBezTo>
                  <a:cubicBezTo>
                    <a:pt x="4328" y="4406"/>
                    <a:pt x="4294" y="4406"/>
                    <a:pt x="4261" y="4406"/>
                  </a:cubicBezTo>
                  <a:cubicBezTo>
                    <a:pt x="4194" y="4406"/>
                    <a:pt x="4127" y="4408"/>
                    <a:pt x="4060" y="4408"/>
                  </a:cubicBezTo>
                  <a:cubicBezTo>
                    <a:pt x="4099" y="3890"/>
                    <a:pt x="4092" y="3365"/>
                    <a:pt x="4066" y="2853"/>
                  </a:cubicBezTo>
                  <a:close/>
                  <a:moveTo>
                    <a:pt x="3616" y="2264"/>
                  </a:moveTo>
                  <a:cubicBezTo>
                    <a:pt x="3622" y="2274"/>
                    <a:pt x="3629" y="2280"/>
                    <a:pt x="3632" y="2290"/>
                  </a:cubicBezTo>
                  <a:cubicBezTo>
                    <a:pt x="3736" y="2436"/>
                    <a:pt x="3843" y="2653"/>
                    <a:pt x="3995" y="2792"/>
                  </a:cubicBezTo>
                  <a:cubicBezTo>
                    <a:pt x="3979" y="2795"/>
                    <a:pt x="3959" y="2811"/>
                    <a:pt x="3966" y="2837"/>
                  </a:cubicBezTo>
                  <a:cubicBezTo>
                    <a:pt x="3995" y="3359"/>
                    <a:pt x="3995" y="3880"/>
                    <a:pt x="3998" y="4408"/>
                  </a:cubicBezTo>
                  <a:cubicBezTo>
                    <a:pt x="3946" y="4412"/>
                    <a:pt x="3891" y="4412"/>
                    <a:pt x="3843" y="4412"/>
                  </a:cubicBezTo>
                  <a:lnTo>
                    <a:pt x="3661" y="4412"/>
                  </a:lnTo>
                  <a:cubicBezTo>
                    <a:pt x="3671" y="4408"/>
                    <a:pt x="3674" y="4399"/>
                    <a:pt x="3674" y="4386"/>
                  </a:cubicBezTo>
                  <a:cubicBezTo>
                    <a:pt x="3678" y="3683"/>
                    <a:pt x="3645" y="2973"/>
                    <a:pt x="3616" y="2264"/>
                  </a:cubicBezTo>
                  <a:close/>
                  <a:moveTo>
                    <a:pt x="2612" y="2037"/>
                  </a:moveTo>
                  <a:cubicBezTo>
                    <a:pt x="2605" y="2047"/>
                    <a:pt x="2602" y="2053"/>
                    <a:pt x="2602" y="2069"/>
                  </a:cubicBezTo>
                  <a:cubicBezTo>
                    <a:pt x="2596" y="2432"/>
                    <a:pt x="2651" y="2789"/>
                    <a:pt x="2709" y="3139"/>
                  </a:cubicBezTo>
                  <a:cubicBezTo>
                    <a:pt x="2783" y="3566"/>
                    <a:pt x="2822" y="3987"/>
                    <a:pt x="2855" y="4415"/>
                  </a:cubicBezTo>
                  <a:cubicBezTo>
                    <a:pt x="2754" y="4418"/>
                    <a:pt x="2654" y="4418"/>
                    <a:pt x="2547" y="4418"/>
                  </a:cubicBezTo>
                  <a:cubicBezTo>
                    <a:pt x="2557" y="3696"/>
                    <a:pt x="2515" y="2957"/>
                    <a:pt x="2443" y="2231"/>
                  </a:cubicBezTo>
                  <a:cubicBezTo>
                    <a:pt x="2443" y="2222"/>
                    <a:pt x="2434" y="2209"/>
                    <a:pt x="2427" y="2199"/>
                  </a:cubicBezTo>
                  <a:cubicBezTo>
                    <a:pt x="2482" y="2144"/>
                    <a:pt x="2547" y="2092"/>
                    <a:pt x="2612" y="2037"/>
                  </a:cubicBezTo>
                  <a:close/>
                  <a:moveTo>
                    <a:pt x="3063" y="1844"/>
                  </a:moveTo>
                  <a:cubicBezTo>
                    <a:pt x="3085" y="1844"/>
                    <a:pt x="3106" y="1846"/>
                    <a:pt x="3127" y="1849"/>
                  </a:cubicBezTo>
                  <a:cubicBezTo>
                    <a:pt x="3124" y="1856"/>
                    <a:pt x="3120" y="1865"/>
                    <a:pt x="3120" y="1875"/>
                  </a:cubicBezTo>
                  <a:cubicBezTo>
                    <a:pt x="3137" y="2711"/>
                    <a:pt x="3130" y="3556"/>
                    <a:pt x="3201" y="4392"/>
                  </a:cubicBezTo>
                  <a:cubicBezTo>
                    <a:pt x="3203" y="4406"/>
                    <a:pt x="3212" y="4415"/>
                    <a:pt x="3223" y="4417"/>
                  </a:cubicBezTo>
                  <a:lnTo>
                    <a:pt x="3223" y="4417"/>
                  </a:lnTo>
                  <a:cubicBezTo>
                    <a:pt x="3117" y="4418"/>
                    <a:pt x="3010" y="4418"/>
                    <a:pt x="2903" y="4418"/>
                  </a:cubicBezTo>
                  <a:cubicBezTo>
                    <a:pt x="2962" y="3637"/>
                    <a:pt x="2757" y="2847"/>
                    <a:pt x="2702" y="2076"/>
                  </a:cubicBezTo>
                  <a:cubicBezTo>
                    <a:pt x="2700" y="2045"/>
                    <a:pt x="2676" y="2028"/>
                    <a:pt x="2652" y="2028"/>
                  </a:cubicBezTo>
                  <a:cubicBezTo>
                    <a:pt x="2644" y="2028"/>
                    <a:pt x="2635" y="2030"/>
                    <a:pt x="2628" y="2034"/>
                  </a:cubicBezTo>
                  <a:cubicBezTo>
                    <a:pt x="2722" y="1966"/>
                    <a:pt x="2819" y="1904"/>
                    <a:pt x="2926" y="1869"/>
                  </a:cubicBezTo>
                  <a:cubicBezTo>
                    <a:pt x="2973" y="1851"/>
                    <a:pt x="3020" y="1844"/>
                    <a:pt x="3063" y="1844"/>
                  </a:cubicBezTo>
                  <a:close/>
                  <a:moveTo>
                    <a:pt x="3224" y="1875"/>
                  </a:moveTo>
                  <a:cubicBezTo>
                    <a:pt x="3354" y="1930"/>
                    <a:pt x="3454" y="2047"/>
                    <a:pt x="3545" y="2167"/>
                  </a:cubicBezTo>
                  <a:cubicBezTo>
                    <a:pt x="3525" y="2173"/>
                    <a:pt x="3512" y="2189"/>
                    <a:pt x="3512" y="2215"/>
                  </a:cubicBezTo>
                  <a:cubicBezTo>
                    <a:pt x="3532" y="2941"/>
                    <a:pt x="3551" y="3670"/>
                    <a:pt x="3606" y="4395"/>
                  </a:cubicBezTo>
                  <a:cubicBezTo>
                    <a:pt x="3606" y="4408"/>
                    <a:pt x="3613" y="4415"/>
                    <a:pt x="3622" y="4418"/>
                  </a:cubicBezTo>
                  <a:cubicBezTo>
                    <a:pt x="3543" y="4417"/>
                    <a:pt x="3463" y="4417"/>
                    <a:pt x="3383" y="4417"/>
                  </a:cubicBezTo>
                  <a:cubicBezTo>
                    <a:pt x="3334" y="4417"/>
                    <a:pt x="3285" y="4417"/>
                    <a:pt x="3236" y="4417"/>
                  </a:cubicBezTo>
                  <a:lnTo>
                    <a:pt x="3236" y="4417"/>
                  </a:lnTo>
                  <a:cubicBezTo>
                    <a:pt x="3245" y="4415"/>
                    <a:pt x="3253" y="4407"/>
                    <a:pt x="3253" y="4392"/>
                  </a:cubicBezTo>
                  <a:cubicBezTo>
                    <a:pt x="3289" y="3556"/>
                    <a:pt x="3250" y="2711"/>
                    <a:pt x="3224" y="1875"/>
                  </a:cubicBezTo>
                  <a:close/>
                  <a:moveTo>
                    <a:pt x="1928" y="2779"/>
                  </a:moveTo>
                  <a:cubicBezTo>
                    <a:pt x="1941" y="3330"/>
                    <a:pt x="1931" y="3877"/>
                    <a:pt x="1928" y="4425"/>
                  </a:cubicBezTo>
                  <a:lnTo>
                    <a:pt x="1659" y="4425"/>
                  </a:lnTo>
                  <a:cubicBezTo>
                    <a:pt x="1685" y="4026"/>
                    <a:pt x="1698" y="3618"/>
                    <a:pt x="1685" y="3220"/>
                  </a:cubicBezTo>
                  <a:cubicBezTo>
                    <a:pt x="1685" y="3203"/>
                    <a:pt x="1679" y="3197"/>
                    <a:pt x="1669" y="3187"/>
                  </a:cubicBezTo>
                  <a:cubicBezTo>
                    <a:pt x="1750" y="3048"/>
                    <a:pt x="1841" y="2912"/>
                    <a:pt x="1928" y="2779"/>
                  </a:cubicBezTo>
                  <a:close/>
                  <a:moveTo>
                    <a:pt x="2346" y="2287"/>
                  </a:moveTo>
                  <a:cubicBezTo>
                    <a:pt x="2385" y="2999"/>
                    <a:pt x="2430" y="3712"/>
                    <a:pt x="2489" y="4421"/>
                  </a:cubicBezTo>
                  <a:lnTo>
                    <a:pt x="1970" y="4425"/>
                  </a:lnTo>
                  <a:cubicBezTo>
                    <a:pt x="2038" y="3842"/>
                    <a:pt x="2051" y="3245"/>
                    <a:pt x="2022" y="2659"/>
                  </a:cubicBezTo>
                  <a:cubicBezTo>
                    <a:pt x="2123" y="2523"/>
                    <a:pt x="2229" y="2400"/>
                    <a:pt x="2346" y="2287"/>
                  </a:cubicBezTo>
                  <a:close/>
                  <a:moveTo>
                    <a:pt x="1332" y="3809"/>
                  </a:moveTo>
                  <a:lnTo>
                    <a:pt x="1332" y="3809"/>
                  </a:lnTo>
                  <a:cubicBezTo>
                    <a:pt x="1313" y="4013"/>
                    <a:pt x="1300" y="4221"/>
                    <a:pt x="1290" y="4428"/>
                  </a:cubicBezTo>
                  <a:lnTo>
                    <a:pt x="1005" y="4428"/>
                  </a:lnTo>
                  <a:cubicBezTo>
                    <a:pt x="1118" y="4224"/>
                    <a:pt x="1225" y="4013"/>
                    <a:pt x="1332" y="3809"/>
                  </a:cubicBezTo>
                  <a:close/>
                  <a:moveTo>
                    <a:pt x="1604" y="3301"/>
                  </a:moveTo>
                  <a:lnTo>
                    <a:pt x="1604" y="3301"/>
                  </a:lnTo>
                  <a:cubicBezTo>
                    <a:pt x="1588" y="3673"/>
                    <a:pt x="1591" y="4055"/>
                    <a:pt x="1607" y="4425"/>
                  </a:cubicBezTo>
                  <a:cubicBezTo>
                    <a:pt x="1520" y="4425"/>
                    <a:pt x="1429" y="4425"/>
                    <a:pt x="1342" y="4428"/>
                  </a:cubicBezTo>
                  <a:cubicBezTo>
                    <a:pt x="1381" y="4165"/>
                    <a:pt x="1416" y="3893"/>
                    <a:pt x="1429" y="3624"/>
                  </a:cubicBezTo>
                  <a:cubicBezTo>
                    <a:pt x="1488" y="3518"/>
                    <a:pt x="1546" y="3411"/>
                    <a:pt x="1604" y="3301"/>
                  </a:cubicBezTo>
                  <a:close/>
                  <a:moveTo>
                    <a:pt x="728" y="1"/>
                  </a:moveTo>
                  <a:cubicBezTo>
                    <a:pt x="713" y="1"/>
                    <a:pt x="697" y="11"/>
                    <a:pt x="697" y="29"/>
                  </a:cubicBezTo>
                  <a:cubicBezTo>
                    <a:pt x="726" y="1509"/>
                    <a:pt x="694" y="2967"/>
                    <a:pt x="853" y="4431"/>
                  </a:cubicBezTo>
                  <a:cubicBezTo>
                    <a:pt x="584" y="4434"/>
                    <a:pt x="318" y="4441"/>
                    <a:pt x="49" y="4447"/>
                  </a:cubicBezTo>
                  <a:cubicBezTo>
                    <a:pt x="1" y="4447"/>
                    <a:pt x="1" y="4522"/>
                    <a:pt x="49" y="4525"/>
                  </a:cubicBezTo>
                  <a:cubicBezTo>
                    <a:pt x="321" y="4538"/>
                    <a:pt x="593" y="4545"/>
                    <a:pt x="869" y="4554"/>
                  </a:cubicBezTo>
                  <a:cubicBezTo>
                    <a:pt x="885" y="4694"/>
                    <a:pt x="901" y="4833"/>
                    <a:pt x="921" y="4975"/>
                  </a:cubicBezTo>
                  <a:cubicBezTo>
                    <a:pt x="926" y="5007"/>
                    <a:pt x="954" y="5021"/>
                    <a:pt x="982" y="5021"/>
                  </a:cubicBezTo>
                  <a:cubicBezTo>
                    <a:pt x="1017" y="5021"/>
                    <a:pt x="1054" y="4999"/>
                    <a:pt x="1050" y="4959"/>
                  </a:cubicBezTo>
                  <a:lnTo>
                    <a:pt x="1002" y="4557"/>
                  </a:lnTo>
                  <a:lnTo>
                    <a:pt x="1002" y="4557"/>
                  </a:lnTo>
                  <a:cubicBezTo>
                    <a:pt x="1334" y="4564"/>
                    <a:pt x="1667" y="4567"/>
                    <a:pt x="1999" y="4567"/>
                  </a:cubicBezTo>
                  <a:cubicBezTo>
                    <a:pt x="2614" y="4567"/>
                    <a:pt x="3229" y="4558"/>
                    <a:pt x="3843" y="4554"/>
                  </a:cubicBezTo>
                  <a:cubicBezTo>
                    <a:pt x="4879" y="4541"/>
                    <a:pt x="5923" y="4532"/>
                    <a:pt x="6959" y="4493"/>
                  </a:cubicBezTo>
                  <a:lnTo>
                    <a:pt x="6972" y="4493"/>
                  </a:lnTo>
                  <a:cubicBezTo>
                    <a:pt x="7196" y="4483"/>
                    <a:pt x="7416" y="4473"/>
                    <a:pt x="7636" y="4464"/>
                  </a:cubicBezTo>
                  <a:cubicBezTo>
                    <a:pt x="7682" y="4460"/>
                    <a:pt x="7701" y="4425"/>
                    <a:pt x="7698" y="4392"/>
                  </a:cubicBezTo>
                  <a:cubicBezTo>
                    <a:pt x="7737" y="4383"/>
                    <a:pt x="7785" y="4337"/>
                    <a:pt x="7756" y="4289"/>
                  </a:cubicBezTo>
                  <a:cubicBezTo>
                    <a:pt x="7516" y="3877"/>
                    <a:pt x="7254" y="3475"/>
                    <a:pt x="6962" y="3100"/>
                  </a:cubicBezTo>
                  <a:cubicBezTo>
                    <a:pt x="6726" y="2795"/>
                    <a:pt x="6480" y="2465"/>
                    <a:pt x="6136" y="2280"/>
                  </a:cubicBezTo>
                  <a:cubicBezTo>
                    <a:pt x="5990" y="2201"/>
                    <a:pt x="5840" y="2162"/>
                    <a:pt x="5688" y="2162"/>
                  </a:cubicBezTo>
                  <a:cubicBezTo>
                    <a:pt x="5561" y="2162"/>
                    <a:pt x="5433" y="2190"/>
                    <a:pt x="5307" y="2244"/>
                  </a:cubicBezTo>
                  <a:cubicBezTo>
                    <a:pt x="5113" y="2329"/>
                    <a:pt x="4944" y="2465"/>
                    <a:pt x="4776" y="2585"/>
                  </a:cubicBezTo>
                  <a:cubicBezTo>
                    <a:pt x="4743" y="2604"/>
                    <a:pt x="4711" y="2636"/>
                    <a:pt x="4675" y="2666"/>
                  </a:cubicBezTo>
                  <a:cubicBezTo>
                    <a:pt x="4666" y="2669"/>
                    <a:pt x="4662" y="2675"/>
                    <a:pt x="4653" y="2679"/>
                  </a:cubicBezTo>
                  <a:cubicBezTo>
                    <a:pt x="4614" y="2711"/>
                    <a:pt x="4568" y="2734"/>
                    <a:pt x="4530" y="2747"/>
                  </a:cubicBezTo>
                  <a:cubicBezTo>
                    <a:pt x="4374" y="2730"/>
                    <a:pt x="4219" y="2717"/>
                    <a:pt x="4063" y="2701"/>
                  </a:cubicBezTo>
                  <a:cubicBezTo>
                    <a:pt x="4005" y="2630"/>
                    <a:pt x="3950" y="2552"/>
                    <a:pt x="3901" y="2471"/>
                  </a:cubicBezTo>
                  <a:cubicBezTo>
                    <a:pt x="3739" y="2238"/>
                    <a:pt x="3577" y="1872"/>
                    <a:pt x="3299" y="1752"/>
                  </a:cubicBezTo>
                  <a:cubicBezTo>
                    <a:pt x="3233" y="1724"/>
                    <a:pt x="3167" y="1711"/>
                    <a:pt x="3102" y="1711"/>
                  </a:cubicBezTo>
                  <a:cubicBezTo>
                    <a:pt x="2852" y="1711"/>
                    <a:pt x="2610" y="1890"/>
                    <a:pt x="2430" y="2044"/>
                  </a:cubicBezTo>
                  <a:cubicBezTo>
                    <a:pt x="1734" y="2643"/>
                    <a:pt x="1361" y="3527"/>
                    <a:pt x="976" y="4347"/>
                  </a:cubicBezTo>
                  <a:cubicBezTo>
                    <a:pt x="904" y="3705"/>
                    <a:pt x="856" y="3071"/>
                    <a:pt x="836" y="2426"/>
                  </a:cubicBezTo>
                  <a:cubicBezTo>
                    <a:pt x="811" y="1632"/>
                    <a:pt x="904" y="806"/>
                    <a:pt x="755" y="22"/>
                  </a:cubicBezTo>
                  <a:cubicBezTo>
                    <a:pt x="753" y="7"/>
                    <a:pt x="740" y="1"/>
                    <a:pt x="7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583" name="Google Shape;1583;p14"/>
            <p:cNvGrpSpPr/>
            <p:nvPr/>
          </p:nvGrpSpPr>
          <p:grpSpPr>
            <a:xfrm rot="2179146">
              <a:off x="7284428" y="4500928"/>
              <a:ext cx="789052" cy="903211"/>
              <a:chOff x="4838621" y="3330436"/>
              <a:chExt cx="342600" cy="392181"/>
            </a:xfrm>
          </p:grpSpPr>
          <p:sp>
            <p:nvSpPr>
              <p:cNvPr id="1584" name="Google Shape;1584;p14"/>
              <p:cNvSpPr/>
              <p:nvPr/>
            </p:nvSpPr>
            <p:spPr>
              <a:xfrm>
                <a:off x="4838621" y="3330436"/>
                <a:ext cx="342600" cy="392181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5972" extrusionOk="0">
                    <a:moveTo>
                      <a:pt x="2444" y="129"/>
                    </a:moveTo>
                    <a:cubicBezTo>
                      <a:pt x="2956" y="129"/>
                      <a:pt x="3632" y="198"/>
                      <a:pt x="3697" y="762"/>
                    </a:cubicBezTo>
                    <a:cubicBezTo>
                      <a:pt x="3762" y="1323"/>
                      <a:pt x="2803" y="1468"/>
                      <a:pt x="2288" y="1507"/>
                    </a:cubicBezTo>
                    <a:lnTo>
                      <a:pt x="2262" y="1446"/>
                    </a:lnTo>
                    <a:cubicBezTo>
                      <a:pt x="2259" y="1439"/>
                      <a:pt x="2255" y="1437"/>
                      <a:pt x="2250" y="1437"/>
                    </a:cubicBezTo>
                    <a:cubicBezTo>
                      <a:pt x="2240" y="1437"/>
                      <a:pt x="2227" y="1448"/>
                      <a:pt x="2229" y="1459"/>
                    </a:cubicBezTo>
                    <a:cubicBezTo>
                      <a:pt x="2236" y="1475"/>
                      <a:pt x="2239" y="1491"/>
                      <a:pt x="2239" y="1507"/>
                    </a:cubicBezTo>
                    <a:cubicBezTo>
                      <a:pt x="2197" y="1511"/>
                      <a:pt x="2158" y="1511"/>
                      <a:pt x="2126" y="1511"/>
                    </a:cubicBezTo>
                    <a:cubicBezTo>
                      <a:pt x="2085" y="1512"/>
                      <a:pt x="2038" y="1513"/>
                      <a:pt x="1985" y="1513"/>
                    </a:cubicBezTo>
                    <a:cubicBezTo>
                      <a:pt x="1470" y="1513"/>
                      <a:pt x="454" y="1423"/>
                      <a:pt x="389" y="879"/>
                    </a:cubicBezTo>
                    <a:cubicBezTo>
                      <a:pt x="409" y="879"/>
                      <a:pt x="425" y="866"/>
                      <a:pt x="431" y="843"/>
                    </a:cubicBezTo>
                    <a:cubicBezTo>
                      <a:pt x="635" y="234"/>
                      <a:pt x="1630" y="147"/>
                      <a:pt x="2161" y="134"/>
                    </a:cubicBezTo>
                    <a:cubicBezTo>
                      <a:pt x="2245" y="132"/>
                      <a:pt x="2341" y="129"/>
                      <a:pt x="2444" y="129"/>
                    </a:cubicBezTo>
                    <a:close/>
                    <a:moveTo>
                      <a:pt x="3839" y="850"/>
                    </a:moveTo>
                    <a:cubicBezTo>
                      <a:pt x="4066" y="1280"/>
                      <a:pt x="4218" y="1750"/>
                      <a:pt x="4384" y="2207"/>
                    </a:cubicBezTo>
                    <a:cubicBezTo>
                      <a:pt x="4571" y="2712"/>
                      <a:pt x="4785" y="3218"/>
                      <a:pt x="4934" y="3736"/>
                    </a:cubicBezTo>
                    <a:cubicBezTo>
                      <a:pt x="4999" y="3953"/>
                      <a:pt x="5048" y="4180"/>
                      <a:pt x="5028" y="4400"/>
                    </a:cubicBezTo>
                    <a:cubicBezTo>
                      <a:pt x="5025" y="4397"/>
                      <a:pt x="5018" y="4397"/>
                      <a:pt x="5015" y="4394"/>
                    </a:cubicBezTo>
                    <a:cubicBezTo>
                      <a:pt x="5011" y="4392"/>
                      <a:pt x="5007" y="4391"/>
                      <a:pt x="5004" y="4391"/>
                    </a:cubicBezTo>
                    <a:cubicBezTo>
                      <a:pt x="4975" y="4391"/>
                      <a:pt x="4961" y="4440"/>
                      <a:pt x="4996" y="4449"/>
                    </a:cubicBezTo>
                    <a:cubicBezTo>
                      <a:pt x="5006" y="4455"/>
                      <a:pt x="5015" y="4455"/>
                      <a:pt x="5025" y="4459"/>
                    </a:cubicBezTo>
                    <a:cubicBezTo>
                      <a:pt x="5012" y="4530"/>
                      <a:pt x="4993" y="4608"/>
                      <a:pt x="4963" y="4682"/>
                    </a:cubicBezTo>
                    <a:cubicBezTo>
                      <a:pt x="4847" y="4964"/>
                      <a:pt x="4594" y="5136"/>
                      <a:pt x="4335" y="5281"/>
                    </a:cubicBezTo>
                    <a:cubicBezTo>
                      <a:pt x="3859" y="5557"/>
                      <a:pt x="3324" y="5728"/>
                      <a:pt x="2777" y="5803"/>
                    </a:cubicBezTo>
                    <a:cubicBezTo>
                      <a:pt x="2589" y="5827"/>
                      <a:pt x="2401" y="5840"/>
                      <a:pt x="2212" y="5840"/>
                    </a:cubicBezTo>
                    <a:cubicBezTo>
                      <a:pt x="1849" y="5840"/>
                      <a:pt x="1486" y="5794"/>
                      <a:pt x="1134" y="5702"/>
                    </a:cubicBezTo>
                    <a:cubicBezTo>
                      <a:pt x="894" y="5638"/>
                      <a:pt x="622" y="5563"/>
                      <a:pt x="438" y="5395"/>
                    </a:cubicBezTo>
                    <a:cubicBezTo>
                      <a:pt x="392" y="5353"/>
                      <a:pt x="357" y="5307"/>
                      <a:pt x="328" y="5265"/>
                    </a:cubicBezTo>
                    <a:cubicBezTo>
                      <a:pt x="331" y="5265"/>
                      <a:pt x="331" y="5268"/>
                      <a:pt x="334" y="5268"/>
                    </a:cubicBezTo>
                    <a:cubicBezTo>
                      <a:pt x="365" y="5270"/>
                      <a:pt x="396" y="5271"/>
                      <a:pt x="427" y="5271"/>
                    </a:cubicBezTo>
                    <a:cubicBezTo>
                      <a:pt x="517" y="5271"/>
                      <a:pt x="608" y="5264"/>
                      <a:pt x="697" y="5252"/>
                    </a:cubicBezTo>
                    <a:cubicBezTo>
                      <a:pt x="748" y="5249"/>
                      <a:pt x="749" y="5171"/>
                      <a:pt x="700" y="5171"/>
                    </a:cubicBezTo>
                    <a:cubicBezTo>
                      <a:pt x="699" y="5171"/>
                      <a:pt x="698" y="5171"/>
                      <a:pt x="697" y="5171"/>
                    </a:cubicBezTo>
                    <a:cubicBezTo>
                      <a:pt x="574" y="5174"/>
                      <a:pt x="447" y="5184"/>
                      <a:pt x="328" y="5207"/>
                    </a:cubicBezTo>
                    <a:cubicBezTo>
                      <a:pt x="311" y="5210"/>
                      <a:pt x="308" y="5220"/>
                      <a:pt x="308" y="5233"/>
                    </a:cubicBezTo>
                    <a:cubicBezTo>
                      <a:pt x="169" y="4980"/>
                      <a:pt x="217" y="4659"/>
                      <a:pt x="230" y="4378"/>
                    </a:cubicBezTo>
                    <a:cubicBezTo>
                      <a:pt x="282" y="3305"/>
                      <a:pt x="347" y="2226"/>
                      <a:pt x="376" y="1151"/>
                    </a:cubicBezTo>
                    <a:cubicBezTo>
                      <a:pt x="652" y="1588"/>
                      <a:pt x="1597" y="1647"/>
                      <a:pt x="2009" y="1647"/>
                    </a:cubicBezTo>
                    <a:cubicBezTo>
                      <a:pt x="2090" y="1647"/>
                      <a:pt x="2171" y="1643"/>
                      <a:pt x="2252" y="1640"/>
                    </a:cubicBezTo>
                    <a:cubicBezTo>
                      <a:pt x="2255" y="1676"/>
                      <a:pt x="2255" y="1711"/>
                      <a:pt x="2255" y="1750"/>
                    </a:cubicBezTo>
                    <a:cubicBezTo>
                      <a:pt x="2255" y="1768"/>
                      <a:pt x="2271" y="1779"/>
                      <a:pt x="2287" y="1779"/>
                    </a:cubicBezTo>
                    <a:cubicBezTo>
                      <a:pt x="2300" y="1779"/>
                      <a:pt x="2312" y="1772"/>
                      <a:pt x="2317" y="1757"/>
                    </a:cubicBezTo>
                    <a:cubicBezTo>
                      <a:pt x="2323" y="1718"/>
                      <a:pt x="2323" y="1676"/>
                      <a:pt x="2320" y="1637"/>
                    </a:cubicBezTo>
                    <a:cubicBezTo>
                      <a:pt x="2683" y="1608"/>
                      <a:pt x="3049" y="1527"/>
                      <a:pt x="3379" y="1387"/>
                    </a:cubicBezTo>
                    <a:cubicBezTo>
                      <a:pt x="3616" y="1290"/>
                      <a:pt x="3817" y="1154"/>
                      <a:pt x="3839" y="879"/>
                    </a:cubicBezTo>
                    <a:lnTo>
                      <a:pt x="3839" y="850"/>
                    </a:lnTo>
                    <a:close/>
                    <a:moveTo>
                      <a:pt x="2336" y="1"/>
                    </a:moveTo>
                    <a:cubicBezTo>
                      <a:pt x="1724" y="1"/>
                      <a:pt x="554" y="69"/>
                      <a:pt x="318" y="782"/>
                    </a:cubicBezTo>
                    <a:cubicBezTo>
                      <a:pt x="311" y="788"/>
                      <a:pt x="302" y="798"/>
                      <a:pt x="298" y="811"/>
                    </a:cubicBezTo>
                    <a:lnTo>
                      <a:pt x="298" y="830"/>
                    </a:lnTo>
                    <a:cubicBezTo>
                      <a:pt x="295" y="837"/>
                      <a:pt x="292" y="843"/>
                      <a:pt x="292" y="853"/>
                    </a:cubicBezTo>
                    <a:cubicBezTo>
                      <a:pt x="201" y="2003"/>
                      <a:pt x="153" y="3159"/>
                      <a:pt x="98" y="4313"/>
                    </a:cubicBezTo>
                    <a:cubicBezTo>
                      <a:pt x="75" y="4701"/>
                      <a:pt x="0" y="5152"/>
                      <a:pt x="302" y="5453"/>
                    </a:cubicBezTo>
                    <a:cubicBezTo>
                      <a:pt x="574" y="5722"/>
                      <a:pt x="1005" y="5822"/>
                      <a:pt x="1364" y="5890"/>
                    </a:cubicBezTo>
                    <a:cubicBezTo>
                      <a:pt x="1643" y="5945"/>
                      <a:pt x="1927" y="5972"/>
                      <a:pt x="2211" y="5972"/>
                    </a:cubicBezTo>
                    <a:cubicBezTo>
                      <a:pt x="2823" y="5972"/>
                      <a:pt x="3435" y="5846"/>
                      <a:pt x="3995" y="5596"/>
                    </a:cubicBezTo>
                    <a:cubicBezTo>
                      <a:pt x="4345" y="5443"/>
                      <a:pt x="4750" y="5242"/>
                      <a:pt x="4976" y="4925"/>
                    </a:cubicBezTo>
                    <a:cubicBezTo>
                      <a:pt x="5216" y="4595"/>
                      <a:pt x="5193" y="4186"/>
                      <a:pt x="5096" y="3814"/>
                    </a:cubicBezTo>
                    <a:cubicBezTo>
                      <a:pt x="4944" y="3215"/>
                      <a:pt x="4685" y="2631"/>
                      <a:pt x="4471" y="2048"/>
                    </a:cubicBezTo>
                    <a:cubicBezTo>
                      <a:pt x="4277" y="1523"/>
                      <a:pt x="4102" y="982"/>
                      <a:pt x="3797" y="509"/>
                    </a:cubicBezTo>
                    <a:cubicBezTo>
                      <a:pt x="3784" y="493"/>
                      <a:pt x="3774" y="487"/>
                      <a:pt x="3758" y="480"/>
                    </a:cubicBezTo>
                    <a:cubicBezTo>
                      <a:pt x="3515" y="53"/>
                      <a:pt x="2786" y="1"/>
                      <a:pt x="23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5" name="Google Shape;1585;p14"/>
              <p:cNvSpPr/>
              <p:nvPr/>
            </p:nvSpPr>
            <p:spPr>
              <a:xfrm>
                <a:off x="4856286" y="3644523"/>
                <a:ext cx="29157" cy="20949"/>
              </a:xfrm>
              <a:custGeom>
                <a:avLst/>
                <a:gdLst/>
                <a:ahLst/>
                <a:cxnLst/>
                <a:rect l="l" t="t" r="r" b="b"/>
                <a:pathLst>
                  <a:path w="444" h="319" extrusionOk="0">
                    <a:moveTo>
                      <a:pt x="384" y="0"/>
                    </a:moveTo>
                    <a:cubicBezTo>
                      <a:pt x="377" y="0"/>
                      <a:pt x="370" y="2"/>
                      <a:pt x="363" y="6"/>
                    </a:cubicBezTo>
                    <a:cubicBezTo>
                      <a:pt x="237" y="71"/>
                      <a:pt x="120" y="161"/>
                      <a:pt x="23" y="262"/>
                    </a:cubicBezTo>
                    <a:cubicBezTo>
                      <a:pt x="0" y="287"/>
                      <a:pt x="23" y="319"/>
                      <a:pt x="49" y="319"/>
                    </a:cubicBezTo>
                    <a:cubicBezTo>
                      <a:pt x="57" y="319"/>
                      <a:pt x="64" y="316"/>
                      <a:pt x="72" y="310"/>
                    </a:cubicBezTo>
                    <a:cubicBezTo>
                      <a:pt x="175" y="223"/>
                      <a:pt x="289" y="152"/>
                      <a:pt x="405" y="80"/>
                    </a:cubicBezTo>
                    <a:cubicBezTo>
                      <a:pt x="444" y="56"/>
                      <a:pt x="421" y="0"/>
                      <a:pt x="3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6" name="Google Shape;1586;p14"/>
              <p:cNvSpPr/>
              <p:nvPr/>
            </p:nvSpPr>
            <p:spPr>
              <a:xfrm>
                <a:off x="4900021" y="3626005"/>
                <a:ext cx="32835" cy="14053"/>
              </a:xfrm>
              <a:custGeom>
                <a:avLst/>
                <a:gdLst/>
                <a:ahLst/>
                <a:cxnLst/>
                <a:rect l="l" t="t" r="r" b="b"/>
                <a:pathLst>
                  <a:path w="500" h="214" extrusionOk="0">
                    <a:moveTo>
                      <a:pt x="427" y="1"/>
                    </a:moveTo>
                    <a:cubicBezTo>
                      <a:pt x="419" y="1"/>
                      <a:pt x="411" y="2"/>
                      <a:pt x="403" y="6"/>
                    </a:cubicBezTo>
                    <a:cubicBezTo>
                      <a:pt x="287" y="58"/>
                      <a:pt x="167" y="103"/>
                      <a:pt x="44" y="139"/>
                    </a:cubicBezTo>
                    <a:cubicBezTo>
                      <a:pt x="1" y="154"/>
                      <a:pt x="13" y="214"/>
                      <a:pt x="56" y="214"/>
                    </a:cubicBezTo>
                    <a:cubicBezTo>
                      <a:pt x="59" y="214"/>
                      <a:pt x="61" y="214"/>
                      <a:pt x="63" y="213"/>
                    </a:cubicBezTo>
                    <a:cubicBezTo>
                      <a:pt x="199" y="184"/>
                      <a:pt x="329" y="142"/>
                      <a:pt x="452" y="87"/>
                    </a:cubicBezTo>
                    <a:cubicBezTo>
                      <a:pt x="499" y="62"/>
                      <a:pt x="472" y="1"/>
                      <a:pt x="4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7" name="Google Shape;1587;p14"/>
              <p:cNvSpPr/>
              <p:nvPr/>
            </p:nvSpPr>
            <p:spPr>
              <a:xfrm>
                <a:off x="4950388" y="3614448"/>
                <a:ext cx="36447" cy="9653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47" extrusionOk="0">
                    <a:moveTo>
                      <a:pt x="500" y="0"/>
                    </a:moveTo>
                    <a:cubicBezTo>
                      <a:pt x="498" y="0"/>
                      <a:pt x="497" y="0"/>
                      <a:pt x="495" y="1"/>
                    </a:cubicBezTo>
                    <a:cubicBezTo>
                      <a:pt x="343" y="17"/>
                      <a:pt x="187" y="49"/>
                      <a:pt x="38" y="75"/>
                    </a:cubicBezTo>
                    <a:cubicBezTo>
                      <a:pt x="0" y="85"/>
                      <a:pt x="5" y="147"/>
                      <a:pt x="45" y="147"/>
                    </a:cubicBezTo>
                    <a:cubicBezTo>
                      <a:pt x="46" y="147"/>
                      <a:pt x="47" y="147"/>
                      <a:pt x="48" y="146"/>
                    </a:cubicBezTo>
                    <a:cubicBezTo>
                      <a:pt x="200" y="130"/>
                      <a:pt x="359" y="114"/>
                      <a:pt x="508" y="85"/>
                    </a:cubicBezTo>
                    <a:cubicBezTo>
                      <a:pt x="554" y="76"/>
                      <a:pt x="544" y="0"/>
                      <a:pt x="5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8" name="Google Shape;1588;p14"/>
              <p:cNvSpPr/>
              <p:nvPr/>
            </p:nvSpPr>
            <p:spPr>
              <a:xfrm>
                <a:off x="5019865" y="3600986"/>
                <a:ext cx="32178" cy="7224"/>
              </a:xfrm>
              <a:custGeom>
                <a:avLst/>
                <a:gdLst/>
                <a:ahLst/>
                <a:cxnLst/>
                <a:rect l="l" t="t" r="r" b="b"/>
                <a:pathLst>
                  <a:path w="490" h="110" extrusionOk="0">
                    <a:moveTo>
                      <a:pt x="361" y="1"/>
                    </a:moveTo>
                    <a:cubicBezTo>
                      <a:pt x="257" y="1"/>
                      <a:pt x="151" y="7"/>
                      <a:pt x="46" y="18"/>
                    </a:cubicBezTo>
                    <a:cubicBezTo>
                      <a:pt x="0" y="21"/>
                      <a:pt x="0" y="86"/>
                      <a:pt x="46" y="92"/>
                    </a:cubicBezTo>
                    <a:cubicBezTo>
                      <a:pt x="155" y="101"/>
                      <a:pt x="267" y="109"/>
                      <a:pt x="375" y="109"/>
                    </a:cubicBezTo>
                    <a:cubicBezTo>
                      <a:pt x="392" y="109"/>
                      <a:pt x="408" y="109"/>
                      <a:pt x="425" y="108"/>
                    </a:cubicBezTo>
                    <a:cubicBezTo>
                      <a:pt x="490" y="102"/>
                      <a:pt x="490" y="2"/>
                      <a:pt x="425" y="2"/>
                    </a:cubicBezTo>
                    <a:cubicBezTo>
                      <a:pt x="404" y="1"/>
                      <a:pt x="382" y="1"/>
                      <a:pt x="3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9" name="Google Shape;1589;p14"/>
              <p:cNvSpPr/>
              <p:nvPr/>
            </p:nvSpPr>
            <p:spPr>
              <a:xfrm>
                <a:off x="5069641" y="3601249"/>
                <a:ext cx="41766" cy="9062"/>
              </a:xfrm>
              <a:custGeom>
                <a:avLst/>
                <a:gdLst/>
                <a:ahLst/>
                <a:cxnLst/>
                <a:rect l="l" t="t" r="r" b="b"/>
                <a:pathLst>
                  <a:path w="636" h="138" extrusionOk="0">
                    <a:moveTo>
                      <a:pt x="255" y="0"/>
                    </a:moveTo>
                    <a:cubicBezTo>
                      <a:pt x="186" y="0"/>
                      <a:pt x="116" y="4"/>
                      <a:pt x="49" y="11"/>
                    </a:cubicBezTo>
                    <a:cubicBezTo>
                      <a:pt x="1" y="14"/>
                      <a:pt x="1" y="88"/>
                      <a:pt x="49" y="88"/>
                    </a:cubicBezTo>
                    <a:cubicBezTo>
                      <a:pt x="70" y="87"/>
                      <a:pt x="92" y="87"/>
                      <a:pt x="113" y="87"/>
                    </a:cubicBezTo>
                    <a:cubicBezTo>
                      <a:pt x="261" y="87"/>
                      <a:pt x="401" y="114"/>
                      <a:pt x="551" y="137"/>
                    </a:cubicBezTo>
                    <a:cubicBezTo>
                      <a:pt x="555" y="137"/>
                      <a:pt x="558" y="138"/>
                      <a:pt x="561" y="138"/>
                    </a:cubicBezTo>
                    <a:cubicBezTo>
                      <a:pt x="618" y="138"/>
                      <a:pt x="636" y="61"/>
                      <a:pt x="580" y="43"/>
                    </a:cubicBezTo>
                    <a:cubicBezTo>
                      <a:pt x="477" y="11"/>
                      <a:pt x="366" y="0"/>
                      <a:pt x="2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0" name="Google Shape;1590;p14"/>
              <p:cNvSpPr/>
              <p:nvPr/>
            </p:nvSpPr>
            <p:spPr>
              <a:xfrm>
                <a:off x="5127101" y="3609063"/>
                <a:ext cx="38548" cy="13659"/>
              </a:xfrm>
              <a:custGeom>
                <a:avLst/>
                <a:gdLst/>
                <a:ahLst/>
                <a:cxnLst/>
                <a:rect l="l" t="t" r="r" b="b"/>
                <a:pathLst>
                  <a:path w="587" h="208" extrusionOk="0">
                    <a:moveTo>
                      <a:pt x="96" y="1"/>
                    </a:moveTo>
                    <a:cubicBezTo>
                      <a:pt x="81" y="1"/>
                      <a:pt x="67" y="1"/>
                      <a:pt x="52" y="2"/>
                    </a:cubicBezTo>
                    <a:cubicBezTo>
                      <a:pt x="0" y="2"/>
                      <a:pt x="3" y="76"/>
                      <a:pt x="52" y="76"/>
                    </a:cubicBezTo>
                    <a:cubicBezTo>
                      <a:pt x="208" y="86"/>
                      <a:pt x="337" y="131"/>
                      <a:pt x="473" y="199"/>
                    </a:cubicBezTo>
                    <a:cubicBezTo>
                      <a:pt x="483" y="205"/>
                      <a:pt x="493" y="207"/>
                      <a:pt x="502" y="207"/>
                    </a:cubicBezTo>
                    <a:cubicBezTo>
                      <a:pt x="553" y="207"/>
                      <a:pt x="587" y="132"/>
                      <a:pt x="532" y="102"/>
                    </a:cubicBezTo>
                    <a:cubicBezTo>
                      <a:pt x="399" y="31"/>
                      <a:pt x="245" y="1"/>
                      <a:pt x="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1" name="Google Shape;1591;p14"/>
              <p:cNvSpPr/>
              <p:nvPr/>
            </p:nvSpPr>
            <p:spPr>
              <a:xfrm>
                <a:off x="4866399" y="3384677"/>
                <a:ext cx="28895" cy="8209"/>
              </a:xfrm>
              <a:custGeom>
                <a:avLst/>
                <a:gdLst/>
                <a:ahLst/>
                <a:cxnLst/>
                <a:rect l="l" t="t" r="r" b="b"/>
                <a:pathLst>
                  <a:path w="440" h="125" extrusionOk="0">
                    <a:moveTo>
                      <a:pt x="389" y="0"/>
                    </a:moveTo>
                    <a:cubicBezTo>
                      <a:pt x="386" y="0"/>
                      <a:pt x="384" y="0"/>
                      <a:pt x="381" y="1"/>
                    </a:cubicBezTo>
                    <a:cubicBezTo>
                      <a:pt x="267" y="11"/>
                      <a:pt x="148" y="33"/>
                      <a:pt x="37" y="56"/>
                    </a:cubicBezTo>
                    <a:cubicBezTo>
                      <a:pt x="0" y="65"/>
                      <a:pt x="4" y="125"/>
                      <a:pt x="41" y="125"/>
                    </a:cubicBezTo>
                    <a:cubicBezTo>
                      <a:pt x="43" y="125"/>
                      <a:pt x="45" y="124"/>
                      <a:pt x="47" y="124"/>
                    </a:cubicBezTo>
                    <a:cubicBezTo>
                      <a:pt x="160" y="118"/>
                      <a:pt x="280" y="101"/>
                      <a:pt x="394" y="82"/>
                    </a:cubicBezTo>
                    <a:cubicBezTo>
                      <a:pt x="440" y="73"/>
                      <a:pt x="431" y="0"/>
                      <a:pt x="3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2" name="Google Shape;1592;p14"/>
              <p:cNvSpPr/>
              <p:nvPr/>
            </p:nvSpPr>
            <p:spPr>
              <a:xfrm>
                <a:off x="4918473" y="3378767"/>
                <a:ext cx="28238" cy="8143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24" extrusionOk="0">
                    <a:moveTo>
                      <a:pt x="378" y="0"/>
                    </a:moveTo>
                    <a:cubicBezTo>
                      <a:pt x="377" y="0"/>
                      <a:pt x="376" y="0"/>
                      <a:pt x="375" y="0"/>
                    </a:cubicBezTo>
                    <a:cubicBezTo>
                      <a:pt x="262" y="13"/>
                      <a:pt x="145" y="42"/>
                      <a:pt x="32" y="62"/>
                    </a:cubicBezTo>
                    <a:cubicBezTo>
                      <a:pt x="0" y="68"/>
                      <a:pt x="2" y="123"/>
                      <a:pt x="35" y="123"/>
                    </a:cubicBezTo>
                    <a:cubicBezTo>
                      <a:pt x="36" y="123"/>
                      <a:pt x="37" y="123"/>
                      <a:pt x="38" y="123"/>
                    </a:cubicBezTo>
                    <a:cubicBezTo>
                      <a:pt x="151" y="110"/>
                      <a:pt x="275" y="101"/>
                      <a:pt x="388" y="81"/>
                    </a:cubicBezTo>
                    <a:cubicBezTo>
                      <a:pt x="429" y="75"/>
                      <a:pt x="424" y="0"/>
                      <a:pt x="3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3" name="Google Shape;1593;p14"/>
              <p:cNvSpPr/>
              <p:nvPr/>
            </p:nvSpPr>
            <p:spPr>
              <a:xfrm>
                <a:off x="4970745" y="3366750"/>
                <a:ext cx="34477" cy="20226"/>
              </a:xfrm>
              <a:custGeom>
                <a:avLst/>
                <a:gdLst/>
                <a:ahLst/>
                <a:cxnLst/>
                <a:rect l="l" t="t" r="r" b="b"/>
                <a:pathLst>
                  <a:path w="525" h="308" extrusionOk="0">
                    <a:moveTo>
                      <a:pt x="172" y="0"/>
                    </a:moveTo>
                    <a:cubicBezTo>
                      <a:pt x="120" y="0"/>
                      <a:pt x="66" y="26"/>
                      <a:pt x="33" y="73"/>
                    </a:cubicBezTo>
                    <a:cubicBezTo>
                      <a:pt x="16" y="99"/>
                      <a:pt x="7" y="122"/>
                      <a:pt x="3" y="151"/>
                    </a:cubicBezTo>
                    <a:cubicBezTo>
                      <a:pt x="0" y="186"/>
                      <a:pt x="16" y="216"/>
                      <a:pt x="46" y="242"/>
                    </a:cubicBezTo>
                    <a:cubicBezTo>
                      <a:pt x="52" y="248"/>
                      <a:pt x="65" y="258"/>
                      <a:pt x="71" y="261"/>
                    </a:cubicBezTo>
                    <a:cubicBezTo>
                      <a:pt x="100" y="289"/>
                      <a:pt x="138" y="308"/>
                      <a:pt x="177" y="308"/>
                    </a:cubicBezTo>
                    <a:cubicBezTo>
                      <a:pt x="183" y="308"/>
                      <a:pt x="189" y="307"/>
                      <a:pt x="195" y="306"/>
                    </a:cubicBezTo>
                    <a:cubicBezTo>
                      <a:pt x="279" y="297"/>
                      <a:pt x="324" y="219"/>
                      <a:pt x="314" y="144"/>
                    </a:cubicBezTo>
                    <a:cubicBezTo>
                      <a:pt x="373" y="144"/>
                      <a:pt x="434" y="138"/>
                      <a:pt x="489" y="128"/>
                    </a:cubicBezTo>
                    <a:cubicBezTo>
                      <a:pt x="525" y="122"/>
                      <a:pt x="518" y="63"/>
                      <a:pt x="476" y="63"/>
                    </a:cubicBezTo>
                    <a:cubicBezTo>
                      <a:pt x="418" y="63"/>
                      <a:pt x="357" y="67"/>
                      <a:pt x="295" y="73"/>
                    </a:cubicBezTo>
                    <a:cubicBezTo>
                      <a:pt x="268" y="23"/>
                      <a:pt x="221" y="0"/>
                      <a:pt x="1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4" name="Google Shape;1594;p14"/>
              <p:cNvSpPr/>
              <p:nvPr/>
            </p:nvSpPr>
            <p:spPr>
              <a:xfrm>
                <a:off x="5028336" y="3359264"/>
                <a:ext cx="44590" cy="10048"/>
              </a:xfrm>
              <a:custGeom>
                <a:avLst/>
                <a:gdLst/>
                <a:ahLst/>
                <a:cxnLst/>
                <a:rect l="l" t="t" r="r" b="b"/>
                <a:pathLst>
                  <a:path w="679" h="153" extrusionOk="0">
                    <a:moveTo>
                      <a:pt x="544" y="1"/>
                    </a:moveTo>
                    <a:cubicBezTo>
                      <a:pt x="373" y="1"/>
                      <a:pt x="203" y="32"/>
                      <a:pt x="43" y="80"/>
                    </a:cubicBezTo>
                    <a:cubicBezTo>
                      <a:pt x="1" y="89"/>
                      <a:pt x="12" y="152"/>
                      <a:pt x="54" y="152"/>
                    </a:cubicBezTo>
                    <a:cubicBezTo>
                      <a:pt x="57" y="152"/>
                      <a:pt x="60" y="152"/>
                      <a:pt x="63" y="151"/>
                    </a:cubicBezTo>
                    <a:cubicBezTo>
                      <a:pt x="226" y="119"/>
                      <a:pt x="390" y="106"/>
                      <a:pt x="558" y="106"/>
                    </a:cubicBezTo>
                    <a:cubicBezTo>
                      <a:pt x="577" y="106"/>
                      <a:pt x="595" y="106"/>
                      <a:pt x="613" y="106"/>
                    </a:cubicBezTo>
                    <a:cubicBezTo>
                      <a:pt x="678" y="106"/>
                      <a:pt x="678" y="6"/>
                      <a:pt x="613" y="2"/>
                    </a:cubicBezTo>
                    <a:cubicBezTo>
                      <a:pt x="590" y="1"/>
                      <a:pt x="567" y="1"/>
                      <a:pt x="5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5" name="Google Shape;1595;p14"/>
              <p:cNvSpPr/>
              <p:nvPr/>
            </p:nvSpPr>
            <p:spPr>
              <a:xfrm>
                <a:off x="4981121" y="3388814"/>
                <a:ext cx="6895" cy="21014"/>
              </a:xfrm>
              <a:custGeom>
                <a:avLst/>
                <a:gdLst/>
                <a:ahLst/>
                <a:cxnLst/>
                <a:rect l="l" t="t" r="r" b="b"/>
                <a:pathLst>
                  <a:path w="105" h="320" extrusionOk="0">
                    <a:moveTo>
                      <a:pt x="52" y="0"/>
                    </a:moveTo>
                    <a:cubicBezTo>
                      <a:pt x="38" y="0"/>
                      <a:pt x="25" y="8"/>
                      <a:pt x="24" y="22"/>
                    </a:cubicBezTo>
                    <a:cubicBezTo>
                      <a:pt x="7" y="103"/>
                      <a:pt x="1" y="197"/>
                      <a:pt x="11" y="278"/>
                    </a:cubicBezTo>
                    <a:cubicBezTo>
                      <a:pt x="15" y="306"/>
                      <a:pt x="35" y="319"/>
                      <a:pt x="54" y="319"/>
                    </a:cubicBezTo>
                    <a:cubicBezTo>
                      <a:pt x="74" y="319"/>
                      <a:pt x="93" y="306"/>
                      <a:pt x="98" y="278"/>
                    </a:cubicBezTo>
                    <a:cubicBezTo>
                      <a:pt x="105" y="197"/>
                      <a:pt x="98" y="103"/>
                      <a:pt x="82" y="22"/>
                    </a:cubicBezTo>
                    <a:cubicBezTo>
                      <a:pt x="79" y="8"/>
                      <a:pt x="65" y="0"/>
                      <a:pt x="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6" name="Google Shape;1596;p14"/>
              <p:cNvSpPr/>
              <p:nvPr/>
            </p:nvSpPr>
            <p:spPr>
              <a:xfrm>
                <a:off x="4986243" y="3459210"/>
                <a:ext cx="7946" cy="22787"/>
              </a:xfrm>
              <a:custGeom>
                <a:avLst/>
                <a:gdLst/>
                <a:ahLst/>
                <a:cxnLst/>
                <a:rect l="l" t="t" r="r" b="b"/>
                <a:pathLst>
                  <a:path w="121" h="347" extrusionOk="0">
                    <a:moveTo>
                      <a:pt x="34" y="0"/>
                    </a:moveTo>
                    <a:cubicBezTo>
                      <a:pt x="16" y="0"/>
                      <a:pt x="0" y="11"/>
                      <a:pt x="4" y="35"/>
                    </a:cubicBezTo>
                    <a:cubicBezTo>
                      <a:pt x="7" y="123"/>
                      <a:pt x="14" y="214"/>
                      <a:pt x="17" y="301"/>
                    </a:cubicBezTo>
                    <a:cubicBezTo>
                      <a:pt x="20" y="331"/>
                      <a:pt x="41" y="346"/>
                      <a:pt x="63" y="346"/>
                    </a:cubicBezTo>
                    <a:cubicBezTo>
                      <a:pt x="85" y="346"/>
                      <a:pt x="108" y="331"/>
                      <a:pt x="111" y="301"/>
                    </a:cubicBezTo>
                    <a:cubicBezTo>
                      <a:pt x="121" y="214"/>
                      <a:pt x="104" y="113"/>
                      <a:pt x="72" y="26"/>
                    </a:cubicBezTo>
                    <a:cubicBezTo>
                      <a:pt x="66" y="9"/>
                      <a:pt x="49" y="0"/>
                      <a:pt x="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7" name="Google Shape;1597;p14"/>
              <p:cNvSpPr/>
              <p:nvPr/>
            </p:nvSpPr>
            <p:spPr>
              <a:xfrm>
                <a:off x="4987885" y="3497560"/>
                <a:ext cx="9259" cy="24101"/>
              </a:xfrm>
              <a:custGeom>
                <a:avLst/>
                <a:gdLst/>
                <a:ahLst/>
                <a:cxnLst/>
                <a:rect l="l" t="t" r="r" b="b"/>
                <a:pathLst>
                  <a:path w="141" h="367" extrusionOk="0">
                    <a:moveTo>
                      <a:pt x="40" y="1"/>
                    </a:moveTo>
                    <a:cubicBezTo>
                      <a:pt x="20" y="1"/>
                      <a:pt x="1" y="20"/>
                      <a:pt x="5" y="48"/>
                    </a:cubicBezTo>
                    <a:cubicBezTo>
                      <a:pt x="21" y="138"/>
                      <a:pt x="44" y="232"/>
                      <a:pt x="47" y="329"/>
                    </a:cubicBezTo>
                    <a:cubicBezTo>
                      <a:pt x="47" y="353"/>
                      <a:pt x="67" y="366"/>
                      <a:pt x="86" y="366"/>
                    </a:cubicBezTo>
                    <a:cubicBezTo>
                      <a:pt x="101" y="366"/>
                      <a:pt x="115" y="358"/>
                      <a:pt x="118" y="339"/>
                    </a:cubicBezTo>
                    <a:cubicBezTo>
                      <a:pt x="141" y="229"/>
                      <a:pt x="128" y="106"/>
                      <a:pt x="70" y="18"/>
                    </a:cubicBezTo>
                    <a:cubicBezTo>
                      <a:pt x="62" y="6"/>
                      <a:pt x="51" y="1"/>
                      <a:pt x="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8" name="Google Shape;1598;p14"/>
              <p:cNvSpPr/>
              <p:nvPr/>
            </p:nvSpPr>
            <p:spPr>
              <a:xfrm>
                <a:off x="4993138" y="3531050"/>
                <a:ext cx="5845" cy="16615"/>
              </a:xfrm>
              <a:custGeom>
                <a:avLst/>
                <a:gdLst/>
                <a:ahLst/>
                <a:cxnLst/>
                <a:rect l="l" t="t" r="r" b="b"/>
                <a:pathLst>
                  <a:path w="89" h="253" extrusionOk="0">
                    <a:moveTo>
                      <a:pt x="20" y="1"/>
                    </a:moveTo>
                    <a:cubicBezTo>
                      <a:pt x="10" y="1"/>
                      <a:pt x="1" y="6"/>
                      <a:pt x="3" y="17"/>
                    </a:cubicBezTo>
                    <a:cubicBezTo>
                      <a:pt x="6" y="88"/>
                      <a:pt x="6" y="160"/>
                      <a:pt x="19" y="228"/>
                    </a:cubicBezTo>
                    <a:cubicBezTo>
                      <a:pt x="23" y="245"/>
                      <a:pt x="38" y="253"/>
                      <a:pt x="53" y="253"/>
                    </a:cubicBezTo>
                    <a:cubicBezTo>
                      <a:pt x="71" y="253"/>
                      <a:pt x="89" y="241"/>
                      <a:pt x="84" y="221"/>
                    </a:cubicBezTo>
                    <a:cubicBezTo>
                      <a:pt x="77" y="147"/>
                      <a:pt x="54" y="82"/>
                      <a:pt x="38" y="14"/>
                    </a:cubicBezTo>
                    <a:cubicBezTo>
                      <a:pt x="37" y="5"/>
                      <a:pt x="28" y="1"/>
                      <a:pt x="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9" name="Google Shape;1599;p14"/>
              <p:cNvSpPr/>
              <p:nvPr/>
            </p:nvSpPr>
            <p:spPr>
              <a:xfrm>
                <a:off x="4996027" y="3558630"/>
                <a:ext cx="6698" cy="19964"/>
              </a:xfrm>
              <a:custGeom>
                <a:avLst/>
                <a:gdLst/>
                <a:ahLst/>
                <a:cxnLst/>
                <a:rect l="l" t="t" r="r" b="b"/>
                <a:pathLst>
                  <a:path w="102" h="304" extrusionOk="0">
                    <a:moveTo>
                      <a:pt x="25" y="0"/>
                    </a:moveTo>
                    <a:cubicBezTo>
                      <a:pt x="14" y="0"/>
                      <a:pt x="1" y="9"/>
                      <a:pt x="1" y="25"/>
                    </a:cubicBezTo>
                    <a:cubicBezTo>
                      <a:pt x="7" y="106"/>
                      <a:pt x="7" y="190"/>
                      <a:pt x="17" y="271"/>
                    </a:cubicBezTo>
                    <a:cubicBezTo>
                      <a:pt x="19" y="291"/>
                      <a:pt x="36" y="304"/>
                      <a:pt x="52" y="304"/>
                    </a:cubicBezTo>
                    <a:cubicBezTo>
                      <a:pt x="65" y="304"/>
                      <a:pt x="77" y="296"/>
                      <a:pt x="82" y="277"/>
                    </a:cubicBezTo>
                    <a:cubicBezTo>
                      <a:pt x="101" y="187"/>
                      <a:pt x="85" y="99"/>
                      <a:pt x="43" y="12"/>
                    </a:cubicBezTo>
                    <a:cubicBezTo>
                      <a:pt x="40" y="4"/>
                      <a:pt x="33" y="0"/>
                      <a:pt x="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0" name="Google Shape;1600;p14"/>
              <p:cNvSpPr/>
              <p:nvPr/>
            </p:nvSpPr>
            <p:spPr>
              <a:xfrm>
                <a:off x="4998588" y="3589297"/>
                <a:ext cx="5582" cy="21868"/>
              </a:xfrm>
              <a:custGeom>
                <a:avLst/>
                <a:gdLst/>
                <a:ahLst/>
                <a:cxnLst/>
                <a:rect l="l" t="t" r="r" b="b"/>
                <a:pathLst>
                  <a:path w="85" h="333" extrusionOk="0">
                    <a:moveTo>
                      <a:pt x="32" y="1"/>
                    </a:moveTo>
                    <a:cubicBezTo>
                      <a:pt x="17" y="1"/>
                      <a:pt x="1" y="12"/>
                      <a:pt x="1" y="31"/>
                    </a:cubicBezTo>
                    <a:cubicBezTo>
                      <a:pt x="1" y="125"/>
                      <a:pt x="4" y="215"/>
                      <a:pt x="20" y="309"/>
                    </a:cubicBezTo>
                    <a:cubicBezTo>
                      <a:pt x="24" y="325"/>
                      <a:pt x="38" y="333"/>
                      <a:pt x="52" y="333"/>
                    </a:cubicBezTo>
                    <a:cubicBezTo>
                      <a:pt x="68" y="333"/>
                      <a:pt x="85" y="322"/>
                      <a:pt x="85" y="303"/>
                    </a:cubicBezTo>
                    <a:cubicBezTo>
                      <a:pt x="85" y="206"/>
                      <a:pt x="75" y="112"/>
                      <a:pt x="59" y="21"/>
                    </a:cubicBezTo>
                    <a:cubicBezTo>
                      <a:pt x="55" y="7"/>
                      <a:pt x="43" y="1"/>
                      <a:pt x="3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1" name="Google Shape;1601;p14"/>
              <p:cNvSpPr/>
              <p:nvPr/>
            </p:nvSpPr>
            <p:spPr>
              <a:xfrm>
                <a:off x="5006666" y="3655293"/>
                <a:ext cx="66" cy="6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2" name="Google Shape;1602;p14"/>
              <p:cNvSpPr/>
              <p:nvPr/>
            </p:nvSpPr>
            <p:spPr>
              <a:xfrm>
                <a:off x="4995371" y="3624298"/>
                <a:ext cx="20686" cy="40518"/>
              </a:xfrm>
              <a:custGeom>
                <a:avLst/>
                <a:gdLst/>
                <a:ahLst/>
                <a:cxnLst/>
                <a:rect l="l" t="t" r="r" b="b"/>
                <a:pathLst>
                  <a:path w="315" h="617" extrusionOk="0">
                    <a:moveTo>
                      <a:pt x="103" y="1"/>
                    </a:moveTo>
                    <a:cubicBezTo>
                      <a:pt x="86" y="1"/>
                      <a:pt x="69" y="16"/>
                      <a:pt x="75" y="39"/>
                    </a:cubicBezTo>
                    <a:cubicBezTo>
                      <a:pt x="95" y="129"/>
                      <a:pt x="108" y="210"/>
                      <a:pt x="114" y="298"/>
                    </a:cubicBezTo>
                    <a:cubicBezTo>
                      <a:pt x="118" y="324"/>
                      <a:pt x="140" y="340"/>
                      <a:pt x="160" y="340"/>
                    </a:cubicBezTo>
                    <a:cubicBezTo>
                      <a:pt x="131" y="340"/>
                      <a:pt x="101" y="350"/>
                      <a:pt x="79" y="375"/>
                    </a:cubicBezTo>
                    <a:cubicBezTo>
                      <a:pt x="59" y="395"/>
                      <a:pt x="50" y="427"/>
                      <a:pt x="50" y="456"/>
                    </a:cubicBezTo>
                    <a:cubicBezTo>
                      <a:pt x="33" y="469"/>
                      <a:pt x="17" y="489"/>
                      <a:pt x="14" y="508"/>
                    </a:cubicBezTo>
                    <a:cubicBezTo>
                      <a:pt x="1" y="563"/>
                      <a:pt x="69" y="602"/>
                      <a:pt x="114" y="612"/>
                    </a:cubicBezTo>
                    <a:cubicBezTo>
                      <a:pt x="127" y="615"/>
                      <a:pt x="139" y="617"/>
                      <a:pt x="152" y="617"/>
                    </a:cubicBezTo>
                    <a:cubicBezTo>
                      <a:pt x="237" y="617"/>
                      <a:pt x="315" y="543"/>
                      <a:pt x="289" y="450"/>
                    </a:cubicBezTo>
                    <a:cubicBezTo>
                      <a:pt x="273" y="388"/>
                      <a:pt x="221" y="343"/>
                      <a:pt x="163" y="340"/>
                    </a:cubicBezTo>
                    <a:cubicBezTo>
                      <a:pt x="176" y="337"/>
                      <a:pt x="189" y="327"/>
                      <a:pt x="192" y="311"/>
                    </a:cubicBezTo>
                    <a:cubicBezTo>
                      <a:pt x="212" y="214"/>
                      <a:pt x="182" y="100"/>
                      <a:pt x="131" y="16"/>
                    </a:cubicBezTo>
                    <a:cubicBezTo>
                      <a:pt x="124" y="5"/>
                      <a:pt x="113" y="1"/>
                      <a:pt x="1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3" name="Google Shape;1603;p14"/>
              <p:cNvSpPr/>
              <p:nvPr/>
            </p:nvSpPr>
            <p:spPr>
              <a:xfrm>
                <a:off x="5006666" y="3655293"/>
                <a:ext cx="66" cy="6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4" name="Google Shape;1604;p14"/>
              <p:cNvSpPr/>
              <p:nvPr/>
            </p:nvSpPr>
            <p:spPr>
              <a:xfrm>
                <a:off x="4901137" y="3663567"/>
                <a:ext cx="31587" cy="9916"/>
              </a:xfrm>
              <a:custGeom>
                <a:avLst/>
                <a:gdLst/>
                <a:ahLst/>
                <a:cxnLst/>
                <a:rect l="l" t="t" r="r" b="b"/>
                <a:pathLst>
                  <a:path w="481" h="151" extrusionOk="0">
                    <a:moveTo>
                      <a:pt x="412" y="0"/>
                    </a:moveTo>
                    <a:cubicBezTo>
                      <a:pt x="409" y="0"/>
                      <a:pt x="406" y="0"/>
                      <a:pt x="403" y="1"/>
                    </a:cubicBezTo>
                    <a:cubicBezTo>
                      <a:pt x="283" y="20"/>
                      <a:pt x="166" y="50"/>
                      <a:pt x="46" y="79"/>
                    </a:cubicBezTo>
                    <a:cubicBezTo>
                      <a:pt x="1" y="88"/>
                      <a:pt x="18" y="151"/>
                      <a:pt x="60" y="151"/>
                    </a:cubicBezTo>
                    <a:cubicBezTo>
                      <a:pt x="63" y="151"/>
                      <a:pt x="66" y="151"/>
                      <a:pt x="69" y="150"/>
                    </a:cubicBezTo>
                    <a:cubicBezTo>
                      <a:pt x="189" y="131"/>
                      <a:pt x="312" y="114"/>
                      <a:pt x="428" y="85"/>
                    </a:cubicBezTo>
                    <a:cubicBezTo>
                      <a:pt x="480" y="70"/>
                      <a:pt x="463" y="0"/>
                      <a:pt x="4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5" name="Google Shape;1605;p14"/>
              <p:cNvSpPr/>
              <p:nvPr/>
            </p:nvSpPr>
            <p:spPr>
              <a:xfrm>
                <a:off x="4939684" y="3657591"/>
                <a:ext cx="28107" cy="8800"/>
              </a:xfrm>
              <a:custGeom>
                <a:avLst/>
                <a:gdLst/>
                <a:ahLst/>
                <a:cxnLst/>
                <a:rect l="l" t="t" r="r" b="b"/>
                <a:pathLst>
                  <a:path w="428" h="134" extrusionOk="0">
                    <a:moveTo>
                      <a:pt x="366" y="0"/>
                    </a:moveTo>
                    <a:cubicBezTo>
                      <a:pt x="363" y="0"/>
                      <a:pt x="360" y="1"/>
                      <a:pt x="357" y="1"/>
                    </a:cubicBezTo>
                    <a:cubicBezTo>
                      <a:pt x="253" y="27"/>
                      <a:pt x="156" y="43"/>
                      <a:pt x="52" y="50"/>
                    </a:cubicBezTo>
                    <a:cubicBezTo>
                      <a:pt x="0" y="56"/>
                      <a:pt x="0" y="128"/>
                      <a:pt x="52" y="131"/>
                    </a:cubicBezTo>
                    <a:cubicBezTo>
                      <a:pt x="73" y="133"/>
                      <a:pt x="94" y="134"/>
                      <a:pt x="116" y="134"/>
                    </a:cubicBezTo>
                    <a:cubicBezTo>
                      <a:pt x="205" y="134"/>
                      <a:pt x="295" y="118"/>
                      <a:pt x="376" y="89"/>
                    </a:cubicBezTo>
                    <a:cubicBezTo>
                      <a:pt x="428" y="67"/>
                      <a:pt x="414" y="0"/>
                      <a:pt x="3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6" name="Google Shape;1606;p14"/>
              <p:cNvSpPr/>
              <p:nvPr/>
            </p:nvSpPr>
            <p:spPr>
              <a:xfrm>
                <a:off x="5021704" y="3641371"/>
                <a:ext cx="29420" cy="11689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78" extrusionOk="0">
                    <a:moveTo>
                      <a:pt x="378" y="0"/>
                    </a:moveTo>
                    <a:cubicBezTo>
                      <a:pt x="374" y="0"/>
                      <a:pt x="369" y="1"/>
                      <a:pt x="364" y="2"/>
                    </a:cubicBezTo>
                    <a:cubicBezTo>
                      <a:pt x="261" y="28"/>
                      <a:pt x="154" y="54"/>
                      <a:pt x="50" y="93"/>
                    </a:cubicBezTo>
                    <a:cubicBezTo>
                      <a:pt x="1" y="108"/>
                      <a:pt x="16" y="177"/>
                      <a:pt x="66" y="177"/>
                    </a:cubicBezTo>
                    <a:cubicBezTo>
                      <a:pt x="68" y="177"/>
                      <a:pt x="71" y="177"/>
                      <a:pt x="73" y="177"/>
                    </a:cubicBezTo>
                    <a:cubicBezTo>
                      <a:pt x="180" y="158"/>
                      <a:pt x="290" y="128"/>
                      <a:pt x="390" y="99"/>
                    </a:cubicBezTo>
                    <a:cubicBezTo>
                      <a:pt x="447" y="81"/>
                      <a:pt x="430" y="0"/>
                      <a:pt x="3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7" name="Google Shape;1607;p14"/>
              <p:cNvSpPr/>
              <p:nvPr/>
            </p:nvSpPr>
            <p:spPr>
              <a:xfrm>
                <a:off x="5076011" y="3635330"/>
                <a:ext cx="34542" cy="7092"/>
              </a:xfrm>
              <a:custGeom>
                <a:avLst/>
                <a:gdLst/>
                <a:ahLst/>
                <a:cxnLst/>
                <a:rect l="l" t="t" r="r" b="b"/>
                <a:pathLst>
                  <a:path w="526" h="108" extrusionOk="0">
                    <a:moveTo>
                      <a:pt x="473" y="0"/>
                    </a:moveTo>
                    <a:cubicBezTo>
                      <a:pt x="472" y="0"/>
                      <a:pt x="471" y="0"/>
                      <a:pt x="470" y="0"/>
                    </a:cubicBezTo>
                    <a:cubicBezTo>
                      <a:pt x="328" y="7"/>
                      <a:pt x="185" y="26"/>
                      <a:pt x="46" y="39"/>
                    </a:cubicBezTo>
                    <a:cubicBezTo>
                      <a:pt x="1" y="42"/>
                      <a:pt x="1" y="107"/>
                      <a:pt x="46" y="107"/>
                    </a:cubicBezTo>
                    <a:cubicBezTo>
                      <a:pt x="185" y="104"/>
                      <a:pt x="328" y="107"/>
                      <a:pt x="470" y="94"/>
                    </a:cubicBezTo>
                    <a:cubicBezTo>
                      <a:pt x="525" y="88"/>
                      <a:pt x="526" y="0"/>
                      <a:pt x="4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8" name="Google Shape;1608;p14"/>
              <p:cNvSpPr/>
              <p:nvPr/>
            </p:nvSpPr>
            <p:spPr>
              <a:xfrm>
                <a:off x="5126116" y="3629223"/>
                <a:ext cx="33163" cy="7224"/>
              </a:xfrm>
              <a:custGeom>
                <a:avLst/>
                <a:gdLst/>
                <a:ahLst/>
                <a:cxnLst/>
                <a:rect l="l" t="t" r="r" b="b"/>
                <a:pathLst>
                  <a:path w="505" h="110" extrusionOk="0">
                    <a:moveTo>
                      <a:pt x="386" y="0"/>
                    </a:moveTo>
                    <a:cubicBezTo>
                      <a:pt x="267" y="0"/>
                      <a:pt x="153" y="22"/>
                      <a:pt x="35" y="41"/>
                    </a:cubicBezTo>
                    <a:cubicBezTo>
                      <a:pt x="1" y="51"/>
                      <a:pt x="5" y="110"/>
                      <a:pt x="39" y="110"/>
                    </a:cubicBezTo>
                    <a:cubicBezTo>
                      <a:pt x="41" y="110"/>
                      <a:pt x="43" y="110"/>
                      <a:pt x="44" y="109"/>
                    </a:cubicBezTo>
                    <a:cubicBezTo>
                      <a:pt x="177" y="100"/>
                      <a:pt x="310" y="103"/>
                      <a:pt x="449" y="93"/>
                    </a:cubicBezTo>
                    <a:cubicBezTo>
                      <a:pt x="504" y="90"/>
                      <a:pt x="504" y="6"/>
                      <a:pt x="449" y="2"/>
                    </a:cubicBezTo>
                    <a:cubicBezTo>
                      <a:pt x="428" y="1"/>
                      <a:pt x="407" y="0"/>
                      <a:pt x="3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09" name="Google Shape;1609;p14"/>
            <p:cNvGrpSpPr/>
            <p:nvPr/>
          </p:nvGrpSpPr>
          <p:grpSpPr>
            <a:xfrm rot="1964156">
              <a:off x="8424633" y="3731014"/>
              <a:ext cx="1046684" cy="898494"/>
              <a:chOff x="3639393" y="3293465"/>
              <a:chExt cx="543616" cy="466651"/>
            </a:xfrm>
          </p:grpSpPr>
          <p:sp>
            <p:nvSpPr>
              <p:cNvPr id="1610" name="Google Shape;1610;p14"/>
              <p:cNvSpPr/>
              <p:nvPr/>
            </p:nvSpPr>
            <p:spPr>
              <a:xfrm>
                <a:off x="3639393" y="3293465"/>
                <a:ext cx="543616" cy="466651"/>
              </a:xfrm>
              <a:custGeom>
                <a:avLst/>
                <a:gdLst/>
                <a:ahLst/>
                <a:cxnLst/>
                <a:rect l="l" t="t" r="r" b="b"/>
                <a:pathLst>
                  <a:path w="8278" h="7106" extrusionOk="0">
                    <a:moveTo>
                      <a:pt x="4199" y="4720"/>
                    </a:moveTo>
                    <a:cubicBezTo>
                      <a:pt x="4212" y="4931"/>
                      <a:pt x="4229" y="5141"/>
                      <a:pt x="4238" y="5352"/>
                    </a:cubicBezTo>
                    <a:cubicBezTo>
                      <a:pt x="4245" y="5514"/>
                      <a:pt x="4245" y="5676"/>
                      <a:pt x="4245" y="5838"/>
                    </a:cubicBezTo>
                    <a:cubicBezTo>
                      <a:pt x="3166" y="5831"/>
                      <a:pt x="2084" y="5815"/>
                      <a:pt x="1002" y="5802"/>
                    </a:cubicBezTo>
                    <a:cubicBezTo>
                      <a:pt x="2165" y="5718"/>
                      <a:pt x="3279" y="5446"/>
                      <a:pt x="4199" y="4720"/>
                    </a:cubicBezTo>
                    <a:close/>
                    <a:moveTo>
                      <a:pt x="6658" y="1"/>
                    </a:moveTo>
                    <a:cubicBezTo>
                      <a:pt x="6634" y="1"/>
                      <a:pt x="6611" y="14"/>
                      <a:pt x="6603" y="46"/>
                    </a:cubicBezTo>
                    <a:cubicBezTo>
                      <a:pt x="6179" y="1545"/>
                      <a:pt x="5667" y="3094"/>
                      <a:pt x="4562" y="4241"/>
                    </a:cubicBezTo>
                    <a:cubicBezTo>
                      <a:pt x="4478" y="4328"/>
                      <a:pt x="4391" y="4409"/>
                      <a:pt x="4300" y="4490"/>
                    </a:cubicBezTo>
                    <a:cubicBezTo>
                      <a:pt x="4290" y="4257"/>
                      <a:pt x="4287" y="4020"/>
                      <a:pt x="4290" y="3787"/>
                    </a:cubicBezTo>
                    <a:cubicBezTo>
                      <a:pt x="4303" y="2657"/>
                      <a:pt x="4274" y="1558"/>
                      <a:pt x="4063" y="444"/>
                    </a:cubicBezTo>
                    <a:cubicBezTo>
                      <a:pt x="4067" y="443"/>
                      <a:pt x="4071" y="443"/>
                      <a:pt x="4076" y="443"/>
                    </a:cubicBezTo>
                    <a:cubicBezTo>
                      <a:pt x="4181" y="443"/>
                      <a:pt x="4386" y="703"/>
                      <a:pt x="4446" y="774"/>
                    </a:cubicBezTo>
                    <a:cubicBezTo>
                      <a:pt x="4458" y="790"/>
                      <a:pt x="4473" y="796"/>
                      <a:pt x="4487" y="796"/>
                    </a:cubicBezTo>
                    <a:cubicBezTo>
                      <a:pt x="4534" y="796"/>
                      <a:pt x="4578" y="730"/>
                      <a:pt x="4536" y="680"/>
                    </a:cubicBezTo>
                    <a:cubicBezTo>
                      <a:pt x="4400" y="509"/>
                      <a:pt x="4245" y="376"/>
                      <a:pt x="4060" y="263"/>
                    </a:cubicBezTo>
                    <a:cubicBezTo>
                      <a:pt x="4051" y="257"/>
                      <a:pt x="4040" y="255"/>
                      <a:pt x="4029" y="255"/>
                    </a:cubicBezTo>
                    <a:cubicBezTo>
                      <a:pt x="4005" y="255"/>
                      <a:pt x="3980" y="266"/>
                      <a:pt x="3969" y="289"/>
                    </a:cubicBezTo>
                    <a:cubicBezTo>
                      <a:pt x="3882" y="467"/>
                      <a:pt x="3798" y="638"/>
                      <a:pt x="3707" y="817"/>
                    </a:cubicBezTo>
                    <a:cubicBezTo>
                      <a:pt x="3683" y="868"/>
                      <a:pt x="3727" y="916"/>
                      <a:pt x="3769" y="916"/>
                    </a:cubicBezTo>
                    <a:cubicBezTo>
                      <a:pt x="3789" y="916"/>
                      <a:pt x="3808" y="906"/>
                      <a:pt x="3820" y="881"/>
                    </a:cubicBezTo>
                    <a:cubicBezTo>
                      <a:pt x="3869" y="794"/>
                      <a:pt x="3918" y="703"/>
                      <a:pt x="3966" y="609"/>
                    </a:cubicBezTo>
                    <a:cubicBezTo>
                      <a:pt x="4157" y="1688"/>
                      <a:pt x="4173" y="2747"/>
                      <a:pt x="4170" y="3842"/>
                    </a:cubicBezTo>
                    <a:cubicBezTo>
                      <a:pt x="4170" y="4089"/>
                      <a:pt x="4180" y="4331"/>
                      <a:pt x="4196" y="4574"/>
                    </a:cubicBezTo>
                    <a:cubicBezTo>
                      <a:pt x="3749" y="4950"/>
                      <a:pt x="3234" y="5239"/>
                      <a:pt x="2667" y="5413"/>
                    </a:cubicBezTo>
                    <a:cubicBezTo>
                      <a:pt x="1860" y="5663"/>
                      <a:pt x="1018" y="5695"/>
                      <a:pt x="186" y="5776"/>
                    </a:cubicBezTo>
                    <a:cubicBezTo>
                      <a:pt x="173" y="5776"/>
                      <a:pt x="163" y="5786"/>
                      <a:pt x="160" y="5793"/>
                    </a:cubicBezTo>
                    <a:lnTo>
                      <a:pt x="49" y="5793"/>
                    </a:lnTo>
                    <a:cubicBezTo>
                      <a:pt x="1" y="5793"/>
                      <a:pt x="1" y="5867"/>
                      <a:pt x="49" y="5870"/>
                    </a:cubicBezTo>
                    <a:cubicBezTo>
                      <a:pt x="1449" y="5961"/>
                      <a:pt x="2848" y="5993"/>
                      <a:pt x="4254" y="6000"/>
                    </a:cubicBezTo>
                    <a:cubicBezTo>
                      <a:pt x="4251" y="6356"/>
                      <a:pt x="4229" y="6719"/>
                      <a:pt x="4196" y="7075"/>
                    </a:cubicBezTo>
                    <a:cubicBezTo>
                      <a:pt x="4194" y="7095"/>
                      <a:pt x="4212" y="7106"/>
                      <a:pt x="4229" y="7106"/>
                    </a:cubicBezTo>
                    <a:cubicBezTo>
                      <a:pt x="4244" y="7106"/>
                      <a:pt x="4258" y="7098"/>
                      <a:pt x="4261" y="7082"/>
                    </a:cubicBezTo>
                    <a:cubicBezTo>
                      <a:pt x="4319" y="6719"/>
                      <a:pt x="4339" y="6363"/>
                      <a:pt x="4342" y="6000"/>
                    </a:cubicBezTo>
                    <a:cubicBezTo>
                      <a:pt x="4515" y="6001"/>
                      <a:pt x="4689" y="6001"/>
                      <a:pt x="4863" y="6001"/>
                    </a:cubicBezTo>
                    <a:cubicBezTo>
                      <a:pt x="5852" y="6001"/>
                      <a:pt x="6841" y="5986"/>
                      <a:pt x="7831" y="5964"/>
                    </a:cubicBezTo>
                    <a:lnTo>
                      <a:pt x="7831" y="5964"/>
                    </a:lnTo>
                    <a:cubicBezTo>
                      <a:pt x="7769" y="6010"/>
                      <a:pt x="7701" y="6055"/>
                      <a:pt x="7630" y="6091"/>
                    </a:cubicBezTo>
                    <a:lnTo>
                      <a:pt x="7497" y="6155"/>
                    </a:lnTo>
                    <a:cubicBezTo>
                      <a:pt x="7429" y="6187"/>
                      <a:pt x="7475" y="6275"/>
                      <a:pt x="7538" y="6275"/>
                    </a:cubicBezTo>
                    <a:cubicBezTo>
                      <a:pt x="7547" y="6275"/>
                      <a:pt x="7556" y="6273"/>
                      <a:pt x="7565" y="6269"/>
                    </a:cubicBezTo>
                    <a:cubicBezTo>
                      <a:pt x="7614" y="6246"/>
                      <a:pt x="7662" y="6223"/>
                      <a:pt x="7711" y="6197"/>
                    </a:cubicBezTo>
                    <a:cubicBezTo>
                      <a:pt x="7886" y="6113"/>
                      <a:pt x="8058" y="6032"/>
                      <a:pt x="8229" y="5948"/>
                    </a:cubicBezTo>
                    <a:cubicBezTo>
                      <a:pt x="8278" y="5912"/>
                      <a:pt x="8246" y="5818"/>
                      <a:pt x="8181" y="5818"/>
                    </a:cubicBezTo>
                    <a:lnTo>
                      <a:pt x="8165" y="5818"/>
                    </a:lnTo>
                    <a:cubicBezTo>
                      <a:pt x="8197" y="5783"/>
                      <a:pt x="8187" y="5721"/>
                      <a:pt x="8139" y="5708"/>
                    </a:cubicBezTo>
                    <a:cubicBezTo>
                      <a:pt x="8019" y="5676"/>
                      <a:pt x="7902" y="5640"/>
                      <a:pt x="7782" y="5608"/>
                    </a:cubicBezTo>
                    <a:cubicBezTo>
                      <a:pt x="7776" y="5606"/>
                      <a:pt x="7769" y="5605"/>
                      <a:pt x="7763" y="5605"/>
                    </a:cubicBezTo>
                    <a:cubicBezTo>
                      <a:pt x="7696" y="5605"/>
                      <a:pt x="7669" y="5714"/>
                      <a:pt x="7743" y="5737"/>
                    </a:cubicBezTo>
                    <a:cubicBezTo>
                      <a:pt x="7831" y="5763"/>
                      <a:pt x="7912" y="5786"/>
                      <a:pt x="7996" y="5812"/>
                    </a:cubicBezTo>
                    <a:cubicBezTo>
                      <a:pt x="7993" y="5815"/>
                      <a:pt x="7983" y="5822"/>
                      <a:pt x="7977" y="5828"/>
                    </a:cubicBezTo>
                    <a:cubicBezTo>
                      <a:pt x="7185" y="5843"/>
                      <a:pt x="6393" y="5848"/>
                      <a:pt x="5602" y="5848"/>
                    </a:cubicBezTo>
                    <a:cubicBezTo>
                      <a:pt x="5179" y="5848"/>
                      <a:pt x="4755" y="5847"/>
                      <a:pt x="4332" y="5844"/>
                    </a:cubicBezTo>
                    <a:cubicBezTo>
                      <a:pt x="4332" y="5443"/>
                      <a:pt x="4310" y="5044"/>
                      <a:pt x="4300" y="4646"/>
                    </a:cubicBezTo>
                    <a:cubicBezTo>
                      <a:pt x="4391" y="4568"/>
                      <a:pt x="4481" y="4487"/>
                      <a:pt x="4569" y="4403"/>
                    </a:cubicBezTo>
                    <a:cubicBezTo>
                      <a:pt x="5745" y="3240"/>
                      <a:pt x="6279" y="1626"/>
                      <a:pt x="6720" y="78"/>
                    </a:cubicBezTo>
                    <a:cubicBezTo>
                      <a:pt x="6731" y="31"/>
                      <a:pt x="6694" y="1"/>
                      <a:pt x="665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1" name="Google Shape;1611;p14"/>
              <p:cNvSpPr/>
              <p:nvPr/>
            </p:nvSpPr>
            <p:spPr>
              <a:xfrm>
                <a:off x="4076610" y="3331158"/>
                <a:ext cx="6436" cy="22853"/>
              </a:xfrm>
              <a:custGeom>
                <a:avLst/>
                <a:gdLst/>
                <a:ahLst/>
                <a:cxnLst/>
                <a:rect l="l" t="t" r="r" b="b"/>
                <a:pathLst>
                  <a:path w="98" h="348" extrusionOk="0">
                    <a:moveTo>
                      <a:pt x="49" y="0"/>
                    </a:moveTo>
                    <a:cubicBezTo>
                      <a:pt x="32" y="0"/>
                      <a:pt x="15" y="11"/>
                      <a:pt x="13" y="32"/>
                    </a:cubicBezTo>
                    <a:cubicBezTo>
                      <a:pt x="7" y="123"/>
                      <a:pt x="0" y="210"/>
                      <a:pt x="7" y="304"/>
                    </a:cubicBezTo>
                    <a:cubicBezTo>
                      <a:pt x="7" y="333"/>
                      <a:pt x="29" y="348"/>
                      <a:pt x="50" y="348"/>
                    </a:cubicBezTo>
                    <a:cubicBezTo>
                      <a:pt x="72" y="348"/>
                      <a:pt x="94" y="333"/>
                      <a:pt x="94" y="304"/>
                    </a:cubicBezTo>
                    <a:cubicBezTo>
                      <a:pt x="97" y="217"/>
                      <a:pt x="94" y="123"/>
                      <a:pt x="88" y="32"/>
                    </a:cubicBezTo>
                    <a:cubicBezTo>
                      <a:pt x="84" y="11"/>
                      <a:pt x="67" y="0"/>
                      <a:pt x="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2" name="Google Shape;1612;p14"/>
              <p:cNvSpPr/>
              <p:nvPr/>
            </p:nvSpPr>
            <p:spPr>
              <a:xfrm>
                <a:off x="4075560" y="3372923"/>
                <a:ext cx="5976" cy="26137"/>
              </a:xfrm>
              <a:custGeom>
                <a:avLst/>
                <a:gdLst/>
                <a:ahLst/>
                <a:cxnLst/>
                <a:rect l="l" t="t" r="r" b="b"/>
                <a:pathLst>
                  <a:path w="91" h="398" extrusionOk="0">
                    <a:moveTo>
                      <a:pt x="45" y="0"/>
                    </a:moveTo>
                    <a:cubicBezTo>
                      <a:pt x="33" y="0"/>
                      <a:pt x="23" y="8"/>
                      <a:pt x="23" y="24"/>
                    </a:cubicBezTo>
                    <a:cubicBezTo>
                      <a:pt x="13" y="138"/>
                      <a:pt x="0" y="248"/>
                      <a:pt x="10" y="361"/>
                    </a:cubicBezTo>
                    <a:cubicBezTo>
                      <a:pt x="11" y="386"/>
                      <a:pt x="29" y="398"/>
                      <a:pt x="47" y="398"/>
                    </a:cubicBezTo>
                    <a:cubicBezTo>
                      <a:pt x="65" y="398"/>
                      <a:pt x="83" y="386"/>
                      <a:pt x="84" y="361"/>
                    </a:cubicBezTo>
                    <a:cubicBezTo>
                      <a:pt x="91" y="251"/>
                      <a:pt x="78" y="138"/>
                      <a:pt x="71" y="24"/>
                    </a:cubicBezTo>
                    <a:cubicBezTo>
                      <a:pt x="68" y="8"/>
                      <a:pt x="56" y="0"/>
                      <a:pt x="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3" name="Google Shape;1613;p14"/>
              <p:cNvSpPr/>
              <p:nvPr/>
            </p:nvSpPr>
            <p:spPr>
              <a:xfrm>
                <a:off x="4074180" y="3419941"/>
                <a:ext cx="7158" cy="20489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12" extrusionOk="0">
                    <a:moveTo>
                      <a:pt x="63" y="0"/>
                    </a:moveTo>
                    <a:cubicBezTo>
                      <a:pt x="48" y="0"/>
                      <a:pt x="34" y="10"/>
                      <a:pt x="34" y="31"/>
                    </a:cubicBezTo>
                    <a:cubicBezTo>
                      <a:pt x="34" y="112"/>
                      <a:pt x="18" y="186"/>
                      <a:pt x="5" y="264"/>
                    </a:cubicBezTo>
                    <a:cubicBezTo>
                      <a:pt x="1" y="293"/>
                      <a:pt x="24" y="312"/>
                      <a:pt x="46" y="312"/>
                    </a:cubicBezTo>
                    <a:cubicBezTo>
                      <a:pt x="61" y="312"/>
                      <a:pt x="76" y="303"/>
                      <a:pt x="83" y="284"/>
                    </a:cubicBezTo>
                    <a:cubicBezTo>
                      <a:pt x="108" y="199"/>
                      <a:pt x="108" y="115"/>
                      <a:pt x="96" y="31"/>
                    </a:cubicBezTo>
                    <a:cubicBezTo>
                      <a:pt x="94" y="11"/>
                      <a:pt x="78" y="0"/>
                      <a:pt x="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4" name="Google Shape;1614;p14"/>
              <p:cNvSpPr/>
              <p:nvPr/>
            </p:nvSpPr>
            <p:spPr>
              <a:xfrm>
                <a:off x="4073852" y="3462296"/>
                <a:ext cx="6961" cy="3283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500" extrusionOk="0">
                    <a:moveTo>
                      <a:pt x="52" y="1"/>
                    </a:moveTo>
                    <a:cubicBezTo>
                      <a:pt x="36" y="1"/>
                      <a:pt x="18" y="12"/>
                      <a:pt x="16" y="34"/>
                    </a:cubicBezTo>
                    <a:cubicBezTo>
                      <a:pt x="0" y="180"/>
                      <a:pt x="0" y="325"/>
                      <a:pt x="23" y="471"/>
                    </a:cubicBezTo>
                    <a:cubicBezTo>
                      <a:pt x="27" y="490"/>
                      <a:pt x="44" y="499"/>
                      <a:pt x="62" y="499"/>
                    </a:cubicBezTo>
                    <a:cubicBezTo>
                      <a:pt x="84" y="499"/>
                      <a:pt x="106" y="485"/>
                      <a:pt x="104" y="458"/>
                    </a:cubicBezTo>
                    <a:cubicBezTo>
                      <a:pt x="88" y="319"/>
                      <a:pt x="81" y="180"/>
                      <a:pt x="84" y="34"/>
                    </a:cubicBezTo>
                    <a:cubicBezTo>
                      <a:pt x="84" y="12"/>
                      <a:pt x="69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5" name="Google Shape;1615;p14"/>
              <p:cNvSpPr/>
              <p:nvPr/>
            </p:nvSpPr>
            <p:spPr>
              <a:xfrm>
                <a:off x="4077333" y="3510036"/>
                <a:ext cx="6107" cy="27778"/>
              </a:xfrm>
              <a:custGeom>
                <a:avLst/>
                <a:gdLst/>
                <a:ahLst/>
                <a:cxnLst/>
                <a:rect l="l" t="t" r="r" b="b"/>
                <a:pathLst>
                  <a:path w="93" h="423" extrusionOk="0">
                    <a:moveTo>
                      <a:pt x="69" y="0"/>
                    </a:moveTo>
                    <a:cubicBezTo>
                      <a:pt x="55" y="0"/>
                      <a:pt x="41" y="9"/>
                      <a:pt x="38" y="26"/>
                    </a:cubicBezTo>
                    <a:cubicBezTo>
                      <a:pt x="28" y="143"/>
                      <a:pt x="12" y="266"/>
                      <a:pt x="2" y="386"/>
                    </a:cubicBezTo>
                    <a:cubicBezTo>
                      <a:pt x="1" y="410"/>
                      <a:pt x="18" y="422"/>
                      <a:pt x="36" y="422"/>
                    </a:cubicBezTo>
                    <a:cubicBezTo>
                      <a:pt x="54" y="422"/>
                      <a:pt x="73" y="410"/>
                      <a:pt x="77" y="386"/>
                    </a:cubicBezTo>
                    <a:cubicBezTo>
                      <a:pt x="86" y="269"/>
                      <a:pt x="86" y="149"/>
                      <a:pt x="93" y="26"/>
                    </a:cubicBezTo>
                    <a:cubicBezTo>
                      <a:pt x="93" y="9"/>
                      <a:pt x="81" y="0"/>
                      <a:pt x="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6" name="Google Shape;1616;p14"/>
              <p:cNvSpPr/>
              <p:nvPr/>
            </p:nvSpPr>
            <p:spPr>
              <a:xfrm>
                <a:off x="4075757" y="3558696"/>
                <a:ext cx="7289" cy="24692"/>
              </a:xfrm>
              <a:custGeom>
                <a:avLst/>
                <a:gdLst/>
                <a:ahLst/>
                <a:cxnLst/>
                <a:rect l="l" t="t" r="r" b="b"/>
                <a:pathLst>
                  <a:path w="111" h="376" extrusionOk="0">
                    <a:moveTo>
                      <a:pt x="62" y="1"/>
                    </a:moveTo>
                    <a:cubicBezTo>
                      <a:pt x="50" y="1"/>
                      <a:pt x="38" y="10"/>
                      <a:pt x="36" y="27"/>
                    </a:cubicBezTo>
                    <a:cubicBezTo>
                      <a:pt x="29" y="130"/>
                      <a:pt x="26" y="228"/>
                      <a:pt x="7" y="335"/>
                    </a:cubicBezTo>
                    <a:cubicBezTo>
                      <a:pt x="1" y="358"/>
                      <a:pt x="21" y="376"/>
                      <a:pt x="41" y="376"/>
                    </a:cubicBezTo>
                    <a:cubicBezTo>
                      <a:pt x="54" y="376"/>
                      <a:pt x="66" y="369"/>
                      <a:pt x="72" y="351"/>
                    </a:cubicBezTo>
                    <a:cubicBezTo>
                      <a:pt x="104" y="241"/>
                      <a:pt x="110" y="127"/>
                      <a:pt x="84" y="17"/>
                    </a:cubicBezTo>
                    <a:cubicBezTo>
                      <a:pt x="80" y="6"/>
                      <a:pt x="71" y="1"/>
                      <a:pt x="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7" name="Google Shape;1617;p14"/>
              <p:cNvSpPr/>
              <p:nvPr/>
            </p:nvSpPr>
            <p:spPr>
              <a:xfrm>
                <a:off x="4076348" y="3601052"/>
                <a:ext cx="6698" cy="20555"/>
              </a:xfrm>
              <a:custGeom>
                <a:avLst/>
                <a:gdLst/>
                <a:ahLst/>
                <a:cxnLst/>
                <a:rect l="l" t="t" r="r" b="b"/>
                <a:pathLst>
                  <a:path w="102" h="313" extrusionOk="0">
                    <a:moveTo>
                      <a:pt x="35" y="0"/>
                    </a:moveTo>
                    <a:cubicBezTo>
                      <a:pt x="18" y="0"/>
                      <a:pt x="0" y="15"/>
                      <a:pt x="4" y="36"/>
                    </a:cubicBezTo>
                    <a:cubicBezTo>
                      <a:pt x="27" y="114"/>
                      <a:pt x="20" y="195"/>
                      <a:pt x="17" y="276"/>
                    </a:cubicBezTo>
                    <a:cubicBezTo>
                      <a:pt x="15" y="299"/>
                      <a:pt x="37" y="313"/>
                      <a:pt x="57" y="313"/>
                    </a:cubicBezTo>
                    <a:cubicBezTo>
                      <a:pt x="73" y="313"/>
                      <a:pt x="89" y="304"/>
                      <a:pt x="92" y="286"/>
                    </a:cubicBezTo>
                    <a:cubicBezTo>
                      <a:pt x="101" y="195"/>
                      <a:pt x="92" y="111"/>
                      <a:pt x="63" y="20"/>
                    </a:cubicBezTo>
                    <a:cubicBezTo>
                      <a:pt x="57" y="6"/>
                      <a:pt x="46" y="0"/>
                      <a:pt x="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8" name="Google Shape;1618;p14"/>
              <p:cNvSpPr/>
              <p:nvPr/>
            </p:nvSpPr>
            <p:spPr>
              <a:xfrm>
                <a:off x="4080419" y="3638088"/>
                <a:ext cx="6239" cy="20686"/>
              </a:xfrm>
              <a:custGeom>
                <a:avLst/>
                <a:gdLst/>
                <a:ahLst/>
                <a:cxnLst/>
                <a:rect l="l" t="t" r="r" b="b"/>
                <a:pathLst>
                  <a:path w="95" h="315" extrusionOk="0">
                    <a:moveTo>
                      <a:pt x="55" y="0"/>
                    </a:moveTo>
                    <a:cubicBezTo>
                      <a:pt x="41" y="0"/>
                      <a:pt x="26" y="10"/>
                      <a:pt x="23" y="29"/>
                    </a:cubicBezTo>
                    <a:cubicBezTo>
                      <a:pt x="17" y="110"/>
                      <a:pt x="1" y="191"/>
                      <a:pt x="4" y="276"/>
                    </a:cubicBezTo>
                    <a:cubicBezTo>
                      <a:pt x="4" y="302"/>
                      <a:pt x="23" y="315"/>
                      <a:pt x="43" y="315"/>
                    </a:cubicBezTo>
                    <a:cubicBezTo>
                      <a:pt x="63" y="315"/>
                      <a:pt x="83" y="302"/>
                      <a:pt x="85" y="276"/>
                    </a:cubicBezTo>
                    <a:cubicBezTo>
                      <a:pt x="94" y="191"/>
                      <a:pt x="85" y="110"/>
                      <a:pt x="82" y="29"/>
                    </a:cubicBezTo>
                    <a:cubicBezTo>
                      <a:pt x="82" y="10"/>
                      <a:pt x="69" y="0"/>
                      <a:pt x="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9" name="Google Shape;1619;p14"/>
              <p:cNvSpPr/>
              <p:nvPr/>
            </p:nvSpPr>
            <p:spPr>
              <a:xfrm>
                <a:off x="4084031" y="3665274"/>
                <a:ext cx="7749" cy="10442"/>
              </a:xfrm>
              <a:custGeom>
                <a:avLst/>
                <a:gdLst/>
                <a:ahLst/>
                <a:cxnLst/>
                <a:rect l="l" t="t" r="r" b="b"/>
                <a:pathLst>
                  <a:path w="118" h="159" extrusionOk="0">
                    <a:moveTo>
                      <a:pt x="27" y="1"/>
                    </a:moveTo>
                    <a:cubicBezTo>
                      <a:pt x="18" y="1"/>
                      <a:pt x="9" y="7"/>
                      <a:pt x="7" y="20"/>
                    </a:cubicBezTo>
                    <a:cubicBezTo>
                      <a:pt x="1" y="62"/>
                      <a:pt x="17" y="108"/>
                      <a:pt x="46" y="143"/>
                    </a:cubicBezTo>
                    <a:cubicBezTo>
                      <a:pt x="54" y="154"/>
                      <a:pt x="64" y="159"/>
                      <a:pt x="73" y="159"/>
                    </a:cubicBezTo>
                    <a:cubicBezTo>
                      <a:pt x="97" y="159"/>
                      <a:pt x="118" y="129"/>
                      <a:pt x="95" y="108"/>
                    </a:cubicBezTo>
                    <a:cubicBezTo>
                      <a:pt x="65" y="85"/>
                      <a:pt x="49" y="56"/>
                      <a:pt x="46" y="20"/>
                    </a:cubicBezTo>
                    <a:cubicBezTo>
                      <a:pt x="44" y="7"/>
                      <a:pt x="35" y="1"/>
                      <a:pt x="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620" name="Google Shape;1620;p14"/>
            <p:cNvSpPr/>
            <p:nvPr/>
          </p:nvSpPr>
          <p:spPr>
            <a:xfrm rot="-1056041">
              <a:off x="167982" y="4452532"/>
              <a:ext cx="766806" cy="785640"/>
            </a:xfrm>
            <a:custGeom>
              <a:avLst/>
              <a:gdLst/>
              <a:ahLst/>
              <a:cxnLst/>
              <a:rect l="l" t="t" r="r" b="b"/>
              <a:pathLst>
                <a:path w="6399" h="6556" extrusionOk="0">
                  <a:moveTo>
                    <a:pt x="4209" y="1"/>
                  </a:moveTo>
                  <a:cubicBezTo>
                    <a:pt x="4183" y="1"/>
                    <a:pt x="4161" y="15"/>
                    <a:pt x="4157" y="50"/>
                  </a:cubicBezTo>
                  <a:cubicBezTo>
                    <a:pt x="4034" y="948"/>
                    <a:pt x="3930" y="1851"/>
                    <a:pt x="3787" y="2749"/>
                  </a:cubicBezTo>
                  <a:cubicBezTo>
                    <a:pt x="3726" y="3134"/>
                    <a:pt x="3655" y="3523"/>
                    <a:pt x="3528" y="3892"/>
                  </a:cubicBezTo>
                  <a:cubicBezTo>
                    <a:pt x="3428" y="4194"/>
                    <a:pt x="3140" y="4929"/>
                    <a:pt x="2735" y="5071"/>
                  </a:cubicBezTo>
                  <a:cubicBezTo>
                    <a:pt x="2783" y="3656"/>
                    <a:pt x="2913" y="2243"/>
                    <a:pt x="2816" y="831"/>
                  </a:cubicBezTo>
                  <a:lnTo>
                    <a:pt x="2816" y="831"/>
                  </a:lnTo>
                  <a:cubicBezTo>
                    <a:pt x="2845" y="883"/>
                    <a:pt x="2867" y="935"/>
                    <a:pt x="2890" y="993"/>
                  </a:cubicBezTo>
                  <a:cubicBezTo>
                    <a:pt x="2900" y="1024"/>
                    <a:pt x="2927" y="1037"/>
                    <a:pt x="2953" y="1037"/>
                  </a:cubicBezTo>
                  <a:cubicBezTo>
                    <a:pt x="2993" y="1037"/>
                    <a:pt x="3033" y="1006"/>
                    <a:pt x="3013" y="957"/>
                  </a:cubicBezTo>
                  <a:cubicBezTo>
                    <a:pt x="2961" y="815"/>
                    <a:pt x="2893" y="698"/>
                    <a:pt x="2799" y="575"/>
                  </a:cubicBezTo>
                  <a:cubicBezTo>
                    <a:pt x="2797" y="540"/>
                    <a:pt x="2761" y="510"/>
                    <a:pt x="2726" y="510"/>
                  </a:cubicBezTo>
                  <a:cubicBezTo>
                    <a:pt x="2707" y="510"/>
                    <a:pt x="2688" y="519"/>
                    <a:pt x="2676" y="543"/>
                  </a:cubicBezTo>
                  <a:cubicBezTo>
                    <a:pt x="2589" y="724"/>
                    <a:pt x="2498" y="909"/>
                    <a:pt x="2414" y="1090"/>
                  </a:cubicBezTo>
                  <a:cubicBezTo>
                    <a:pt x="2390" y="1143"/>
                    <a:pt x="2433" y="1190"/>
                    <a:pt x="2475" y="1190"/>
                  </a:cubicBezTo>
                  <a:cubicBezTo>
                    <a:pt x="2495" y="1190"/>
                    <a:pt x="2515" y="1180"/>
                    <a:pt x="2527" y="1155"/>
                  </a:cubicBezTo>
                  <a:cubicBezTo>
                    <a:pt x="2579" y="1058"/>
                    <a:pt x="2637" y="960"/>
                    <a:pt x="2689" y="863"/>
                  </a:cubicBezTo>
                  <a:lnTo>
                    <a:pt x="2689" y="863"/>
                  </a:lnTo>
                  <a:cubicBezTo>
                    <a:pt x="2773" y="2269"/>
                    <a:pt x="2586" y="3682"/>
                    <a:pt x="2579" y="5091"/>
                  </a:cubicBezTo>
                  <a:cubicBezTo>
                    <a:pt x="2524" y="5088"/>
                    <a:pt x="2472" y="5075"/>
                    <a:pt x="2411" y="5046"/>
                  </a:cubicBezTo>
                  <a:cubicBezTo>
                    <a:pt x="2229" y="4958"/>
                    <a:pt x="2090" y="4650"/>
                    <a:pt x="1993" y="4479"/>
                  </a:cubicBezTo>
                  <a:cubicBezTo>
                    <a:pt x="1889" y="4297"/>
                    <a:pt x="1795" y="4109"/>
                    <a:pt x="1704" y="3921"/>
                  </a:cubicBezTo>
                  <a:cubicBezTo>
                    <a:pt x="1523" y="3526"/>
                    <a:pt x="1374" y="3118"/>
                    <a:pt x="1261" y="2700"/>
                  </a:cubicBezTo>
                  <a:cubicBezTo>
                    <a:pt x="1031" y="1855"/>
                    <a:pt x="950" y="980"/>
                    <a:pt x="995" y="105"/>
                  </a:cubicBezTo>
                  <a:cubicBezTo>
                    <a:pt x="997" y="86"/>
                    <a:pt x="981" y="76"/>
                    <a:pt x="965" y="76"/>
                  </a:cubicBezTo>
                  <a:cubicBezTo>
                    <a:pt x="949" y="76"/>
                    <a:pt x="932" y="86"/>
                    <a:pt x="930" y="105"/>
                  </a:cubicBezTo>
                  <a:cubicBezTo>
                    <a:pt x="833" y="1103"/>
                    <a:pt x="946" y="2107"/>
                    <a:pt x="1244" y="3063"/>
                  </a:cubicBezTo>
                  <a:cubicBezTo>
                    <a:pt x="1390" y="3523"/>
                    <a:pt x="1578" y="3970"/>
                    <a:pt x="1808" y="4394"/>
                  </a:cubicBezTo>
                  <a:cubicBezTo>
                    <a:pt x="1921" y="4605"/>
                    <a:pt x="2067" y="4942"/>
                    <a:pt x="2291" y="5114"/>
                  </a:cubicBezTo>
                  <a:cubicBezTo>
                    <a:pt x="1546" y="5084"/>
                    <a:pt x="794" y="5052"/>
                    <a:pt x="49" y="5016"/>
                  </a:cubicBezTo>
                  <a:cubicBezTo>
                    <a:pt x="48" y="5016"/>
                    <a:pt x="47" y="5016"/>
                    <a:pt x="46" y="5016"/>
                  </a:cubicBezTo>
                  <a:cubicBezTo>
                    <a:pt x="0" y="5016"/>
                    <a:pt x="1" y="5091"/>
                    <a:pt x="49" y="5094"/>
                  </a:cubicBezTo>
                  <a:cubicBezTo>
                    <a:pt x="891" y="5175"/>
                    <a:pt x="1740" y="5227"/>
                    <a:pt x="2586" y="5269"/>
                  </a:cubicBezTo>
                  <a:cubicBezTo>
                    <a:pt x="2589" y="5690"/>
                    <a:pt x="2608" y="6108"/>
                    <a:pt x="2663" y="6523"/>
                  </a:cubicBezTo>
                  <a:cubicBezTo>
                    <a:pt x="2665" y="6544"/>
                    <a:pt x="2683" y="6556"/>
                    <a:pt x="2699" y="6556"/>
                  </a:cubicBezTo>
                  <a:cubicBezTo>
                    <a:pt x="2715" y="6556"/>
                    <a:pt x="2730" y="6545"/>
                    <a:pt x="2728" y="6523"/>
                  </a:cubicBezTo>
                  <a:cubicBezTo>
                    <a:pt x="2715" y="6108"/>
                    <a:pt x="2718" y="5690"/>
                    <a:pt x="2731" y="5272"/>
                  </a:cubicBezTo>
                  <a:cubicBezTo>
                    <a:pt x="3836" y="5321"/>
                    <a:pt x="4941" y="5337"/>
                    <a:pt x="6049" y="5347"/>
                  </a:cubicBezTo>
                  <a:cubicBezTo>
                    <a:pt x="6026" y="5363"/>
                    <a:pt x="6007" y="5373"/>
                    <a:pt x="5987" y="5389"/>
                  </a:cubicBezTo>
                  <a:cubicBezTo>
                    <a:pt x="5880" y="5450"/>
                    <a:pt x="5777" y="5515"/>
                    <a:pt x="5666" y="5577"/>
                  </a:cubicBezTo>
                  <a:cubicBezTo>
                    <a:pt x="5605" y="5616"/>
                    <a:pt x="5644" y="5698"/>
                    <a:pt x="5704" y="5698"/>
                  </a:cubicBezTo>
                  <a:cubicBezTo>
                    <a:pt x="5713" y="5698"/>
                    <a:pt x="5724" y="5695"/>
                    <a:pt x="5734" y="5690"/>
                  </a:cubicBezTo>
                  <a:cubicBezTo>
                    <a:pt x="5854" y="5632"/>
                    <a:pt x="5961" y="5567"/>
                    <a:pt x="6068" y="5496"/>
                  </a:cubicBezTo>
                  <a:lnTo>
                    <a:pt x="6334" y="5337"/>
                  </a:lnTo>
                  <a:cubicBezTo>
                    <a:pt x="6373" y="5318"/>
                    <a:pt x="6376" y="5272"/>
                    <a:pt x="6356" y="5243"/>
                  </a:cubicBezTo>
                  <a:lnTo>
                    <a:pt x="6373" y="5227"/>
                  </a:lnTo>
                  <a:cubicBezTo>
                    <a:pt x="6399" y="5191"/>
                    <a:pt x="6399" y="5139"/>
                    <a:pt x="6360" y="5120"/>
                  </a:cubicBezTo>
                  <a:cubicBezTo>
                    <a:pt x="6204" y="5042"/>
                    <a:pt x="6052" y="4987"/>
                    <a:pt x="5880" y="4958"/>
                  </a:cubicBezTo>
                  <a:cubicBezTo>
                    <a:pt x="5875" y="4957"/>
                    <a:pt x="5871" y="4957"/>
                    <a:pt x="5866" y="4957"/>
                  </a:cubicBezTo>
                  <a:cubicBezTo>
                    <a:pt x="5793" y="4957"/>
                    <a:pt x="5768" y="5072"/>
                    <a:pt x="5845" y="5088"/>
                  </a:cubicBezTo>
                  <a:cubicBezTo>
                    <a:pt x="5974" y="5110"/>
                    <a:pt x="6091" y="5149"/>
                    <a:pt x="6214" y="5201"/>
                  </a:cubicBezTo>
                  <a:lnTo>
                    <a:pt x="6201" y="5214"/>
                  </a:lnTo>
                  <a:cubicBezTo>
                    <a:pt x="5090" y="5208"/>
                    <a:pt x="3985" y="5175"/>
                    <a:pt x="2880" y="5136"/>
                  </a:cubicBezTo>
                  <a:cubicBezTo>
                    <a:pt x="3039" y="5039"/>
                    <a:pt x="3169" y="4877"/>
                    <a:pt x="3266" y="4735"/>
                  </a:cubicBezTo>
                  <a:cubicBezTo>
                    <a:pt x="3538" y="4333"/>
                    <a:pt x="3700" y="3863"/>
                    <a:pt x="3804" y="3393"/>
                  </a:cubicBezTo>
                  <a:cubicBezTo>
                    <a:pt x="4050" y="2311"/>
                    <a:pt x="4134" y="1184"/>
                    <a:pt x="4286" y="86"/>
                  </a:cubicBezTo>
                  <a:cubicBezTo>
                    <a:pt x="4292" y="35"/>
                    <a:pt x="4247" y="1"/>
                    <a:pt x="42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21" name="Google Shape;1621;p14"/>
          <p:cNvGrpSpPr/>
          <p:nvPr/>
        </p:nvGrpSpPr>
        <p:grpSpPr>
          <a:xfrm>
            <a:off x="-323969" y="-205653"/>
            <a:ext cx="12656079" cy="7018705"/>
            <a:chOff x="-242977" y="-154240"/>
            <a:chExt cx="9492059" cy="5264029"/>
          </a:xfrm>
        </p:grpSpPr>
        <p:grpSp>
          <p:nvGrpSpPr>
            <p:cNvPr id="1622" name="Google Shape;1622;p14"/>
            <p:cNvGrpSpPr/>
            <p:nvPr/>
          </p:nvGrpSpPr>
          <p:grpSpPr>
            <a:xfrm rot="2567276">
              <a:off x="6884460" y="59427"/>
              <a:ext cx="733465" cy="266411"/>
              <a:chOff x="3720033" y="657636"/>
              <a:chExt cx="380942" cy="138367"/>
            </a:xfrm>
          </p:grpSpPr>
          <p:sp>
            <p:nvSpPr>
              <p:cNvPr id="1623" name="Google Shape;1623;p14"/>
              <p:cNvSpPr/>
              <p:nvPr/>
            </p:nvSpPr>
            <p:spPr>
              <a:xfrm>
                <a:off x="3720033" y="657636"/>
                <a:ext cx="84977" cy="138367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2107" extrusionOk="0">
                    <a:moveTo>
                      <a:pt x="179" y="0"/>
                    </a:moveTo>
                    <a:cubicBezTo>
                      <a:pt x="136" y="0"/>
                      <a:pt x="94" y="6"/>
                      <a:pt x="69" y="33"/>
                    </a:cubicBezTo>
                    <a:cubicBezTo>
                      <a:pt x="1" y="98"/>
                      <a:pt x="43" y="299"/>
                      <a:pt x="43" y="374"/>
                    </a:cubicBezTo>
                    <a:lnTo>
                      <a:pt x="43" y="1093"/>
                    </a:lnTo>
                    <a:cubicBezTo>
                      <a:pt x="43" y="1333"/>
                      <a:pt x="36" y="1572"/>
                      <a:pt x="43" y="1815"/>
                    </a:cubicBezTo>
                    <a:cubicBezTo>
                      <a:pt x="43" y="1887"/>
                      <a:pt x="20" y="1997"/>
                      <a:pt x="82" y="2048"/>
                    </a:cubicBezTo>
                    <a:cubicBezTo>
                      <a:pt x="123" y="2088"/>
                      <a:pt x="205" y="2097"/>
                      <a:pt x="284" y="2097"/>
                    </a:cubicBezTo>
                    <a:cubicBezTo>
                      <a:pt x="349" y="2097"/>
                      <a:pt x="411" y="2091"/>
                      <a:pt x="448" y="2091"/>
                    </a:cubicBezTo>
                    <a:cubicBezTo>
                      <a:pt x="710" y="2097"/>
                      <a:pt x="969" y="2107"/>
                      <a:pt x="1232" y="2107"/>
                    </a:cubicBezTo>
                    <a:cubicBezTo>
                      <a:pt x="1293" y="2097"/>
                      <a:pt x="1290" y="2006"/>
                      <a:pt x="1228" y="2000"/>
                    </a:cubicBezTo>
                    <a:cubicBezTo>
                      <a:pt x="1054" y="1984"/>
                      <a:pt x="879" y="1977"/>
                      <a:pt x="700" y="1968"/>
                    </a:cubicBezTo>
                    <a:cubicBezTo>
                      <a:pt x="695" y="1967"/>
                      <a:pt x="690" y="1967"/>
                      <a:pt x="684" y="1967"/>
                    </a:cubicBezTo>
                    <a:cubicBezTo>
                      <a:pt x="623" y="1967"/>
                      <a:pt x="540" y="1976"/>
                      <a:pt x="464" y="1976"/>
                    </a:cubicBezTo>
                    <a:cubicBezTo>
                      <a:pt x="403" y="1976"/>
                      <a:pt x="347" y="1970"/>
                      <a:pt x="308" y="1951"/>
                    </a:cubicBezTo>
                    <a:cubicBezTo>
                      <a:pt x="59" y="1828"/>
                      <a:pt x="172" y="1313"/>
                      <a:pt x="172" y="1090"/>
                    </a:cubicBezTo>
                    <a:lnTo>
                      <a:pt x="172" y="1022"/>
                    </a:lnTo>
                    <a:cubicBezTo>
                      <a:pt x="179" y="1025"/>
                      <a:pt x="189" y="1028"/>
                      <a:pt x="195" y="1028"/>
                    </a:cubicBezTo>
                    <a:cubicBezTo>
                      <a:pt x="327" y="1042"/>
                      <a:pt x="463" y="1048"/>
                      <a:pt x="598" y="1048"/>
                    </a:cubicBezTo>
                    <a:cubicBezTo>
                      <a:pt x="712" y="1048"/>
                      <a:pt x="826" y="1044"/>
                      <a:pt x="937" y="1038"/>
                    </a:cubicBezTo>
                    <a:cubicBezTo>
                      <a:pt x="1018" y="1035"/>
                      <a:pt x="1018" y="915"/>
                      <a:pt x="937" y="911"/>
                    </a:cubicBezTo>
                    <a:cubicBezTo>
                      <a:pt x="832" y="906"/>
                      <a:pt x="725" y="903"/>
                      <a:pt x="618" y="903"/>
                    </a:cubicBezTo>
                    <a:cubicBezTo>
                      <a:pt x="476" y="903"/>
                      <a:pt x="333" y="908"/>
                      <a:pt x="195" y="921"/>
                    </a:cubicBezTo>
                    <a:cubicBezTo>
                      <a:pt x="189" y="921"/>
                      <a:pt x="179" y="924"/>
                      <a:pt x="172" y="928"/>
                    </a:cubicBezTo>
                    <a:lnTo>
                      <a:pt x="172" y="633"/>
                    </a:lnTo>
                    <a:cubicBezTo>
                      <a:pt x="172" y="526"/>
                      <a:pt x="130" y="328"/>
                      <a:pt x="172" y="241"/>
                    </a:cubicBezTo>
                    <a:cubicBezTo>
                      <a:pt x="218" y="146"/>
                      <a:pt x="367" y="120"/>
                      <a:pt x="532" y="120"/>
                    </a:cubicBezTo>
                    <a:cubicBezTo>
                      <a:pt x="730" y="120"/>
                      <a:pt x="952" y="158"/>
                      <a:pt x="1050" y="163"/>
                    </a:cubicBezTo>
                    <a:cubicBezTo>
                      <a:pt x="1051" y="163"/>
                      <a:pt x="1052" y="163"/>
                      <a:pt x="1053" y="163"/>
                    </a:cubicBezTo>
                    <a:cubicBezTo>
                      <a:pt x="1131" y="163"/>
                      <a:pt x="1130" y="40"/>
                      <a:pt x="1050" y="37"/>
                    </a:cubicBezTo>
                    <a:cubicBezTo>
                      <a:pt x="818" y="16"/>
                      <a:pt x="585" y="4"/>
                      <a:pt x="352" y="4"/>
                    </a:cubicBezTo>
                    <a:cubicBezTo>
                      <a:pt x="326" y="4"/>
                      <a:pt x="299" y="4"/>
                      <a:pt x="273" y="4"/>
                    </a:cubicBezTo>
                    <a:cubicBezTo>
                      <a:pt x="247" y="4"/>
                      <a:pt x="213" y="0"/>
                      <a:pt x="1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4" name="Google Shape;1624;p14"/>
              <p:cNvSpPr/>
              <p:nvPr/>
            </p:nvSpPr>
            <p:spPr>
              <a:xfrm>
                <a:off x="3821293" y="728688"/>
                <a:ext cx="57658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878" h="209" extrusionOk="0">
                    <a:moveTo>
                      <a:pt x="789" y="1"/>
                    </a:moveTo>
                    <a:cubicBezTo>
                      <a:pt x="783" y="1"/>
                      <a:pt x="776" y="2"/>
                      <a:pt x="769" y="4"/>
                    </a:cubicBezTo>
                    <a:cubicBezTo>
                      <a:pt x="535" y="69"/>
                      <a:pt x="305" y="98"/>
                      <a:pt x="66" y="105"/>
                    </a:cubicBezTo>
                    <a:cubicBezTo>
                      <a:pt x="1" y="108"/>
                      <a:pt x="1" y="202"/>
                      <a:pt x="66" y="205"/>
                    </a:cubicBezTo>
                    <a:cubicBezTo>
                      <a:pt x="103" y="207"/>
                      <a:pt x="139" y="208"/>
                      <a:pt x="176" y="208"/>
                    </a:cubicBezTo>
                    <a:cubicBezTo>
                      <a:pt x="388" y="208"/>
                      <a:pt x="597" y="178"/>
                      <a:pt x="804" y="131"/>
                    </a:cubicBezTo>
                    <a:cubicBezTo>
                      <a:pt x="878" y="110"/>
                      <a:pt x="855" y="1"/>
                      <a:pt x="7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5" name="Google Shape;1625;p14"/>
              <p:cNvSpPr/>
              <p:nvPr/>
            </p:nvSpPr>
            <p:spPr>
              <a:xfrm>
                <a:off x="3811312" y="715095"/>
                <a:ext cx="62189" cy="9062"/>
              </a:xfrm>
              <a:custGeom>
                <a:avLst/>
                <a:gdLst/>
                <a:ahLst/>
                <a:cxnLst/>
                <a:rect l="l" t="t" r="r" b="b"/>
                <a:pathLst>
                  <a:path w="947" h="138" extrusionOk="0">
                    <a:moveTo>
                      <a:pt x="875" y="1"/>
                    </a:moveTo>
                    <a:cubicBezTo>
                      <a:pt x="874" y="1"/>
                      <a:pt x="873" y="1"/>
                      <a:pt x="872" y="1"/>
                    </a:cubicBezTo>
                    <a:cubicBezTo>
                      <a:pt x="600" y="14"/>
                      <a:pt x="331" y="33"/>
                      <a:pt x="62" y="46"/>
                    </a:cubicBezTo>
                    <a:cubicBezTo>
                      <a:pt x="3" y="49"/>
                      <a:pt x="1" y="137"/>
                      <a:pt x="56" y="137"/>
                    </a:cubicBezTo>
                    <a:cubicBezTo>
                      <a:pt x="58" y="137"/>
                      <a:pt x="60" y="137"/>
                      <a:pt x="62" y="137"/>
                    </a:cubicBezTo>
                    <a:cubicBezTo>
                      <a:pt x="331" y="130"/>
                      <a:pt x="600" y="127"/>
                      <a:pt x="872" y="117"/>
                    </a:cubicBezTo>
                    <a:cubicBezTo>
                      <a:pt x="945" y="117"/>
                      <a:pt x="946" y="1"/>
                      <a:pt x="8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6" name="Google Shape;1626;p14"/>
              <p:cNvSpPr/>
              <p:nvPr/>
            </p:nvSpPr>
            <p:spPr>
              <a:xfrm>
                <a:off x="3909879" y="703340"/>
                <a:ext cx="88720" cy="49384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752" extrusionOk="0">
                    <a:moveTo>
                      <a:pt x="55" y="1"/>
                    </a:moveTo>
                    <a:cubicBezTo>
                      <a:pt x="27" y="1"/>
                      <a:pt x="1" y="18"/>
                      <a:pt x="6" y="50"/>
                    </a:cubicBezTo>
                    <a:cubicBezTo>
                      <a:pt x="35" y="274"/>
                      <a:pt x="90" y="488"/>
                      <a:pt x="174" y="698"/>
                    </a:cubicBezTo>
                    <a:cubicBezTo>
                      <a:pt x="186" y="726"/>
                      <a:pt x="218" y="743"/>
                      <a:pt x="247" y="743"/>
                    </a:cubicBezTo>
                    <a:cubicBezTo>
                      <a:pt x="272" y="743"/>
                      <a:pt x="295" y="730"/>
                      <a:pt x="301" y="698"/>
                    </a:cubicBezTo>
                    <a:cubicBezTo>
                      <a:pt x="314" y="614"/>
                      <a:pt x="330" y="526"/>
                      <a:pt x="343" y="442"/>
                    </a:cubicBezTo>
                    <a:cubicBezTo>
                      <a:pt x="362" y="344"/>
                      <a:pt x="334" y="280"/>
                      <a:pt x="448" y="280"/>
                    </a:cubicBezTo>
                    <a:cubicBezTo>
                      <a:pt x="450" y="280"/>
                      <a:pt x="453" y="280"/>
                      <a:pt x="456" y="280"/>
                    </a:cubicBezTo>
                    <a:cubicBezTo>
                      <a:pt x="608" y="290"/>
                      <a:pt x="618" y="517"/>
                      <a:pt x="638" y="646"/>
                    </a:cubicBezTo>
                    <a:cubicBezTo>
                      <a:pt x="644" y="679"/>
                      <a:pt x="667" y="693"/>
                      <a:pt x="693" y="693"/>
                    </a:cubicBezTo>
                    <a:cubicBezTo>
                      <a:pt x="724" y="693"/>
                      <a:pt x="757" y="674"/>
                      <a:pt x="767" y="646"/>
                    </a:cubicBezTo>
                    <a:cubicBezTo>
                      <a:pt x="800" y="552"/>
                      <a:pt x="884" y="339"/>
                      <a:pt x="978" y="296"/>
                    </a:cubicBezTo>
                    <a:cubicBezTo>
                      <a:pt x="1003" y="286"/>
                      <a:pt x="1025" y="281"/>
                      <a:pt x="1043" y="281"/>
                    </a:cubicBezTo>
                    <a:cubicBezTo>
                      <a:pt x="1183" y="281"/>
                      <a:pt x="1117" y="570"/>
                      <a:pt x="1088" y="679"/>
                    </a:cubicBezTo>
                    <a:cubicBezTo>
                      <a:pt x="1074" y="723"/>
                      <a:pt x="1108" y="751"/>
                      <a:pt x="1143" y="751"/>
                    </a:cubicBezTo>
                    <a:cubicBezTo>
                      <a:pt x="1168" y="751"/>
                      <a:pt x="1193" y="738"/>
                      <a:pt x="1205" y="708"/>
                    </a:cubicBezTo>
                    <a:cubicBezTo>
                      <a:pt x="1273" y="565"/>
                      <a:pt x="1350" y="154"/>
                      <a:pt x="1111" y="105"/>
                    </a:cubicBezTo>
                    <a:cubicBezTo>
                      <a:pt x="1096" y="102"/>
                      <a:pt x="1083" y="101"/>
                      <a:pt x="1069" y="101"/>
                    </a:cubicBezTo>
                    <a:cubicBezTo>
                      <a:pt x="929" y="101"/>
                      <a:pt x="811" y="259"/>
                      <a:pt x="732" y="410"/>
                    </a:cubicBezTo>
                    <a:cubicBezTo>
                      <a:pt x="689" y="258"/>
                      <a:pt x="612" y="96"/>
                      <a:pt x="459" y="66"/>
                    </a:cubicBezTo>
                    <a:cubicBezTo>
                      <a:pt x="448" y="64"/>
                      <a:pt x="437" y="63"/>
                      <a:pt x="426" y="63"/>
                    </a:cubicBezTo>
                    <a:cubicBezTo>
                      <a:pt x="286" y="63"/>
                      <a:pt x="231" y="238"/>
                      <a:pt x="203" y="407"/>
                    </a:cubicBezTo>
                    <a:cubicBezTo>
                      <a:pt x="165" y="283"/>
                      <a:pt x="132" y="164"/>
                      <a:pt x="106" y="37"/>
                    </a:cubicBezTo>
                    <a:cubicBezTo>
                      <a:pt x="100" y="12"/>
                      <a:pt x="78" y="1"/>
                      <a:pt x="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7" name="Google Shape;1627;p14"/>
              <p:cNvSpPr/>
              <p:nvPr/>
            </p:nvSpPr>
            <p:spPr>
              <a:xfrm>
                <a:off x="4004704" y="712009"/>
                <a:ext cx="46429" cy="43277"/>
              </a:xfrm>
              <a:custGeom>
                <a:avLst/>
                <a:gdLst/>
                <a:ahLst/>
                <a:cxnLst/>
                <a:rect l="l" t="t" r="r" b="b"/>
                <a:pathLst>
                  <a:path w="707" h="659" extrusionOk="0">
                    <a:moveTo>
                      <a:pt x="477" y="1"/>
                    </a:moveTo>
                    <a:cubicBezTo>
                      <a:pt x="441" y="1"/>
                      <a:pt x="404" y="8"/>
                      <a:pt x="373" y="19"/>
                    </a:cubicBezTo>
                    <a:cubicBezTo>
                      <a:pt x="237" y="64"/>
                      <a:pt x="104" y="148"/>
                      <a:pt x="65" y="294"/>
                    </a:cubicBezTo>
                    <a:cubicBezTo>
                      <a:pt x="0" y="527"/>
                      <a:pt x="214" y="658"/>
                      <a:pt x="421" y="658"/>
                    </a:cubicBezTo>
                    <a:cubicBezTo>
                      <a:pt x="505" y="658"/>
                      <a:pt x="588" y="637"/>
                      <a:pt x="651" y="592"/>
                    </a:cubicBezTo>
                    <a:cubicBezTo>
                      <a:pt x="706" y="557"/>
                      <a:pt x="673" y="480"/>
                      <a:pt x="617" y="480"/>
                    </a:cubicBezTo>
                    <a:cubicBezTo>
                      <a:pt x="606" y="480"/>
                      <a:pt x="595" y="482"/>
                      <a:pt x="583" y="488"/>
                    </a:cubicBezTo>
                    <a:cubicBezTo>
                      <a:pt x="533" y="514"/>
                      <a:pt x="460" y="533"/>
                      <a:pt x="390" y="533"/>
                    </a:cubicBezTo>
                    <a:cubicBezTo>
                      <a:pt x="293" y="533"/>
                      <a:pt x="200" y="497"/>
                      <a:pt x="182" y="391"/>
                    </a:cubicBezTo>
                    <a:cubicBezTo>
                      <a:pt x="165" y="307"/>
                      <a:pt x="230" y="229"/>
                      <a:pt x="295" y="184"/>
                    </a:cubicBezTo>
                    <a:cubicBezTo>
                      <a:pt x="317" y="169"/>
                      <a:pt x="431" y="109"/>
                      <a:pt x="490" y="109"/>
                    </a:cubicBezTo>
                    <a:cubicBezTo>
                      <a:pt x="510" y="109"/>
                      <a:pt x="524" y="116"/>
                      <a:pt x="525" y="135"/>
                    </a:cubicBezTo>
                    <a:cubicBezTo>
                      <a:pt x="527" y="166"/>
                      <a:pt x="550" y="181"/>
                      <a:pt x="574" y="181"/>
                    </a:cubicBezTo>
                    <a:cubicBezTo>
                      <a:pt x="597" y="181"/>
                      <a:pt x="621" y="166"/>
                      <a:pt x="622" y="135"/>
                    </a:cubicBezTo>
                    <a:cubicBezTo>
                      <a:pt x="629" y="35"/>
                      <a:pt x="556" y="1"/>
                      <a:pt x="4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8" name="Google Shape;1628;p14"/>
              <p:cNvSpPr/>
              <p:nvPr/>
            </p:nvSpPr>
            <p:spPr>
              <a:xfrm>
                <a:off x="4047388" y="673133"/>
                <a:ext cx="53587" cy="44721"/>
              </a:xfrm>
              <a:custGeom>
                <a:avLst/>
                <a:gdLst/>
                <a:ahLst/>
                <a:cxnLst/>
                <a:rect l="l" t="t" r="r" b="b"/>
                <a:pathLst>
                  <a:path w="816" h="681" extrusionOk="0">
                    <a:moveTo>
                      <a:pt x="333" y="0"/>
                    </a:moveTo>
                    <a:cubicBezTo>
                      <a:pt x="215" y="0"/>
                      <a:pt x="72" y="119"/>
                      <a:pt x="21" y="206"/>
                    </a:cubicBezTo>
                    <a:cubicBezTo>
                      <a:pt x="1" y="241"/>
                      <a:pt x="30" y="272"/>
                      <a:pt x="61" y="272"/>
                    </a:cubicBezTo>
                    <a:cubicBezTo>
                      <a:pt x="74" y="272"/>
                      <a:pt x="89" y="266"/>
                      <a:pt x="99" y="251"/>
                    </a:cubicBezTo>
                    <a:cubicBezTo>
                      <a:pt x="134" y="200"/>
                      <a:pt x="209" y="121"/>
                      <a:pt x="276" y="121"/>
                    </a:cubicBezTo>
                    <a:cubicBezTo>
                      <a:pt x="277" y="121"/>
                      <a:pt x="279" y="121"/>
                      <a:pt x="280" y="121"/>
                    </a:cubicBezTo>
                    <a:cubicBezTo>
                      <a:pt x="387" y="125"/>
                      <a:pt x="374" y="209"/>
                      <a:pt x="364" y="283"/>
                    </a:cubicBezTo>
                    <a:cubicBezTo>
                      <a:pt x="355" y="397"/>
                      <a:pt x="296" y="484"/>
                      <a:pt x="209" y="556"/>
                    </a:cubicBezTo>
                    <a:cubicBezTo>
                      <a:pt x="170" y="581"/>
                      <a:pt x="193" y="656"/>
                      <a:pt x="235" y="662"/>
                    </a:cubicBezTo>
                    <a:cubicBezTo>
                      <a:pt x="300" y="675"/>
                      <a:pt x="364" y="681"/>
                      <a:pt x="426" y="681"/>
                    </a:cubicBezTo>
                    <a:cubicBezTo>
                      <a:pt x="531" y="681"/>
                      <a:pt x="633" y="663"/>
                      <a:pt x="737" y="627"/>
                    </a:cubicBezTo>
                    <a:cubicBezTo>
                      <a:pt x="815" y="601"/>
                      <a:pt x="792" y="493"/>
                      <a:pt x="732" y="493"/>
                    </a:cubicBezTo>
                    <a:cubicBezTo>
                      <a:pt x="725" y="493"/>
                      <a:pt x="718" y="494"/>
                      <a:pt x="711" y="497"/>
                    </a:cubicBezTo>
                    <a:cubicBezTo>
                      <a:pt x="616" y="529"/>
                      <a:pt x="527" y="550"/>
                      <a:pt x="431" y="550"/>
                    </a:cubicBezTo>
                    <a:cubicBezTo>
                      <a:pt x="419" y="550"/>
                      <a:pt x="406" y="550"/>
                      <a:pt x="393" y="549"/>
                    </a:cubicBezTo>
                    <a:cubicBezTo>
                      <a:pt x="491" y="416"/>
                      <a:pt x="539" y="235"/>
                      <a:pt x="468" y="89"/>
                    </a:cubicBezTo>
                    <a:cubicBezTo>
                      <a:pt x="435" y="25"/>
                      <a:pt x="387" y="0"/>
                      <a:pt x="3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29" name="Google Shape;1629;p14"/>
            <p:cNvGrpSpPr/>
            <p:nvPr/>
          </p:nvGrpSpPr>
          <p:grpSpPr>
            <a:xfrm rot="-2367188">
              <a:off x="8755666" y="1033916"/>
              <a:ext cx="493112" cy="177777"/>
              <a:chOff x="3781827" y="2039675"/>
              <a:chExt cx="256107" cy="92332"/>
            </a:xfrm>
          </p:grpSpPr>
          <p:sp>
            <p:nvSpPr>
              <p:cNvPr id="1630" name="Google Shape;1630;p14"/>
              <p:cNvSpPr/>
              <p:nvPr/>
            </p:nvSpPr>
            <p:spPr>
              <a:xfrm>
                <a:off x="3781827" y="2053399"/>
                <a:ext cx="84846" cy="78607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197" extrusionOk="0">
                    <a:moveTo>
                      <a:pt x="315" y="168"/>
                    </a:moveTo>
                    <a:cubicBezTo>
                      <a:pt x="533" y="168"/>
                      <a:pt x="723" y="562"/>
                      <a:pt x="586" y="772"/>
                    </a:cubicBezTo>
                    <a:cubicBezTo>
                      <a:pt x="530" y="707"/>
                      <a:pt x="469" y="649"/>
                      <a:pt x="407" y="597"/>
                    </a:cubicBezTo>
                    <a:cubicBezTo>
                      <a:pt x="399" y="590"/>
                      <a:pt x="391" y="587"/>
                      <a:pt x="382" y="587"/>
                    </a:cubicBezTo>
                    <a:cubicBezTo>
                      <a:pt x="352" y="587"/>
                      <a:pt x="325" y="624"/>
                      <a:pt x="352" y="652"/>
                    </a:cubicBezTo>
                    <a:cubicBezTo>
                      <a:pt x="417" y="710"/>
                      <a:pt x="472" y="775"/>
                      <a:pt x="517" y="840"/>
                    </a:cubicBezTo>
                    <a:cubicBezTo>
                      <a:pt x="511" y="843"/>
                      <a:pt x="501" y="853"/>
                      <a:pt x="495" y="856"/>
                    </a:cubicBezTo>
                    <a:cubicBezTo>
                      <a:pt x="454" y="878"/>
                      <a:pt x="416" y="887"/>
                      <a:pt x="381" y="887"/>
                    </a:cubicBezTo>
                    <a:cubicBezTo>
                      <a:pt x="237" y="887"/>
                      <a:pt x="144" y="726"/>
                      <a:pt x="138" y="577"/>
                    </a:cubicBezTo>
                    <a:cubicBezTo>
                      <a:pt x="132" y="506"/>
                      <a:pt x="145" y="438"/>
                      <a:pt x="164" y="370"/>
                    </a:cubicBezTo>
                    <a:cubicBezTo>
                      <a:pt x="174" y="338"/>
                      <a:pt x="194" y="254"/>
                      <a:pt x="229" y="189"/>
                    </a:cubicBezTo>
                    <a:cubicBezTo>
                      <a:pt x="258" y="174"/>
                      <a:pt x="286" y="168"/>
                      <a:pt x="315" y="168"/>
                    </a:cubicBezTo>
                    <a:close/>
                    <a:moveTo>
                      <a:pt x="320" y="1"/>
                    </a:moveTo>
                    <a:cubicBezTo>
                      <a:pt x="273" y="1"/>
                      <a:pt x="231" y="30"/>
                      <a:pt x="194" y="75"/>
                    </a:cubicBezTo>
                    <a:cubicBezTo>
                      <a:pt x="177" y="82"/>
                      <a:pt x="164" y="92"/>
                      <a:pt x="155" y="101"/>
                    </a:cubicBezTo>
                    <a:cubicBezTo>
                      <a:pt x="138" y="117"/>
                      <a:pt x="132" y="140"/>
                      <a:pt x="142" y="156"/>
                    </a:cubicBezTo>
                    <a:cubicBezTo>
                      <a:pt x="80" y="263"/>
                      <a:pt x="41" y="403"/>
                      <a:pt x="32" y="471"/>
                    </a:cubicBezTo>
                    <a:cubicBezTo>
                      <a:pt x="1" y="702"/>
                      <a:pt x="126" y="1007"/>
                      <a:pt x="390" y="1007"/>
                    </a:cubicBezTo>
                    <a:cubicBezTo>
                      <a:pt x="403" y="1007"/>
                      <a:pt x="416" y="1007"/>
                      <a:pt x="430" y="1005"/>
                    </a:cubicBezTo>
                    <a:cubicBezTo>
                      <a:pt x="495" y="999"/>
                      <a:pt x="547" y="976"/>
                      <a:pt x="592" y="944"/>
                    </a:cubicBezTo>
                    <a:cubicBezTo>
                      <a:pt x="631" y="1018"/>
                      <a:pt x="667" y="1089"/>
                      <a:pt x="705" y="1170"/>
                    </a:cubicBezTo>
                    <a:cubicBezTo>
                      <a:pt x="713" y="1189"/>
                      <a:pt x="729" y="1197"/>
                      <a:pt x="745" y="1197"/>
                    </a:cubicBezTo>
                    <a:cubicBezTo>
                      <a:pt x="778" y="1197"/>
                      <a:pt x="813" y="1168"/>
                      <a:pt x="803" y="1131"/>
                    </a:cubicBezTo>
                    <a:cubicBezTo>
                      <a:pt x="773" y="1041"/>
                      <a:pt x="728" y="953"/>
                      <a:pt x="673" y="872"/>
                    </a:cubicBezTo>
                    <a:cubicBezTo>
                      <a:pt x="731" y="795"/>
                      <a:pt x="764" y="694"/>
                      <a:pt x="764" y="590"/>
                    </a:cubicBezTo>
                    <a:cubicBezTo>
                      <a:pt x="770" y="597"/>
                      <a:pt x="777" y="597"/>
                      <a:pt x="786" y="597"/>
                    </a:cubicBezTo>
                    <a:cubicBezTo>
                      <a:pt x="906" y="597"/>
                      <a:pt x="1025" y="601"/>
                      <a:pt x="1144" y="601"/>
                    </a:cubicBezTo>
                    <a:cubicBezTo>
                      <a:pt x="1174" y="601"/>
                      <a:pt x="1204" y="601"/>
                      <a:pt x="1233" y="600"/>
                    </a:cubicBezTo>
                    <a:cubicBezTo>
                      <a:pt x="1236" y="601"/>
                      <a:pt x="1239" y="601"/>
                      <a:pt x="1242" y="601"/>
                    </a:cubicBezTo>
                    <a:cubicBezTo>
                      <a:pt x="1292" y="601"/>
                      <a:pt x="1289" y="516"/>
                      <a:pt x="1230" y="516"/>
                    </a:cubicBezTo>
                    <a:cubicBezTo>
                      <a:pt x="1200" y="515"/>
                      <a:pt x="1171" y="515"/>
                      <a:pt x="1141" y="515"/>
                    </a:cubicBezTo>
                    <a:cubicBezTo>
                      <a:pt x="1021" y="515"/>
                      <a:pt x="902" y="519"/>
                      <a:pt x="780" y="519"/>
                    </a:cubicBezTo>
                    <a:cubicBezTo>
                      <a:pt x="773" y="519"/>
                      <a:pt x="764" y="522"/>
                      <a:pt x="757" y="529"/>
                    </a:cubicBezTo>
                    <a:cubicBezTo>
                      <a:pt x="751" y="484"/>
                      <a:pt x="741" y="441"/>
                      <a:pt x="725" y="403"/>
                    </a:cubicBezTo>
                    <a:cubicBezTo>
                      <a:pt x="679" y="289"/>
                      <a:pt x="573" y="156"/>
                      <a:pt x="453" y="85"/>
                    </a:cubicBezTo>
                    <a:lnTo>
                      <a:pt x="453" y="82"/>
                    </a:lnTo>
                    <a:cubicBezTo>
                      <a:pt x="406" y="25"/>
                      <a:pt x="362" y="1"/>
                      <a:pt x="3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1" name="Google Shape;1631;p14"/>
              <p:cNvSpPr/>
              <p:nvPr/>
            </p:nvSpPr>
            <p:spPr>
              <a:xfrm>
                <a:off x="3830881" y="2095623"/>
                <a:ext cx="36118" cy="912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139" extrusionOk="0">
                    <a:moveTo>
                      <a:pt x="481" y="1"/>
                    </a:moveTo>
                    <a:cubicBezTo>
                      <a:pt x="476" y="1"/>
                      <a:pt x="472" y="1"/>
                      <a:pt x="467" y="2"/>
                    </a:cubicBezTo>
                    <a:cubicBezTo>
                      <a:pt x="331" y="38"/>
                      <a:pt x="195" y="54"/>
                      <a:pt x="56" y="58"/>
                    </a:cubicBezTo>
                    <a:cubicBezTo>
                      <a:pt x="1" y="64"/>
                      <a:pt x="7" y="135"/>
                      <a:pt x="56" y="135"/>
                    </a:cubicBezTo>
                    <a:cubicBezTo>
                      <a:pt x="84" y="137"/>
                      <a:pt x="113" y="138"/>
                      <a:pt x="142" y="138"/>
                    </a:cubicBezTo>
                    <a:cubicBezTo>
                      <a:pt x="260" y="138"/>
                      <a:pt x="378" y="123"/>
                      <a:pt x="493" y="100"/>
                    </a:cubicBezTo>
                    <a:cubicBezTo>
                      <a:pt x="550" y="88"/>
                      <a:pt x="535" y="1"/>
                      <a:pt x="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2" name="Google Shape;1632;p14"/>
              <p:cNvSpPr/>
              <p:nvPr/>
            </p:nvSpPr>
            <p:spPr>
              <a:xfrm>
                <a:off x="3864503" y="2039675"/>
                <a:ext cx="73485" cy="78279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1192" extrusionOk="0">
                    <a:moveTo>
                      <a:pt x="228" y="0"/>
                    </a:moveTo>
                    <a:cubicBezTo>
                      <a:pt x="216" y="0"/>
                      <a:pt x="204" y="6"/>
                      <a:pt x="198" y="19"/>
                    </a:cubicBezTo>
                    <a:cubicBezTo>
                      <a:pt x="0" y="388"/>
                      <a:pt x="101" y="974"/>
                      <a:pt x="519" y="1159"/>
                    </a:cubicBezTo>
                    <a:cubicBezTo>
                      <a:pt x="568" y="1181"/>
                      <a:pt x="619" y="1191"/>
                      <a:pt x="668" y="1191"/>
                    </a:cubicBezTo>
                    <a:cubicBezTo>
                      <a:pt x="787" y="1191"/>
                      <a:pt x="899" y="1128"/>
                      <a:pt x="972" y="1013"/>
                    </a:cubicBezTo>
                    <a:cubicBezTo>
                      <a:pt x="1118" y="774"/>
                      <a:pt x="1040" y="450"/>
                      <a:pt x="988" y="194"/>
                    </a:cubicBezTo>
                    <a:cubicBezTo>
                      <a:pt x="982" y="161"/>
                      <a:pt x="958" y="147"/>
                      <a:pt x="932" y="147"/>
                    </a:cubicBezTo>
                    <a:cubicBezTo>
                      <a:pt x="894" y="147"/>
                      <a:pt x="852" y="179"/>
                      <a:pt x="862" y="229"/>
                    </a:cubicBezTo>
                    <a:cubicBezTo>
                      <a:pt x="894" y="398"/>
                      <a:pt x="930" y="576"/>
                      <a:pt x="914" y="744"/>
                    </a:cubicBezTo>
                    <a:cubicBezTo>
                      <a:pt x="899" y="893"/>
                      <a:pt x="827" y="1062"/>
                      <a:pt x="658" y="1062"/>
                    </a:cubicBezTo>
                    <a:cubicBezTo>
                      <a:pt x="639" y="1062"/>
                      <a:pt x="618" y="1060"/>
                      <a:pt x="596" y="1055"/>
                    </a:cubicBezTo>
                    <a:cubicBezTo>
                      <a:pt x="502" y="1036"/>
                      <a:pt x="396" y="926"/>
                      <a:pt x="341" y="851"/>
                    </a:cubicBezTo>
                    <a:cubicBezTo>
                      <a:pt x="169" y="612"/>
                      <a:pt x="159" y="310"/>
                      <a:pt x="272" y="51"/>
                    </a:cubicBezTo>
                    <a:cubicBezTo>
                      <a:pt x="281" y="23"/>
                      <a:pt x="253" y="0"/>
                      <a:pt x="2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3" name="Google Shape;1633;p14"/>
              <p:cNvSpPr/>
              <p:nvPr/>
            </p:nvSpPr>
            <p:spPr>
              <a:xfrm>
                <a:off x="3942385" y="2067715"/>
                <a:ext cx="35133" cy="35462"/>
              </a:xfrm>
              <a:custGeom>
                <a:avLst/>
                <a:gdLst/>
                <a:ahLst/>
                <a:cxnLst/>
                <a:rect l="l" t="t" r="r" b="b"/>
                <a:pathLst>
                  <a:path w="535" h="540" extrusionOk="0">
                    <a:moveTo>
                      <a:pt x="379" y="1"/>
                    </a:moveTo>
                    <a:cubicBezTo>
                      <a:pt x="358" y="1"/>
                      <a:pt x="338" y="13"/>
                      <a:pt x="334" y="39"/>
                    </a:cubicBezTo>
                    <a:cubicBezTo>
                      <a:pt x="318" y="100"/>
                      <a:pt x="305" y="159"/>
                      <a:pt x="292" y="220"/>
                    </a:cubicBezTo>
                    <a:lnTo>
                      <a:pt x="62" y="233"/>
                    </a:lnTo>
                    <a:cubicBezTo>
                      <a:pt x="3" y="236"/>
                      <a:pt x="0" y="327"/>
                      <a:pt x="62" y="327"/>
                    </a:cubicBezTo>
                    <a:cubicBezTo>
                      <a:pt x="130" y="327"/>
                      <a:pt x="198" y="330"/>
                      <a:pt x="269" y="330"/>
                    </a:cubicBezTo>
                    <a:cubicBezTo>
                      <a:pt x="256" y="382"/>
                      <a:pt x="240" y="434"/>
                      <a:pt x="220" y="492"/>
                    </a:cubicBezTo>
                    <a:cubicBezTo>
                      <a:pt x="210" y="518"/>
                      <a:pt x="236" y="540"/>
                      <a:pt x="260" y="540"/>
                    </a:cubicBezTo>
                    <a:cubicBezTo>
                      <a:pt x="272" y="540"/>
                      <a:pt x="283" y="534"/>
                      <a:pt x="288" y="521"/>
                    </a:cubicBezTo>
                    <a:cubicBezTo>
                      <a:pt x="318" y="460"/>
                      <a:pt x="340" y="395"/>
                      <a:pt x="366" y="330"/>
                    </a:cubicBezTo>
                    <a:cubicBezTo>
                      <a:pt x="399" y="330"/>
                      <a:pt x="431" y="327"/>
                      <a:pt x="463" y="327"/>
                    </a:cubicBezTo>
                    <a:cubicBezTo>
                      <a:pt x="535" y="317"/>
                      <a:pt x="535" y="220"/>
                      <a:pt x="467" y="217"/>
                    </a:cubicBezTo>
                    <a:lnTo>
                      <a:pt x="402" y="217"/>
                    </a:lnTo>
                    <a:cubicBezTo>
                      <a:pt x="418" y="159"/>
                      <a:pt x="424" y="107"/>
                      <a:pt x="431" y="52"/>
                    </a:cubicBezTo>
                    <a:cubicBezTo>
                      <a:pt x="433" y="19"/>
                      <a:pt x="406" y="1"/>
                      <a:pt x="3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4" name="Google Shape;1634;p14"/>
              <p:cNvSpPr/>
              <p:nvPr/>
            </p:nvSpPr>
            <p:spPr>
              <a:xfrm>
                <a:off x="3986448" y="2049065"/>
                <a:ext cx="51485" cy="75718"/>
              </a:xfrm>
              <a:custGeom>
                <a:avLst/>
                <a:gdLst/>
                <a:ahLst/>
                <a:cxnLst/>
                <a:rect l="l" t="t" r="r" b="b"/>
                <a:pathLst>
                  <a:path w="784" h="1153" extrusionOk="0">
                    <a:moveTo>
                      <a:pt x="333" y="161"/>
                    </a:moveTo>
                    <a:cubicBezTo>
                      <a:pt x="427" y="258"/>
                      <a:pt x="469" y="507"/>
                      <a:pt x="505" y="611"/>
                    </a:cubicBezTo>
                    <a:cubicBezTo>
                      <a:pt x="515" y="643"/>
                      <a:pt x="528" y="676"/>
                      <a:pt x="537" y="708"/>
                    </a:cubicBezTo>
                    <a:cubicBezTo>
                      <a:pt x="517" y="708"/>
                      <a:pt x="497" y="707"/>
                      <a:pt x="476" y="707"/>
                    </a:cubicBezTo>
                    <a:cubicBezTo>
                      <a:pt x="385" y="707"/>
                      <a:pt x="290" y="713"/>
                      <a:pt x="197" y="718"/>
                    </a:cubicBezTo>
                    <a:cubicBezTo>
                      <a:pt x="246" y="533"/>
                      <a:pt x="288" y="345"/>
                      <a:pt x="333" y="161"/>
                    </a:cubicBezTo>
                    <a:close/>
                    <a:moveTo>
                      <a:pt x="300" y="1"/>
                    </a:moveTo>
                    <a:cubicBezTo>
                      <a:pt x="272" y="1"/>
                      <a:pt x="244" y="17"/>
                      <a:pt x="236" y="47"/>
                    </a:cubicBezTo>
                    <a:cubicBezTo>
                      <a:pt x="155" y="400"/>
                      <a:pt x="58" y="750"/>
                      <a:pt x="6" y="1107"/>
                    </a:cubicBezTo>
                    <a:cubicBezTo>
                      <a:pt x="0" y="1135"/>
                      <a:pt x="21" y="1153"/>
                      <a:pt x="42" y="1153"/>
                    </a:cubicBezTo>
                    <a:cubicBezTo>
                      <a:pt x="55" y="1153"/>
                      <a:pt x="68" y="1146"/>
                      <a:pt x="74" y="1129"/>
                    </a:cubicBezTo>
                    <a:cubicBezTo>
                      <a:pt x="110" y="1022"/>
                      <a:pt x="142" y="912"/>
                      <a:pt x="171" y="805"/>
                    </a:cubicBezTo>
                    <a:cubicBezTo>
                      <a:pt x="304" y="812"/>
                      <a:pt x="443" y="815"/>
                      <a:pt x="576" y="815"/>
                    </a:cubicBezTo>
                    <a:cubicBezTo>
                      <a:pt x="576" y="818"/>
                      <a:pt x="580" y="825"/>
                      <a:pt x="580" y="828"/>
                    </a:cubicBezTo>
                    <a:lnTo>
                      <a:pt x="628" y="974"/>
                    </a:lnTo>
                    <a:cubicBezTo>
                      <a:pt x="628" y="980"/>
                      <a:pt x="635" y="987"/>
                      <a:pt x="638" y="990"/>
                    </a:cubicBezTo>
                    <a:cubicBezTo>
                      <a:pt x="628" y="1010"/>
                      <a:pt x="628" y="1035"/>
                      <a:pt x="651" y="1052"/>
                    </a:cubicBezTo>
                    <a:cubicBezTo>
                      <a:pt x="669" y="1067"/>
                      <a:pt x="685" y="1077"/>
                      <a:pt x="704" y="1077"/>
                    </a:cubicBezTo>
                    <a:cubicBezTo>
                      <a:pt x="713" y="1077"/>
                      <a:pt x="722" y="1075"/>
                      <a:pt x="732" y="1071"/>
                    </a:cubicBezTo>
                    <a:cubicBezTo>
                      <a:pt x="771" y="1065"/>
                      <a:pt x="784" y="1029"/>
                      <a:pt x="780" y="993"/>
                    </a:cubicBezTo>
                    <a:cubicBezTo>
                      <a:pt x="741" y="773"/>
                      <a:pt x="618" y="533"/>
                      <a:pt x="544" y="320"/>
                    </a:cubicBezTo>
                    <a:cubicBezTo>
                      <a:pt x="499" y="190"/>
                      <a:pt x="463" y="34"/>
                      <a:pt x="314" y="2"/>
                    </a:cubicBezTo>
                    <a:cubicBezTo>
                      <a:pt x="309" y="1"/>
                      <a:pt x="304" y="1"/>
                      <a:pt x="3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35" name="Google Shape;1635;p14"/>
            <p:cNvGrpSpPr/>
            <p:nvPr/>
          </p:nvGrpSpPr>
          <p:grpSpPr>
            <a:xfrm rot="-1825424">
              <a:off x="6294351" y="4511476"/>
              <a:ext cx="738169" cy="441832"/>
              <a:chOff x="4884983" y="2824599"/>
              <a:chExt cx="253545" cy="151760"/>
            </a:xfrm>
          </p:grpSpPr>
          <p:sp>
            <p:nvSpPr>
              <p:cNvPr id="1636" name="Google Shape;1636;p14"/>
              <p:cNvSpPr/>
              <p:nvPr/>
            </p:nvSpPr>
            <p:spPr>
              <a:xfrm>
                <a:off x="4884983" y="2871420"/>
                <a:ext cx="43474" cy="81693"/>
              </a:xfrm>
              <a:custGeom>
                <a:avLst/>
                <a:gdLst/>
                <a:ahLst/>
                <a:cxnLst/>
                <a:rect l="l" t="t" r="r" b="b"/>
                <a:pathLst>
                  <a:path w="662" h="1244" extrusionOk="0">
                    <a:moveTo>
                      <a:pt x="140" y="1"/>
                    </a:moveTo>
                    <a:cubicBezTo>
                      <a:pt x="125" y="1"/>
                      <a:pt x="109" y="11"/>
                      <a:pt x="108" y="32"/>
                    </a:cubicBezTo>
                    <a:lnTo>
                      <a:pt x="95" y="32"/>
                    </a:lnTo>
                    <a:cubicBezTo>
                      <a:pt x="30" y="32"/>
                      <a:pt x="30" y="129"/>
                      <a:pt x="95" y="133"/>
                    </a:cubicBezTo>
                    <a:lnTo>
                      <a:pt x="104" y="133"/>
                    </a:lnTo>
                    <a:cubicBezTo>
                      <a:pt x="95" y="291"/>
                      <a:pt x="91" y="450"/>
                      <a:pt x="78" y="609"/>
                    </a:cubicBezTo>
                    <a:cubicBezTo>
                      <a:pt x="65" y="732"/>
                      <a:pt x="49" y="862"/>
                      <a:pt x="30" y="988"/>
                    </a:cubicBezTo>
                    <a:cubicBezTo>
                      <a:pt x="20" y="1030"/>
                      <a:pt x="1" y="1082"/>
                      <a:pt x="7" y="1121"/>
                    </a:cubicBezTo>
                    <a:cubicBezTo>
                      <a:pt x="19" y="1219"/>
                      <a:pt x="128" y="1244"/>
                      <a:pt x="246" y="1244"/>
                    </a:cubicBezTo>
                    <a:cubicBezTo>
                      <a:pt x="354" y="1244"/>
                      <a:pt x="469" y="1223"/>
                      <a:pt x="522" y="1218"/>
                    </a:cubicBezTo>
                    <a:cubicBezTo>
                      <a:pt x="600" y="1215"/>
                      <a:pt x="600" y="1101"/>
                      <a:pt x="522" y="1098"/>
                    </a:cubicBezTo>
                    <a:cubicBezTo>
                      <a:pt x="507" y="1097"/>
                      <a:pt x="492" y="1096"/>
                      <a:pt x="476" y="1096"/>
                    </a:cubicBezTo>
                    <a:cubicBezTo>
                      <a:pt x="418" y="1096"/>
                      <a:pt x="353" y="1104"/>
                      <a:pt x="293" y="1104"/>
                    </a:cubicBezTo>
                    <a:cubicBezTo>
                      <a:pt x="262" y="1104"/>
                      <a:pt x="231" y="1102"/>
                      <a:pt x="205" y="1095"/>
                    </a:cubicBezTo>
                    <a:cubicBezTo>
                      <a:pt x="111" y="1069"/>
                      <a:pt x="153" y="1098"/>
                      <a:pt x="143" y="1004"/>
                    </a:cubicBezTo>
                    <a:cubicBezTo>
                      <a:pt x="133" y="936"/>
                      <a:pt x="159" y="855"/>
                      <a:pt x="169" y="787"/>
                    </a:cubicBezTo>
                    <a:cubicBezTo>
                      <a:pt x="172" y="761"/>
                      <a:pt x="172" y="732"/>
                      <a:pt x="172" y="709"/>
                    </a:cubicBezTo>
                    <a:cubicBezTo>
                      <a:pt x="227" y="713"/>
                      <a:pt x="284" y="716"/>
                      <a:pt x="341" y="716"/>
                    </a:cubicBezTo>
                    <a:cubicBezTo>
                      <a:pt x="388" y="716"/>
                      <a:pt x="435" y="714"/>
                      <a:pt x="480" y="709"/>
                    </a:cubicBezTo>
                    <a:cubicBezTo>
                      <a:pt x="542" y="700"/>
                      <a:pt x="545" y="612"/>
                      <a:pt x="480" y="612"/>
                    </a:cubicBezTo>
                    <a:cubicBezTo>
                      <a:pt x="380" y="615"/>
                      <a:pt x="276" y="622"/>
                      <a:pt x="179" y="622"/>
                    </a:cubicBezTo>
                    <a:cubicBezTo>
                      <a:pt x="188" y="460"/>
                      <a:pt x="192" y="304"/>
                      <a:pt x="185" y="142"/>
                    </a:cubicBezTo>
                    <a:lnTo>
                      <a:pt x="185" y="142"/>
                    </a:lnTo>
                    <a:cubicBezTo>
                      <a:pt x="321" y="152"/>
                      <a:pt x="454" y="162"/>
                      <a:pt x="593" y="165"/>
                    </a:cubicBezTo>
                    <a:cubicBezTo>
                      <a:pt x="661" y="162"/>
                      <a:pt x="658" y="52"/>
                      <a:pt x="584" y="49"/>
                    </a:cubicBezTo>
                    <a:cubicBezTo>
                      <a:pt x="448" y="36"/>
                      <a:pt x="308" y="36"/>
                      <a:pt x="172" y="32"/>
                    </a:cubicBezTo>
                    <a:cubicBezTo>
                      <a:pt x="171" y="11"/>
                      <a:pt x="155" y="1"/>
                      <a:pt x="1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7" name="Google Shape;1637;p14"/>
              <p:cNvSpPr/>
              <p:nvPr/>
            </p:nvSpPr>
            <p:spPr>
              <a:xfrm>
                <a:off x="4938831" y="2919357"/>
                <a:ext cx="34936" cy="31916"/>
              </a:xfrm>
              <a:custGeom>
                <a:avLst/>
                <a:gdLst/>
                <a:ahLst/>
                <a:cxnLst/>
                <a:rect l="l" t="t" r="r" b="b"/>
                <a:pathLst>
                  <a:path w="532" h="486" extrusionOk="0">
                    <a:moveTo>
                      <a:pt x="36" y="1"/>
                    </a:moveTo>
                    <a:cubicBezTo>
                      <a:pt x="17" y="1"/>
                      <a:pt x="0" y="14"/>
                      <a:pt x="0" y="41"/>
                    </a:cubicBezTo>
                    <a:cubicBezTo>
                      <a:pt x="0" y="161"/>
                      <a:pt x="16" y="277"/>
                      <a:pt x="33" y="401"/>
                    </a:cubicBezTo>
                    <a:cubicBezTo>
                      <a:pt x="33" y="413"/>
                      <a:pt x="36" y="420"/>
                      <a:pt x="36" y="433"/>
                    </a:cubicBezTo>
                    <a:cubicBezTo>
                      <a:pt x="40" y="460"/>
                      <a:pt x="61" y="471"/>
                      <a:pt x="83" y="471"/>
                    </a:cubicBezTo>
                    <a:cubicBezTo>
                      <a:pt x="111" y="471"/>
                      <a:pt x="143" y="451"/>
                      <a:pt x="143" y="420"/>
                    </a:cubicBezTo>
                    <a:cubicBezTo>
                      <a:pt x="136" y="336"/>
                      <a:pt x="159" y="161"/>
                      <a:pt x="272" y="141"/>
                    </a:cubicBezTo>
                    <a:cubicBezTo>
                      <a:pt x="278" y="140"/>
                      <a:pt x="284" y="140"/>
                      <a:pt x="290" y="140"/>
                    </a:cubicBezTo>
                    <a:cubicBezTo>
                      <a:pt x="378" y="140"/>
                      <a:pt x="395" y="280"/>
                      <a:pt x="395" y="371"/>
                    </a:cubicBezTo>
                    <a:cubicBezTo>
                      <a:pt x="386" y="384"/>
                      <a:pt x="376" y="404"/>
                      <a:pt x="379" y="430"/>
                    </a:cubicBezTo>
                    <a:cubicBezTo>
                      <a:pt x="386" y="446"/>
                      <a:pt x="392" y="456"/>
                      <a:pt x="405" y="469"/>
                    </a:cubicBezTo>
                    <a:cubicBezTo>
                      <a:pt x="418" y="481"/>
                      <a:pt x="432" y="486"/>
                      <a:pt x="447" y="486"/>
                    </a:cubicBezTo>
                    <a:cubicBezTo>
                      <a:pt x="451" y="486"/>
                      <a:pt x="456" y="485"/>
                      <a:pt x="460" y="485"/>
                    </a:cubicBezTo>
                    <a:cubicBezTo>
                      <a:pt x="467" y="485"/>
                      <a:pt x="467" y="485"/>
                      <a:pt x="470" y="482"/>
                    </a:cubicBezTo>
                    <a:cubicBezTo>
                      <a:pt x="489" y="478"/>
                      <a:pt x="509" y="462"/>
                      <a:pt x="509" y="439"/>
                    </a:cubicBezTo>
                    <a:cubicBezTo>
                      <a:pt x="531" y="279"/>
                      <a:pt x="478" y="15"/>
                      <a:pt x="280" y="15"/>
                    </a:cubicBezTo>
                    <a:cubicBezTo>
                      <a:pt x="277" y="15"/>
                      <a:pt x="275" y="15"/>
                      <a:pt x="272" y="15"/>
                    </a:cubicBezTo>
                    <a:cubicBezTo>
                      <a:pt x="185" y="18"/>
                      <a:pt x="127" y="73"/>
                      <a:pt x="84" y="141"/>
                    </a:cubicBezTo>
                    <a:cubicBezTo>
                      <a:pt x="81" y="109"/>
                      <a:pt x="78" y="77"/>
                      <a:pt x="78" y="41"/>
                    </a:cubicBezTo>
                    <a:cubicBezTo>
                      <a:pt x="75" y="15"/>
                      <a:pt x="55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8" name="Google Shape;1638;p14"/>
              <p:cNvSpPr/>
              <p:nvPr/>
            </p:nvSpPr>
            <p:spPr>
              <a:xfrm>
                <a:off x="4962208" y="2901298"/>
                <a:ext cx="35265" cy="1123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171" extrusionOk="0">
                    <a:moveTo>
                      <a:pt x="444" y="0"/>
                    </a:moveTo>
                    <a:cubicBezTo>
                      <a:pt x="439" y="0"/>
                      <a:pt x="434" y="1"/>
                      <a:pt x="428" y="2"/>
                    </a:cubicBezTo>
                    <a:cubicBezTo>
                      <a:pt x="409" y="8"/>
                      <a:pt x="402" y="24"/>
                      <a:pt x="396" y="41"/>
                    </a:cubicBezTo>
                    <a:cubicBezTo>
                      <a:pt x="393" y="41"/>
                      <a:pt x="393" y="41"/>
                      <a:pt x="389" y="44"/>
                    </a:cubicBezTo>
                    <a:cubicBezTo>
                      <a:pt x="370" y="47"/>
                      <a:pt x="347" y="47"/>
                      <a:pt x="328" y="50"/>
                    </a:cubicBezTo>
                    <a:cubicBezTo>
                      <a:pt x="299" y="57"/>
                      <a:pt x="266" y="60"/>
                      <a:pt x="240" y="60"/>
                    </a:cubicBezTo>
                    <a:cubicBezTo>
                      <a:pt x="176" y="66"/>
                      <a:pt x="114" y="73"/>
                      <a:pt x="49" y="83"/>
                    </a:cubicBezTo>
                    <a:cubicBezTo>
                      <a:pt x="1" y="92"/>
                      <a:pt x="14" y="170"/>
                      <a:pt x="59" y="170"/>
                    </a:cubicBezTo>
                    <a:cubicBezTo>
                      <a:pt x="140" y="164"/>
                      <a:pt x="218" y="157"/>
                      <a:pt x="299" y="154"/>
                    </a:cubicBezTo>
                    <a:cubicBezTo>
                      <a:pt x="350" y="147"/>
                      <a:pt x="422" y="157"/>
                      <a:pt x="470" y="131"/>
                    </a:cubicBezTo>
                    <a:cubicBezTo>
                      <a:pt x="537" y="95"/>
                      <a:pt x="513" y="0"/>
                      <a:pt x="4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9" name="Google Shape;1639;p14"/>
              <p:cNvSpPr/>
              <p:nvPr/>
            </p:nvSpPr>
            <p:spPr>
              <a:xfrm>
                <a:off x="4949666" y="2889216"/>
                <a:ext cx="44656" cy="8603"/>
              </a:xfrm>
              <a:custGeom>
                <a:avLst/>
                <a:gdLst/>
                <a:ahLst/>
                <a:cxnLst/>
                <a:rect l="l" t="t" r="r" b="b"/>
                <a:pathLst>
                  <a:path w="680" h="131" extrusionOk="0">
                    <a:moveTo>
                      <a:pt x="161" y="0"/>
                    </a:moveTo>
                    <a:cubicBezTo>
                      <a:pt x="123" y="0"/>
                      <a:pt x="86" y="0"/>
                      <a:pt x="49" y="1"/>
                    </a:cubicBezTo>
                    <a:cubicBezTo>
                      <a:pt x="0" y="1"/>
                      <a:pt x="0" y="72"/>
                      <a:pt x="49" y="79"/>
                    </a:cubicBezTo>
                    <a:cubicBezTo>
                      <a:pt x="237" y="95"/>
                      <a:pt x="422" y="118"/>
                      <a:pt x="606" y="131"/>
                    </a:cubicBezTo>
                    <a:cubicBezTo>
                      <a:pt x="607" y="131"/>
                      <a:pt x="608" y="131"/>
                      <a:pt x="609" y="131"/>
                    </a:cubicBezTo>
                    <a:cubicBezTo>
                      <a:pt x="665" y="131"/>
                      <a:pt x="680" y="40"/>
                      <a:pt x="626" y="30"/>
                    </a:cubicBezTo>
                    <a:cubicBezTo>
                      <a:pt x="474" y="7"/>
                      <a:pt x="316" y="0"/>
                      <a:pt x="1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0" name="Google Shape;1640;p14"/>
              <p:cNvSpPr/>
              <p:nvPr/>
            </p:nvSpPr>
            <p:spPr>
              <a:xfrm>
                <a:off x="5008373" y="2905173"/>
                <a:ext cx="123394" cy="9653"/>
              </a:xfrm>
              <a:custGeom>
                <a:avLst/>
                <a:gdLst/>
                <a:ahLst/>
                <a:cxnLst/>
                <a:rect l="l" t="t" r="r" b="b"/>
                <a:pathLst>
                  <a:path w="1879" h="147" extrusionOk="0">
                    <a:moveTo>
                      <a:pt x="1719" y="0"/>
                    </a:moveTo>
                    <a:cubicBezTo>
                      <a:pt x="1700" y="0"/>
                      <a:pt x="1683" y="6"/>
                      <a:pt x="1675" y="17"/>
                    </a:cubicBezTo>
                    <a:cubicBezTo>
                      <a:pt x="1363" y="12"/>
                      <a:pt x="1051" y="6"/>
                      <a:pt x="739" y="6"/>
                    </a:cubicBezTo>
                    <a:cubicBezTo>
                      <a:pt x="511" y="6"/>
                      <a:pt x="283" y="9"/>
                      <a:pt x="56" y="17"/>
                    </a:cubicBezTo>
                    <a:cubicBezTo>
                      <a:pt x="1" y="17"/>
                      <a:pt x="1" y="101"/>
                      <a:pt x="56" y="101"/>
                    </a:cubicBezTo>
                    <a:cubicBezTo>
                      <a:pt x="632" y="105"/>
                      <a:pt x="1215" y="105"/>
                      <a:pt x="1795" y="147"/>
                    </a:cubicBezTo>
                    <a:cubicBezTo>
                      <a:pt x="1796" y="147"/>
                      <a:pt x="1797" y="147"/>
                      <a:pt x="1798" y="147"/>
                    </a:cubicBezTo>
                    <a:cubicBezTo>
                      <a:pt x="1870" y="147"/>
                      <a:pt x="1879" y="36"/>
                      <a:pt x="1811" y="20"/>
                    </a:cubicBezTo>
                    <a:cubicBezTo>
                      <a:pt x="1782" y="14"/>
                      <a:pt x="1756" y="7"/>
                      <a:pt x="1730" y="1"/>
                    </a:cubicBezTo>
                    <a:cubicBezTo>
                      <a:pt x="1727" y="0"/>
                      <a:pt x="1723" y="0"/>
                      <a:pt x="17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1" name="Google Shape;1641;p14"/>
              <p:cNvSpPr/>
              <p:nvPr/>
            </p:nvSpPr>
            <p:spPr>
              <a:xfrm>
                <a:off x="5027548" y="2830049"/>
                <a:ext cx="41306" cy="69348"/>
              </a:xfrm>
              <a:custGeom>
                <a:avLst/>
                <a:gdLst/>
                <a:ahLst/>
                <a:cxnLst/>
                <a:rect l="l" t="t" r="r" b="b"/>
                <a:pathLst>
                  <a:path w="629" h="1056" extrusionOk="0">
                    <a:moveTo>
                      <a:pt x="182" y="1"/>
                    </a:moveTo>
                    <a:cubicBezTo>
                      <a:pt x="159" y="1"/>
                      <a:pt x="137" y="14"/>
                      <a:pt x="130" y="44"/>
                    </a:cubicBezTo>
                    <a:cubicBezTo>
                      <a:pt x="55" y="364"/>
                      <a:pt x="0" y="691"/>
                      <a:pt x="10" y="1019"/>
                    </a:cubicBezTo>
                    <a:cubicBezTo>
                      <a:pt x="10" y="1043"/>
                      <a:pt x="28" y="1055"/>
                      <a:pt x="46" y="1055"/>
                    </a:cubicBezTo>
                    <a:cubicBezTo>
                      <a:pt x="65" y="1055"/>
                      <a:pt x="84" y="1043"/>
                      <a:pt x="88" y="1019"/>
                    </a:cubicBezTo>
                    <a:cubicBezTo>
                      <a:pt x="91" y="957"/>
                      <a:pt x="97" y="892"/>
                      <a:pt x="107" y="834"/>
                    </a:cubicBezTo>
                    <a:cubicBezTo>
                      <a:pt x="109" y="834"/>
                      <a:pt x="111" y="835"/>
                      <a:pt x="113" y="835"/>
                    </a:cubicBezTo>
                    <a:cubicBezTo>
                      <a:pt x="143" y="835"/>
                      <a:pt x="170" y="790"/>
                      <a:pt x="143" y="769"/>
                    </a:cubicBezTo>
                    <a:cubicBezTo>
                      <a:pt x="130" y="756"/>
                      <a:pt x="136" y="737"/>
                      <a:pt x="156" y="714"/>
                    </a:cubicBezTo>
                    <a:cubicBezTo>
                      <a:pt x="282" y="789"/>
                      <a:pt x="399" y="866"/>
                      <a:pt x="512" y="954"/>
                    </a:cubicBezTo>
                    <a:cubicBezTo>
                      <a:pt x="526" y="964"/>
                      <a:pt x="540" y="969"/>
                      <a:pt x="552" y="969"/>
                    </a:cubicBezTo>
                    <a:cubicBezTo>
                      <a:pt x="599" y="969"/>
                      <a:pt x="628" y="909"/>
                      <a:pt x="580" y="876"/>
                    </a:cubicBezTo>
                    <a:cubicBezTo>
                      <a:pt x="467" y="795"/>
                      <a:pt x="347" y="724"/>
                      <a:pt x="220" y="662"/>
                    </a:cubicBezTo>
                    <a:cubicBezTo>
                      <a:pt x="266" y="630"/>
                      <a:pt x="314" y="598"/>
                      <a:pt x="324" y="591"/>
                    </a:cubicBezTo>
                    <a:cubicBezTo>
                      <a:pt x="399" y="536"/>
                      <a:pt x="476" y="494"/>
                      <a:pt x="535" y="432"/>
                    </a:cubicBezTo>
                    <a:cubicBezTo>
                      <a:pt x="570" y="397"/>
                      <a:pt x="539" y="349"/>
                      <a:pt x="499" y="349"/>
                    </a:cubicBezTo>
                    <a:cubicBezTo>
                      <a:pt x="491" y="349"/>
                      <a:pt x="484" y="351"/>
                      <a:pt x="476" y="355"/>
                    </a:cubicBezTo>
                    <a:cubicBezTo>
                      <a:pt x="405" y="390"/>
                      <a:pt x="347" y="448"/>
                      <a:pt x="282" y="494"/>
                    </a:cubicBezTo>
                    <a:cubicBezTo>
                      <a:pt x="237" y="529"/>
                      <a:pt x="185" y="562"/>
                      <a:pt x="139" y="601"/>
                    </a:cubicBezTo>
                    <a:cubicBezTo>
                      <a:pt x="162" y="448"/>
                      <a:pt x="191" y="299"/>
                      <a:pt x="227" y="147"/>
                    </a:cubicBezTo>
                    <a:cubicBezTo>
                      <a:pt x="253" y="141"/>
                      <a:pt x="272" y="115"/>
                      <a:pt x="259" y="82"/>
                    </a:cubicBezTo>
                    <a:cubicBezTo>
                      <a:pt x="256" y="73"/>
                      <a:pt x="253" y="60"/>
                      <a:pt x="243" y="44"/>
                    </a:cubicBezTo>
                    <a:cubicBezTo>
                      <a:pt x="233" y="17"/>
                      <a:pt x="207" y="1"/>
                      <a:pt x="1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2" name="Google Shape;1642;p14"/>
              <p:cNvSpPr/>
              <p:nvPr/>
            </p:nvSpPr>
            <p:spPr>
              <a:xfrm>
                <a:off x="5066949" y="2860913"/>
                <a:ext cx="41044" cy="27516"/>
              </a:xfrm>
              <a:custGeom>
                <a:avLst/>
                <a:gdLst/>
                <a:ahLst/>
                <a:cxnLst/>
                <a:rect l="l" t="t" r="r" b="b"/>
                <a:pathLst>
                  <a:path w="625" h="419" extrusionOk="0">
                    <a:moveTo>
                      <a:pt x="199" y="0"/>
                    </a:moveTo>
                    <a:cubicBezTo>
                      <a:pt x="171" y="0"/>
                      <a:pt x="144" y="37"/>
                      <a:pt x="158" y="66"/>
                    </a:cubicBezTo>
                    <a:cubicBezTo>
                      <a:pt x="184" y="115"/>
                      <a:pt x="210" y="160"/>
                      <a:pt x="239" y="209"/>
                    </a:cubicBezTo>
                    <a:cubicBezTo>
                      <a:pt x="178" y="244"/>
                      <a:pt x="119" y="277"/>
                      <a:pt x="48" y="302"/>
                    </a:cubicBezTo>
                    <a:cubicBezTo>
                      <a:pt x="1" y="320"/>
                      <a:pt x="13" y="389"/>
                      <a:pt x="59" y="389"/>
                    </a:cubicBezTo>
                    <a:cubicBezTo>
                      <a:pt x="64" y="389"/>
                      <a:pt x="69" y="388"/>
                      <a:pt x="74" y="387"/>
                    </a:cubicBezTo>
                    <a:cubicBezTo>
                      <a:pt x="145" y="364"/>
                      <a:pt x="223" y="328"/>
                      <a:pt x="297" y="293"/>
                    </a:cubicBezTo>
                    <a:cubicBezTo>
                      <a:pt x="304" y="306"/>
                      <a:pt x="307" y="312"/>
                      <a:pt x="314" y="322"/>
                    </a:cubicBezTo>
                    <a:cubicBezTo>
                      <a:pt x="304" y="335"/>
                      <a:pt x="301" y="351"/>
                      <a:pt x="304" y="367"/>
                    </a:cubicBezTo>
                    <a:cubicBezTo>
                      <a:pt x="312" y="403"/>
                      <a:pt x="337" y="419"/>
                      <a:pt x="363" y="419"/>
                    </a:cubicBezTo>
                    <a:cubicBezTo>
                      <a:pt x="402" y="419"/>
                      <a:pt x="444" y="383"/>
                      <a:pt x="430" y="328"/>
                    </a:cubicBezTo>
                    <a:cubicBezTo>
                      <a:pt x="421" y="302"/>
                      <a:pt x="404" y="273"/>
                      <a:pt x="385" y="244"/>
                    </a:cubicBezTo>
                    <a:cubicBezTo>
                      <a:pt x="456" y="202"/>
                      <a:pt x="531" y="150"/>
                      <a:pt x="592" y="95"/>
                    </a:cubicBezTo>
                    <a:cubicBezTo>
                      <a:pt x="625" y="65"/>
                      <a:pt x="594" y="6"/>
                      <a:pt x="555" y="6"/>
                    </a:cubicBezTo>
                    <a:cubicBezTo>
                      <a:pt x="547" y="6"/>
                      <a:pt x="539" y="9"/>
                      <a:pt x="531" y="14"/>
                    </a:cubicBezTo>
                    <a:cubicBezTo>
                      <a:pt x="463" y="63"/>
                      <a:pt x="395" y="111"/>
                      <a:pt x="323" y="157"/>
                    </a:cubicBezTo>
                    <a:cubicBezTo>
                      <a:pt x="291" y="108"/>
                      <a:pt x="259" y="59"/>
                      <a:pt x="226" y="14"/>
                    </a:cubicBezTo>
                    <a:cubicBezTo>
                      <a:pt x="218" y="4"/>
                      <a:pt x="209" y="0"/>
                      <a:pt x="1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3" name="Google Shape;1643;p14"/>
              <p:cNvSpPr/>
              <p:nvPr/>
            </p:nvSpPr>
            <p:spPr>
              <a:xfrm>
                <a:off x="5094989" y="2824599"/>
                <a:ext cx="43539" cy="33623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12" extrusionOk="0">
                    <a:moveTo>
                      <a:pt x="134" y="1"/>
                    </a:moveTo>
                    <a:cubicBezTo>
                      <a:pt x="64" y="1"/>
                      <a:pt x="0" y="45"/>
                      <a:pt x="10" y="133"/>
                    </a:cubicBezTo>
                    <a:cubicBezTo>
                      <a:pt x="11" y="158"/>
                      <a:pt x="32" y="172"/>
                      <a:pt x="52" y="172"/>
                    </a:cubicBezTo>
                    <a:cubicBezTo>
                      <a:pt x="70" y="172"/>
                      <a:pt x="88" y="160"/>
                      <a:pt x="88" y="133"/>
                    </a:cubicBezTo>
                    <a:cubicBezTo>
                      <a:pt x="110" y="116"/>
                      <a:pt x="131" y="106"/>
                      <a:pt x="147" y="106"/>
                    </a:cubicBezTo>
                    <a:cubicBezTo>
                      <a:pt x="169" y="106"/>
                      <a:pt x="184" y="124"/>
                      <a:pt x="188" y="162"/>
                    </a:cubicBezTo>
                    <a:cubicBezTo>
                      <a:pt x="191" y="195"/>
                      <a:pt x="191" y="227"/>
                      <a:pt x="185" y="259"/>
                    </a:cubicBezTo>
                    <a:cubicBezTo>
                      <a:pt x="181" y="289"/>
                      <a:pt x="172" y="311"/>
                      <a:pt x="169" y="340"/>
                    </a:cubicBezTo>
                    <a:cubicBezTo>
                      <a:pt x="165" y="389"/>
                      <a:pt x="169" y="438"/>
                      <a:pt x="207" y="470"/>
                    </a:cubicBezTo>
                    <a:cubicBezTo>
                      <a:pt x="243" y="501"/>
                      <a:pt x="294" y="512"/>
                      <a:pt x="348" y="512"/>
                    </a:cubicBezTo>
                    <a:cubicBezTo>
                      <a:pt x="431" y="512"/>
                      <a:pt x="521" y="486"/>
                      <a:pt x="580" y="467"/>
                    </a:cubicBezTo>
                    <a:cubicBezTo>
                      <a:pt x="663" y="443"/>
                      <a:pt x="640" y="341"/>
                      <a:pt x="576" y="341"/>
                    </a:cubicBezTo>
                    <a:cubicBezTo>
                      <a:pt x="570" y="341"/>
                      <a:pt x="564" y="342"/>
                      <a:pt x="557" y="344"/>
                    </a:cubicBezTo>
                    <a:cubicBezTo>
                      <a:pt x="500" y="365"/>
                      <a:pt x="440" y="383"/>
                      <a:pt x="380" y="383"/>
                    </a:cubicBezTo>
                    <a:cubicBezTo>
                      <a:pt x="376" y="383"/>
                      <a:pt x="371" y="383"/>
                      <a:pt x="366" y="382"/>
                    </a:cubicBezTo>
                    <a:cubicBezTo>
                      <a:pt x="282" y="376"/>
                      <a:pt x="295" y="357"/>
                      <a:pt x="301" y="279"/>
                    </a:cubicBezTo>
                    <a:cubicBezTo>
                      <a:pt x="311" y="204"/>
                      <a:pt x="311" y="123"/>
                      <a:pt x="256" y="59"/>
                    </a:cubicBezTo>
                    <a:cubicBezTo>
                      <a:pt x="226" y="20"/>
                      <a:pt x="179" y="1"/>
                      <a:pt x="1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4" name="Google Shape;1644;p14"/>
              <p:cNvSpPr/>
              <p:nvPr/>
            </p:nvSpPr>
            <p:spPr>
              <a:xfrm>
                <a:off x="5055260" y="2918635"/>
                <a:ext cx="72303" cy="57724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879" extrusionOk="0">
                    <a:moveTo>
                      <a:pt x="405" y="1"/>
                    </a:moveTo>
                    <a:cubicBezTo>
                      <a:pt x="268" y="1"/>
                      <a:pt x="103" y="144"/>
                      <a:pt x="28" y="224"/>
                    </a:cubicBezTo>
                    <a:cubicBezTo>
                      <a:pt x="1" y="256"/>
                      <a:pt x="28" y="297"/>
                      <a:pt x="61" y="297"/>
                    </a:cubicBezTo>
                    <a:cubicBezTo>
                      <a:pt x="70" y="297"/>
                      <a:pt x="80" y="293"/>
                      <a:pt x="90" y="285"/>
                    </a:cubicBezTo>
                    <a:cubicBezTo>
                      <a:pt x="135" y="240"/>
                      <a:pt x="200" y="159"/>
                      <a:pt x="262" y="143"/>
                    </a:cubicBezTo>
                    <a:cubicBezTo>
                      <a:pt x="296" y="136"/>
                      <a:pt x="324" y="133"/>
                      <a:pt x="348" y="133"/>
                    </a:cubicBezTo>
                    <a:cubicBezTo>
                      <a:pt x="515" y="133"/>
                      <a:pt x="419" y="291"/>
                      <a:pt x="382" y="382"/>
                    </a:cubicBezTo>
                    <a:cubicBezTo>
                      <a:pt x="323" y="525"/>
                      <a:pt x="249" y="654"/>
                      <a:pt x="158" y="781"/>
                    </a:cubicBezTo>
                    <a:cubicBezTo>
                      <a:pt x="130" y="819"/>
                      <a:pt x="166" y="878"/>
                      <a:pt x="210" y="878"/>
                    </a:cubicBezTo>
                    <a:cubicBezTo>
                      <a:pt x="211" y="878"/>
                      <a:pt x="212" y="878"/>
                      <a:pt x="213" y="878"/>
                    </a:cubicBezTo>
                    <a:cubicBezTo>
                      <a:pt x="485" y="852"/>
                      <a:pt x="748" y="862"/>
                      <a:pt x="1020" y="855"/>
                    </a:cubicBezTo>
                    <a:cubicBezTo>
                      <a:pt x="1101" y="855"/>
                      <a:pt x="1097" y="742"/>
                      <a:pt x="1020" y="735"/>
                    </a:cubicBezTo>
                    <a:cubicBezTo>
                      <a:pt x="924" y="723"/>
                      <a:pt x="827" y="718"/>
                      <a:pt x="728" y="718"/>
                    </a:cubicBezTo>
                    <a:cubicBezTo>
                      <a:pt x="599" y="718"/>
                      <a:pt x="468" y="726"/>
                      <a:pt x="339" y="735"/>
                    </a:cubicBezTo>
                    <a:cubicBezTo>
                      <a:pt x="401" y="635"/>
                      <a:pt x="453" y="531"/>
                      <a:pt x="498" y="424"/>
                    </a:cubicBezTo>
                    <a:cubicBezTo>
                      <a:pt x="531" y="334"/>
                      <a:pt x="608" y="191"/>
                      <a:pt x="556" y="94"/>
                    </a:cubicBezTo>
                    <a:cubicBezTo>
                      <a:pt x="517" y="26"/>
                      <a:pt x="463" y="1"/>
                      <a:pt x="4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45" name="Google Shape;1645;p14"/>
            <p:cNvGrpSpPr/>
            <p:nvPr/>
          </p:nvGrpSpPr>
          <p:grpSpPr>
            <a:xfrm rot="-1659384">
              <a:off x="5334293" y="195507"/>
              <a:ext cx="824112" cy="228854"/>
              <a:chOff x="4799352" y="1342220"/>
              <a:chExt cx="428026" cy="118862"/>
            </a:xfrm>
          </p:grpSpPr>
          <p:sp>
            <p:nvSpPr>
              <p:cNvPr id="1646" name="Google Shape;1646;p14"/>
              <p:cNvSpPr/>
              <p:nvPr/>
            </p:nvSpPr>
            <p:spPr>
              <a:xfrm>
                <a:off x="4799352" y="1373609"/>
                <a:ext cx="54834" cy="43211"/>
              </a:xfrm>
              <a:custGeom>
                <a:avLst/>
                <a:gdLst/>
                <a:ahLst/>
                <a:cxnLst/>
                <a:rect l="l" t="t" r="r" b="b"/>
                <a:pathLst>
                  <a:path w="835" h="658" extrusionOk="0">
                    <a:moveTo>
                      <a:pt x="136" y="0"/>
                    </a:moveTo>
                    <a:cubicBezTo>
                      <a:pt x="104" y="0"/>
                      <a:pt x="79" y="43"/>
                      <a:pt x="106" y="70"/>
                    </a:cubicBezTo>
                    <a:cubicBezTo>
                      <a:pt x="190" y="164"/>
                      <a:pt x="287" y="245"/>
                      <a:pt x="368" y="339"/>
                    </a:cubicBezTo>
                    <a:cubicBezTo>
                      <a:pt x="381" y="352"/>
                      <a:pt x="394" y="369"/>
                      <a:pt x="407" y="385"/>
                    </a:cubicBezTo>
                    <a:cubicBezTo>
                      <a:pt x="297" y="453"/>
                      <a:pt x="187" y="508"/>
                      <a:pt x="54" y="553"/>
                    </a:cubicBezTo>
                    <a:cubicBezTo>
                      <a:pt x="1" y="571"/>
                      <a:pt x="18" y="646"/>
                      <a:pt x="64" y="646"/>
                    </a:cubicBezTo>
                    <a:cubicBezTo>
                      <a:pt x="68" y="646"/>
                      <a:pt x="72" y="645"/>
                      <a:pt x="77" y="644"/>
                    </a:cubicBezTo>
                    <a:cubicBezTo>
                      <a:pt x="213" y="602"/>
                      <a:pt x="349" y="550"/>
                      <a:pt x="479" y="482"/>
                    </a:cubicBezTo>
                    <a:cubicBezTo>
                      <a:pt x="521" y="534"/>
                      <a:pt x="556" y="586"/>
                      <a:pt x="602" y="637"/>
                    </a:cubicBezTo>
                    <a:cubicBezTo>
                      <a:pt x="612" y="651"/>
                      <a:pt x="625" y="657"/>
                      <a:pt x="638" y="657"/>
                    </a:cubicBezTo>
                    <a:cubicBezTo>
                      <a:pt x="676" y="657"/>
                      <a:pt x="713" y="608"/>
                      <a:pt x="689" y="569"/>
                    </a:cubicBezTo>
                    <a:cubicBezTo>
                      <a:pt x="660" y="518"/>
                      <a:pt x="628" y="466"/>
                      <a:pt x="589" y="417"/>
                    </a:cubicBezTo>
                    <a:cubicBezTo>
                      <a:pt x="670" y="362"/>
                      <a:pt x="741" y="304"/>
                      <a:pt x="802" y="229"/>
                    </a:cubicBezTo>
                    <a:cubicBezTo>
                      <a:pt x="835" y="197"/>
                      <a:pt x="807" y="136"/>
                      <a:pt x="765" y="136"/>
                    </a:cubicBezTo>
                    <a:cubicBezTo>
                      <a:pt x="757" y="136"/>
                      <a:pt x="747" y="139"/>
                      <a:pt x="738" y="145"/>
                    </a:cubicBezTo>
                    <a:cubicBezTo>
                      <a:pt x="657" y="207"/>
                      <a:pt x="585" y="262"/>
                      <a:pt x="508" y="313"/>
                    </a:cubicBezTo>
                    <a:cubicBezTo>
                      <a:pt x="404" y="194"/>
                      <a:pt x="278" y="83"/>
                      <a:pt x="155" y="6"/>
                    </a:cubicBezTo>
                    <a:cubicBezTo>
                      <a:pt x="148" y="2"/>
                      <a:pt x="142" y="0"/>
                      <a:pt x="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7" name="Google Shape;1647;p14"/>
              <p:cNvSpPr/>
              <p:nvPr/>
            </p:nvSpPr>
            <p:spPr>
              <a:xfrm>
                <a:off x="4879007" y="1380570"/>
                <a:ext cx="41569" cy="36907"/>
              </a:xfrm>
              <a:custGeom>
                <a:avLst/>
                <a:gdLst/>
                <a:ahLst/>
                <a:cxnLst/>
                <a:rect l="l" t="t" r="r" b="b"/>
                <a:pathLst>
                  <a:path w="633" h="562" extrusionOk="0">
                    <a:moveTo>
                      <a:pt x="415" y="1"/>
                    </a:moveTo>
                    <a:cubicBezTo>
                      <a:pt x="383" y="1"/>
                      <a:pt x="349" y="22"/>
                      <a:pt x="351" y="58"/>
                    </a:cubicBezTo>
                    <a:cubicBezTo>
                      <a:pt x="357" y="133"/>
                      <a:pt x="351" y="198"/>
                      <a:pt x="335" y="256"/>
                    </a:cubicBezTo>
                    <a:cubicBezTo>
                      <a:pt x="244" y="256"/>
                      <a:pt x="150" y="256"/>
                      <a:pt x="59" y="253"/>
                    </a:cubicBezTo>
                    <a:cubicBezTo>
                      <a:pt x="1" y="253"/>
                      <a:pt x="1" y="347"/>
                      <a:pt x="59" y="350"/>
                    </a:cubicBezTo>
                    <a:cubicBezTo>
                      <a:pt x="134" y="353"/>
                      <a:pt x="211" y="363"/>
                      <a:pt x="283" y="369"/>
                    </a:cubicBezTo>
                    <a:cubicBezTo>
                      <a:pt x="260" y="412"/>
                      <a:pt x="228" y="444"/>
                      <a:pt x="186" y="476"/>
                    </a:cubicBezTo>
                    <a:cubicBezTo>
                      <a:pt x="148" y="503"/>
                      <a:pt x="182" y="562"/>
                      <a:pt x="223" y="562"/>
                    </a:cubicBezTo>
                    <a:cubicBezTo>
                      <a:pt x="231" y="562"/>
                      <a:pt x="239" y="559"/>
                      <a:pt x="247" y="554"/>
                    </a:cubicBezTo>
                    <a:cubicBezTo>
                      <a:pt x="312" y="509"/>
                      <a:pt x="364" y="447"/>
                      <a:pt x="406" y="379"/>
                    </a:cubicBezTo>
                    <a:cubicBezTo>
                      <a:pt x="430" y="381"/>
                      <a:pt x="455" y="382"/>
                      <a:pt x="480" y="382"/>
                    </a:cubicBezTo>
                    <a:cubicBezTo>
                      <a:pt x="505" y="382"/>
                      <a:pt x="531" y="381"/>
                      <a:pt x="555" y="379"/>
                    </a:cubicBezTo>
                    <a:cubicBezTo>
                      <a:pt x="610" y="379"/>
                      <a:pt x="633" y="285"/>
                      <a:pt x="571" y="272"/>
                    </a:cubicBezTo>
                    <a:cubicBezTo>
                      <a:pt x="535" y="269"/>
                      <a:pt x="497" y="266"/>
                      <a:pt x="458" y="263"/>
                    </a:cubicBezTo>
                    <a:cubicBezTo>
                      <a:pt x="477" y="191"/>
                      <a:pt x="480" y="117"/>
                      <a:pt x="471" y="42"/>
                    </a:cubicBezTo>
                    <a:cubicBezTo>
                      <a:pt x="465" y="14"/>
                      <a:pt x="441" y="1"/>
                      <a:pt x="4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8" name="Google Shape;1648;p14"/>
              <p:cNvSpPr/>
              <p:nvPr/>
            </p:nvSpPr>
            <p:spPr>
              <a:xfrm>
                <a:off x="4927339" y="1370129"/>
                <a:ext cx="55688" cy="90953"/>
              </a:xfrm>
              <a:custGeom>
                <a:avLst/>
                <a:gdLst/>
                <a:ahLst/>
                <a:cxnLst/>
                <a:rect l="l" t="t" r="r" b="b"/>
                <a:pathLst>
                  <a:path w="848" h="1385" extrusionOk="0">
                    <a:moveTo>
                      <a:pt x="693" y="1"/>
                    </a:moveTo>
                    <a:cubicBezTo>
                      <a:pt x="666" y="1"/>
                      <a:pt x="639" y="16"/>
                      <a:pt x="632" y="49"/>
                    </a:cubicBezTo>
                    <a:cubicBezTo>
                      <a:pt x="600" y="198"/>
                      <a:pt x="596" y="266"/>
                      <a:pt x="425" y="282"/>
                    </a:cubicBezTo>
                    <a:cubicBezTo>
                      <a:pt x="394" y="299"/>
                      <a:pt x="367" y="308"/>
                      <a:pt x="343" y="308"/>
                    </a:cubicBezTo>
                    <a:cubicBezTo>
                      <a:pt x="305" y="308"/>
                      <a:pt x="276" y="286"/>
                      <a:pt x="256" y="243"/>
                    </a:cubicBezTo>
                    <a:cubicBezTo>
                      <a:pt x="224" y="188"/>
                      <a:pt x="178" y="149"/>
                      <a:pt x="130" y="111"/>
                    </a:cubicBezTo>
                    <a:lnTo>
                      <a:pt x="130" y="111"/>
                    </a:lnTo>
                    <a:cubicBezTo>
                      <a:pt x="132" y="111"/>
                      <a:pt x="134" y="111"/>
                      <a:pt x="136" y="111"/>
                    </a:cubicBezTo>
                    <a:cubicBezTo>
                      <a:pt x="185" y="111"/>
                      <a:pt x="190" y="35"/>
                      <a:pt x="143" y="17"/>
                    </a:cubicBezTo>
                    <a:cubicBezTo>
                      <a:pt x="136" y="17"/>
                      <a:pt x="133" y="10"/>
                      <a:pt x="130" y="10"/>
                    </a:cubicBezTo>
                    <a:cubicBezTo>
                      <a:pt x="126" y="9"/>
                      <a:pt x="123" y="8"/>
                      <a:pt x="119" y="8"/>
                    </a:cubicBezTo>
                    <a:cubicBezTo>
                      <a:pt x="101" y="8"/>
                      <a:pt x="80" y="20"/>
                      <a:pt x="75" y="36"/>
                    </a:cubicBezTo>
                    <a:cubicBezTo>
                      <a:pt x="0" y="182"/>
                      <a:pt x="214" y="428"/>
                      <a:pt x="340" y="480"/>
                    </a:cubicBezTo>
                    <a:cubicBezTo>
                      <a:pt x="374" y="495"/>
                      <a:pt x="406" y="502"/>
                      <a:pt x="436" y="502"/>
                    </a:cubicBezTo>
                    <a:cubicBezTo>
                      <a:pt x="509" y="502"/>
                      <a:pt x="571" y="461"/>
                      <a:pt x="619" y="399"/>
                    </a:cubicBezTo>
                    <a:lnTo>
                      <a:pt x="619" y="399"/>
                    </a:lnTo>
                    <a:cubicBezTo>
                      <a:pt x="616" y="716"/>
                      <a:pt x="632" y="1031"/>
                      <a:pt x="700" y="1338"/>
                    </a:cubicBezTo>
                    <a:cubicBezTo>
                      <a:pt x="710" y="1370"/>
                      <a:pt x="737" y="1384"/>
                      <a:pt x="764" y="1384"/>
                    </a:cubicBezTo>
                    <a:cubicBezTo>
                      <a:pt x="805" y="1384"/>
                      <a:pt x="848" y="1352"/>
                      <a:pt x="836" y="1303"/>
                    </a:cubicBezTo>
                    <a:cubicBezTo>
                      <a:pt x="742" y="894"/>
                      <a:pt x="749" y="480"/>
                      <a:pt x="762" y="65"/>
                    </a:cubicBezTo>
                    <a:cubicBezTo>
                      <a:pt x="762" y="24"/>
                      <a:pt x="727" y="1"/>
                      <a:pt x="6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9" name="Google Shape;1649;p14"/>
              <p:cNvSpPr/>
              <p:nvPr/>
            </p:nvSpPr>
            <p:spPr>
              <a:xfrm>
                <a:off x="5005812" y="1404341"/>
                <a:ext cx="37498" cy="9719"/>
              </a:xfrm>
              <a:custGeom>
                <a:avLst/>
                <a:gdLst/>
                <a:ahLst/>
                <a:cxnLst/>
                <a:rect l="l" t="t" r="r" b="b"/>
                <a:pathLst>
                  <a:path w="571" h="148" extrusionOk="0">
                    <a:moveTo>
                      <a:pt x="445" y="1"/>
                    </a:moveTo>
                    <a:cubicBezTo>
                      <a:pt x="420" y="1"/>
                      <a:pt x="400" y="20"/>
                      <a:pt x="393" y="40"/>
                    </a:cubicBezTo>
                    <a:cubicBezTo>
                      <a:pt x="373" y="41"/>
                      <a:pt x="353" y="42"/>
                      <a:pt x="334" y="42"/>
                    </a:cubicBezTo>
                    <a:cubicBezTo>
                      <a:pt x="245" y="42"/>
                      <a:pt x="159" y="30"/>
                      <a:pt x="69" y="17"/>
                    </a:cubicBezTo>
                    <a:cubicBezTo>
                      <a:pt x="66" y="17"/>
                      <a:pt x="63" y="16"/>
                      <a:pt x="60" y="16"/>
                    </a:cubicBezTo>
                    <a:cubicBezTo>
                      <a:pt x="18" y="16"/>
                      <a:pt x="1" y="80"/>
                      <a:pt x="49" y="95"/>
                    </a:cubicBezTo>
                    <a:cubicBezTo>
                      <a:pt x="172" y="137"/>
                      <a:pt x="303" y="147"/>
                      <a:pt x="432" y="147"/>
                    </a:cubicBezTo>
                    <a:cubicBezTo>
                      <a:pt x="453" y="147"/>
                      <a:pt x="473" y="147"/>
                      <a:pt x="493" y="147"/>
                    </a:cubicBezTo>
                    <a:cubicBezTo>
                      <a:pt x="551" y="143"/>
                      <a:pt x="571" y="69"/>
                      <a:pt x="522" y="40"/>
                    </a:cubicBezTo>
                    <a:cubicBezTo>
                      <a:pt x="506" y="30"/>
                      <a:pt x="487" y="20"/>
                      <a:pt x="470" y="7"/>
                    </a:cubicBezTo>
                    <a:cubicBezTo>
                      <a:pt x="462" y="3"/>
                      <a:pt x="453" y="1"/>
                      <a:pt x="4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0" name="Google Shape;1650;p14"/>
              <p:cNvSpPr/>
              <p:nvPr/>
            </p:nvSpPr>
            <p:spPr>
              <a:xfrm>
                <a:off x="4998588" y="1386414"/>
                <a:ext cx="49647" cy="7224"/>
              </a:xfrm>
              <a:custGeom>
                <a:avLst/>
                <a:gdLst/>
                <a:ahLst/>
                <a:cxnLst/>
                <a:rect l="l" t="t" r="r" b="b"/>
                <a:pathLst>
                  <a:path w="756" h="110" extrusionOk="0">
                    <a:moveTo>
                      <a:pt x="467" y="0"/>
                    </a:moveTo>
                    <a:cubicBezTo>
                      <a:pt x="330" y="0"/>
                      <a:pt x="192" y="5"/>
                      <a:pt x="59" y="12"/>
                    </a:cubicBezTo>
                    <a:cubicBezTo>
                      <a:pt x="1" y="15"/>
                      <a:pt x="1" y="99"/>
                      <a:pt x="59" y="99"/>
                    </a:cubicBezTo>
                    <a:cubicBezTo>
                      <a:pt x="181" y="105"/>
                      <a:pt x="308" y="109"/>
                      <a:pt x="435" y="109"/>
                    </a:cubicBezTo>
                    <a:cubicBezTo>
                      <a:pt x="519" y="109"/>
                      <a:pt x="602" y="107"/>
                      <a:pt x="684" y="102"/>
                    </a:cubicBezTo>
                    <a:cubicBezTo>
                      <a:pt x="686" y="102"/>
                      <a:pt x="689" y="103"/>
                      <a:pt x="691" y="103"/>
                    </a:cubicBezTo>
                    <a:cubicBezTo>
                      <a:pt x="755" y="103"/>
                      <a:pt x="753" y="11"/>
                      <a:pt x="684" y="5"/>
                    </a:cubicBezTo>
                    <a:cubicBezTo>
                      <a:pt x="613" y="2"/>
                      <a:pt x="540" y="0"/>
                      <a:pt x="4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1" name="Google Shape;1651;p14"/>
              <p:cNvSpPr/>
              <p:nvPr/>
            </p:nvSpPr>
            <p:spPr>
              <a:xfrm>
                <a:off x="5070626" y="1382343"/>
                <a:ext cx="61401" cy="4170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635" extrusionOk="0">
                    <a:moveTo>
                      <a:pt x="488" y="1"/>
                    </a:moveTo>
                    <a:cubicBezTo>
                      <a:pt x="427" y="1"/>
                      <a:pt x="360" y="17"/>
                      <a:pt x="322" y="31"/>
                    </a:cubicBezTo>
                    <a:cubicBezTo>
                      <a:pt x="164" y="93"/>
                      <a:pt x="34" y="239"/>
                      <a:pt x="15" y="407"/>
                    </a:cubicBezTo>
                    <a:cubicBezTo>
                      <a:pt x="1" y="550"/>
                      <a:pt x="97" y="634"/>
                      <a:pt x="222" y="634"/>
                    </a:cubicBezTo>
                    <a:cubicBezTo>
                      <a:pt x="242" y="634"/>
                      <a:pt x="263" y="632"/>
                      <a:pt x="284" y="627"/>
                    </a:cubicBezTo>
                    <a:cubicBezTo>
                      <a:pt x="407" y="598"/>
                      <a:pt x="494" y="514"/>
                      <a:pt x="559" y="407"/>
                    </a:cubicBezTo>
                    <a:cubicBezTo>
                      <a:pt x="591" y="475"/>
                      <a:pt x="646" y="537"/>
                      <a:pt x="718" y="563"/>
                    </a:cubicBezTo>
                    <a:cubicBezTo>
                      <a:pt x="735" y="568"/>
                      <a:pt x="752" y="571"/>
                      <a:pt x="768" y="571"/>
                    </a:cubicBezTo>
                    <a:cubicBezTo>
                      <a:pt x="859" y="571"/>
                      <a:pt x="934" y="494"/>
                      <a:pt x="896" y="401"/>
                    </a:cubicBezTo>
                    <a:cubicBezTo>
                      <a:pt x="885" y="373"/>
                      <a:pt x="858" y="359"/>
                      <a:pt x="833" y="359"/>
                    </a:cubicBezTo>
                    <a:cubicBezTo>
                      <a:pt x="804" y="359"/>
                      <a:pt x="778" y="377"/>
                      <a:pt x="779" y="417"/>
                    </a:cubicBezTo>
                    <a:cubicBezTo>
                      <a:pt x="776" y="417"/>
                      <a:pt x="773" y="417"/>
                      <a:pt x="770" y="417"/>
                    </a:cubicBezTo>
                    <a:cubicBezTo>
                      <a:pt x="723" y="417"/>
                      <a:pt x="694" y="394"/>
                      <a:pt x="679" y="342"/>
                    </a:cubicBezTo>
                    <a:cubicBezTo>
                      <a:pt x="656" y="304"/>
                      <a:pt x="646" y="258"/>
                      <a:pt x="640" y="213"/>
                    </a:cubicBezTo>
                    <a:cubicBezTo>
                      <a:pt x="636" y="174"/>
                      <a:pt x="602" y="150"/>
                      <a:pt x="570" y="150"/>
                    </a:cubicBezTo>
                    <a:cubicBezTo>
                      <a:pt x="545" y="150"/>
                      <a:pt x="520" y="164"/>
                      <a:pt x="510" y="197"/>
                    </a:cubicBezTo>
                    <a:cubicBezTo>
                      <a:pt x="491" y="271"/>
                      <a:pt x="462" y="339"/>
                      <a:pt x="413" y="397"/>
                    </a:cubicBezTo>
                    <a:cubicBezTo>
                      <a:pt x="383" y="433"/>
                      <a:pt x="283" y="505"/>
                      <a:pt x="214" y="505"/>
                    </a:cubicBezTo>
                    <a:cubicBezTo>
                      <a:pt x="170" y="505"/>
                      <a:pt x="138" y="476"/>
                      <a:pt x="144" y="391"/>
                    </a:cubicBezTo>
                    <a:cubicBezTo>
                      <a:pt x="151" y="307"/>
                      <a:pt x="225" y="219"/>
                      <a:pt x="293" y="167"/>
                    </a:cubicBezTo>
                    <a:cubicBezTo>
                      <a:pt x="310" y="156"/>
                      <a:pt x="486" y="95"/>
                      <a:pt x="527" y="95"/>
                    </a:cubicBezTo>
                    <a:cubicBezTo>
                      <a:pt x="533" y="95"/>
                      <a:pt x="537" y="97"/>
                      <a:pt x="536" y="99"/>
                    </a:cubicBezTo>
                    <a:cubicBezTo>
                      <a:pt x="534" y="125"/>
                      <a:pt x="558" y="141"/>
                      <a:pt x="580" y="141"/>
                    </a:cubicBezTo>
                    <a:cubicBezTo>
                      <a:pt x="597" y="141"/>
                      <a:pt x="613" y="132"/>
                      <a:pt x="617" y="112"/>
                    </a:cubicBezTo>
                    <a:cubicBezTo>
                      <a:pt x="630" y="26"/>
                      <a:pt x="564" y="1"/>
                      <a:pt x="48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2" name="Google Shape;1652;p14"/>
              <p:cNvSpPr/>
              <p:nvPr/>
            </p:nvSpPr>
            <p:spPr>
              <a:xfrm>
                <a:off x="5111800" y="1343271"/>
                <a:ext cx="37695" cy="41109"/>
              </a:xfrm>
              <a:custGeom>
                <a:avLst/>
                <a:gdLst/>
                <a:ahLst/>
                <a:cxnLst/>
                <a:rect l="l" t="t" r="r" b="b"/>
                <a:pathLst>
                  <a:path w="574" h="626" extrusionOk="0">
                    <a:moveTo>
                      <a:pt x="201" y="1"/>
                    </a:moveTo>
                    <a:cubicBezTo>
                      <a:pt x="112" y="1"/>
                      <a:pt x="24" y="63"/>
                      <a:pt x="6" y="166"/>
                    </a:cubicBezTo>
                    <a:cubicBezTo>
                      <a:pt x="1" y="200"/>
                      <a:pt x="26" y="222"/>
                      <a:pt x="52" y="222"/>
                    </a:cubicBezTo>
                    <a:cubicBezTo>
                      <a:pt x="68" y="222"/>
                      <a:pt x="84" y="212"/>
                      <a:pt x="91" y="189"/>
                    </a:cubicBezTo>
                    <a:cubicBezTo>
                      <a:pt x="104" y="143"/>
                      <a:pt x="145" y="106"/>
                      <a:pt x="189" y="106"/>
                    </a:cubicBezTo>
                    <a:cubicBezTo>
                      <a:pt x="210" y="106"/>
                      <a:pt x="231" y="114"/>
                      <a:pt x="249" y="134"/>
                    </a:cubicBezTo>
                    <a:cubicBezTo>
                      <a:pt x="298" y="183"/>
                      <a:pt x="266" y="254"/>
                      <a:pt x="236" y="302"/>
                    </a:cubicBezTo>
                    <a:cubicBezTo>
                      <a:pt x="191" y="383"/>
                      <a:pt x="126" y="448"/>
                      <a:pt x="58" y="507"/>
                    </a:cubicBezTo>
                    <a:cubicBezTo>
                      <a:pt x="10" y="542"/>
                      <a:pt x="55" y="610"/>
                      <a:pt x="104" y="613"/>
                    </a:cubicBezTo>
                    <a:cubicBezTo>
                      <a:pt x="195" y="620"/>
                      <a:pt x="287" y="626"/>
                      <a:pt x="378" y="626"/>
                    </a:cubicBezTo>
                    <a:cubicBezTo>
                      <a:pt x="413" y="626"/>
                      <a:pt x="448" y="625"/>
                      <a:pt x="483" y="623"/>
                    </a:cubicBezTo>
                    <a:cubicBezTo>
                      <a:pt x="573" y="613"/>
                      <a:pt x="573" y="494"/>
                      <a:pt x="489" y="494"/>
                    </a:cubicBezTo>
                    <a:lnTo>
                      <a:pt x="262" y="494"/>
                    </a:lnTo>
                    <a:cubicBezTo>
                      <a:pt x="366" y="377"/>
                      <a:pt x="450" y="209"/>
                      <a:pt x="353" y="79"/>
                    </a:cubicBezTo>
                    <a:cubicBezTo>
                      <a:pt x="313" y="25"/>
                      <a:pt x="257" y="1"/>
                      <a:pt x="2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3" name="Google Shape;1653;p14"/>
              <p:cNvSpPr/>
              <p:nvPr/>
            </p:nvSpPr>
            <p:spPr>
              <a:xfrm>
                <a:off x="5171558" y="1342220"/>
                <a:ext cx="55819" cy="88917"/>
              </a:xfrm>
              <a:custGeom>
                <a:avLst/>
                <a:gdLst/>
                <a:ahLst/>
                <a:cxnLst/>
                <a:rect l="l" t="t" r="r" b="b"/>
                <a:pathLst>
                  <a:path w="850" h="1354" extrusionOk="0">
                    <a:moveTo>
                      <a:pt x="478" y="838"/>
                    </a:moveTo>
                    <a:cubicBezTo>
                      <a:pt x="599" y="838"/>
                      <a:pt x="635" y="878"/>
                      <a:pt x="583" y="963"/>
                    </a:cubicBezTo>
                    <a:cubicBezTo>
                      <a:pt x="535" y="1125"/>
                      <a:pt x="357" y="1219"/>
                      <a:pt x="195" y="1226"/>
                    </a:cubicBezTo>
                    <a:cubicBezTo>
                      <a:pt x="211" y="1128"/>
                      <a:pt x="230" y="1047"/>
                      <a:pt x="282" y="960"/>
                    </a:cubicBezTo>
                    <a:cubicBezTo>
                      <a:pt x="311" y="921"/>
                      <a:pt x="340" y="885"/>
                      <a:pt x="366" y="847"/>
                    </a:cubicBezTo>
                    <a:cubicBezTo>
                      <a:pt x="409" y="841"/>
                      <a:pt x="447" y="838"/>
                      <a:pt x="478" y="838"/>
                    </a:cubicBezTo>
                    <a:close/>
                    <a:moveTo>
                      <a:pt x="103" y="0"/>
                    </a:moveTo>
                    <a:cubicBezTo>
                      <a:pt x="68" y="0"/>
                      <a:pt x="30" y="30"/>
                      <a:pt x="42" y="69"/>
                    </a:cubicBezTo>
                    <a:cubicBezTo>
                      <a:pt x="104" y="250"/>
                      <a:pt x="81" y="451"/>
                      <a:pt x="75" y="642"/>
                    </a:cubicBezTo>
                    <a:lnTo>
                      <a:pt x="65" y="1219"/>
                    </a:lnTo>
                    <a:lnTo>
                      <a:pt x="65" y="1226"/>
                    </a:lnTo>
                    <a:cubicBezTo>
                      <a:pt x="10" y="1251"/>
                      <a:pt x="0" y="1339"/>
                      <a:pt x="68" y="1349"/>
                    </a:cubicBezTo>
                    <a:cubicBezTo>
                      <a:pt x="90" y="1352"/>
                      <a:pt x="113" y="1353"/>
                      <a:pt x="137" y="1353"/>
                    </a:cubicBezTo>
                    <a:cubicBezTo>
                      <a:pt x="434" y="1353"/>
                      <a:pt x="849" y="1117"/>
                      <a:pt x="732" y="772"/>
                    </a:cubicBezTo>
                    <a:cubicBezTo>
                      <a:pt x="700" y="672"/>
                      <a:pt x="615" y="628"/>
                      <a:pt x="524" y="628"/>
                    </a:cubicBezTo>
                    <a:cubicBezTo>
                      <a:pt x="480" y="628"/>
                      <a:pt x="434" y="638"/>
                      <a:pt x="392" y="659"/>
                    </a:cubicBezTo>
                    <a:cubicBezTo>
                      <a:pt x="311" y="701"/>
                      <a:pt x="247" y="766"/>
                      <a:pt x="198" y="840"/>
                    </a:cubicBezTo>
                    <a:cubicBezTo>
                      <a:pt x="198" y="727"/>
                      <a:pt x="198" y="613"/>
                      <a:pt x="201" y="500"/>
                    </a:cubicBezTo>
                    <a:cubicBezTo>
                      <a:pt x="201" y="335"/>
                      <a:pt x="211" y="186"/>
                      <a:pt x="146" y="27"/>
                    </a:cubicBezTo>
                    <a:cubicBezTo>
                      <a:pt x="137" y="8"/>
                      <a:pt x="120" y="0"/>
                      <a:pt x="1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54" name="Google Shape;1654;p14"/>
            <p:cNvGrpSpPr/>
            <p:nvPr/>
          </p:nvGrpSpPr>
          <p:grpSpPr>
            <a:xfrm rot="3351159">
              <a:off x="7953181" y="336927"/>
              <a:ext cx="1029142" cy="202722"/>
              <a:chOff x="4737493" y="4305992"/>
              <a:chExt cx="547410" cy="107830"/>
            </a:xfrm>
          </p:grpSpPr>
          <p:sp>
            <p:nvSpPr>
              <p:cNvPr id="1655" name="Google Shape;1655;p14"/>
              <p:cNvSpPr/>
              <p:nvPr/>
            </p:nvSpPr>
            <p:spPr>
              <a:xfrm>
                <a:off x="4737493" y="4313938"/>
                <a:ext cx="52470" cy="8615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1312" extrusionOk="0">
                    <a:moveTo>
                      <a:pt x="233" y="127"/>
                    </a:moveTo>
                    <a:cubicBezTo>
                      <a:pt x="302" y="127"/>
                      <a:pt x="435" y="167"/>
                      <a:pt x="468" y="195"/>
                    </a:cubicBezTo>
                    <a:cubicBezTo>
                      <a:pt x="578" y="412"/>
                      <a:pt x="569" y="519"/>
                      <a:pt x="432" y="535"/>
                    </a:cubicBezTo>
                    <a:cubicBezTo>
                      <a:pt x="364" y="551"/>
                      <a:pt x="296" y="561"/>
                      <a:pt x="225" y="567"/>
                    </a:cubicBezTo>
                    <a:cubicBezTo>
                      <a:pt x="215" y="567"/>
                      <a:pt x="202" y="577"/>
                      <a:pt x="196" y="580"/>
                    </a:cubicBezTo>
                    <a:cubicBezTo>
                      <a:pt x="189" y="548"/>
                      <a:pt x="186" y="515"/>
                      <a:pt x="180" y="483"/>
                    </a:cubicBezTo>
                    <a:cubicBezTo>
                      <a:pt x="170" y="412"/>
                      <a:pt x="164" y="340"/>
                      <a:pt x="154" y="269"/>
                    </a:cubicBezTo>
                    <a:cubicBezTo>
                      <a:pt x="141" y="169"/>
                      <a:pt x="118" y="156"/>
                      <a:pt x="206" y="130"/>
                    </a:cubicBezTo>
                    <a:cubicBezTo>
                      <a:pt x="213" y="128"/>
                      <a:pt x="222" y="127"/>
                      <a:pt x="233" y="127"/>
                    </a:cubicBezTo>
                    <a:close/>
                    <a:moveTo>
                      <a:pt x="180" y="0"/>
                    </a:moveTo>
                    <a:cubicBezTo>
                      <a:pt x="27" y="0"/>
                      <a:pt x="0" y="82"/>
                      <a:pt x="24" y="272"/>
                    </a:cubicBezTo>
                    <a:cubicBezTo>
                      <a:pt x="63" y="613"/>
                      <a:pt x="92" y="985"/>
                      <a:pt x="238" y="1296"/>
                    </a:cubicBezTo>
                    <a:cubicBezTo>
                      <a:pt x="243" y="1307"/>
                      <a:pt x="252" y="1312"/>
                      <a:pt x="262" y="1312"/>
                    </a:cubicBezTo>
                    <a:cubicBezTo>
                      <a:pt x="278" y="1312"/>
                      <a:pt x="296" y="1298"/>
                      <a:pt x="296" y="1280"/>
                    </a:cubicBezTo>
                    <a:cubicBezTo>
                      <a:pt x="290" y="1082"/>
                      <a:pt x="251" y="888"/>
                      <a:pt x="215" y="690"/>
                    </a:cubicBezTo>
                    <a:lnTo>
                      <a:pt x="225" y="690"/>
                    </a:lnTo>
                    <a:cubicBezTo>
                      <a:pt x="413" y="681"/>
                      <a:pt x="727" y="661"/>
                      <a:pt x="760" y="421"/>
                    </a:cubicBezTo>
                    <a:cubicBezTo>
                      <a:pt x="799" y="175"/>
                      <a:pt x="494" y="39"/>
                      <a:pt x="290" y="10"/>
                    </a:cubicBezTo>
                    <a:cubicBezTo>
                      <a:pt x="247" y="3"/>
                      <a:pt x="211" y="0"/>
                      <a:pt x="1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6" name="Google Shape;1656;p14"/>
              <p:cNvSpPr/>
              <p:nvPr/>
            </p:nvSpPr>
            <p:spPr>
              <a:xfrm>
                <a:off x="4790749" y="4371135"/>
                <a:ext cx="37498" cy="9128"/>
              </a:xfrm>
              <a:custGeom>
                <a:avLst/>
                <a:gdLst/>
                <a:ahLst/>
                <a:cxnLst/>
                <a:rect l="l" t="t" r="r" b="b"/>
                <a:pathLst>
                  <a:path w="571" h="139" extrusionOk="0">
                    <a:moveTo>
                      <a:pt x="496" y="1"/>
                    </a:moveTo>
                    <a:cubicBezTo>
                      <a:pt x="415" y="1"/>
                      <a:pt x="334" y="20"/>
                      <a:pt x="253" y="27"/>
                    </a:cubicBezTo>
                    <a:cubicBezTo>
                      <a:pt x="182" y="30"/>
                      <a:pt x="107" y="27"/>
                      <a:pt x="36" y="36"/>
                    </a:cubicBezTo>
                    <a:cubicBezTo>
                      <a:pt x="0" y="43"/>
                      <a:pt x="4" y="98"/>
                      <a:pt x="36" y="111"/>
                    </a:cubicBezTo>
                    <a:cubicBezTo>
                      <a:pt x="101" y="130"/>
                      <a:pt x="184" y="139"/>
                      <a:pt x="267" y="139"/>
                    </a:cubicBezTo>
                    <a:cubicBezTo>
                      <a:pt x="354" y="139"/>
                      <a:pt x="441" y="129"/>
                      <a:pt x="509" y="111"/>
                    </a:cubicBezTo>
                    <a:cubicBezTo>
                      <a:pt x="571" y="91"/>
                      <a:pt x="558" y="1"/>
                      <a:pt x="4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7" name="Google Shape;1657;p14"/>
              <p:cNvSpPr/>
              <p:nvPr/>
            </p:nvSpPr>
            <p:spPr>
              <a:xfrm>
                <a:off x="4791406" y="4352419"/>
                <a:ext cx="4110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626" h="128" extrusionOk="0">
                    <a:moveTo>
                      <a:pt x="275" y="1"/>
                    </a:moveTo>
                    <a:cubicBezTo>
                      <a:pt x="203" y="1"/>
                      <a:pt x="131" y="3"/>
                      <a:pt x="59" y="7"/>
                    </a:cubicBezTo>
                    <a:cubicBezTo>
                      <a:pt x="0" y="10"/>
                      <a:pt x="0" y="95"/>
                      <a:pt x="59" y="95"/>
                    </a:cubicBezTo>
                    <a:cubicBezTo>
                      <a:pt x="224" y="95"/>
                      <a:pt x="386" y="108"/>
                      <a:pt x="551" y="127"/>
                    </a:cubicBezTo>
                    <a:cubicBezTo>
                      <a:pt x="554" y="127"/>
                      <a:pt x="557" y="128"/>
                      <a:pt x="560" y="128"/>
                    </a:cubicBezTo>
                    <a:cubicBezTo>
                      <a:pt x="625" y="128"/>
                      <a:pt x="622" y="23"/>
                      <a:pt x="551" y="14"/>
                    </a:cubicBezTo>
                    <a:cubicBezTo>
                      <a:pt x="460" y="5"/>
                      <a:pt x="367" y="1"/>
                      <a:pt x="2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8" name="Google Shape;1658;p14"/>
              <p:cNvSpPr/>
              <p:nvPr/>
            </p:nvSpPr>
            <p:spPr>
              <a:xfrm>
                <a:off x="4848209" y="4305992"/>
                <a:ext cx="50238" cy="82088"/>
              </a:xfrm>
              <a:custGeom>
                <a:avLst/>
                <a:gdLst/>
                <a:ahLst/>
                <a:cxnLst/>
                <a:rect l="l" t="t" r="r" b="b"/>
                <a:pathLst>
                  <a:path w="765" h="1250" extrusionOk="0">
                    <a:moveTo>
                      <a:pt x="353" y="142"/>
                    </a:moveTo>
                    <a:cubicBezTo>
                      <a:pt x="382" y="142"/>
                      <a:pt x="414" y="150"/>
                      <a:pt x="447" y="167"/>
                    </a:cubicBezTo>
                    <a:cubicBezTo>
                      <a:pt x="590" y="241"/>
                      <a:pt x="593" y="410"/>
                      <a:pt x="460" y="494"/>
                    </a:cubicBezTo>
                    <a:cubicBezTo>
                      <a:pt x="376" y="549"/>
                      <a:pt x="279" y="549"/>
                      <a:pt x="182" y="555"/>
                    </a:cubicBezTo>
                    <a:cubicBezTo>
                      <a:pt x="178" y="555"/>
                      <a:pt x="169" y="559"/>
                      <a:pt x="165" y="559"/>
                    </a:cubicBezTo>
                    <a:cubicBezTo>
                      <a:pt x="162" y="517"/>
                      <a:pt x="156" y="468"/>
                      <a:pt x="152" y="423"/>
                    </a:cubicBezTo>
                    <a:cubicBezTo>
                      <a:pt x="142" y="286"/>
                      <a:pt x="226" y="142"/>
                      <a:pt x="353" y="142"/>
                    </a:cubicBezTo>
                    <a:close/>
                    <a:moveTo>
                      <a:pt x="310" y="0"/>
                    </a:moveTo>
                    <a:cubicBezTo>
                      <a:pt x="182" y="0"/>
                      <a:pt x="71" y="68"/>
                      <a:pt x="33" y="209"/>
                    </a:cubicBezTo>
                    <a:cubicBezTo>
                      <a:pt x="0" y="329"/>
                      <a:pt x="33" y="471"/>
                      <a:pt x="42" y="591"/>
                    </a:cubicBezTo>
                    <a:cubicBezTo>
                      <a:pt x="65" y="795"/>
                      <a:pt x="84" y="996"/>
                      <a:pt x="114" y="1200"/>
                    </a:cubicBezTo>
                    <a:cubicBezTo>
                      <a:pt x="117" y="1233"/>
                      <a:pt x="146" y="1250"/>
                      <a:pt x="172" y="1250"/>
                    </a:cubicBezTo>
                    <a:cubicBezTo>
                      <a:pt x="198" y="1250"/>
                      <a:pt x="222" y="1234"/>
                      <a:pt x="217" y="1200"/>
                    </a:cubicBezTo>
                    <a:cubicBezTo>
                      <a:pt x="204" y="1025"/>
                      <a:pt x="188" y="857"/>
                      <a:pt x="172" y="682"/>
                    </a:cubicBezTo>
                    <a:lnTo>
                      <a:pt x="178" y="682"/>
                    </a:lnTo>
                    <a:cubicBezTo>
                      <a:pt x="376" y="679"/>
                      <a:pt x="638" y="640"/>
                      <a:pt x="703" y="416"/>
                    </a:cubicBezTo>
                    <a:cubicBezTo>
                      <a:pt x="765" y="225"/>
                      <a:pt x="590" y="63"/>
                      <a:pt x="415" y="14"/>
                    </a:cubicBezTo>
                    <a:cubicBezTo>
                      <a:pt x="379" y="5"/>
                      <a:pt x="344" y="0"/>
                      <a:pt x="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9" name="Google Shape;1659;p14"/>
              <p:cNvSpPr/>
              <p:nvPr/>
            </p:nvSpPr>
            <p:spPr>
              <a:xfrm>
                <a:off x="4888792" y="4369099"/>
                <a:ext cx="20752" cy="14382"/>
              </a:xfrm>
              <a:custGeom>
                <a:avLst/>
                <a:gdLst/>
                <a:ahLst/>
                <a:cxnLst/>
                <a:rect l="l" t="t" r="r" b="b"/>
                <a:pathLst>
                  <a:path w="316" h="219" extrusionOk="0">
                    <a:moveTo>
                      <a:pt x="189" y="0"/>
                    </a:moveTo>
                    <a:cubicBezTo>
                      <a:pt x="175" y="0"/>
                      <a:pt x="161" y="2"/>
                      <a:pt x="147" y="6"/>
                    </a:cubicBezTo>
                    <a:cubicBezTo>
                      <a:pt x="143" y="6"/>
                      <a:pt x="134" y="12"/>
                      <a:pt x="130" y="16"/>
                    </a:cubicBezTo>
                    <a:cubicBezTo>
                      <a:pt x="121" y="12"/>
                      <a:pt x="114" y="6"/>
                      <a:pt x="105" y="6"/>
                    </a:cubicBezTo>
                    <a:cubicBezTo>
                      <a:pt x="14" y="6"/>
                      <a:pt x="1" y="126"/>
                      <a:pt x="50" y="181"/>
                    </a:cubicBezTo>
                    <a:cubicBezTo>
                      <a:pt x="74" y="208"/>
                      <a:pt x="102" y="219"/>
                      <a:pt x="131" y="219"/>
                    </a:cubicBezTo>
                    <a:cubicBezTo>
                      <a:pt x="191" y="219"/>
                      <a:pt x="254" y="171"/>
                      <a:pt x="296" y="129"/>
                    </a:cubicBezTo>
                    <a:cubicBezTo>
                      <a:pt x="312" y="103"/>
                      <a:pt x="315" y="64"/>
                      <a:pt x="292" y="42"/>
                    </a:cubicBezTo>
                    <a:cubicBezTo>
                      <a:pt x="262" y="13"/>
                      <a:pt x="226" y="0"/>
                      <a:pt x="1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0" name="Google Shape;1660;p14"/>
              <p:cNvSpPr/>
              <p:nvPr/>
            </p:nvSpPr>
            <p:spPr>
              <a:xfrm>
                <a:off x="4922676" y="4350909"/>
                <a:ext cx="44065" cy="8603"/>
              </a:xfrm>
              <a:custGeom>
                <a:avLst/>
                <a:gdLst/>
                <a:ahLst/>
                <a:cxnLst/>
                <a:rect l="l" t="t" r="r" b="b"/>
                <a:pathLst>
                  <a:path w="671" h="131" extrusionOk="0">
                    <a:moveTo>
                      <a:pt x="298" y="0"/>
                    </a:moveTo>
                    <a:cubicBezTo>
                      <a:pt x="216" y="0"/>
                      <a:pt x="134" y="3"/>
                      <a:pt x="55" y="11"/>
                    </a:cubicBezTo>
                    <a:cubicBezTo>
                      <a:pt x="0" y="14"/>
                      <a:pt x="0" y="92"/>
                      <a:pt x="55" y="95"/>
                    </a:cubicBezTo>
                    <a:cubicBezTo>
                      <a:pt x="233" y="114"/>
                      <a:pt x="415" y="118"/>
                      <a:pt x="593" y="131"/>
                    </a:cubicBezTo>
                    <a:cubicBezTo>
                      <a:pt x="594" y="131"/>
                      <a:pt x="595" y="131"/>
                      <a:pt x="596" y="131"/>
                    </a:cubicBezTo>
                    <a:cubicBezTo>
                      <a:pt x="671" y="131"/>
                      <a:pt x="670" y="20"/>
                      <a:pt x="593" y="14"/>
                    </a:cubicBezTo>
                    <a:cubicBezTo>
                      <a:pt x="498" y="5"/>
                      <a:pt x="398" y="0"/>
                      <a:pt x="2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1" name="Google Shape;1661;p14"/>
              <p:cNvSpPr/>
              <p:nvPr/>
            </p:nvSpPr>
            <p:spPr>
              <a:xfrm>
                <a:off x="4974357" y="4314923"/>
                <a:ext cx="33163" cy="82547"/>
              </a:xfrm>
              <a:custGeom>
                <a:avLst/>
                <a:gdLst/>
                <a:ahLst/>
                <a:cxnLst/>
                <a:rect l="l" t="t" r="r" b="b"/>
                <a:pathLst>
                  <a:path w="505" h="1257" extrusionOk="0">
                    <a:moveTo>
                      <a:pt x="394" y="1"/>
                    </a:moveTo>
                    <a:cubicBezTo>
                      <a:pt x="384" y="1"/>
                      <a:pt x="374" y="4"/>
                      <a:pt x="366" y="11"/>
                    </a:cubicBezTo>
                    <a:cubicBezTo>
                      <a:pt x="185" y="196"/>
                      <a:pt x="0" y="423"/>
                      <a:pt x="10" y="698"/>
                    </a:cubicBezTo>
                    <a:cubicBezTo>
                      <a:pt x="16" y="935"/>
                      <a:pt x="195" y="1148"/>
                      <a:pt x="402" y="1249"/>
                    </a:cubicBezTo>
                    <a:cubicBezTo>
                      <a:pt x="412" y="1254"/>
                      <a:pt x="422" y="1256"/>
                      <a:pt x="431" y="1256"/>
                    </a:cubicBezTo>
                    <a:cubicBezTo>
                      <a:pt x="475" y="1256"/>
                      <a:pt x="505" y="1205"/>
                      <a:pt x="470" y="1168"/>
                    </a:cubicBezTo>
                    <a:cubicBezTo>
                      <a:pt x="305" y="990"/>
                      <a:pt x="110" y="886"/>
                      <a:pt x="143" y="601"/>
                    </a:cubicBezTo>
                    <a:cubicBezTo>
                      <a:pt x="169" y="390"/>
                      <a:pt x="318" y="228"/>
                      <a:pt x="438" y="66"/>
                    </a:cubicBezTo>
                    <a:cubicBezTo>
                      <a:pt x="463" y="36"/>
                      <a:pt x="428" y="1"/>
                      <a:pt x="3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2" name="Google Shape;1662;p14"/>
              <p:cNvSpPr/>
              <p:nvPr/>
            </p:nvSpPr>
            <p:spPr>
              <a:xfrm>
                <a:off x="5009686" y="4324576"/>
                <a:ext cx="42226" cy="65210"/>
              </a:xfrm>
              <a:custGeom>
                <a:avLst/>
                <a:gdLst/>
                <a:ahLst/>
                <a:cxnLst/>
                <a:rect l="l" t="t" r="r" b="b"/>
                <a:pathLst>
                  <a:path w="643" h="993" extrusionOk="0">
                    <a:moveTo>
                      <a:pt x="574" y="1"/>
                    </a:moveTo>
                    <a:cubicBezTo>
                      <a:pt x="550" y="1"/>
                      <a:pt x="526" y="14"/>
                      <a:pt x="515" y="46"/>
                    </a:cubicBezTo>
                    <a:cubicBezTo>
                      <a:pt x="476" y="185"/>
                      <a:pt x="441" y="321"/>
                      <a:pt x="402" y="464"/>
                    </a:cubicBezTo>
                    <a:cubicBezTo>
                      <a:pt x="386" y="532"/>
                      <a:pt x="350" y="788"/>
                      <a:pt x="288" y="872"/>
                    </a:cubicBezTo>
                    <a:cubicBezTo>
                      <a:pt x="217" y="723"/>
                      <a:pt x="152" y="567"/>
                      <a:pt x="91" y="415"/>
                    </a:cubicBezTo>
                    <a:cubicBezTo>
                      <a:pt x="83" y="395"/>
                      <a:pt x="66" y="387"/>
                      <a:pt x="49" y="387"/>
                    </a:cubicBezTo>
                    <a:cubicBezTo>
                      <a:pt x="24" y="387"/>
                      <a:pt x="0" y="405"/>
                      <a:pt x="10" y="434"/>
                    </a:cubicBezTo>
                    <a:cubicBezTo>
                      <a:pt x="75" y="616"/>
                      <a:pt x="152" y="791"/>
                      <a:pt x="230" y="969"/>
                    </a:cubicBezTo>
                    <a:cubicBezTo>
                      <a:pt x="235" y="983"/>
                      <a:pt x="252" y="992"/>
                      <a:pt x="267" y="992"/>
                    </a:cubicBezTo>
                    <a:cubicBezTo>
                      <a:pt x="272" y="992"/>
                      <a:pt x="277" y="991"/>
                      <a:pt x="282" y="988"/>
                    </a:cubicBezTo>
                    <a:cubicBezTo>
                      <a:pt x="408" y="956"/>
                      <a:pt x="424" y="823"/>
                      <a:pt x="450" y="713"/>
                    </a:cubicBezTo>
                    <a:cubicBezTo>
                      <a:pt x="512" y="502"/>
                      <a:pt x="577" y="289"/>
                      <a:pt x="625" y="75"/>
                    </a:cubicBezTo>
                    <a:cubicBezTo>
                      <a:pt x="643" y="30"/>
                      <a:pt x="609" y="1"/>
                      <a:pt x="5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3" name="Google Shape;1663;p14"/>
              <p:cNvSpPr/>
              <p:nvPr/>
            </p:nvSpPr>
            <p:spPr>
              <a:xfrm>
                <a:off x="5056048" y="4358789"/>
                <a:ext cx="40453" cy="9259"/>
              </a:xfrm>
              <a:custGeom>
                <a:avLst/>
                <a:gdLst/>
                <a:ahLst/>
                <a:cxnLst/>
                <a:rect l="l" t="t" r="r" b="b"/>
                <a:pathLst>
                  <a:path w="616" h="141" extrusionOk="0">
                    <a:moveTo>
                      <a:pt x="68" y="1"/>
                    </a:moveTo>
                    <a:cubicBezTo>
                      <a:pt x="0" y="1"/>
                      <a:pt x="3" y="105"/>
                      <a:pt x="68" y="108"/>
                    </a:cubicBezTo>
                    <a:cubicBezTo>
                      <a:pt x="227" y="121"/>
                      <a:pt x="386" y="130"/>
                      <a:pt x="538" y="140"/>
                    </a:cubicBezTo>
                    <a:cubicBezTo>
                      <a:pt x="539" y="140"/>
                      <a:pt x="540" y="140"/>
                      <a:pt x="541" y="140"/>
                    </a:cubicBezTo>
                    <a:cubicBezTo>
                      <a:pt x="616" y="140"/>
                      <a:pt x="615" y="23"/>
                      <a:pt x="538" y="17"/>
                    </a:cubicBezTo>
                    <a:cubicBezTo>
                      <a:pt x="382" y="11"/>
                      <a:pt x="224" y="7"/>
                      <a:pt x="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4" name="Google Shape;1664;p14"/>
              <p:cNvSpPr/>
              <p:nvPr/>
            </p:nvSpPr>
            <p:spPr>
              <a:xfrm>
                <a:off x="5118235" y="4331209"/>
                <a:ext cx="17665" cy="76571"/>
              </a:xfrm>
              <a:custGeom>
                <a:avLst/>
                <a:gdLst/>
                <a:ahLst/>
                <a:cxnLst/>
                <a:rect l="l" t="t" r="r" b="b"/>
                <a:pathLst>
                  <a:path w="269" h="1166" extrusionOk="0">
                    <a:moveTo>
                      <a:pt x="202" y="1"/>
                    </a:moveTo>
                    <a:cubicBezTo>
                      <a:pt x="195" y="1"/>
                      <a:pt x="189" y="3"/>
                      <a:pt x="184" y="6"/>
                    </a:cubicBezTo>
                    <a:cubicBezTo>
                      <a:pt x="90" y="65"/>
                      <a:pt x="138" y="223"/>
                      <a:pt x="135" y="314"/>
                    </a:cubicBezTo>
                    <a:cubicBezTo>
                      <a:pt x="129" y="576"/>
                      <a:pt x="90" y="832"/>
                      <a:pt x="12" y="1082"/>
                    </a:cubicBezTo>
                    <a:cubicBezTo>
                      <a:pt x="0" y="1124"/>
                      <a:pt x="40" y="1165"/>
                      <a:pt x="80" y="1165"/>
                    </a:cubicBezTo>
                    <a:cubicBezTo>
                      <a:pt x="95" y="1165"/>
                      <a:pt x="110" y="1160"/>
                      <a:pt x="122" y="1147"/>
                    </a:cubicBezTo>
                    <a:lnTo>
                      <a:pt x="171" y="1085"/>
                    </a:lnTo>
                    <a:cubicBezTo>
                      <a:pt x="197" y="1059"/>
                      <a:pt x="187" y="1023"/>
                      <a:pt x="168" y="998"/>
                    </a:cubicBezTo>
                    <a:cubicBezTo>
                      <a:pt x="197" y="878"/>
                      <a:pt x="216" y="755"/>
                      <a:pt x="229" y="635"/>
                    </a:cubicBezTo>
                    <a:cubicBezTo>
                      <a:pt x="236" y="554"/>
                      <a:pt x="239" y="476"/>
                      <a:pt x="245" y="395"/>
                    </a:cubicBezTo>
                    <a:cubicBezTo>
                      <a:pt x="245" y="353"/>
                      <a:pt x="213" y="142"/>
                      <a:pt x="229" y="87"/>
                    </a:cubicBezTo>
                    <a:cubicBezTo>
                      <a:pt x="252" y="74"/>
                      <a:pt x="268" y="52"/>
                      <a:pt x="249" y="29"/>
                    </a:cubicBezTo>
                    <a:lnTo>
                      <a:pt x="239" y="22"/>
                    </a:lnTo>
                    <a:cubicBezTo>
                      <a:pt x="232" y="11"/>
                      <a:pt x="217" y="1"/>
                      <a:pt x="2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5" name="Google Shape;1665;p14"/>
              <p:cNvSpPr/>
              <p:nvPr/>
            </p:nvSpPr>
            <p:spPr>
              <a:xfrm>
                <a:off x="5142007" y="4340337"/>
                <a:ext cx="68559" cy="41503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632" extrusionOk="0">
                    <a:moveTo>
                      <a:pt x="207" y="191"/>
                    </a:moveTo>
                    <a:cubicBezTo>
                      <a:pt x="314" y="198"/>
                      <a:pt x="473" y="473"/>
                      <a:pt x="308" y="499"/>
                    </a:cubicBezTo>
                    <a:cubicBezTo>
                      <a:pt x="302" y="500"/>
                      <a:pt x="297" y="500"/>
                      <a:pt x="292" y="500"/>
                    </a:cubicBezTo>
                    <a:cubicBezTo>
                      <a:pt x="216" y="500"/>
                      <a:pt x="165" y="417"/>
                      <a:pt x="165" y="350"/>
                    </a:cubicBezTo>
                    <a:cubicBezTo>
                      <a:pt x="165" y="324"/>
                      <a:pt x="181" y="256"/>
                      <a:pt x="207" y="191"/>
                    </a:cubicBezTo>
                    <a:close/>
                    <a:moveTo>
                      <a:pt x="743" y="270"/>
                    </a:moveTo>
                    <a:cubicBezTo>
                      <a:pt x="755" y="270"/>
                      <a:pt x="768" y="272"/>
                      <a:pt x="781" y="275"/>
                    </a:cubicBezTo>
                    <a:cubicBezTo>
                      <a:pt x="858" y="295"/>
                      <a:pt x="897" y="366"/>
                      <a:pt x="878" y="437"/>
                    </a:cubicBezTo>
                    <a:cubicBezTo>
                      <a:pt x="867" y="486"/>
                      <a:pt x="834" y="507"/>
                      <a:pt x="797" y="507"/>
                    </a:cubicBezTo>
                    <a:cubicBezTo>
                      <a:pt x="767" y="507"/>
                      <a:pt x="734" y="493"/>
                      <a:pt x="709" y="467"/>
                    </a:cubicBezTo>
                    <a:cubicBezTo>
                      <a:pt x="654" y="411"/>
                      <a:pt x="658" y="343"/>
                      <a:pt x="680" y="279"/>
                    </a:cubicBezTo>
                    <a:cubicBezTo>
                      <a:pt x="701" y="275"/>
                      <a:pt x="721" y="270"/>
                      <a:pt x="743" y="270"/>
                    </a:cubicBezTo>
                    <a:close/>
                    <a:moveTo>
                      <a:pt x="276" y="0"/>
                    </a:moveTo>
                    <a:cubicBezTo>
                      <a:pt x="230" y="0"/>
                      <a:pt x="189" y="30"/>
                      <a:pt x="156" y="75"/>
                    </a:cubicBezTo>
                    <a:cubicBezTo>
                      <a:pt x="71" y="84"/>
                      <a:pt x="0" y="143"/>
                      <a:pt x="3" y="253"/>
                    </a:cubicBezTo>
                    <a:cubicBezTo>
                      <a:pt x="3" y="285"/>
                      <a:pt x="32" y="308"/>
                      <a:pt x="62" y="311"/>
                    </a:cubicBezTo>
                    <a:cubicBezTo>
                      <a:pt x="55" y="337"/>
                      <a:pt x="52" y="360"/>
                      <a:pt x="55" y="376"/>
                    </a:cubicBezTo>
                    <a:cubicBezTo>
                      <a:pt x="66" y="504"/>
                      <a:pt x="180" y="619"/>
                      <a:pt x="307" y="619"/>
                    </a:cubicBezTo>
                    <a:cubicBezTo>
                      <a:pt x="334" y="619"/>
                      <a:pt x="362" y="614"/>
                      <a:pt x="389" y="603"/>
                    </a:cubicBezTo>
                    <a:cubicBezTo>
                      <a:pt x="502" y="554"/>
                      <a:pt x="518" y="437"/>
                      <a:pt x="489" y="334"/>
                    </a:cubicBezTo>
                    <a:lnTo>
                      <a:pt x="489" y="334"/>
                    </a:lnTo>
                    <a:cubicBezTo>
                      <a:pt x="502" y="340"/>
                      <a:pt x="517" y="345"/>
                      <a:pt x="532" y="345"/>
                    </a:cubicBezTo>
                    <a:cubicBezTo>
                      <a:pt x="540" y="345"/>
                      <a:pt x="547" y="344"/>
                      <a:pt x="554" y="340"/>
                    </a:cubicBezTo>
                    <a:cubicBezTo>
                      <a:pt x="557" y="340"/>
                      <a:pt x="557" y="337"/>
                      <a:pt x="564" y="337"/>
                    </a:cubicBezTo>
                    <a:cubicBezTo>
                      <a:pt x="554" y="418"/>
                      <a:pt x="573" y="496"/>
                      <a:pt x="635" y="560"/>
                    </a:cubicBezTo>
                    <a:cubicBezTo>
                      <a:pt x="681" y="607"/>
                      <a:pt x="743" y="632"/>
                      <a:pt x="803" y="632"/>
                    </a:cubicBezTo>
                    <a:cubicBezTo>
                      <a:pt x="873" y="632"/>
                      <a:pt x="940" y="598"/>
                      <a:pt x="978" y="525"/>
                    </a:cubicBezTo>
                    <a:cubicBezTo>
                      <a:pt x="1043" y="415"/>
                      <a:pt x="1008" y="256"/>
                      <a:pt x="894" y="181"/>
                    </a:cubicBezTo>
                    <a:cubicBezTo>
                      <a:pt x="849" y="156"/>
                      <a:pt x="794" y="143"/>
                      <a:pt x="735" y="139"/>
                    </a:cubicBezTo>
                    <a:cubicBezTo>
                      <a:pt x="733" y="117"/>
                      <a:pt x="711" y="98"/>
                      <a:pt x="689" y="98"/>
                    </a:cubicBezTo>
                    <a:cubicBezTo>
                      <a:pt x="680" y="98"/>
                      <a:pt x="671" y="101"/>
                      <a:pt x="664" y="110"/>
                    </a:cubicBezTo>
                    <a:cubicBezTo>
                      <a:pt x="651" y="123"/>
                      <a:pt x="645" y="139"/>
                      <a:pt x="632" y="149"/>
                    </a:cubicBezTo>
                    <a:cubicBezTo>
                      <a:pt x="567" y="165"/>
                      <a:pt x="509" y="204"/>
                      <a:pt x="470" y="256"/>
                    </a:cubicBezTo>
                    <a:cubicBezTo>
                      <a:pt x="467" y="259"/>
                      <a:pt x="467" y="262"/>
                      <a:pt x="467" y="269"/>
                    </a:cubicBezTo>
                    <a:cubicBezTo>
                      <a:pt x="444" y="220"/>
                      <a:pt x="411" y="172"/>
                      <a:pt x="379" y="143"/>
                    </a:cubicBezTo>
                    <a:cubicBezTo>
                      <a:pt x="353" y="113"/>
                      <a:pt x="311" y="94"/>
                      <a:pt x="272" y="81"/>
                    </a:cubicBezTo>
                    <a:cubicBezTo>
                      <a:pt x="279" y="78"/>
                      <a:pt x="292" y="75"/>
                      <a:pt x="305" y="75"/>
                    </a:cubicBezTo>
                    <a:cubicBezTo>
                      <a:pt x="306" y="75"/>
                      <a:pt x="307" y="75"/>
                      <a:pt x="308" y="75"/>
                    </a:cubicBezTo>
                    <a:cubicBezTo>
                      <a:pt x="336" y="75"/>
                      <a:pt x="362" y="32"/>
                      <a:pt x="327" y="13"/>
                    </a:cubicBezTo>
                    <a:cubicBezTo>
                      <a:pt x="310" y="4"/>
                      <a:pt x="292" y="0"/>
                      <a:pt x="2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6" name="Google Shape;1666;p14"/>
              <p:cNvSpPr/>
              <p:nvPr/>
            </p:nvSpPr>
            <p:spPr>
              <a:xfrm>
                <a:off x="5197300" y="4316828"/>
                <a:ext cx="30077" cy="96995"/>
              </a:xfrm>
              <a:custGeom>
                <a:avLst/>
                <a:gdLst/>
                <a:ahLst/>
                <a:cxnLst/>
                <a:rect l="l" t="t" r="r" b="b"/>
                <a:pathLst>
                  <a:path w="458" h="1477" extrusionOk="0">
                    <a:moveTo>
                      <a:pt x="94" y="1"/>
                    </a:moveTo>
                    <a:cubicBezTo>
                      <a:pt x="77" y="1"/>
                      <a:pt x="60" y="5"/>
                      <a:pt x="42" y="15"/>
                    </a:cubicBezTo>
                    <a:cubicBezTo>
                      <a:pt x="8" y="32"/>
                      <a:pt x="27" y="88"/>
                      <a:pt x="62" y="88"/>
                    </a:cubicBezTo>
                    <a:cubicBezTo>
                      <a:pt x="66" y="88"/>
                      <a:pt x="70" y="88"/>
                      <a:pt x="75" y="86"/>
                    </a:cubicBezTo>
                    <a:cubicBezTo>
                      <a:pt x="82" y="84"/>
                      <a:pt x="88" y="83"/>
                      <a:pt x="94" y="83"/>
                    </a:cubicBezTo>
                    <a:cubicBezTo>
                      <a:pt x="252" y="83"/>
                      <a:pt x="285" y="724"/>
                      <a:pt x="269" y="802"/>
                    </a:cubicBezTo>
                    <a:cubicBezTo>
                      <a:pt x="243" y="980"/>
                      <a:pt x="166" y="1148"/>
                      <a:pt x="72" y="1301"/>
                    </a:cubicBezTo>
                    <a:cubicBezTo>
                      <a:pt x="68" y="1304"/>
                      <a:pt x="65" y="1310"/>
                      <a:pt x="59" y="1317"/>
                    </a:cubicBezTo>
                    <a:cubicBezTo>
                      <a:pt x="49" y="1340"/>
                      <a:pt x="39" y="1359"/>
                      <a:pt x="29" y="1379"/>
                    </a:cubicBezTo>
                    <a:cubicBezTo>
                      <a:pt x="1" y="1430"/>
                      <a:pt x="43" y="1476"/>
                      <a:pt x="87" y="1476"/>
                    </a:cubicBezTo>
                    <a:cubicBezTo>
                      <a:pt x="107" y="1476"/>
                      <a:pt x="126" y="1467"/>
                      <a:pt x="140" y="1443"/>
                    </a:cubicBezTo>
                    <a:cubicBezTo>
                      <a:pt x="324" y="1139"/>
                      <a:pt x="457" y="792"/>
                      <a:pt x="376" y="433"/>
                    </a:cubicBezTo>
                    <a:cubicBezTo>
                      <a:pt x="356" y="337"/>
                      <a:pt x="241" y="1"/>
                      <a:pt x="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7" name="Google Shape;1667;p14"/>
              <p:cNvSpPr/>
              <p:nvPr/>
            </p:nvSpPr>
            <p:spPr>
              <a:xfrm>
                <a:off x="5232366" y="4332062"/>
                <a:ext cx="52536" cy="66195"/>
              </a:xfrm>
              <a:custGeom>
                <a:avLst/>
                <a:gdLst/>
                <a:ahLst/>
                <a:cxnLst/>
                <a:rect l="l" t="t" r="r" b="b"/>
                <a:pathLst>
                  <a:path w="800" h="1008" extrusionOk="0">
                    <a:moveTo>
                      <a:pt x="166" y="1"/>
                    </a:moveTo>
                    <a:cubicBezTo>
                      <a:pt x="134" y="1"/>
                      <a:pt x="100" y="21"/>
                      <a:pt x="98" y="61"/>
                    </a:cubicBezTo>
                    <a:cubicBezTo>
                      <a:pt x="75" y="307"/>
                      <a:pt x="46" y="550"/>
                      <a:pt x="4" y="800"/>
                    </a:cubicBezTo>
                    <a:cubicBezTo>
                      <a:pt x="1" y="832"/>
                      <a:pt x="17" y="868"/>
                      <a:pt x="46" y="881"/>
                    </a:cubicBezTo>
                    <a:cubicBezTo>
                      <a:pt x="50" y="903"/>
                      <a:pt x="73" y="917"/>
                      <a:pt x="94" y="917"/>
                    </a:cubicBezTo>
                    <a:cubicBezTo>
                      <a:pt x="113" y="917"/>
                      <a:pt x="131" y="907"/>
                      <a:pt x="134" y="884"/>
                    </a:cubicBezTo>
                    <a:cubicBezTo>
                      <a:pt x="134" y="874"/>
                      <a:pt x="134" y="868"/>
                      <a:pt x="137" y="865"/>
                    </a:cubicBezTo>
                    <a:cubicBezTo>
                      <a:pt x="169" y="852"/>
                      <a:pt x="202" y="839"/>
                      <a:pt x="231" y="826"/>
                    </a:cubicBezTo>
                    <a:cubicBezTo>
                      <a:pt x="390" y="855"/>
                      <a:pt x="535" y="910"/>
                      <a:pt x="671" y="997"/>
                    </a:cubicBezTo>
                    <a:cubicBezTo>
                      <a:pt x="683" y="1005"/>
                      <a:pt x="694" y="1008"/>
                      <a:pt x="705" y="1008"/>
                    </a:cubicBezTo>
                    <a:cubicBezTo>
                      <a:pt x="763" y="1008"/>
                      <a:pt x="799" y="916"/>
                      <a:pt x="736" y="881"/>
                    </a:cubicBezTo>
                    <a:cubicBezTo>
                      <a:pt x="633" y="816"/>
                      <a:pt x="526" y="771"/>
                      <a:pt x="412" y="735"/>
                    </a:cubicBezTo>
                    <a:cubicBezTo>
                      <a:pt x="503" y="680"/>
                      <a:pt x="590" y="622"/>
                      <a:pt x="671" y="550"/>
                    </a:cubicBezTo>
                    <a:cubicBezTo>
                      <a:pt x="714" y="516"/>
                      <a:pt x="679" y="439"/>
                      <a:pt x="628" y="439"/>
                    </a:cubicBezTo>
                    <a:cubicBezTo>
                      <a:pt x="621" y="439"/>
                      <a:pt x="614" y="440"/>
                      <a:pt x="607" y="444"/>
                    </a:cubicBezTo>
                    <a:cubicBezTo>
                      <a:pt x="451" y="499"/>
                      <a:pt x="305" y="567"/>
                      <a:pt x="163" y="657"/>
                    </a:cubicBezTo>
                    <a:lnTo>
                      <a:pt x="163" y="644"/>
                    </a:lnTo>
                    <a:cubicBezTo>
                      <a:pt x="192" y="450"/>
                      <a:pt x="215" y="256"/>
                      <a:pt x="228" y="61"/>
                    </a:cubicBezTo>
                    <a:cubicBezTo>
                      <a:pt x="231" y="21"/>
                      <a:pt x="199" y="1"/>
                      <a:pt x="1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68" name="Google Shape;1668;p14"/>
            <p:cNvGrpSpPr/>
            <p:nvPr/>
          </p:nvGrpSpPr>
          <p:grpSpPr>
            <a:xfrm rot="2567276">
              <a:off x="-250090" y="3949327"/>
              <a:ext cx="733465" cy="266411"/>
              <a:chOff x="3720033" y="657636"/>
              <a:chExt cx="380942" cy="138367"/>
            </a:xfrm>
          </p:grpSpPr>
          <p:sp>
            <p:nvSpPr>
              <p:cNvPr id="1669" name="Google Shape;1669;p14"/>
              <p:cNvSpPr/>
              <p:nvPr/>
            </p:nvSpPr>
            <p:spPr>
              <a:xfrm>
                <a:off x="3720033" y="657636"/>
                <a:ext cx="84977" cy="138367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2107" extrusionOk="0">
                    <a:moveTo>
                      <a:pt x="179" y="0"/>
                    </a:moveTo>
                    <a:cubicBezTo>
                      <a:pt x="136" y="0"/>
                      <a:pt x="94" y="6"/>
                      <a:pt x="69" y="33"/>
                    </a:cubicBezTo>
                    <a:cubicBezTo>
                      <a:pt x="1" y="98"/>
                      <a:pt x="43" y="299"/>
                      <a:pt x="43" y="374"/>
                    </a:cubicBezTo>
                    <a:lnTo>
                      <a:pt x="43" y="1093"/>
                    </a:lnTo>
                    <a:cubicBezTo>
                      <a:pt x="43" y="1333"/>
                      <a:pt x="36" y="1572"/>
                      <a:pt x="43" y="1815"/>
                    </a:cubicBezTo>
                    <a:cubicBezTo>
                      <a:pt x="43" y="1887"/>
                      <a:pt x="20" y="1997"/>
                      <a:pt x="82" y="2048"/>
                    </a:cubicBezTo>
                    <a:cubicBezTo>
                      <a:pt x="123" y="2088"/>
                      <a:pt x="205" y="2097"/>
                      <a:pt x="284" y="2097"/>
                    </a:cubicBezTo>
                    <a:cubicBezTo>
                      <a:pt x="349" y="2097"/>
                      <a:pt x="411" y="2091"/>
                      <a:pt x="448" y="2091"/>
                    </a:cubicBezTo>
                    <a:cubicBezTo>
                      <a:pt x="710" y="2097"/>
                      <a:pt x="969" y="2107"/>
                      <a:pt x="1232" y="2107"/>
                    </a:cubicBezTo>
                    <a:cubicBezTo>
                      <a:pt x="1293" y="2097"/>
                      <a:pt x="1290" y="2006"/>
                      <a:pt x="1228" y="2000"/>
                    </a:cubicBezTo>
                    <a:cubicBezTo>
                      <a:pt x="1054" y="1984"/>
                      <a:pt x="879" y="1977"/>
                      <a:pt x="700" y="1968"/>
                    </a:cubicBezTo>
                    <a:cubicBezTo>
                      <a:pt x="695" y="1967"/>
                      <a:pt x="690" y="1967"/>
                      <a:pt x="684" y="1967"/>
                    </a:cubicBezTo>
                    <a:cubicBezTo>
                      <a:pt x="623" y="1967"/>
                      <a:pt x="540" y="1976"/>
                      <a:pt x="464" y="1976"/>
                    </a:cubicBezTo>
                    <a:cubicBezTo>
                      <a:pt x="403" y="1976"/>
                      <a:pt x="347" y="1970"/>
                      <a:pt x="308" y="1951"/>
                    </a:cubicBezTo>
                    <a:cubicBezTo>
                      <a:pt x="59" y="1828"/>
                      <a:pt x="172" y="1313"/>
                      <a:pt x="172" y="1090"/>
                    </a:cubicBezTo>
                    <a:lnTo>
                      <a:pt x="172" y="1022"/>
                    </a:lnTo>
                    <a:cubicBezTo>
                      <a:pt x="179" y="1025"/>
                      <a:pt x="189" y="1028"/>
                      <a:pt x="195" y="1028"/>
                    </a:cubicBezTo>
                    <a:cubicBezTo>
                      <a:pt x="327" y="1042"/>
                      <a:pt x="463" y="1048"/>
                      <a:pt x="598" y="1048"/>
                    </a:cubicBezTo>
                    <a:cubicBezTo>
                      <a:pt x="712" y="1048"/>
                      <a:pt x="826" y="1044"/>
                      <a:pt x="937" y="1038"/>
                    </a:cubicBezTo>
                    <a:cubicBezTo>
                      <a:pt x="1018" y="1035"/>
                      <a:pt x="1018" y="915"/>
                      <a:pt x="937" y="911"/>
                    </a:cubicBezTo>
                    <a:cubicBezTo>
                      <a:pt x="832" y="906"/>
                      <a:pt x="725" y="903"/>
                      <a:pt x="618" y="903"/>
                    </a:cubicBezTo>
                    <a:cubicBezTo>
                      <a:pt x="476" y="903"/>
                      <a:pt x="333" y="908"/>
                      <a:pt x="195" y="921"/>
                    </a:cubicBezTo>
                    <a:cubicBezTo>
                      <a:pt x="189" y="921"/>
                      <a:pt x="179" y="924"/>
                      <a:pt x="172" y="928"/>
                    </a:cubicBezTo>
                    <a:lnTo>
                      <a:pt x="172" y="633"/>
                    </a:lnTo>
                    <a:cubicBezTo>
                      <a:pt x="172" y="526"/>
                      <a:pt x="130" y="328"/>
                      <a:pt x="172" y="241"/>
                    </a:cubicBezTo>
                    <a:cubicBezTo>
                      <a:pt x="218" y="146"/>
                      <a:pt x="367" y="120"/>
                      <a:pt x="532" y="120"/>
                    </a:cubicBezTo>
                    <a:cubicBezTo>
                      <a:pt x="730" y="120"/>
                      <a:pt x="952" y="158"/>
                      <a:pt x="1050" y="163"/>
                    </a:cubicBezTo>
                    <a:cubicBezTo>
                      <a:pt x="1051" y="163"/>
                      <a:pt x="1052" y="163"/>
                      <a:pt x="1053" y="163"/>
                    </a:cubicBezTo>
                    <a:cubicBezTo>
                      <a:pt x="1131" y="163"/>
                      <a:pt x="1130" y="40"/>
                      <a:pt x="1050" y="37"/>
                    </a:cubicBezTo>
                    <a:cubicBezTo>
                      <a:pt x="818" y="16"/>
                      <a:pt x="585" y="4"/>
                      <a:pt x="352" y="4"/>
                    </a:cubicBezTo>
                    <a:cubicBezTo>
                      <a:pt x="326" y="4"/>
                      <a:pt x="299" y="4"/>
                      <a:pt x="273" y="4"/>
                    </a:cubicBezTo>
                    <a:cubicBezTo>
                      <a:pt x="247" y="4"/>
                      <a:pt x="213" y="0"/>
                      <a:pt x="1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0" name="Google Shape;1670;p14"/>
              <p:cNvSpPr/>
              <p:nvPr/>
            </p:nvSpPr>
            <p:spPr>
              <a:xfrm>
                <a:off x="3821293" y="728688"/>
                <a:ext cx="57658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878" h="209" extrusionOk="0">
                    <a:moveTo>
                      <a:pt x="789" y="1"/>
                    </a:moveTo>
                    <a:cubicBezTo>
                      <a:pt x="783" y="1"/>
                      <a:pt x="776" y="2"/>
                      <a:pt x="769" y="4"/>
                    </a:cubicBezTo>
                    <a:cubicBezTo>
                      <a:pt x="535" y="69"/>
                      <a:pt x="305" y="98"/>
                      <a:pt x="66" y="105"/>
                    </a:cubicBezTo>
                    <a:cubicBezTo>
                      <a:pt x="1" y="108"/>
                      <a:pt x="1" y="202"/>
                      <a:pt x="66" y="205"/>
                    </a:cubicBezTo>
                    <a:cubicBezTo>
                      <a:pt x="103" y="207"/>
                      <a:pt x="139" y="208"/>
                      <a:pt x="176" y="208"/>
                    </a:cubicBezTo>
                    <a:cubicBezTo>
                      <a:pt x="388" y="208"/>
                      <a:pt x="597" y="178"/>
                      <a:pt x="804" y="131"/>
                    </a:cubicBezTo>
                    <a:cubicBezTo>
                      <a:pt x="878" y="110"/>
                      <a:pt x="855" y="1"/>
                      <a:pt x="7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1" name="Google Shape;1671;p14"/>
              <p:cNvSpPr/>
              <p:nvPr/>
            </p:nvSpPr>
            <p:spPr>
              <a:xfrm>
                <a:off x="3811312" y="715095"/>
                <a:ext cx="62189" cy="9062"/>
              </a:xfrm>
              <a:custGeom>
                <a:avLst/>
                <a:gdLst/>
                <a:ahLst/>
                <a:cxnLst/>
                <a:rect l="l" t="t" r="r" b="b"/>
                <a:pathLst>
                  <a:path w="947" h="138" extrusionOk="0">
                    <a:moveTo>
                      <a:pt x="875" y="1"/>
                    </a:moveTo>
                    <a:cubicBezTo>
                      <a:pt x="874" y="1"/>
                      <a:pt x="873" y="1"/>
                      <a:pt x="872" y="1"/>
                    </a:cubicBezTo>
                    <a:cubicBezTo>
                      <a:pt x="600" y="14"/>
                      <a:pt x="331" y="33"/>
                      <a:pt x="62" y="46"/>
                    </a:cubicBezTo>
                    <a:cubicBezTo>
                      <a:pt x="3" y="49"/>
                      <a:pt x="1" y="137"/>
                      <a:pt x="56" y="137"/>
                    </a:cubicBezTo>
                    <a:cubicBezTo>
                      <a:pt x="58" y="137"/>
                      <a:pt x="60" y="137"/>
                      <a:pt x="62" y="137"/>
                    </a:cubicBezTo>
                    <a:cubicBezTo>
                      <a:pt x="331" y="130"/>
                      <a:pt x="600" y="127"/>
                      <a:pt x="872" y="117"/>
                    </a:cubicBezTo>
                    <a:cubicBezTo>
                      <a:pt x="945" y="117"/>
                      <a:pt x="946" y="1"/>
                      <a:pt x="8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2" name="Google Shape;1672;p14"/>
              <p:cNvSpPr/>
              <p:nvPr/>
            </p:nvSpPr>
            <p:spPr>
              <a:xfrm>
                <a:off x="3909879" y="703340"/>
                <a:ext cx="88720" cy="49384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752" extrusionOk="0">
                    <a:moveTo>
                      <a:pt x="55" y="1"/>
                    </a:moveTo>
                    <a:cubicBezTo>
                      <a:pt x="27" y="1"/>
                      <a:pt x="1" y="18"/>
                      <a:pt x="6" y="50"/>
                    </a:cubicBezTo>
                    <a:cubicBezTo>
                      <a:pt x="35" y="274"/>
                      <a:pt x="90" y="488"/>
                      <a:pt x="174" y="698"/>
                    </a:cubicBezTo>
                    <a:cubicBezTo>
                      <a:pt x="186" y="726"/>
                      <a:pt x="218" y="743"/>
                      <a:pt x="247" y="743"/>
                    </a:cubicBezTo>
                    <a:cubicBezTo>
                      <a:pt x="272" y="743"/>
                      <a:pt x="295" y="730"/>
                      <a:pt x="301" y="698"/>
                    </a:cubicBezTo>
                    <a:cubicBezTo>
                      <a:pt x="314" y="614"/>
                      <a:pt x="330" y="526"/>
                      <a:pt x="343" y="442"/>
                    </a:cubicBezTo>
                    <a:cubicBezTo>
                      <a:pt x="362" y="344"/>
                      <a:pt x="334" y="280"/>
                      <a:pt x="448" y="280"/>
                    </a:cubicBezTo>
                    <a:cubicBezTo>
                      <a:pt x="450" y="280"/>
                      <a:pt x="453" y="280"/>
                      <a:pt x="456" y="280"/>
                    </a:cubicBezTo>
                    <a:cubicBezTo>
                      <a:pt x="608" y="290"/>
                      <a:pt x="618" y="517"/>
                      <a:pt x="638" y="646"/>
                    </a:cubicBezTo>
                    <a:cubicBezTo>
                      <a:pt x="644" y="679"/>
                      <a:pt x="667" y="693"/>
                      <a:pt x="693" y="693"/>
                    </a:cubicBezTo>
                    <a:cubicBezTo>
                      <a:pt x="724" y="693"/>
                      <a:pt x="757" y="674"/>
                      <a:pt x="767" y="646"/>
                    </a:cubicBezTo>
                    <a:cubicBezTo>
                      <a:pt x="800" y="552"/>
                      <a:pt x="884" y="339"/>
                      <a:pt x="978" y="296"/>
                    </a:cubicBezTo>
                    <a:cubicBezTo>
                      <a:pt x="1003" y="286"/>
                      <a:pt x="1025" y="281"/>
                      <a:pt x="1043" y="281"/>
                    </a:cubicBezTo>
                    <a:cubicBezTo>
                      <a:pt x="1183" y="281"/>
                      <a:pt x="1117" y="570"/>
                      <a:pt x="1088" y="679"/>
                    </a:cubicBezTo>
                    <a:cubicBezTo>
                      <a:pt x="1074" y="723"/>
                      <a:pt x="1108" y="751"/>
                      <a:pt x="1143" y="751"/>
                    </a:cubicBezTo>
                    <a:cubicBezTo>
                      <a:pt x="1168" y="751"/>
                      <a:pt x="1193" y="738"/>
                      <a:pt x="1205" y="708"/>
                    </a:cubicBezTo>
                    <a:cubicBezTo>
                      <a:pt x="1273" y="565"/>
                      <a:pt x="1350" y="154"/>
                      <a:pt x="1111" y="105"/>
                    </a:cubicBezTo>
                    <a:cubicBezTo>
                      <a:pt x="1096" y="102"/>
                      <a:pt x="1083" y="101"/>
                      <a:pt x="1069" y="101"/>
                    </a:cubicBezTo>
                    <a:cubicBezTo>
                      <a:pt x="929" y="101"/>
                      <a:pt x="811" y="259"/>
                      <a:pt x="732" y="410"/>
                    </a:cubicBezTo>
                    <a:cubicBezTo>
                      <a:pt x="689" y="258"/>
                      <a:pt x="612" y="96"/>
                      <a:pt x="459" y="66"/>
                    </a:cubicBezTo>
                    <a:cubicBezTo>
                      <a:pt x="448" y="64"/>
                      <a:pt x="437" y="63"/>
                      <a:pt x="426" y="63"/>
                    </a:cubicBezTo>
                    <a:cubicBezTo>
                      <a:pt x="286" y="63"/>
                      <a:pt x="231" y="238"/>
                      <a:pt x="203" y="407"/>
                    </a:cubicBezTo>
                    <a:cubicBezTo>
                      <a:pt x="165" y="283"/>
                      <a:pt x="132" y="164"/>
                      <a:pt x="106" y="37"/>
                    </a:cubicBezTo>
                    <a:cubicBezTo>
                      <a:pt x="100" y="12"/>
                      <a:pt x="78" y="1"/>
                      <a:pt x="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3" name="Google Shape;1673;p14"/>
              <p:cNvSpPr/>
              <p:nvPr/>
            </p:nvSpPr>
            <p:spPr>
              <a:xfrm>
                <a:off x="4004704" y="712009"/>
                <a:ext cx="46429" cy="43277"/>
              </a:xfrm>
              <a:custGeom>
                <a:avLst/>
                <a:gdLst/>
                <a:ahLst/>
                <a:cxnLst/>
                <a:rect l="l" t="t" r="r" b="b"/>
                <a:pathLst>
                  <a:path w="707" h="659" extrusionOk="0">
                    <a:moveTo>
                      <a:pt x="477" y="1"/>
                    </a:moveTo>
                    <a:cubicBezTo>
                      <a:pt x="441" y="1"/>
                      <a:pt x="404" y="8"/>
                      <a:pt x="373" y="19"/>
                    </a:cubicBezTo>
                    <a:cubicBezTo>
                      <a:pt x="237" y="64"/>
                      <a:pt x="104" y="148"/>
                      <a:pt x="65" y="294"/>
                    </a:cubicBezTo>
                    <a:cubicBezTo>
                      <a:pt x="0" y="527"/>
                      <a:pt x="214" y="658"/>
                      <a:pt x="421" y="658"/>
                    </a:cubicBezTo>
                    <a:cubicBezTo>
                      <a:pt x="505" y="658"/>
                      <a:pt x="588" y="637"/>
                      <a:pt x="651" y="592"/>
                    </a:cubicBezTo>
                    <a:cubicBezTo>
                      <a:pt x="706" y="557"/>
                      <a:pt x="673" y="480"/>
                      <a:pt x="617" y="480"/>
                    </a:cubicBezTo>
                    <a:cubicBezTo>
                      <a:pt x="606" y="480"/>
                      <a:pt x="595" y="482"/>
                      <a:pt x="583" y="488"/>
                    </a:cubicBezTo>
                    <a:cubicBezTo>
                      <a:pt x="533" y="514"/>
                      <a:pt x="460" y="533"/>
                      <a:pt x="390" y="533"/>
                    </a:cubicBezTo>
                    <a:cubicBezTo>
                      <a:pt x="293" y="533"/>
                      <a:pt x="200" y="497"/>
                      <a:pt x="182" y="391"/>
                    </a:cubicBezTo>
                    <a:cubicBezTo>
                      <a:pt x="165" y="307"/>
                      <a:pt x="230" y="229"/>
                      <a:pt x="295" y="184"/>
                    </a:cubicBezTo>
                    <a:cubicBezTo>
                      <a:pt x="317" y="169"/>
                      <a:pt x="431" y="109"/>
                      <a:pt x="490" y="109"/>
                    </a:cubicBezTo>
                    <a:cubicBezTo>
                      <a:pt x="510" y="109"/>
                      <a:pt x="524" y="116"/>
                      <a:pt x="525" y="135"/>
                    </a:cubicBezTo>
                    <a:cubicBezTo>
                      <a:pt x="527" y="166"/>
                      <a:pt x="550" y="181"/>
                      <a:pt x="574" y="181"/>
                    </a:cubicBezTo>
                    <a:cubicBezTo>
                      <a:pt x="597" y="181"/>
                      <a:pt x="621" y="166"/>
                      <a:pt x="622" y="135"/>
                    </a:cubicBezTo>
                    <a:cubicBezTo>
                      <a:pt x="629" y="35"/>
                      <a:pt x="556" y="1"/>
                      <a:pt x="4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4" name="Google Shape;1674;p14"/>
              <p:cNvSpPr/>
              <p:nvPr/>
            </p:nvSpPr>
            <p:spPr>
              <a:xfrm>
                <a:off x="4047388" y="673133"/>
                <a:ext cx="53587" cy="44721"/>
              </a:xfrm>
              <a:custGeom>
                <a:avLst/>
                <a:gdLst/>
                <a:ahLst/>
                <a:cxnLst/>
                <a:rect l="l" t="t" r="r" b="b"/>
                <a:pathLst>
                  <a:path w="816" h="681" extrusionOk="0">
                    <a:moveTo>
                      <a:pt x="333" y="0"/>
                    </a:moveTo>
                    <a:cubicBezTo>
                      <a:pt x="215" y="0"/>
                      <a:pt x="72" y="119"/>
                      <a:pt x="21" y="206"/>
                    </a:cubicBezTo>
                    <a:cubicBezTo>
                      <a:pt x="1" y="241"/>
                      <a:pt x="30" y="272"/>
                      <a:pt x="61" y="272"/>
                    </a:cubicBezTo>
                    <a:cubicBezTo>
                      <a:pt x="74" y="272"/>
                      <a:pt x="89" y="266"/>
                      <a:pt x="99" y="251"/>
                    </a:cubicBezTo>
                    <a:cubicBezTo>
                      <a:pt x="134" y="200"/>
                      <a:pt x="209" y="121"/>
                      <a:pt x="276" y="121"/>
                    </a:cubicBezTo>
                    <a:cubicBezTo>
                      <a:pt x="277" y="121"/>
                      <a:pt x="279" y="121"/>
                      <a:pt x="280" y="121"/>
                    </a:cubicBezTo>
                    <a:cubicBezTo>
                      <a:pt x="387" y="125"/>
                      <a:pt x="374" y="209"/>
                      <a:pt x="364" y="283"/>
                    </a:cubicBezTo>
                    <a:cubicBezTo>
                      <a:pt x="355" y="397"/>
                      <a:pt x="296" y="484"/>
                      <a:pt x="209" y="556"/>
                    </a:cubicBezTo>
                    <a:cubicBezTo>
                      <a:pt x="170" y="581"/>
                      <a:pt x="193" y="656"/>
                      <a:pt x="235" y="662"/>
                    </a:cubicBezTo>
                    <a:cubicBezTo>
                      <a:pt x="300" y="675"/>
                      <a:pt x="364" y="681"/>
                      <a:pt x="426" y="681"/>
                    </a:cubicBezTo>
                    <a:cubicBezTo>
                      <a:pt x="531" y="681"/>
                      <a:pt x="633" y="663"/>
                      <a:pt x="737" y="627"/>
                    </a:cubicBezTo>
                    <a:cubicBezTo>
                      <a:pt x="815" y="601"/>
                      <a:pt x="792" y="493"/>
                      <a:pt x="732" y="493"/>
                    </a:cubicBezTo>
                    <a:cubicBezTo>
                      <a:pt x="725" y="493"/>
                      <a:pt x="718" y="494"/>
                      <a:pt x="711" y="497"/>
                    </a:cubicBezTo>
                    <a:cubicBezTo>
                      <a:pt x="616" y="529"/>
                      <a:pt x="527" y="550"/>
                      <a:pt x="431" y="550"/>
                    </a:cubicBezTo>
                    <a:cubicBezTo>
                      <a:pt x="419" y="550"/>
                      <a:pt x="406" y="550"/>
                      <a:pt x="393" y="549"/>
                    </a:cubicBezTo>
                    <a:cubicBezTo>
                      <a:pt x="491" y="416"/>
                      <a:pt x="539" y="235"/>
                      <a:pt x="468" y="89"/>
                    </a:cubicBezTo>
                    <a:cubicBezTo>
                      <a:pt x="435" y="25"/>
                      <a:pt x="387" y="0"/>
                      <a:pt x="3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675" name="Google Shape;1675;p14"/>
          <p:cNvSpPr txBox="1">
            <a:spLocks noGrp="1"/>
          </p:cNvSpPr>
          <p:nvPr>
            <p:ph type="title"/>
          </p:nvPr>
        </p:nvSpPr>
        <p:spPr>
          <a:xfrm>
            <a:off x="950967" y="2882500"/>
            <a:ext cx="6756800" cy="201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Vazirmatn"/>
              <a:buNone/>
              <a:defRPr sz="4800">
                <a:latin typeface="Vazirmatn"/>
                <a:ea typeface="Vazirmatn"/>
                <a:cs typeface="Vazirmatn"/>
                <a:sym typeface="Vazirmat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Vazirmatn"/>
              <a:buNone/>
              <a:defRPr sz="4800">
                <a:latin typeface="Vazirmatn"/>
                <a:ea typeface="Vazirmatn"/>
                <a:cs typeface="Vazirmatn"/>
                <a:sym typeface="Vazirmat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Vazirmatn"/>
              <a:buNone/>
              <a:defRPr sz="4800">
                <a:latin typeface="Vazirmatn"/>
                <a:ea typeface="Vazirmatn"/>
                <a:cs typeface="Vazirmatn"/>
                <a:sym typeface="Vazirmat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Vazirmatn"/>
              <a:buNone/>
              <a:defRPr sz="4800">
                <a:latin typeface="Vazirmatn"/>
                <a:ea typeface="Vazirmatn"/>
                <a:cs typeface="Vazirmatn"/>
                <a:sym typeface="Vazirmat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Vazirmatn"/>
              <a:buNone/>
              <a:defRPr sz="4800">
                <a:latin typeface="Vazirmatn"/>
                <a:ea typeface="Vazirmatn"/>
                <a:cs typeface="Vazirmatn"/>
                <a:sym typeface="Vazirmat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Vazirmatn"/>
              <a:buNone/>
              <a:defRPr sz="4800">
                <a:latin typeface="Vazirmatn"/>
                <a:ea typeface="Vazirmatn"/>
                <a:cs typeface="Vazirmatn"/>
                <a:sym typeface="Vazirmat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Vazirmatn"/>
              <a:buNone/>
              <a:defRPr sz="4800">
                <a:latin typeface="Vazirmatn"/>
                <a:ea typeface="Vazirmatn"/>
                <a:cs typeface="Vazirmatn"/>
                <a:sym typeface="Vazirmat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Vazirmatn"/>
              <a:buNone/>
              <a:defRPr sz="4800">
                <a:latin typeface="Vazirmatn"/>
                <a:ea typeface="Vazirmatn"/>
                <a:cs typeface="Vazirmatn"/>
                <a:sym typeface="Vazirmatn"/>
              </a:defRPr>
            </a:lvl9pPr>
          </a:lstStyle>
          <a:p>
            <a:endParaRPr/>
          </a:p>
        </p:txBody>
      </p:sp>
      <p:sp>
        <p:nvSpPr>
          <p:cNvPr id="1676" name="Google Shape;1676;p14"/>
          <p:cNvSpPr txBox="1">
            <a:spLocks noGrp="1"/>
          </p:cNvSpPr>
          <p:nvPr>
            <p:ph type="title" idx="2" hasCustomPrompt="1"/>
          </p:nvPr>
        </p:nvSpPr>
        <p:spPr>
          <a:xfrm>
            <a:off x="950967" y="1460300"/>
            <a:ext cx="2202800" cy="122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10666" i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Vazirmatn"/>
              <a:buNone/>
              <a:defRPr sz="8000">
                <a:solidFill>
                  <a:schemeClr val="lt1"/>
                </a:solidFill>
                <a:latin typeface="Vazirmatn"/>
                <a:ea typeface="Vazirmatn"/>
                <a:cs typeface="Vazirmatn"/>
                <a:sym typeface="Vazirmat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Vazirmatn"/>
              <a:buNone/>
              <a:defRPr sz="8000">
                <a:solidFill>
                  <a:schemeClr val="lt1"/>
                </a:solidFill>
                <a:latin typeface="Vazirmatn"/>
                <a:ea typeface="Vazirmatn"/>
                <a:cs typeface="Vazirmatn"/>
                <a:sym typeface="Vazirmat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Vazirmatn"/>
              <a:buNone/>
              <a:defRPr sz="8000">
                <a:solidFill>
                  <a:schemeClr val="lt1"/>
                </a:solidFill>
                <a:latin typeface="Vazirmatn"/>
                <a:ea typeface="Vazirmatn"/>
                <a:cs typeface="Vazirmatn"/>
                <a:sym typeface="Vazirmat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Vazirmatn"/>
              <a:buNone/>
              <a:defRPr sz="8000">
                <a:solidFill>
                  <a:schemeClr val="lt1"/>
                </a:solidFill>
                <a:latin typeface="Vazirmatn"/>
                <a:ea typeface="Vazirmatn"/>
                <a:cs typeface="Vazirmatn"/>
                <a:sym typeface="Vazirmat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Vazirmatn"/>
              <a:buNone/>
              <a:defRPr sz="8000">
                <a:solidFill>
                  <a:schemeClr val="lt1"/>
                </a:solidFill>
                <a:latin typeface="Vazirmatn"/>
                <a:ea typeface="Vazirmatn"/>
                <a:cs typeface="Vazirmatn"/>
                <a:sym typeface="Vazirmat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Vazirmatn"/>
              <a:buNone/>
              <a:defRPr sz="8000">
                <a:solidFill>
                  <a:schemeClr val="lt1"/>
                </a:solidFill>
                <a:latin typeface="Vazirmatn"/>
                <a:ea typeface="Vazirmatn"/>
                <a:cs typeface="Vazirmatn"/>
                <a:sym typeface="Vazirmat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Vazirmatn"/>
              <a:buNone/>
              <a:defRPr sz="8000">
                <a:solidFill>
                  <a:schemeClr val="lt1"/>
                </a:solidFill>
                <a:latin typeface="Vazirmatn"/>
                <a:ea typeface="Vazirmatn"/>
                <a:cs typeface="Vazirmatn"/>
                <a:sym typeface="Vazirmat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Vazirmatn"/>
              <a:buNone/>
              <a:defRPr sz="8000">
                <a:solidFill>
                  <a:schemeClr val="lt1"/>
                </a:solidFill>
                <a:latin typeface="Vazirmatn"/>
                <a:ea typeface="Vazirmatn"/>
                <a:cs typeface="Vazirmatn"/>
                <a:sym typeface="Vazirmatn"/>
              </a:defRPr>
            </a:lvl9pPr>
          </a:lstStyle>
          <a:p>
            <a:r>
              <a:t>xx%</a:t>
            </a:r>
          </a:p>
        </p:txBody>
      </p:sp>
      <p:sp>
        <p:nvSpPr>
          <p:cNvPr id="1677" name="Google Shape;1677;p14"/>
          <p:cNvSpPr txBox="1">
            <a:spLocks noGrp="1"/>
          </p:cNvSpPr>
          <p:nvPr>
            <p:ph type="subTitle" idx="1"/>
          </p:nvPr>
        </p:nvSpPr>
        <p:spPr>
          <a:xfrm>
            <a:off x="950967" y="4897700"/>
            <a:ext cx="6756800" cy="5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42425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7" name="Google Shape;1827;p16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8" name="Google Shape;1828;p1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829" name="Google Shape;1829;p16"/>
          <p:cNvGrpSpPr/>
          <p:nvPr/>
        </p:nvGrpSpPr>
        <p:grpSpPr>
          <a:xfrm>
            <a:off x="-392742" y="1041861"/>
            <a:ext cx="12460068" cy="4245216"/>
            <a:chOff x="-294557" y="781396"/>
            <a:chExt cx="9345051" cy="3183912"/>
          </a:xfrm>
        </p:grpSpPr>
        <p:grpSp>
          <p:nvGrpSpPr>
            <p:cNvPr id="1830" name="Google Shape;1830;p16"/>
            <p:cNvGrpSpPr/>
            <p:nvPr/>
          </p:nvGrpSpPr>
          <p:grpSpPr>
            <a:xfrm rot="2258642">
              <a:off x="-339773" y="1074563"/>
              <a:ext cx="1029115" cy="202717"/>
              <a:chOff x="4737493" y="4305992"/>
              <a:chExt cx="547410" cy="107830"/>
            </a:xfrm>
          </p:grpSpPr>
          <p:sp>
            <p:nvSpPr>
              <p:cNvPr id="1831" name="Google Shape;1831;p16"/>
              <p:cNvSpPr/>
              <p:nvPr/>
            </p:nvSpPr>
            <p:spPr>
              <a:xfrm>
                <a:off x="4737493" y="4313938"/>
                <a:ext cx="52470" cy="8615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1312" extrusionOk="0">
                    <a:moveTo>
                      <a:pt x="233" y="127"/>
                    </a:moveTo>
                    <a:cubicBezTo>
                      <a:pt x="302" y="127"/>
                      <a:pt x="435" y="167"/>
                      <a:pt x="468" y="195"/>
                    </a:cubicBezTo>
                    <a:cubicBezTo>
                      <a:pt x="578" y="412"/>
                      <a:pt x="569" y="519"/>
                      <a:pt x="432" y="535"/>
                    </a:cubicBezTo>
                    <a:cubicBezTo>
                      <a:pt x="364" y="551"/>
                      <a:pt x="296" y="561"/>
                      <a:pt x="225" y="567"/>
                    </a:cubicBezTo>
                    <a:cubicBezTo>
                      <a:pt x="215" y="567"/>
                      <a:pt x="202" y="577"/>
                      <a:pt x="196" y="580"/>
                    </a:cubicBezTo>
                    <a:cubicBezTo>
                      <a:pt x="189" y="548"/>
                      <a:pt x="186" y="515"/>
                      <a:pt x="180" y="483"/>
                    </a:cubicBezTo>
                    <a:cubicBezTo>
                      <a:pt x="170" y="412"/>
                      <a:pt x="164" y="340"/>
                      <a:pt x="154" y="269"/>
                    </a:cubicBezTo>
                    <a:cubicBezTo>
                      <a:pt x="141" y="169"/>
                      <a:pt x="118" y="156"/>
                      <a:pt x="206" y="130"/>
                    </a:cubicBezTo>
                    <a:cubicBezTo>
                      <a:pt x="213" y="128"/>
                      <a:pt x="222" y="127"/>
                      <a:pt x="233" y="127"/>
                    </a:cubicBezTo>
                    <a:close/>
                    <a:moveTo>
                      <a:pt x="180" y="0"/>
                    </a:moveTo>
                    <a:cubicBezTo>
                      <a:pt x="27" y="0"/>
                      <a:pt x="0" y="82"/>
                      <a:pt x="24" y="272"/>
                    </a:cubicBezTo>
                    <a:cubicBezTo>
                      <a:pt x="63" y="613"/>
                      <a:pt x="92" y="985"/>
                      <a:pt x="238" y="1296"/>
                    </a:cubicBezTo>
                    <a:cubicBezTo>
                      <a:pt x="243" y="1307"/>
                      <a:pt x="252" y="1312"/>
                      <a:pt x="262" y="1312"/>
                    </a:cubicBezTo>
                    <a:cubicBezTo>
                      <a:pt x="278" y="1312"/>
                      <a:pt x="296" y="1298"/>
                      <a:pt x="296" y="1280"/>
                    </a:cubicBezTo>
                    <a:cubicBezTo>
                      <a:pt x="290" y="1082"/>
                      <a:pt x="251" y="888"/>
                      <a:pt x="215" y="690"/>
                    </a:cubicBezTo>
                    <a:lnTo>
                      <a:pt x="225" y="690"/>
                    </a:lnTo>
                    <a:cubicBezTo>
                      <a:pt x="413" y="681"/>
                      <a:pt x="727" y="661"/>
                      <a:pt x="760" y="421"/>
                    </a:cubicBezTo>
                    <a:cubicBezTo>
                      <a:pt x="799" y="175"/>
                      <a:pt x="494" y="39"/>
                      <a:pt x="290" y="10"/>
                    </a:cubicBezTo>
                    <a:cubicBezTo>
                      <a:pt x="247" y="3"/>
                      <a:pt x="211" y="0"/>
                      <a:pt x="1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32" name="Google Shape;1832;p16"/>
              <p:cNvSpPr/>
              <p:nvPr/>
            </p:nvSpPr>
            <p:spPr>
              <a:xfrm>
                <a:off x="4790749" y="4371135"/>
                <a:ext cx="37498" cy="9128"/>
              </a:xfrm>
              <a:custGeom>
                <a:avLst/>
                <a:gdLst/>
                <a:ahLst/>
                <a:cxnLst/>
                <a:rect l="l" t="t" r="r" b="b"/>
                <a:pathLst>
                  <a:path w="571" h="139" extrusionOk="0">
                    <a:moveTo>
                      <a:pt x="496" y="1"/>
                    </a:moveTo>
                    <a:cubicBezTo>
                      <a:pt x="415" y="1"/>
                      <a:pt x="334" y="20"/>
                      <a:pt x="253" y="27"/>
                    </a:cubicBezTo>
                    <a:cubicBezTo>
                      <a:pt x="182" y="30"/>
                      <a:pt x="107" y="27"/>
                      <a:pt x="36" y="36"/>
                    </a:cubicBezTo>
                    <a:cubicBezTo>
                      <a:pt x="0" y="43"/>
                      <a:pt x="4" y="98"/>
                      <a:pt x="36" y="111"/>
                    </a:cubicBezTo>
                    <a:cubicBezTo>
                      <a:pt x="101" y="130"/>
                      <a:pt x="184" y="139"/>
                      <a:pt x="267" y="139"/>
                    </a:cubicBezTo>
                    <a:cubicBezTo>
                      <a:pt x="354" y="139"/>
                      <a:pt x="441" y="129"/>
                      <a:pt x="509" y="111"/>
                    </a:cubicBezTo>
                    <a:cubicBezTo>
                      <a:pt x="571" y="91"/>
                      <a:pt x="558" y="1"/>
                      <a:pt x="4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33" name="Google Shape;1833;p16"/>
              <p:cNvSpPr/>
              <p:nvPr/>
            </p:nvSpPr>
            <p:spPr>
              <a:xfrm>
                <a:off x="4791406" y="4352419"/>
                <a:ext cx="4110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626" h="128" extrusionOk="0">
                    <a:moveTo>
                      <a:pt x="275" y="1"/>
                    </a:moveTo>
                    <a:cubicBezTo>
                      <a:pt x="203" y="1"/>
                      <a:pt x="131" y="3"/>
                      <a:pt x="59" y="7"/>
                    </a:cubicBezTo>
                    <a:cubicBezTo>
                      <a:pt x="0" y="10"/>
                      <a:pt x="0" y="95"/>
                      <a:pt x="59" y="95"/>
                    </a:cubicBezTo>
                    <a:cubicBezTo>
                      <a:pt x="224" y="95"/>
                      <a:pt x="386" y="108"/>
                      <a:pt x="551" y="127"/>
                    </a:cubicBezTo>
                    <a:cubicBezTo>
                      <a:pt x="554" y="127"/>
                      <a:pt x="557" y="128"/>
                      <a:pt x="560" y="128"/>
                    </a:cubicBezTo>
                    <a:cubicBezTo>
                      <a:pt x="625" y="128"/>
                      <a:pt x="622" y="23"/>
                      <a:pt x="551" y="14"/>
                    </a:cubicBezTo>
                    <a:cubicBezTo>
                      <a:pt x="460" y="5"/>
                      <a:pt x="367" y="1"/>
                      <a:pt x="2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34" name="Google Shape;1834;p16"/>
              <p:cNvSpPr/>
              <p:nvPr/>
            </p:nvSpPr>
            <p:spPr>
              <a:xfrm>
                <a:off x="4848209" y="4305992"/>
                <a:ext cx="50238" cy="82088"/>
              </a:xfrm>
              <a:custGeom>
                <a:avLst/>
                <a:gdLst/>
                <a:ahLst/>
                <a:cxnLst/>
                <a:rect l="l" t="t" r="r" b="b"/>
                <a:pathLst>
                  <a:path w="765" h="1250" extrusionOk="0">
                    <a:moveTo>
                      <a:pt x="353" y="142"/>
                    </a:moveTo>
                    <a:cubicBezTo>
                      <a:pt x="382" y="142"/>
                      <a:pt x="414" y="150"/>
                      <a:pt x="447" y="167"/>
                    </a:cubicBezTo>
                    <a:cubicBezTo>
                      <a:pt x="590" y="241"/>
                      <a:pt x="593" y="410"/>
                      <a:pt x="460" y="494"/>
                    </a:cubicBezTo>
                    <a:cubicBezTo>
                      <a:pt x="376" y="549"/>
                      <a:pt x="279" y="549"/>
                      <a:pt x="182" y="555"/>
                    </a:cubicBezTo>
                    <a:cubicBezTo>
                      <a:pt x="178" y="555"/>
                      <a:pt x="169" y="559"/>
                      <a:pt x="165" y="559"/>
                    </a:cubicBezTo>
                    <a:cubicBezTo>
                      <a:pt x="162" y="517"/>
                      <a:pt x="156" y="468"/>
                      <a:pt x="152" y="423"/>
                    </a:cubicBezTo>
                    <a:cubicBezTo>
                      <a:pt x="142" y="286"/>
                      <a:pt x="226" y="142"/>
                      <a:pt x="353" y="142"/>
                    </a:cubicBezTo>
                    <a:close/>
                    <a:moveTo>
                      <a:pt x="310" y="0"/>
                    </a:moveTo>
                    <a:cubicBezTo>
                      <a:pt x="182" y="0"/>
                      <a:pt x="71" y="68"/>
                      <a:pt x="33" y="209"/>
                    </a:cubicBezTo>
                    <a:cubicBezTo>
                      <a:pt x="0" y="329"/>
                      <a:pt x="33" y="471"/>
                      <a:pt x="42" y="591"/>
                    </a:cubicBezTo>
                    <a:cubicBezTo>
                      <a:pt x="65" y="795"/>
                      <a:pt x="84" y="996"/>
                      <a:pt x="114" y="1200"/>
                    </a:cubicBezTo>
                    <a:cubicBezTo>
                      <a:pt x="117" y="1233"/>
                      <a:pt x="146" y="1250"/>
                      <a:pt x="172" y="1250"/>
                    </a:cubicBezTo>
                    <a:cubicBezTo>
                      <a:pt x="198" y="1250"/>
                      <a:pt x="222" y="1234"/>
                      <a:pt x="217" y="1200"/>
                    </a:cubicBezTo>
                    <a:cubicBezTo>
                      <a:pt x="204" y="1025"/>
                      <a:pt x="188" y="857"/>
                      <a:pt x="172" y="682"/>
                    </a:cubicBezTo>
                    <a:lnTo>
                      <a:pt x="178" y="682"/>
                    </a:lnTo>
                    <a:cubicBezTo>
                      <a:pt x="376" y="679"/>
                      <a:pt x="638" y="640"/>
                      <a:pt x="703" y="416"/>
                    </a:cubicBezTo>
                    <a:cubicBezTo>
                      <a:pt x="765" y="225"/>
                      <a:pt x="590" y="63"/>
                      <a:pt x="415" y="14"/>
                    </a:cubicBezTo>
                    <a:cubicBezTo>
                      <a:pt x="379" y="5"/>
                      <a:pt x="344" y="0"/>
                      <a:pt x="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35" name="Google Shape;1835;p16"/>
              <p:cNvSpPr/>
              <p:nvPr/>
            </p:nvSpPr>
            <p:spPr>
              <a:xfrm>
                <a:off x="4888792" y="4369099"/>
                <a:ext cx="20752" cy="14382"/>
              </a:xfrm>
              <a:custGeom>
                <a:avLst/>
                <a:gdLst/>
                <a:ahLst/>
                <a:cxnLst/>
                <a:rect l="l" t="t" r="r" b="b"/>
                <a:pathLst>
                  <a:path w="316" h="219" extrusionOk="0">
                    <a:moveTo>
                      <a:pt x="189" y="0"/>
                    </a:moveTo>
                    <a:cubicBezTo>
                      <a:pt x="175" y="0"/>
                      <a:pt x="161" y="2"/>
                      <a:pt x="147" y="6"/>
                    </a:cubicBezTo>
                    <a:cubicBezTo>
                      <a:pt x="143" y="6"/>
                      <a:pt x="134" y="12"/>
                      <a:pt x="130" y="16"/>
                    </a:cubicBezTo>
                    <a:cubicBezTo>
                      <a:pt x="121" y="12"/>
                      <a:pt x="114" y="6"/>
                      <a:pt x="105" y="6"/>
                    </a:cubicBezTo>
                    <a:cubicBezTo>
                      <a:pt x="14" y="6"/>
                      <a:pt x="1" y="126"/>
                      <a:pt x="50" y="181"/>
                    </a:cubicBezTo>
                    <a:cubicBezTo>
                      <a:pt x="74" y="208"/>
                      <a:pt x="102" y="219"/>
                      <a:pt x="131" y="219"/>
                    </a:cubicBezTo>
                    <a:cubicBezTo>
                      <a:pt x="191" y="219"/>
                      <a:pt x="254" y="171"/>
                      <a:pt x="296" y="129"/>
                    </a:cubicBezTo>
                    <a:cubicBezTo>
                      <a:pt x="312" y="103"/>
                      <a:pt x="315" y="64"/>
                      <a:pt x="292" y="42"/>
                    </a:cubicBezTo>
                    <a:cubicBezTo>
                      <a:pt x="262" y="13"/>
                      <a:pt x="226" y="0"/>
                      <a:pt x="1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36" name="Google Shape;1836;p16"/>
              <p:cNvSpPr/>
              <p:nvPr/>
            </p:nvSpPr>
            <p:spPr>
              <a:xfrm>
                <a:off x="4922676" y="4350909"/>
                <a:ext cx="44065" cy="8603"/>
              </a:xfrm>
              <a:custGeom>
                <a:avLst/>
                <a:gdLst/>
                <a:ahLst/>
                <a:cxnLst/>
                <a:rect l="l" t="t" r="r" b="b"/>
                <a:pathLst>
                  <a:path w="671" h="131" extrusionOk="0">
                    <a:moveTo>
                      <a:pt x="298" y="0"/>
                    </a:moveTo>
                    <a:cubicBezTo>
                      <a:pt x="216" y="0"/>
                      <a:pt x="134" y="3"/>
                      <a:pt x="55" y="11"/>
                    </a:cubicBezTo>
                    <a:cubicBezTo>
                      <a:pt x="0" y="14"/>
                      <a:pt x="0" y="92"/>
                      <a:pt x="55" y="95"/>
                    </a:cubicBezTo>
                    <a:cubicBezTo>
                      <a:pt x="233" y="114"/>
                      <a:pt x="415" y="118"/>
                      <a:pt x="593" y="131"/>
                    </a:cubicBezTo>
                    <a:cubicBezTo>
                      <a:pt x="594" y="131"/>
                      <a:pt x="595" y="131"/>
                      <a:pt x="596" y="131"/>
                    </a:cubicBezTo>
                    <a:cubicBezTo>
                      <a:pt x="671" y="131"/>
                      <a:pt x="670" y="20"/>
                      <a:pt x="593" y="14"/>
                    </a:cubicBezTo>
                    <a:cubicBezTo>
                      <a:pt x="498" y="5"/>
                      <a:pt x="398" y="0"/>
                      <a:pt x="2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37" name="Google Shape;1837;p16"/>
              <p:cNvSpPr/>
              <p:nvPr/>
            </p:nvSpPr>
            <p:spPr>
              <a:xfrm>
                <a:off x="4974357" y="4314923"/>
                <a:ext cx="33163" cy="82547"/>
              </a:xfrm>
              <a:custGeom>
                <a:avLst/>
                <a:gdLst/>
                <a:ahLst/>
                <a:cxnLst/>
                <a:rect l="l" t="t" r="r" b="b"/>
                <a:pathLst>
                  <a:path w="505" h="1257" extrusionOk="0">
                    <a:moveTo>
                      <a:pt x="394" y="1"/>
                    </a:moveTo>
                    <a:cubicBezTo>
                      <a:pt x="384" y="1"/>
                      <a:pt x="374" y="4"/>
                      <a:pt x="366" y="11"/>
                    </a:cubicBezTo>
                    <a:cubicBezTo>
                      <a:pt x="185" y="196"/>
                      <a:pt x="0" y="423"/>
                      <a:pt x="10" y="698"/>
                    </a:cubicBezTo>
                    <a:cubicBezTo>
                      <a:pt x="16" y="935"/>
                      <a:pt x="195" y="1148"/>
                      <a:pt x="402" y="1249"/>
                    </a:cubicBezTo>
                    <a:cubicBezTo>
                      <a:pt x="412" y="1254"/>
                      <a:pt x="422" y="1256"/>
                      <a:pt x="431" y="1256"/>
                    </a:cubicBezTo>
                    <a:cubicBezTo>
                      <a:pt x="475" y="1256"/>
                      <a:pt x="505" y="1205"/>
                      <a:pt x="470" y="1168"/>
                    </a:cubicBezTo>
                    <a:cubicBezTo>
                      <a:pt x="305" y="990"/>
                      <a:pt x="110" y="886"/>
                      <a:pt x="143" y="601"/>
                    </a:cubicBezTo>
                    <a:cubicBezTo>
                      <a:pt x="169" y="390"/>
                      <a:pt x="318" y="228"/>
                      <a:pt x="438" y="66"/>
                    </a:cubicBezTo>
                    <a:cubicBezTo>
                      <a:pt x="463" y="36"/>
                      <a:pt x="428" y="1"/>
                      <a:pt x="3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38" name="Google Shape;1838;p16"/>
              <p:cNvSpPr/>
              <p:nvPr/>
            </p:nvSpPr>
            <p:spPr>
              <a:xfrm>
                <a:off x="5009686" y="4324576"/>
                <a:ext cx="42226" cy="65210"/>
              </a:xfrm>
              <a:custGeom>
                <a:avLst/>
                <a:gdLst/>
                <a:ahLst/>
                <a:cxnLst/>
                <a:rect l="l" t="t" r="r" b="b"/>
                <a:pathLst>
                  <a:path w="643" h="993" extrusionOk="0">
                    <a:moveTo>
                      <a:pt x="574" y="1"/>
                    </a:moveTo>
                    <a:cubicBezTo>
                      <a:pt x="550" y="1"/>
                      <a:pt x="526" y="14"/>
                      <a:pt x="515" y="46"/>
                    </a:cubicBezTo>
                    <a:cubicBezTo>
                      <a:pt x="476" y="185"/>
                      <a:pt x="441" y="321"/>
                      <a:pt x="402" y="464"/>
                    </a:cubicBezTo>
                    <a:cubicBezTo>
                      <a:pt x="386" y="532"/>
                      <a:pt x="350" y="788"/>
                      <a:pt x="288" y="872"/>
                    </a:cubicBezTo>
                    <a:cubicBezTo>
                      <a:pt x="217" y="723"/>
                      <a:pt x="152" y="567"/>
                      <a:pt x="91" y="415"/>
                    </a:cubicBezTo>
                    <a:cubicBezTo>
                      <a:pt x="83" y="395"/>
                      <a:pt x="66" y="387"/>
                      <a:pt x="49" y="387"/>
                    </a:cubicBezTo>
                    <a:cubicBezTo>
                      <a:pt x="24" y="387"/>
                      <a:pt x="0" y="405"/>
                      <a:pt x="10" y="434"/>
                    </a:cubicBezTo>
                    <a:cubicBezTo>
                      <a:pt x="75" y="616"/>
                      <a:pt x="152" y="791"/>
                      <a:pt x="230" y="969"/>
                    </a:cubicBezTo>
                    <a:cubicBezTo>
                      <a:pt x="235" y="983"/>
                      <a:pt x="252" y="992"/>
                      <a:pt x="267" y="992"/>
                    </a:cubicBezTo>
                    <a:cubicBezTo>
                      <a:pt x="272" y="992"/>
                      <a:pt x="277" y="991"/>
                      <a:pt x="282" y="988"/>
                    </a:cubicBezTo>
                    <a:cubicBezTo>
                      <a:pt x="408" y="956"/>
                      <a:pt x="424" y="823"/>
                      <a:pt x="450" y="713"/>
                    </a:cubicBezTo>
                    <a:cubicBezTo>
                      <a:pt x="512" y="502"/>
                      <a:pt x="577" y="289"/>
                      <a:pt x="625" y="75"/>
                    </a:cubicBezTo>
                    <a:cubicBezTo>
                      <a:pt x="643" y="30"/>
                      <a:pt x="609" y="1"/>
                      <a:pt x="5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39" name="Google Shape;1839;p16"/>
              <p:cNvSpPr/>
              <p:nvPr/>
            </p:nvSpPr>
            <p:spPr>
              <a:xfrm>
                <a:off x="5056048" y="4358789"/>
                <a:ext cx="40453" cy="9259"/>
              </a:xfrm>
              <a:custGeom>
                <a:avLst/>
                <a:gdLst/>
                <a:ahLst/>
                <a:cxnLst/>
                <a:rect l="l" t="t" r="r" b="b"/>
                <a:pathLst>
                  <a:path w="616" h="141" extrusionOk="0">
                    <a:moveTo>
                      <a:pt x="68" y="1"/>
                    </a:moveTo>
                    <a:cubicBezTo>
                      <a:pt x="0" y="1"/>
                      <a:pt x="3" y="105"/>
                      <a:pt x="68" y="108"/>
                    </a:cubicBezTo>
                    <a:cubicBezTo>
                      <a:pt x="227" y="121"/>
                      <a:pt x="386" y="130"/>
                      <a:pt x="538" y="140"/>
                    </a:cubicBezTo>
                    <a:cubicBezTo>
                      <a:pt x="539" y="140"/>
                      <a:pt x="540" y="140"/>
                      <a:pt x="541" y="140"/>
                    </a:cubicBezTo>
                    <a:cubicBezTo>
                      <a:pt x="616" y="140"/>
                      <a:pt x="615" y="23"/>
                      <a:pt x="538" y="17"/>
                    </a:cubicBezTo>
                    <a:cubicBezTo>
                      <a:pt x="382" y="11"/>
                      <a:pt x="224" y="7"/>
                      <a:pt x="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40" name="Google Shape;1840;p16"/>
              <p:cNvSpPr/>
              <p:nvPr/>
            </p:nvSpPr>
            <p:spPr>
              <a:xfrm>
                <a:off x="5118235" y="4331209"/>
                <a:ext cx="17665" cy="76571"/>
              </a:xfrm>
              <a:custGeom>
                <a:avLst/>
                <a:gdLst/>
                <a:ahLst/>
                <a:cxnLst/>
                <a:rect l="l" t="t" r="r" b="b"/>
                <a:pathLst>
                  <a:path w="269" h="1166" extrusionOk="0">
                    <a:moveTo>
                      <a:pt x="202" y="1"/>
                    </a:moveTo>
                    <a:cubicBezTo>
                      <a:pt x="195" y="1"/>
                      <a:pt x="189" y="3"/>
                      <a:pt x="184" y="6"/>
                    </a:cubicBezTo>
                    <a:cubicBezTo>
                      <a:pt x="90" y="65"/>
                      <a:pt x="138" y="223"/>
                      <a:pt x="135" y="314"/>
                    </a:cubicBezTo>
                    <a:cubicBezTo>
                      <a:pt x="129" y="576"/>
                      <a:pt x="90" y="832"/>
                      <a:pt x="12" y="1082"/>
                    </a:cubicBezTo>
                    <a:cubicBezTo>
                      <a:pt x="0" y="1124"/>
                      <a:pt x="40" y="1165"/>
                      <a:pt x="80" y="1165"/>
                    </a:cubicBezTo>
                    <a:cubicBezTo>
                      <a:pt x="95" y="1165"/>
                      <a:pt x="110" y="1160"/>
                      <a:pt x="122" y="1147"/>
                    </a:cubicBezTo>
                    <a:lnTo>
                      <a:pt x="171" y="1085"/>
                    </a:lnTo>
                    <a:cubicBezTo>
                      <a:pt x="197" y="1059"/>
                      <a:pt x="187" y="1023"/>
                      <a:pt x="168" y="998"/>
                    </a:cubicBezTo>
                    <a:cubicBezTo>
                      <a:pt x="197" y="878"/>
                      <a:pt x="216" y="755"/>
                      <a:pt x="229" y="635"/>
                    </a:cubicBezTo>
                    <a:cubicBezTo>
                      <a:pt x="236" y="554"/>
                      <a:pt x="239" y="476"/>
                      <a:pt x="245" y="395"/>
                    </a:cubicBezTo>
                    <a:cubicBezTo>
                      <a:pt x="245" y="353"/>
                      <a:pt x="213" y="142"/>
                      <a:pt x="229" y="87"/>
                    </a:cubicBezTo>
                    <a:cubicBezTo>
                      <a:pt x="252" y="74"/>
                      <a:pt x="268" y="52"/>
                      <a:pt x="249" y="29"/>
                    </a:cubicBezTo>
                    <a:lnTo>
                      <a:pt x="239" y="22"/>
                    </a:lnTo>
                    <a:cubicBezTo>
                      <a:pt x="232" y="11"/>
                      <a:pt x="217" y="1"/>
                      <a:pt x="2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41" name="Google Shape;1841;p16"/>
              <p:cNvSpPr/>
              <p:nvPr/>
            </p:nvSpPr>
            <p:spPr>
              <a:xfrm>
                <a:off x="5142007" y="4340337"/>
                <a:ext cx="68559" cy="41503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632" extrusionOk="0">
                    <a:moveTo>
                      <a:pt x="207" y="191"/>
                    </a:moveTo>
                    <a:cubicBezTo>
                      <a:pt x="314" y="198"/>
                      <a:pt x="473" y="473"/>
                      <a:pt x="308" y="499"/>
                    </a:cubicBezTo>
                    <a:cubicBezTo>
                      <a:pt x="302" y="500"/>
                      <a:pt x="297" y="500"/>
                      <a:pt x="292" y="500"/>
                    </a:cubicBezTo>
                    <a:cubicBezTo>
                      <a:pt x="216" y="500"/>
                      <a:pt x="165" y="417"/>
                      <a:pt x="165" y="350"/>
                    </a:cubicBezTo>
                    <a:cubicBezTo>
                      <a:pt x="165" y="324"/>
                      <a:pt x="181" y="256"/>
                      <a:pt x="207" y="191"/>
                    </a:cubicBezTo>
                    <a:close/>
                    <a:moveTo>
                      <a:pt x="743" y="270"/>
                    </a:moveTo>
                    <a:cubicBezTo>
                      <a:pt x="755" y="270"/>
                      <a:pt x="768" y="272"/>
                      <a:pt x="781" y="275"/>
                    </a:cubicBezTo>
                    <a:cubicBezTo>
                      <a:pt x="858" y="295"/>
                      <a:pt x="897" y="366"/>
                      <a:pt x="878" y="437"/>
                    </a:cubicBezTo>
                    <a:cubicBezTo>
                      <a:pt x="867" y="486"/>
                      <a:pt x="834" y="507"/>
                      <a:pt x="797" y="507"/>
                    </a:cubicBezTo>
                    <a:cubicBezTo>
                      <a:pt x="767" y="507"/>
                      <a:pt x="734" y="493"/>
                      <a:pt x="709" y="467"/>
                    </a:cubicBezTo>
                    <a:cubicBezTo>
                      <a:pt x="654" y="411"/>
                      <a:pt x="658" y="343"/>
                      <a:pt x="680" y="279"/>
                    </a:cubicBezTo>
                    <a:cubicBezTo>
                      <a:pt x="701" y="275"/>
                      <a:pt x="721" y="270"/>
                      <a:pt x="743" y="270"/>
                    </a:cubicBezTo>
                    <a:close/>
                    <a:moveTo>
                      <a:pt x="276" y="0"/>
                    </a:moveTo>
                    <a:cubicBezTo>
                      <a:pt x="230" y="0"/>
                      <a:pt x="189" y="30"/>
                      <a:pt x="156" y="75"/>
                    </a:cubicBezTo>
                    <a:cubicBezTo>
                      <a:pt x="71" y="84"/>
                      <a:pt x="0" y="143"/>
                      <a:pt x="3" y="253"/>
                    </a:cubicBezTo>
                    <a:cubicBezTo>
                      <a:pt x="3" y="285"/>
                      <a:pt x="32" y="308"/>
                      <a:pt x="62" y="311"/>
                    </a:cubicBezTo>
                    <a:cubicBezTo>
                      <a:pt x="55" y="337"/>
                      <a:pt x="52" y="360"/>
                      <a:pt x="55" y="376"/>
                    </a:cubicBezTo>
                    <a:cubicBezTo>
                      <a:pt x="66" y="504"/>
                      <a:pt x="180" y="619"/>
                      <a:pt x="307" y="619"/>
                    </a:cubicBezTo>
                    <a:cubicBezTo>
                      <a:pt x="334" y="619"/>
                      <a:pt x="362" y="614"/>
                      <a:pt x="389" y="603"/>
                    </a:cubicBezTo>
                    <a:cubicBezTo>
                      <a:pt x="502" y="554"/>
                      <a:pt x="518" y="437"/>
                      <a:pt x="489" y="334"/>
                    </a:cubicBezTo>
                    <a:lnTo>
                      <a:pt x="489" y="334"/>
                    </a:lnTo>
                    <a:cubicBezTo>
                      <a:pt x="502" y="340"/>
                      <a:pt x="517" y="345"/>
                      <a:pt x="532" y="345"/>
                    </a:cubicBezTo>
                    <a:cubicBezTo>
                      <a:pt x="540" y="345"/>
                      <a:pt x="547" y="344"/>
                      <a:pt x="554" y="340"/>
                    </a:cubicBezTo>
                    <a:cubicBezTo>
                      <a:pt x="557" y="340"/>
                      <a:pt x="557" y="337"/>
                      <a:pt x="564" y="337"/>
                    </a:cubicBezTo>
                    <a:cubicBezTo>
                      <a:pt x="554" y="418"/>
                      <a:pt x="573" y="496"/>
                      <a:pt x="635" y="560"/>
                    </a:cubicBezTo>
                    <a:cubicBezTo>
                      <a:pt x="681" y="607"/>
                      <a:pt x="743" y="632"/>
                      <a:pt x="803" y="632"/>
                    </a:cubicBezTo>
                    <a:cubicBezTo>
                      <a:pt x="873" y="632"/>
                      <a:pt x="940" y="598"/>
                      <a:pt x="978" y="525"/>
                    </a:cubicBezTo>
                    <a:cubicBezTo>
                      <a:pt x="1043" y="415"/>
                      <a:pt x="1008" y="256"/>
                      <a:pt x="894" y="181"/>
                    </a:cubicBezTo>
                    <a:cubicBezTo>
                      <a:pt x="849" y="156"/>
                      <a:pt x="794" y="143"/>
                      <a:pt x="735" y="139"/>
                    </a:cubicBezTo>
                    <a:cubicBezTo>
                      <a:pt x="733" y="117"/>
                      <a:pt x="711" y="98"/>
                      <a:pt x="689" y="98"/>
                    </a:cubicBezTo>
                    <a:cubicBezTo>
                      <a:pt x="680" y="98"/>
                      <a:pt x="671" y="101"/>
                      <a:pt x="664" y="110"/>
                    </a:cubicBezTo>
                    <a:cubicBezTo>
                      <a:pt x="651" y="123"/>
                      <a:pt x="645" y="139"/>
                      <a:pt x="632" y="149"/>
                    </a:cubicBezTo>
                    <a:cubicBezTo>
                      <a:pt x="567" y="165"/>
                      <a:pt x="509" y="204"/>
                      <a:pt x="470" y="256"/>
                    </a:cubicBezTo>
                    <a:cubicBezTo>
                      <a:pt x="467" y="259"/>
                      <a:pt x="467" y="262"/>
                      <a:pt x="467" y="269"/>
                    </a:cubicBezTo>
                    <a:cubicBezTo>
                      <a:pt x="444" y="220"/>
                      <a:pt x="411" y="172"/>
                      <a:pt x="379" y="143"/>
                    </a:cubicBezTo>
                    <a:cubicBezTo>
                      <a:pt x="353" y="113"/>
                      <a:pt x="311" y="94"/>
                      <a:pt x="272" y="81"/>
                    </a:cubicBezTo>
                    <a:cubicBezTo>
                      <a:pt x="279" y="78"/>
                      <a:pt x="292" y="75"/>
                      <a:pt x="305" y="75"/>
                    </a:cubicBezTo>
                    <a:cubicBezTo>
                      <a:pt x="306" y="75"/>
                      <a:pt x="307" y="75"/>
                      <a:pt x="308" y="75"/>
                    </a:cubicBezTo>
                    <a:cubicBezTo>
                      <a:pt x="336" y="75"/>
                      <a:pt x="362" y="32"/>
                      <a:pt x="327" y="13"/>
                    </a:cubicBezTo>
                    <a:cubicBezTo>
                      <a:pt x="310" y="4"/>
                      <a:pt x="292" y="0"/>
                      <a:pt x="2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42" name="Google Shape;1842;p16"/>
              <p:cNvSpPr/>
              <p:nvPr/>
            </p:nvSpPr>
            <p:spPr>
              <a:xfrm>
                <a:off x="5197300" y="4316828"/>
                <a:ext cx="30077" cy="96995"/>
              </a:xfrm>
              <a:custGeom>
                <a:avLst/>
                <a:gdLst/>
                <a:ahLst/>
                <a:cxnLst/>
                <a:rect l="l" t="t" r="r" b="b"/>
                <a:pathLst>
                  <a:path w="458" h="1477" extrusionOk="0">
                    <a:moveTo>
                      <a:pt x="94" y="1"/>
                    </a:moveTo>
                    <a:cubicBezTo>
                      <a:pt x="77" y="1"/>
                      <a:pt x="60" y="5"/>
                      <a:pt x="42" y="15"/>
                    </a:cubicBezTo>
                    <a:cubicBezTo>
                      <a:pt x="8" y="32"/>
                      <a:pt x="27" y="88"/>
                      <a:pt x="62" y="88"/>
                    </a:cubicBezTo>
                    <a:cubicBezTo>
                      <a:pt x="66" y="88"/>
                      <a:pt x="70" y="88"/>
                      <a:pt x="75" y="86"/>
                    </a:cubicBezTo>
                    <a:cubicBezTo>
                      <a:pt x="82" y="84"/>
                      <a:pt x="88" y="83"/>
                      <a:pt x="94" y="83"/>
                    </a:cubicBezTo>
                    <a:cubicBezTo>
                      <a:pt x="252" y="83"/>
                      <a:pt x="285" y="724"/>
                      <a:pt x="269" y="802"/>
                    </a:cubicBezTo>
                    <a:cubicBezTo>
                      <a:pt x="243" y="980"/>
                      <a:pt x="166" y="1148"/>
                      <a:pt x="72" y="1301"/>
                    </a:cubicBezTo>
                    <a:cubicBezTo>
                      <a:pt x="68" y="1304"/>
                      <a:pt x="65" y="1310"/>
                      <a:pt x="59" y="1317"/>
                    </a:cubicBezTo>
                    <a:cubicBezTo>
                      <a:pt x="49" y="1340"/>
                      <a:pt x="39" y="1359"/>
                      <a:pt x="29" y="1379"/>
                    </a:cubicBezTo>
                    <a:cubicBezTo>
                      <a:pt x="1" y="1430"/>
                      <a:pt x="43" y="1476"/>
                      <a:pt x="87" y="1476"/>
                    </a:cubicBezTo>
                    <a:cubicBezTo>
                      <a:pt x="107" y="1476"/>
                      <a:pt x="126" y="1467"/>
                      <a:pt x="140" y="1443"/>
                    </a:cubicBezTo>
                    <a:cubicBezTo>
                      <a:pt x="324" y="1139"/>
                      <a:pt x="457" y="792"/>
                      <a:pt x="376" y="433"/>
                    </a:cubicBezTo>
                    <a:cubicBezTo>
                      <a:pt x="356" y="337"/>
                      <a:pt x="241" y="1"/>
                      <a:pt x="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43" name="Google Shape;1843;p16"/>
              <p:cNvSpPr/>
              <p:nvPr/>
            </p:nvSpPr>
            <p:spPr>
              <a:xfrm>
                <a:off x="5232366" y="4332062"/>
                <a:ext cx="52536" cy="66195"/>
              </a:xfrm>
              <a:custGeom>
                <a:avLst/>
                <a:gdLst/>
                <a:ahLst/>
                <a:cxnLst/>
                <a:rect l="l" t="t" r="r" b="b"/>
                <a:pathLst>
                  <a:path w="800" h="1008" extrusionOk="0">
                    <a:moveTo>
                      <a:pt x="166" y="1"/>
                    </a:moveTo>
                    <a:cubicBezTo>
                      <a:pt x="134" y="1"/>
                      <a:pt x="100" y="21"/>
                      <a:pt x="98" y="61"/>
                    </a:cubicBezTo>
                    <a:cubicBezTo>
                      <a:pt x="75" y="307"/>
                      <a:pt x="46" y="550"/>
                      <a:pt x="4" y="800"/>
                    </a:cubicBezTo>
                    <a:cubicBezTo>
                      <a:pt x="1" y="832"/>
                      <a:pt x="17" y="868"/>
                      <a:pt x="46" y="881"/>
                    </a:cubicBezTo>
                    <a:cubicBezTo>
                      <a:pt x="50" y="903"/>
                      <a:pt x="73" y="917"/>
                      <a:pt x="94" y="917"/>
                    </a:cubicBezTo>
                    <a:cubicBezTo>
                      <a:pt x="113" y="917"/>
                      <a:pt x="131" y="907"/>
                      <a:pt x="134" y="884"/>
                    </a:cubicBezTo>
                    <a:cubicBezTo>
                      <a:pt x="134" y="874"/>
                      <a:pt x="134" y="868"/>
                      <a:pt x="137" y="865"/>
                    </a:cubicBezTo>
                    <a:cubicBezTo>
                      <a:pt x="169" y="852"/>
                      <a:pt x="202" y="839"/>
                      <a:pt x="231" y="826"/>
                    </a:cubicBezTo>
                    <a:cubicBezTo>
                      <a:pt x="390" y="855"/>
                      <a:pt x="535" y="910"/>
                      <a:pt x="671" y="997"/>
                    </a:cubicBezTo>
                    <a:cubicBezTo>
                      <a:pt x="683" y="1005"/>
                      <a:pt x="694" y="1008"/>
                      <a:pt x="705" y="1008"/>
                    </a:cubicBezTo>
                    <a:cubicBezTo>
                      <a:pt x="763" y="1008"/>
                      <a:pt x="799" y="916"/>
                      <a:pt x="736" y="881"/>
                    </a:cubicBezTo>
                    <a:cubicBezTo>
                      <a:pt x="633" y="816"/>
                      <a:pt x="526" y="771"/>
                      <a:pt x="412" y="735"/>
                    </a:cubicBezTo>
                    <a:cubicBezTo>
                      <a:pt x="503" y="680"/>
                      <a:pt x="590" y="622"/>
                      <a:pt x="671" y="550"/>
                    </a:cubicBezTo>
                    <a:cubicBezTo>
                      <a:pt x="714" y="516"/>
                      <a:pt x="679" y="439"/>
                      <a:pt x="628" y="439"/>
                    </a:cubicBezTo>
                    <a:cubicBezTo>
                      <a:pt x="621" y="439"/>
                      <a:pt x="614" y="440"/>
                      <a:pt x="607" y="444"/>
                    </a:cubicBezTo>
                    <a:cubicBezTo>
                      <a:pt x="451" y="499"/>
                      <a:pt x="305" y="567"/>
                      <a:pt x="163" y="657"/>
                    </a:cubicBezTo>
                    <a:lnTo>
                      <a:pt x="163" y="644"/>
                    </a:lnTo>
                    <a:cubicBezTo>
                      <a:pt x="192" y="450"/>
                      <a:pt x="215" y="256"/>
                      <a:pt x="228" y="61"/>
                    </a:cubicBezTo>
                    <a:cubicBezTo>
                      <a:pt x="231" y="21"/>
                      <a:pt x="199" y="1"/>
                      <a:pt x="1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44" name="Google Shape;1844;p16"/>
            <p:cNvGrpSpPr/>
            <p:nvPr/>
          </p:nvGrpSpPr>
          <p:grpSpPr>
            <a:xfrm rot="-2416383">
              <a:off x="8592812" y="3648847"/>
              <a:ext cx="447780" cy="194821"/>
              <a:chOff x="8075001" y="4307963"/>
              <a:chExt cx="238179" cy="103627"/>
            </a:xfrm>
          </p:grpSpPr>
          <p:sp>
            <p:nvSpPr>
              <p:cNvPr id="1845" name="Google Shape;1845;p16"/>
              <p:cNvSpPr/>
              <p:nvPr/>
            </p:nvSpPr>
            <p:spPr>
              <a:xfrm>
                <a:off x="8075001" y="4316959"/>
                <a:ext cx="78476" cy="92857"/>
              </a:xfrm>
              <a:custGeom>
                <a:avLst/>
                <a:gdLst/>
                <a:ahLst/>
                <a:cxnLst/>
                <a:rect l="l" t="t" r="r" b="b"/>
                <a:pathLst>
                  <a:path w="1195" h="1414" extrusionOk="0">
                    <a:moveTo>
                      <a:pt x="695" y="0"/>
                    </a:moveTo>
                    <a:cubicBezTo>
                      <a:pt x="482" y="0"/>
                      <a:pt x="258" y="67"/>
                      <a:pt x="152" y="165"/>
                    </a:cubicBezTo>
                    <a:cubicBezTo>
                      <a:pt x="0" y="304"/>
                      <a:pt x="91" y="450"/>
                      <a:pt x="220" y="567"/>
                    </a:cubicBezTo>
                    <a:cubicBezTo>
                      <a:pt x="321" y="661"/>
                      <a:pt x="437" y="729"/>
                      <a:pt x="551" y="797"/>
                    </a:cubicBezTo>
                    <a:cubicBezTo>
                      <a:pt x="638" y="852"/>
                      <a:pt x="755" y="904"/>
                      <a:pt x="803" y="997"/>
                    </a:cubicBezTo>
                    <a:cubicBezTo>
                      <a:pt x="898" y="1180"/>
                      <a:pt x="708" y="1286"/>
                      <a:pt x="543" y="1286"/>
                    </a:cubicBezTo>
                    <a:cubicBezTo>
                      <a:pt x="538" y="1286"/>
                      <a:pt x="533" y="1286"/>
                      <a:pt x="528" y="1286"/>
                    </a:cubicBezTo>
                    <a:cubicBezTo>
                      <a:pt x="447" y="1286"/>
                      <a:pt x="447" y="1409"/>
                      <a:pt x="528" y="1412"/>
                    </a:cubicBezTo>
                    <a:cubicBezTo>
                      <a:pt x="542" y="1413"/>
                      <a:pt x="556" y="1413"/>
                      <a:pt x="570" y="1413"/>
                    </a:cubicBezTo>
                    <a:cubicBezTo>
                      <a:pt x="864" y="1413"/>
                      <a:pt x="1148" y="1219"/>
                      <a:pt x="907" y="910"/>
                    </a:cubicBezTo>
                    <a:cubicBezTo>
                      <a:pt x="774" y="742"/>
                      <a:pt x="551" y="664"/>
                      <a:pt x="382" y="537"/>
                    </a:cubicBezTo>
                    <a:cubicBezTo>
                      <a:pt x="259" y="450"/>
                      <a:pt x="175" y="294"/>
                      <a:pt x="337" y="194"/>
                    </a:cubicBezTo>
                    <a:cubicBezTo>
                      <a:pt x="415" y="145"/>
                      <a:pt x="531" y="126"/>
                      <a:pt x="616" y="116"/>
                    </a:cubicBezTo>
                    <a:cubicBezTo>
                      <a:pt x="635" y="115"/>
                      <a:pt x="656" y="114"/>
                      <a:pt x="677" y="114"/>
                    </a:cubicBezTo>
                    <a:cubicBezTo>
                      <a:pt x="854" y="114"/>
                      <a:pt x="1095" y="166"/>
                      <a:pt x="1118" y="359"/>
                    </a:cubicBezTo>
                    <a:cubicBezTo>
                      <a:pt x="1121" y="378"/>
                      <a:pt x="1135" y="386"/>
                      <a:pt x="1150" y="386"/>
                    </a:cubicBezTo>
                    <a:cubicBezTo>
                      <a:pt x="1169" y="386"/>
                      <a:pt x="1189" y="373"/>
                      <a:pt x="1189" y="353"/>
                    </a:cubicBezTo>
                    <a:cubicBezTo>
                      <a:pt x="1194" y="97"/>
                      <a:pt x="953" y="0"/>
                      <a:pt x="6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46" name="Google Shape;1846;p16"/>
              <p:cNvSpPr/>
              <p:nvPr/>
            </p:nvSpPr>
            <p:spPr>
              <a:xfrm>
                <a:off x="8142639" y="4370938"/>
                <a:ext cx="40321" cy="8012"/>
              </a:xfrm>
              <a:custGeom>
                <a:avLst/>
                <a:gdLst/>
                <a:ahLst/>
                <a:cxnLst/>
                <a:rect l="l" t="t" r="r" b="b"/>
                <a:pathLst>
                  <a:path w="614" h="122" extrusionOk="0">
                    <a:moveTo>
                      <a:pt x="556" y="0"/>
                    </a:moveTo>
                    <a:cubicBezTo>
                      <a:pt x="554" y="0"/>
                      <a:pt x="553" y="0"/>
                      <a:pt x="551" y="1"/>
                    </a:cubicBezTo>
                    <a:cubicBezTo>
                      <a:pt x="412" y="11"/>
                      <a:pt x="275" y="25"/>
                      <a:pt x="134" y="25"/>
                    </a:cubicBezTo>
                    <a:cubicBezTo>
                      <a:pt x="108" y="25"/>
                      <a:pt x="82" y="24"/>
                      <a:pt x="55" y="23"/>
                    </a:cubicBezTo>
                    <a:cubicBezTo>
                      <a:pt x="0" y="23"/>
                      <a:pt x="3" y="104"/>
                      <a:pt x="55" y="111"/>
                    </a:cubicBezTo>
                    <a:cubicBezTo>
                      <a:pt x="125" y="117"/>
                      <a:pt x="197" y="121"/>
                      <a:pt x="268" y="121"/>
                    </a:cubicBezTo>
                    <a:cubicBezTo>
                      <a:pt x="369" y="121"/>
                      <a:pt x="469" y="113"/>
                      <a:pt x="564" y="94"/>
                    </a:cubicBezTo>
                    <a:cubicBezTo>
                      <a:pt x="614" y="85"/>
                      <a:pt x="604" y="0"/>
                      <a:pt x="5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47" name="Google Shape;1847;p16"/>
              <p:cNvSpPr/>
              <p:nvPr/>
            </p:nvSpPr>
            <p:spPr>
              <a:xfrm>
                <a:off x="8139881" y="4360431"/>
                <a:ext cx="44524" cy="6567"/>
              </a:xfrm>
              <a:custGeom>
                <a:avLst/>
                <a:gdLst/>
                <a:ahLst/>
                <a:cxnLst/>
                <a:rect l="l" t="t" r="r" b="b"/>
                <a:pathLst>
                  <a:path w="678" h="100" extrusionOk="0">
                    <a:moveTo>
                      <a:pt x="520" y="1"/>
                    </a:moveTo>
                    <a:cubicBezTo>
                      <a:pt x="364" y="1"/>
                      <a:pt x="205" y="8"/>
                      <a:pt x="49" y="21"/>
                    </a:cubicBezTo>
                    <a:cubicBezTo>
                      <a:pt x="8" y="28"/>
                      <a:pt x="0" y="96"/>
                      <a:pt x="46" y="96"/>
                    </a:cubicBezTo>
                    <a:cubicBezTo>
                      <a:pt x="47" y="96"/>
                      <a:pt x="48" y="96"/>
                      <a:pt x="49" y="96"/>
                    </a:cubicBezTo>
                    <a:cubicBezTo>
                      <a:pt x="136" y="91"/>
                      <a:pt x="224" y="89"/>
                      <a:pt x="311" y="89"/>
                    </a:cubicBezTo>
                    <a:cubicBezTo>
                      <a:pt x="413" y="89"/>
                      <a:pt x="513" y="92"/>
                      <a:pt x="612" y="99"/>
                    </a:cubicBezTo>
                    <a:cubicBezTo>
                      <a:pt x="615" y="99"/>
                      <a:pt x="618" y="100"/>
                      <a:pt x="620" y="100"/>
                    </a:cubicBezTo>
                    <a:cubicBezTo>
                      <a:pt x="677" y="100"/>
                      <a:pt x="674" y="2"/>
                      <a:pt x="612" y="2"/>
                    </a:cubicBezTo>
                    <a:cubicBezTo>
                      <a:pt x="582" y="1"/>
                      <a:pt x="551" y="1"/>
                      <a:pt x="5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48" name="Google Shape;1848;p16"/>
              <p:cNvSpPr/>
              <p:nvPr/>
            </p:nvSpPr>
            <p:spPr>
              <a:xfrm>
                <a:off x="8170942" y="4307963"/>
                <a:ext cx="62978" cy="103627"/>
              </a:xfrm>
              <a:custGeom>
                <a:avLst/>
                <a:gdLst/>
                <a:ahLst/>
                <a:cxnLst/>
                <a:rect l="l" t="t" r="r" b="b"/>
                <a:pathLst>
                  <a:path w="959" h="1578" extrusionOk="0">
                    <a:moveTo>
                      <a:pt x="845" y="1"/>
                    </a:moveTo>
                    <a:cubicBezTo>
                      <a:pt x="818" y="1"/>
                      <a:pt x="791" y="16"/>
                      <a:pt x="784" y="49"/>
                    </a:cubicBezTo>
                    <a:cubicBezTo>
                      <a:pt x="706" y="496"/>
                      <a:pt x="658" y="950"/>
                      <a:pt x="629" y="1410"/>
                    </a:cubicBezTo>
                    <a:cubicBezTo>
                      <a:pt x="515" y="1300"/>
                      <a:pt x="428" y="1031"/>
                      <a:pt x="376" y="927"/>
                    </a:cubicBezTo>
                    <a:cubicBezTo>
                      <a:pt x="279" y="746"/>
                      <a:pt x="188" y="558"/>
                      <a:pt x="94" y="373"/>
                    </a:cubicBezTo>
                    <a:cubicBezTo>
                      <a:pt x="86" y="355"/>
                      <a:pt x="72" y="348"/>
                      <a:pt x="59" y="348"/>
                    </a:cubicBezTo>
                    <a:cubicBezTo>
                      <a:pt x="30" y="348"/>
                      <a:pt x="1" y="380"/>
                      <a:pt x="16" y="415"/>
                    </a:cubicBezTo>
                    <a:cubicBezTo>
                      <a:pt x="136" y="687"/>
                      <a:pt x="266" y="950"/>
                      <a:pt x="399" y="1215"/>
                    </a:cubicBezTo>
                    <a:cubicBezTo>
                      <a:pt x="467" y="1348"/>
                      <a:pt x="515" y="1526"/>
                      <a:pt x="674" y="1575"/>
                    </a:cubicBezTo>
                    <a:cubicBezTo>
                      <a:pt x="680" y="1577"/>
                      <a:pt x="687" y="1578"/>
                      <a:pt x="693" y="1578"/>
                    </a:cubicBezTo>
                    <a:cubicBezTo>
                      <a:pt x="726" y="1578"/>
                      <a:pt x="752" y="1549"/>
                      <a:pt x="755" y="1514"/>
                    </a:cubicBezTo>
                    <a:cubicBezTo>
                      <a:pt x="784" y="1060"/>
                      <a:pt x="833" y="610"/>
                      <a:pt x="901" y="163"/>
                    </a:cubicBezTo>
                    <a:cubicBezTo>
                      <a:pt x="933" y="150"/>
                      <a:pt x="959" y="114"/>
                      <a:pt x="933" y="75"/>
                    </a:cubicBezTo>
                    <a:cubicBezTo>
                      <a:pt x="927" y="59"/>
                      <a:pt x="914" y="49"/>
                      <a:pt x="904" y="33"/>
                    </a:cubicBezTo>
                    <a:cubicBezTo>
                      <a:pt x="892" y="12"/>
                      <a:pt x="868" y="1"/>
                      <a:pt x="8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49" name="Google Shape;1849;p16"/>
              <p:cNvSpPr/>
              <p:nvPr/>
            </p:nvSpPr>
            <p:spPr>
              <a:xfrm>
                <a:off x="8243702" y="4368508"/>
                <a:ext cx="18322" cy="12871"/>
              </a:xfrm>
              <a:custGeom>
                <a:avLst/>
                <a:gdLst/>
                <a:ahLst/>
                <a:cxnLst/>
                <a:rect l="l" t="t" r="r" b="b"/>
                <a:pathLst>
                  <a:path w="279" h="196" extrusionOk="0">
                    <a:moveTo>
                      <a:pt x="194" y="0"/>
                    </a:moveTo>
                    <a:cubicBezTo>
                      <a:pt x="166" y="0"/>
                      <a:pt x="138" y="13"/>
                      <a:pt x="113" y="34"/>
                    </a:cubicBezTo>
                    <a:cubicBezTo>
                      <a:pt x="108" y="33"/>
                      <a:pt x="102" y="32"/>
                      <a:pt x="97" y="32"/>
                    </a:cubicBezTo>
                    <a:cubicBezTo>
                      <a:pt x="61" y="32"/>
                      <a:pt x="27" y="59"/>
                      <a:pt x="16" y="93"/>
                    </a:cubicBezTo>
                    <a:cubicBezTo>
                      <a:pt x="0" y="148"/>
                      <a:pt x="36" y="180"/>
                      <a:pt x="84" y="190"/>
                    </a:cubicBezTo>
                    <a:cubicBezTo>
                      <a:pt x="98" y="194"/>
                      <a:pt x="111" y="195"/>
                      <a:pt x="123" y="195"/>
                    </a:cubicBezTo>
                    <a:cubicBezTo>
                      <a:pt x="198" y="195"/>
                      <a:pt x="261" y="135"/>
                      <a:pt x="269" y="60"/>
                    </a:cubicBezTo>
                    <a:cubicBezTo>
                      <a:pt x="279" y="28"/>
                      <a:pt x="243" y="5"/>
                      <a:pt x="211" y="2"/>
                    </a:cubicBezTo>
                    <a:cubicBezTo>
                      <a:pt x="205" y="1"/>
                      <a:pt x="199" y="0"/>
                      <a:pt x="1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0" name="Google Shape;1850;p16"/>
              <p:cNvSpPr/>
              <p:nvPr/>
            </p:nvSpPr>
            <p:spPr>
              <a:xfrm>
                <a:off x="8268590" y="4320505"/>
                <a:ext cx="44590" cy="78870"/>
              </a:xfrm>
              <a:custGeom>
                <a:avLst/>
                <a:gdLst/>
                <a:ahLst/>
                <a:cxnLst/>
                <a:rect l="l" t="t" r="r" b="b"/>
                <a:pathLst>
                  <a:path w="679" h="1201" extrusionOk="0">
                    <a:moveTo>
                      <a:pt x="207" y="0"/>
                    </a:moveTo>
                    <a:cubicBezTo>
                      <a:pt x="198" y="0"/>
                      <a:pt x="188" y="6"/>
                      <a:pt x="181" y="20"/>
                    </a:cubicBezTo>
                    <a:cubicBezTo>
                      <a:pt x="52" y="296"/>
                      <a:pt x="0" y="752"/>
                      <a:pt x="159" y="1028"/>
                    </a:cubicBezTo>
                    <a:cubicBezTo>
                      <a:pt x="217" y="1128"/>
                      <a:pt x="338" y="1200"/>
                      <a:pt x="450" y="1200"/>
                    </a:cubicBezTo>
                    <a:cubicBezTo>
                      <a:pt x="533" y="1200"/>
                      <a:pt x="610" y="1161"/>
                      <a:pt x="654" y="1067"/>
                    </a:cubicBezTo>
                    <a:cubicBezTo>
                      <a:pt x="679" y="1018"/>
                      <a:pt x="642" y="978"/>
                      <a:pt x="602" y="978"/>
                    </a:cubicBezTo>
                    <a:cubicBezTo>
                      <a:pt x="584" y="978"/>
                      <a:pt x="565" y="986"/>
                      <a:pt x="551" y="1005"/>
                    </a:cubicBezTo>
                    <a:cubicBezTo>
                      <a:pt x="513" y="1058"/>
                      <a:pt x="473" y="1079"/>
                      <a:pt x="434" y="1079"/>
                    </a:cubicBezTo>
                    <a:cubicBezTo>
                      <a:pt x="340" y="1079"/>
                      <a:pt x="255" y="951"/>
                      <a:pt x="227" y="866"/>
                    </a:cubicBezTo>
                    <a:cubicBezTo>
                      <a:pt x="204" y="785"/>
                      <a:pt x="194" y="694"/>
                      <a:pt x="191" y="610"/>
                    </a:cubicBezTo>
                    <a:lnTo>
                      <a:pt x="191" y="610"/>
                    </a:lnTo>
                    <a:cubicBezTo>
                      <a:pt x="292" y="613"/>
                      <a:pt x="389" y="610"/>
                      <a:pt x="492" y="623"/>
                    </a:cubicBezTo>
                    <a:cubicBezTo>
                      <a:pt x="494" y="623"/>
                      <a:pt x="496" y="623"/>
                      <a:pt x="498" y="623"/>
                    </a:cubicBezTo>
                    <a:cubicBezTo>
                      <a:pt x="560" y="623"/>
                      <a:pt x="562" y="513"/>
                      <a:pt x="495" y="513"/>
                    </a:cubicBezTo>
                    <a:cubicBezTo>
                      <a:pt x="494" y="513"/>
                      <a:pt x="493" y="513"/>
                      <a:pt x="492" y="513"/>
                    </a:cubicBezTo>
                    <a:cubicBezTo>
                      <a:pt x="389" y="513"/>
                      <a:pt x="288" y="516"/>
                      <a:pt x="191" y="532"/>
                    </a:cubicBezTo>
                    <a:cubicBezTo>
                      <a:pt x="191" y="367"/>
                      <a:pt x="224" y="205"/>
                      <a:pt x="243" y="43"/>
                    </a:cubicBezTo>
                    <a:cubicBezTo>
                      <a:pt x="245" y="22"/>
                      <a:pt x="226" y="0"/>
                      <a:pt x="2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851" name="Google Shape;1851;p16"/>
          <p:cNvGrpSpPr/>
          <p:nvPr/>
        </p:nvGrpSpPr>
        <p:grpSpPr>
          <a:xfrm>
            <a:off x="-676638" y="0"/>
            <a:ext cx="13456660" cy="6448565"/>
            <a:chOff x="-507479" y="0"/>
            <a:chExt cx="10092495" cy="4836424"/>
          </a:xfrm>
        </p:grpSpPr>
        <p:grpSp>
          <p:nvGrpSpPr>
            <p:cNvPr id="1852" name="Google Shape;1852;p16"/>
            <p:cNvGrpSpPr/>
            <p:nvPr/>
          </p:nvGrpSpPr>
          <p:grpSpPr>
            <a:xfrm rot="-2520871">
              <a:off x="8466656" y="3910272"/>
              <a:ext cx="1026559" cy="668517"/>
              <a:chOff x="6925286" y="2716904"/>
              <a:chExt cx="562593" cy="366373"/>
            </a:xfrm>
          </p:grpSpPr>
          <p:sp>
            <p:nvSpPr>
              <p:cNvPr id="1853" name="Google Shape;1853;p16"/>
              <p:cNvSpPr/>
              <p:nvPr/>
            </p:nvSpPr>
            <p:spPr>
              <a:xfrm>
                <a:off x="6974472" y="2716904"/>
                <a:ext cx="513408" cy="366373"/>
              </a:xfrm>
              <a:custGeom>
                <a:avLst/>
                <a:gdLst/>
                <a:ahLst/>
                <a:cxnLst/>
                <a:rect l="l" t="t" r="r" b="b"/>
                <a:pathLst>
                  <a:path w="7818" h="5579" extrusionOk="0">
                    <a:moveTo>
                      <a:pt x="3859" y="1235"/>
                    </a:moveTo>
                    <a:cubicBezTo>
                      <a:pt x="4180" y="1618"/>
                      <a:pt x="4478" y="2010"/>
                      <a:pt x="4769" y="2411"/>
                    </a:cubicBezTo>
                    <a:cubicBezTo>
                      <a:pt x="4656" y="2512"/>
                      <a:pt x="4539" y="2609"/>
                      <a:pt x="4426" y="2709"/>
                    </a:cubicBezTo>
                    <a:lnTo>
                      <a:pt x="4108" y="2453"/>
                    </a:lnTo>
                    <a:cubicBezTo>
                      <a:pt x="3888" y="2282"/>
                      <a:pt x="3652" y="2120"/>
                      <a:pt x="3422" y="1951"/>
                    </a:cubicBezTo>
                    <a:cubicBezTo>
                      <a:pt x="3564" y="1718"/>
                      <a:pt x="3710" y="1475"/>
                      <a:pt x="3859" y="1235"/>
                    </a:cubicBezTo>
                    <a:close/>
                    <a:moveTo>
                      <a:pt x="4847" y="2515"/>
                    </a:moveTo>
                    <a:cubicBezTo>
                      <a:pt x="5106" y="2871"/>
                      <a:pt x="5356" y="3231"/>
                      <a:pt x="5612" y="3587"/>
                    </a:cubicBezTo>
                    <a:lnTo>
                      <a:pt x="5378" y="3587"/>
                    </a:lnTo>
                    <a:cubicBezTo>
                      <a:pt x="5106" y="3309"/>
                      <a:pt x="4818" y="3046"/>
                      <a:pt x="4523" y="2790"/>
                    </a:cubicBezTo>
                    <a:cubicBezTo>
                      <a:pt x="4633" y="2696"/>
                      <a:pt x="4737" y="2606"/>
                      <a:pt x="4847" y="2515"/>
                    </a:cubicBezTo>
                    <a:close/>
                    <a:moveTo>
                      <a:pt x="7604" y="182"/>
                    </a:moveTo>
                    <a:lnTo>
                      <a:pt x="7604" y="182"/>
                    </a:lnTo>
                    <a:cubicBezTo>
                      <a:pt x="7585" y="762"/>
                      <a:pt x="7572" y="1345"/>
                      <a:pt x="7581" y="1925"/>
                    </a:cubicBezTo>
                    <a:cubicBezTo>
                      <a:pt x="7588" y="2470"/>
                      <a:pt x="7555" y="3062"/>
                      <a:pt x="7666" y="3600"/>
                    </a:cubicBezTo>
                    <a:cubicBezTo>
                      <a:pt x="7037" y="3600"/>
                      <a:pt x="6405" y="3594"/>
                      <a:pt x="5774" y="3594"/>
                    </a:cubicBezTo>
                    <a:cubicBezTo>
                      <a:pt x="5498" y="3208"/>
                      <a:pt x="5226" y="2819"/>
                      <a:pt x="4948" y="2434"/>
                    </a:cubicBezTo>
                    <a:cubicBezTo>
                      <a:pt x="5832" y="1682"/>
                      <a:pt x="6713" y="924"/>
                      <a:pt x="7604" y="182"/>
                    </a:cubicBezTo>
                    <a:close/>
                    <a:moveTo>
                      <a:pt x="4423" y="2884"/>
                    </a:moveTo>
                    <a:cubicBezTo>
                      <a:pt x="4688" y="3108"/>
                      <a:pt x="4944" y="3344"/>
                      <a:pt x="5191" y="3594"/>
                    </a:cubicBezTo>
                    <a:cubicBezTo>
                      <a:pt x="4633" y="3597"/>
                      <a:pt x="4073" y="3613"/>
                      <a:pt x="3519" y="3652"/>
                    </a:cubicBezTo>
                    <a:cubicBezTo>
                      <a:pt x="3823" y="3399"/>
                      <a:pt x="4121" y="3143"/>
                      <a:pt x="4423" y="2884"/>
                    </a:cubicBezTo>
                    <a:close/>
                    <a:moveTo>
                      <a:pt x="2262" y="1183"/>
                    </a:moveTo>
                    <a:cubicBezTo>
                      <a:pt x="2560" y="1491"/>
                      <a:pt x="2900" y="1747"/>
                      <a:pt x="3244" y="1993"/>
                    </a:cubicBezTo>
                    <a:cubicBezTo>
                      <a:pt x="2822" y="2703"/>
                      <a:pt x="2414" y="3415"/>
                      <a:pt x="2025" y="4138"/>
                    </a:cubicBezTo>
                    <a:cubicBezTo>
                      <a:pt x="1847" y="4137"/>
                      <a:pt x="1669" y="4136"/>
                      <a:pt x="1490" y="4136"/>
                    </a:cubicBezTo>
                    <a:cubicBezTo>
                      <a:pt x="1053" y="4136"/>
                      <a:pt x="616" y="4140"/>
                      <a:pt x="179" y="4154"/>
                    </a:cubicBezTo>
                    <a:cubicBezTo>
                      <a:pt x="940" y="3221"/>
                      <a:pt x="1582" y="2175"/>
                      <a:pt x="2262" y="1183"/>
                    </a:cubicBezTo>
                    <a:close/>
                    <a:moveTo>
                      <a:pt x="3354" y="2071"/>
                    </a:moveTo>
                    <a:cubicBezTo>
                      <a:pt x="3548" y="2207"/>
                      <a:pt x="3746" y="2346"/>
                      <a:pt x="3937" y="2492"/>
                    </a:cubicBezTo>
                    <a:cubicBezTo>
                      <a:pt x="4070" y="2593"/>
                      <a:pt x="4199" y="2696"/>
                      <a:pt x="4329" y="2803"/>
                    </a:cubicBezTo>
                    <a:cubicBezTo>
                      <a:pt x="4008" y="3085"/>
                      <a:pt x="3687" y="3373"/>
                      <a:pt x="3373" y="3665"/>
                    </a:cubicBezTo>
                    <a:cubicBezTo>
                      <a:pt x="3344" y="3675"/>
                      <a:pt x="3341" y="3710"/>
                      <a:pt x="3363" y="3726"/>
                    </a:cubicBezTo>
                    <a:cubicBezTo>
                      <a:pt x="3371" y="3736"/>
                      <a:pt x="3385" y="3742"/>
                      <a:pt x="3398" y="3742"/>
                    </a:cubicBezTo>
                    <a:cubicBezTo>
                      <a:pt x="3408" y="3742"/>
                      <a:pt x="3417" y="3740"/>
                      <a:pt x="3425" y="3733"/>
                    </a:cubicBezTo>
                    <a:cubicBezTo>
                      <a:pt x="3957" y="3768"/>
                      <a:pt x="4492" y="3776"/>
                      <a:pt x="5029" y="3776"/>
                    </a:cubicBezTo>
                    <a:cubicBezTo>
                      <a:pt x="5142" y="3776"/>
                      <a:pt x="5255" y="3776"/>
                      <a:pt x="5369" y="3775"/>
                    </a:cubicBezTo>
                    <a:cubicBezTo>
                      <a:pt x="5492" y="3901"/>
                      <a:pt x="5612" y="4031"/>
                      <a:pt x="5725" y="4164"/>
                    </a:cubicBezTo>
                    <a:cubicBezTo>
                      <a:pt x="5285" y="4152"/>
                      <a:pt x="4844" y="4149"/>
                      <a:pt x="4404" y="4149"/>
                    </a:cubicBezTo>
                    <a:cubicBezTo>
                      <a:pt x="3995" y="4149"/>
                      <a:pt x="3587" y="4151"/>
                      <a:pt x="3179" y="4151"/>
                    </a:cubicBezTo>
                    <a:cubicBezTo>
                      <a:pt x="3086" y="4151"/>
                      <a:pt x="2993" y="4151"/>
                      <a:pt x="2900" y="4151"/>
                    </a:cubicBezTo>
                    <a:cubicBezTo>
                      <a:pt x="2651" y="4151"/>
                      <a:pt x="2408" y="4148"/>
                      <a:pt x="2162" y="4148"/>
                    </a:cubicBezTo>
                    <a:cubicBezTo>
                      <a:pt x="2547" y="3448"/>
                      <a:pt x="2942" y="2755"/>
                      <a:pt x="3354" y="2071"/>
                    </a:cubicBezTo>
                    <a:close/>
                    <a:moveTo>
                      <a:pt x="5738" y="3762"/>
                    </a:moveTo>
                    <a:cubicBezTo>
                      <a:pt x="6127" y="4310"/>
                      <a:pt x="6519" y="4844"/>
                      <a:pt x="6950" y="5359"/>
                    </a:cubicBezTo>
                    <a:cubicBezTo>
                      <a:pt x="5997" y="5401"/>
                      <a:pt x="5041" y="5430"/>
                      <a:pt x="4089" y="5443"/>
                    </a:cubicBezTo>
                    <a:cubicBezTo>
                      <a:pt x="3623" y="5450"/>
                      <a:pt x="3159" y="5450"/>
                      <a:pt x="2693" y="5450"/>
                    </a:cubicBezTo>
                    <a:cubicBezTo>
                      <a:pt x="2453" y="5450"/>
                      <a:pt x="2207" y="5438"/>
                      <a:pt x="1963" y="5438"/>
                    </a:cubicBezTo>
                    <a:cubicBezTo>
                      <a:pt x="1785" y="5438"/>
                      <a:pt x="1607" y="5444"/>
                      <a:pt x="1433" y="5466"/>
                    </a:cubicBezTo>
                    <a:cubicBezTo>
                      <a:pt x="1646" y="5071"/>
                      <a:pt x="1867" y="4672"/>
                      <a:pt x="2084" y="4277"/>
                    </a:cubicBezTo>
                    <a:lnTo>
                      <a:pt x="2900" y="4277"/>
                    </a:lnTo>
                    <a:cubicBezTo>
                      <a:pt x="3574" y="4280"/>
                      <a:pt x="4250" y="4290"/>
                      <a:pt x="4924" y="4290"/>
                    </a:cubicBezTo>
                    <a:cubicBezTo>
                      <a:pt x="5196" y="4290"/>
                      <a:pt x="5467" y="4288"/>
                      <a:pt x="5738" y="4284"/>
                    </a:cubicBezTo>
                    <a:cubicBezTo>
                      <a:pt x="5787" y="4284"/>
                      <a:pt x="5806" y="4235"/>
                      <a:pt x="5793" y="4199"/>
                    </a:cubicBezTo>
                    <a:cubicBezTo>
                      <a:pt x="5842" y="4196"/>
                      <a:pt x="5881" y="4131"/>
                      <a:pt x="5838" y="4086"/>
                    </a:cubicBezTo>
                    <a:cubicBezTo>
                      <a:pt x="5741" y="3976"/>
                      <a:pt x="5644" y="3872"/>
                      <a:pt x="5547" y="3765"/>
                    </a:cubicBezTo>
                    <a:cubicBezTo>
                      <a:pt x="5612" y="3765"/>
                      <a:pt x="5673" y="3765"/>
                      <a:pt x="5738" y="3762"/>
                    </a:cubicBezTo>
                    <a:close/>
                    <a:moveTo>
                      <a:pt x="7678" y="0"/>
                    </a:moveTo>
                    <a:cubicBezTo>
                      <a:pt x="7667" y="0"/>
                      <a:pt x="7656" y="3"/>
                      <a:pt x="7646" y="7"/>
                    </a:cubicBezTo>
                    <a:cubicBezTo>
                      <a:pt x="7639" y="5"/>
                      <a:pt x="7632" y="4"/>
                      <a:pt x="7625" y="4"/>
                    </a:cubicBezTo>
                    <a:cubicBezTo>
                      <a:pt x="7609" y="4"/>
                      <a:pt x="7595" y="9"/>
                      <a:pt x="7581" y="20"/>
                    </a:cubicBezTo>
                    <a:cubicBezTo>
                      <a:pt x="6668" y="778"/>
                      <a:pt x="5761" y="1540"/>
                      <a:pt x="4867" y="2317"/>
                    </a:cubicBezTo>
                    <a:cubicBezTo>
                      <a:pt x="4556" y="1893"/>
                      <a:pt x="4235" y="1472"/>
                      <a:pt x="3895" y="1070"/>
                    </a:cubicBezTo>
                    <a:cubicBezTo>
                      <a:pt x="3883" y="1057"/>
                      <a:pt x="3867" y="1051"/>
                      <a:pt x="3851" y="1051"/>
                    </a:cubicBezTo>
                    <a:cubicBezTo>
                      <a:pt x="3827" y="1051"/>
                      <a:pt x="3803" y="1064"/>
                      <a:pt x="3791" y="1083"/>
                    </a:cubicBezTo>
                    <a:cubicBezTo>
                      <a:pt x="3629" y="1345"/>
                      <a:pt x="3470" y="1608"/>
                      <a:pt x="3312" y="1870"/>
                    </a:cubicBezTo>
                    <a:cubicBezTo>
                      <a:pt x="2955" y="1618"/>
                      <a:pt x="2602" y="1349"/>
                      <a:pt x="2301" y="1025"/>
                    </a:cubicBezTo>
                    <a:cubicBezTo>
                      <a:pt x="2288" y="1012"/>
                      <a:pt x="2272" y="1006"/>
                      <a:pt x="2256" y="1006"/>
                    </a:cubicBezTo>
                    <a:cubicBezTo>
                      <a:pt x="2233" y="1006"/>
                      <a:pt x="2209" y="1018"/>
                      <a:pt x="2194" y="1038"/>
                    </a:cubicBezTo>
                    <a:cubicBezTo>
                      <a:pt x="1484" y="2074"/>
                      <a:pt x="798" y="3134"/>
                      <a:pt x="59" y="4151"/>
                    </a:cubicBezTo>
                    <a:lnTo>
                      <a:pt x="53" y="4151"/>
                    </a:lnTo>
                    <a:cubicBezTo>
                      <a:pt x="1" y="4154"/>
                      <a:pt x="1" y="4229"/>
                      <a:pt x="53" y="4232"/>
                    </a:cubicBezTo>
                    <a:lnTo>
                      <a:pt x="88" y="4232"/>
                    </a:lnTo>
                    <a:cubicBezTo>
                      <a:pt x="707" y="4261"/>
                      <a:pt x="1329" y="4264"/>
                      <a:pt x="1944" y="4264"/>
                    </a:cubicBezTo>
                    <a:cubicBezTo>
                      <a:pt x="1724" y="4672"/>
                      <a:pt x="1510" y="5087"/>
                      <a:pt x="1303" y="5508"/>
                    </a:cubicBezTo>
                    <a:cubicBezTo>
                      <a:pt x="1287" y="5539"/>
                      <a:pt x="1315" y="5567"/>
                      <a:pt x="1340" y="5567"/>
                    </a:cubicBezTo>
                    <a:cubicBezTo>
                      <a:pt x="1352" y="5567"/>
                      <a:pt x="1364" y="5561"/>
                      <a:pt x="1371" y="5547"/>
                    </a:cubicBezTo>
                    <a:cubicBezTo>
                      <a:pt x="1378" y="5541"/>
                      <a:pt x="1381" y="5531"/>
                      <a:pt x="1384" y="5528"/>
                    </a:cubicBezTo>
                    <a:cubicBezTo>
                      <a:pt x="1620" y="5569"/>
                      <a:pt x="1866" y="5579"/>
                      <a:pt x="2111" y="5579"/>
                    </a:cubicBezTo>
                    <a:cubicBezTo>
                      <a:pt x="2303" y="5579"/>
                      <a:pt x="2495" y="5573"/>
                      <a:pt x="2683" y="5573"/>
                    </a:cubicBezTo>
                    <a:cubicBezTo>
                      <a:pt x="2800" y="5574"/>
                      <a:pt x="2916" y="5574"/>
                      <a:pt x="3033" y="5574"/>
                    </a:cubicBezTo>
                    <a:cubicBezTo>
                      <a:pt x="3383" y="5574"/>
                      <a:pt x="3733" y="5571"/>
                      <a:pt x="4083" y="5563"/>
                    </a:cubicBezTo>
                    <a:cubicBezTo>
                      <a:pt x="5035" y="5554"/>
                      <a:pt x="5987" y="5524"/>
                      <a:pt x="6940" y="5479"/>
                    </a:cubicBezTo>
                    <a:cubicBezTo>
                      <a:pt x="6979" y="5479"/>
                      <a:pt x="7001" y="5447"/>
                      <a:pt x="7005" y="5414"/>
                    </a:cubicBezTo>
                    <a:cubicBezTo>
                      <a:pt x="7012" y="5418"/>
                      <a:pt x="7019" y="5419"/>
                      <a:pt x="7026" y="5419"/>
                    </a:cubicBezTo>
                    <a:cubicBezTo>
                      <a:pt x="7072" y="5419"/>
                      <a:pt x="7115" y="5352"/>
                      <a:pt x="7076" y="5301"/>
                    </a:cubicBezTo>
                    <a:cubicBezTo>
                      <a:pt x="6655" y="4802"/>
                      <a:pt x="6273" y="4277"/>
                      <a:pt x="5890" y="3746"/>
                    </a:cubicBezTo>
                    <a:cubicBezTo>
                      <a:pt x="6506" y="3733"/>
                      <a:pt x="7118" y="3717"/>
                      <a:pt x="7724" y="3714"/>
                    </a:cubicBezTo>
                    <a:cubicBezTo>
                      <a:pt x="7729" y="3714"/>
                      <a:pt x="7735" y="3715"/>
                      <a:pt x="7739" y="3715"/>
                    </a:cubicBezTo>
                    <a:cubicBezTo>
                      <a:pt x="7818" y="3715"/>
                      <a:pt x="7813" y="3600"/>
                      <a:pt x="7734" y="3597"/>
                    </a:cubicBezTo>
                    <a:cubicBezTo>
                      <a:pt x="7792" y="3027"/>
                      <a:pt x="7714" y="2424"/>
                      <a:pt x="7711" y="1851"/>
                    </a:cubicBezTo>
                    <a:cubicBezTo>
                      <a:pt x="7704" y="1255"/>
                      <a:pt x="7717" y="662"/>
                      <a:pt x="7743" y="66"/>
                    </a:cubicBezTo>
                    <a:cubicBezTo>
                      <a:pt x="7746" y="22"/>
                      <a:pt x="7712" y="0"/>
                      <a:pt x="76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4" name="Google Shape;1854;p16"/>
              <p:cNvSpPr/>
              <p:nvPr/>
            </p:nvSpPr>
            <p:spPr>
              <a:xfrm>
                <a:off x="6925286" y="2954095"/>
                <a:ext cx="32375" cy="47020"/>
              </a:xfrm>
              <a:custGeom>
                <a:avLst/>
                <a:gdLst/>
                <a:ahLst/>
                <a:cxnLst/>
                <a:rect l="l" t="t" r="r" b="b"/>
                <a:pathLst>
                  <a:path w="493" h="716" extrusionOk="0">
                    <a:moveTo>
                      <a:pt x="209" y="215"/>
                    </a:moveTo>
                    <a:lnTo>
                      <a:pt x="270" y="348"/>
                    </a:lnTo>
                    <a:cubicBezTo>
                      <a:pt x="273" y="361"/>
                      <a:pt x="283" y="380"/>
                      <a:pt x="296" y="406"/>
                    </a:cubicBezTo>
                    <a:cubicBezTo>
                      <a:pt x="248" y="406"/>
                      <a:pt x="199" y="409"/>
                      <a:pt x="150" y="419"/>
                    </a:cubicBezTo>
                    <a:cubicBezTo>
                      <a:pt x="167" y="348"/>
                      <a:pt x="186" y="280"/>
                      <a:pt x="209" y="215"/>
                    </a:cubicBezTo>
                    <a:close/>
                    <a:moveTo>
                      <a:pt x="204" y="1"/>
                    </a:moveTo>
                    <a:cubicBezTo>
                      <a:pt x="177" y="1"/>
                      <a:pt x="150" y="18"/>
                      <a:pt x="141" y="46"/>
                    </a:cubicBezTo>
                    <a:cubicBezTo>
                      <a:pt x="95" y="176"/>
                      <a:pt x="56" y="309"/>
                      <a:pt x="31" y="442"/>
                    </a:cubicBezTo>
                    <a:cubicBezTo>
                      <a:pt x="14" y="458"/>
                      <a:pt x="14" y="484"/>
                      <a:pt x="24" y="500"/>
                    </a:cubicBezTo>
                    <a:cubicBezTo>
                      <a:pt x="14" y="555"/>
                      <a:pt x="8" y="617"/>
                      <a:pt x="5" y="672"/>
                    </a:cubicBezTo>
                    <a:cubicBezTo>
                      <a:pt x="1" y="699"/>
                      <a:pt x="25" y="715"/>
                      <a:pt x="49" y="715"/>
                    </a:cubicBezTo>
                    <a:cubicBezTo>
                      <a:pt x="68" y="715"/>
                      <a:pt x="86" y="706"/>
                      <a:pt x="92" y="685"/>
                    </a:cubicBezTo>
                    <a:cubicBezTo>
                      <a:pt x="105" y="630"/>
                      <a:pt x="112" y="575"/>
                      <a:pt x="124" y="519"/>
                    </a:cubicBezTo>
                    <a:cubicBezTo>
                      <a:pt x="193" y="516"/>
                      <a:pt x="267" y="510"/>
                      <a:pt x="335" y="506"/>
                    </a:cubicBezTo>
                    <a:cubicBezTo>
                      <a:pt x="338" y="523"/>
                      <a:pt x="345" y="539"/>
                      <a:pt x="348" y="552"/>
                    </a:cubicBezTo>
                    <a:cubicBezTo>
                      <a:pt x="335" y="565"/>
                      <a:pt x="329" y="575"/>
                      <a:pt x="329" y="591"/>
                    </a:cubicBezTo>
                    <a:lnTo>
                      <a:pt x="329" y="604"/>
                    </a:lnTo>
                    <a:cubicBezTo>
                      <a:pt x="329" y="623"/>
                      <a:pt x="338" y="646"/>
                      <a:pt x="354" y="655"/>
                    </a:cubicBezTo>
                    <a:lnTo>
                      <a:pt x="364" y="662"/>
                    </a:lnTo>
                    <a:cubicBezTo>
                      <a:pt x="374" y="667"/>
                      <a:pt x="384" y="669"/>
                      <a:pt x="393" y="669"/>
                    </a:cubicBezTo>
                    <a:cubicBezTo>
                      <a:pt x="414" y="669"/>
                      <a:pt x="433" y="657"/>
                      <a:pt x="448" y="639"/>
                    </a:cubicBezTo>
                    <a:cubicBezTo>
                      <a:pt x="481" y="600"/>
                      <a:pt x="471" y="542"/>
                      <a:pt x="452" y="487"/>
                    </a:cubicBezTo>
                    <a:cubicBezTo>
                      <a:pt x="493" y="462"/>
                      <a:pt x="484" y="393"/>
                      <a:pt x="430" y="393"/>
                    </a:cubicBezTo>
                    <a:cubicBezTo>
                      <a:pt x="428" y="393"/>
                      <a:pt x="427" y="393"/>
                      <a:pt x="426" y="393"/>
                    </a:cubicBezTo>
                    <a:lnTo>
                      <a:pt x="419" y="393"/>
                    </a:lnTo>
                    <a:cubicBezTo>
                      <a:pt x="416" y="387"/>
                      <a:pt x="416" y="380"/>
                      <a:pt x="413" y="374"/>
                    </a:cubicBezTo>
                    <a:cubicBezTo>
                      <a:pt x="371" y="257"/>
                      <a:pt x="316" y="137"/>
                      <a:pt x="254" y="30"/>
                    </a:cubicBezTo>
                    <a:cubicBezTo>
                      <a:pt x="242" y="10"/>
                      <a:pt x="223" y="1"/>
                      <a:pt x="2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5" name="Google Shape;1855;p16"/>
              <p:cNvSpPr/>
              <p:nvPr/>
            </p:nvSpPr>
            <p:spPr>
              <a:xfrm>
                <a:off x="7221712" y="3023243"/>
                <a:ext cx="34083" cy="42357"/>
              </a:xfrm>
              <a:custGeom>
                <a:avLst/>
                <a:gdLst/>
                <a:ahLst/>
                <a:cxnLst/>
                <a:rect l="l" t="t" r="r" b="b"/>
                <a:pathLst>
                  <a:path w="519" h="645" extrusionOk="0">
                    <a:moveTo>
                      <a:pt x="185" y="75"/>
                    </a:moveTo>
                    <a:cubicBezTo>
                      <a:pt x="207" y="75"/>
                      <a:pt x="229" y="83"/>
                      <a:pt x="246" y="101"/>
                    </a:cubicBezTo>
                    <a:cubicBezTo>
                      <a:pt x="292" y="150"/>
                      <a:pt x="269" y="231"/>
                      <a:pt x="204" y="250"/>
                    </a:cubicBezTo>
                    <a:cubicBezTo>
                      <a:pt x="150" y="266"/>
                      <a:pt x="155" y="357"/>
                      <a:pt x="211" y="357"/>
                    </a:cubicBezTo>
                    <a:cubicBezTo>
                      <a:pt x="212" y="357"/>
                      <a:pt x="213" y="357"/>
                      <a:pt x="214" y="357"/>
                    </a:cubicBezTo>
                    <a:cubicBezTo>
                      <a:pt x="217" y="357"/>
                      <a:pt x="224" y="357"/>
                      <a:pt x="227" y="354"/>
                    </a:cubicBezTo>
                    <a:cubicBezTo>
                      <a:pt x="250" y="349"/>
                      <a:pt x="273" y="345"/>
                      <a:pt x="296" y="345"/>
                    </a:cubicBezTo>
                    <a:cubicBezTo>
                      <a:pt x="305" y="345"/>
                      <a:pt x="315" y="346"/>
                      <a:pt x="324" y="348"/>
                    </a:cubicBezTo>
                    <a:cubicBezTo>
                      <a:pt x="356" y="357"/>
                      <a:pt x="402" y="374"/>
                      <a:pt x="392" y="412"/>
                    </a:cubicBezTo>
                    <a:cubicBezTo>
                      <a:pt x="386" y="442"/>
                      <a:pt x="327" y="461"/>
                      <a:pt x="308" y="467"/>
                    </a:cubicBezTo>
                    <a:cubicBezTo>
                      <a:pt x="256" y="484"/>
                      <a:pt x="204" y="484"/>
                      <a:pt x="156" y="493"/>
                    </a:cubicBezTo>
                    <a:cubicBezTo>
                      <a:pt x="149" y="487"/>
                      <a:pt x="146" y="484"/>
                      <a:pt x="139" y="477"/>
                    </a:cubicBezTo>
                    <a:cubicBezTo>
                      <a:pt x="139" y="364"/>
                      <a:pt x="117" y="247"/>
                      <a:pt x="78" y="143"/>
                    </a:cubicBezTo>
                    <a:lnTo>
                      <a:pt x="81" y="137"/>
                    </a:lnTo>
                    <a:cubicBezTo>
                      <a:pt x="100" y="101"/>
                      <a:pt x="143" y="75"/>
                      <a:pt x="185" y="75"/>
                    </a:cubicBezTo>
                    <a:close/>
                    <a:moveTo>
                      <a:pt x="206" y="0"/>
                    </a:moveTo>
                    <a:cubicBezTo>
                      <a:pt x="138" y="0"/>
                      <a:pt x="69" y="39"/>
                      <a:pt x="36" y="101"/>
                    </a:cubicBezTo>
                    <a:cubicBezTo>
                      <a:pt x="16" y="105"/>
                      <a:pt x="0" y="118"/>
                      <a:pt x="0" y="137"/>
                    </a:cubicBezTo>
                    <a:cubicBezTo>
                      <a:pt x="16" y="267"/>
                      <a:pt x="29" y="390"/>
                      <a:pt x="26" y="519"/>
                    </a:cubicBezTo>
                    <a:cubicBezTo>
                      <a:pt x="26" y="526"/>
                      <a:pt x="26" y="535"/>
                      <a:pt x="29" y="542"/>
                    </a:cubicBezTo>
                    <a:cubicBezTo>
                      <a:pt x="26" y="552"/>
                      <a:pt x="26" y="555"/>
                      <a:pt x="20" y="565"/>
                    </a:cubicBezTo>
                    <a:cubicBezTo>
                      <a:pt x="7" y="606"/>
                      <a:pt x="45" y="645"/>
                      <a:pt x="84" y="645"/>
                    </a:cubicBezTo>
                    <a:cubicBezTo>
                      <a:pt x="94" y="645"/>
                      <a:pt x="104" y="642"/>
                      <a:pt x="113" y="636"/>
                    </a:cubicBezTo>
                    <a:cubicBezTo>
                      <a:pt x="230" y="558"/>
                      <a:pt x="505" y="613"/>
                      <a:pt x="509" y="396"/>
                    </a:cubicBezTo>
                    <a:cubicBezTo>
                      <a:pt x="518" y="296"/>
                      <a:pt x="437" y="250"/>
                      <a:pt x="353" y="244"/>
                    </a:cubicBezTo>
                    <a:cubicBezTo>
                      <a:pt x="382" y="182"/>
                      <a:pt x="376" y="114"/>
                      <a:pt x="327" y="56"/>
                    </a:cubicBezTo>
                    <a:cubicBezTo>
                      <a:pt x="295" y="17"/>
                      <a:pt x="251" y="0"/>
                      <a:pt x="2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6" name="Google Shape;1856;p16"/>
              <p:cNvSpPr/>
              <p:nvPr/>
            </p:nvSpPr>
            <p:spPr>
              <a:xfrm>
                <a:off x="7422721" y="2861438"/>
                <a:ext cx="45115" cy="39402"/>
              </a:xfrm>
              <a:custGeom>
                <a:avLst/>
                <a:gdLst/>
                <a:ahLst/>
                <a:cxnLst/>
                <a:rect l="l" t="t" r="r" b="b"/>
                <a:pathLst>
                  <a:path w="687" h="600" extrusionOk="0">
                    <a:moveTo>
                      <a:pt x="485" y="1"/>
                    </a:moveTo>
                    <a:cubicBezTo>
                      <a:pt x="376" y="1"/>
                      <a:pt x="266" y="50"/>
                      <a:pt x="182" y="120"/>
                    </a:cubicBezTo>
                    <a:cubicBezTo>
                      <a:pt x="98" y="188"/>
                      <a:pt x="1" y="311"/>
                      <a:pt x="59" y="427"/>
                    </a:cubicBezTo>
                    <a:cubicBezTo>
                      <a:pt x="115" y="537"/>
                      <a:pt x="257" y="599"/>
                      <a:pt x="394" y="599"/>
                    </a:cubicBezTo>
                    <a:cubicBezTo>
                      <a:pt x="502" y="599"/>
                      <a:pt x="607" y="560"/>
                      <a:pt x="661" y="476"/>
                    </a:cubicBezTo>
                    <a:cubicBezTo>
                      <a:pt x="687" y="442"/>
                      <a:pt x="655" y="388"/>
                      <a:pt x="615" y="388"/>
                    </a:cubicBezTo>
                    <a:cubicBezTo>
                      <a:pt x="609" y="388"/>
                      <a:pt x="603" y="389"/>
                      <a:pt x="597" y="392"/>
                    </a:cubicBezTo>
                    <a:cubicBezTo>
                      <a:pt x="532" y="414"/>
                      <a:pt x="483" y="460"/>
                      <a:pt x="409" y="463"/>
                    </a:cubicBezTo>
                    <a:cubicBezTo>
                      <a:pt x="398" y="464"/>
                      <a:pt x="386" y="465"/>
                      <a:pt x="373" y="465"/>
                    </a:cubicBezTo>
                    <a:cubicBezTo>
                      <a:pt x="307" y="465"/>
                      <a:pt x="224" y="443"/>
                      <a:pt x="188" y="392"/>
                    </a:cubicBezTo>
                    <a:cubicBezTo>
                      <a:pt x="127" y="307"/>
                      <a:pt x="253" y="210"/>
                      <a:pt x="311" y="168"/>
                    </a:cubicBezTo>
                    <a:cubicBezTo>
                      <a:pt x="383" y="123"/>
                      <a:pt x="454" y="107"/>
                      <a:pt x="535" y="97"/>
                    </a:cubicBezTo>
                    <a:cubicBezTo>
                      <a:pt x="593" y="87"/>
                      <a:pt x="571" y="6"/>
                      <a:pt x="522" y="3"/>
                    </a:cubicBezTo>
                    <a:cubicBezTo>
                      <a:pt x="510" y="2"/>
                      <a:pt x="497" y="1"/>
                      <a:pt x="4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57" name="Google Shape;1857;p16"/>
            <p:cNvGrpSpPr/>
            <p:nvPr/>
          </p:nvGrpSpPr>
          <p:grpSpPr>
            <a:xfrm rot="3247306">
              <a:off x="-272169" y="1607611"/>
              <a:ext cx="765347" cy="971813"/>
              <a:chOff x="7996659" y="1819688"/>
              <a:chExt cx="419434" cy="532584"/>
            </a:xfrm>
          </p:grpSpPr>
          <p:sp>
            <p:nvSpPr>
              <p:cNvPr id="1858" name="Google Shape;1858;p16"/>
              <p:cNvSpPr/>
              <p:nvPr/>
            </p:nvSpPr>
            <p:spPr>
              <a:xfrm>
                <a:off x="7996659" y="1819688"/>
                <a:ext cx="419434" cy="532584"/>
              </a:xfrm>
              <a:custGeom>
                <a:avLst/>
                <a:gdLst/>
                <a:ahLst/>
                <a:cxnLst/>
                <a:rect l="l" t="t" r="r" b="b"/>
                <a:pathLst>
                  <a:path w="6387" h="8110" extrusionOk="0">
                    <a:moveTo>
                      <a:pt x="3158" y="136"/>
                    </a:moveTo>
                    <a:cubicBezTo>
                      <a:pt x="3547" y="136"/>
                      <a:pt x="3936" y="167"/>
                      <a:pt x="4316" y="246"/>
                    </a:cubicBezTo>
                    <a:cubicBezTo>
                      <a:pt x="4750" y="336"/>
                      <a:pt x="5366" y="485"/>
                      <a:pt x="5647" y="855"/>
                    </a:cubicBezTo>
                    <a:cubicBezTo>
                      <a:pt x="6386" y="1817"/>
                      <a:pt x="3548" y="1992"/>
                      <a:pt x="3078" y="1995"/>
                    </a:cubicBezTo>
                    <a:cubicBezTo>
                      <a:pt x="3044" y="1996"/>
                      <a:pt x="3009" y="1996"/>
                      <a:pt x="2974" y="1996"/>
                    </a:cubicBezTo>
                    <a:cubicBezTo>
                      <a:pt x="2484" y="1996"/>
                      <a:pt x="1994" y="1953"/>
                      <a:pt x="1511" y="1866"/>
                    </a:cubicBezTo>
                    <a:cubicBezTo>
                      <a:pt x="1313" y="1830"/>
                      <a:pt x="769" y="1713"/>
                      <a:pt x="458" y="1493"/>
                    </a:cubicBezTo>
                    <a:cubicBezTo>
                      <a:pt x="399" y="1418"/>
                      <a:pt x="335" y="1344"/>
                      <a:pt x="263" y="1276"/>
                    </a:cubicBezTo>
                    <a:cubicBezTo>
                      <a:pt x="231" y="1208"/>
                      <a:pt x="221" y="1133"/>
                      <a:pt x="247" y="1059"/>
                    </a:cubicBezTo>
                    <a:cubicBezTo>
                      <a:pt x="250" y="1052"/>
                      <a:pt x="254" y="1049"/>
                      <a:pt x="260" y="1039"/>
                    </a:cubicBezTo>
                    <a:cubicBezTo>
                      <a:pt x="684" y="174"/>
                      <a:pt x="2013" y="174"/>
                      <a:pt x="2845" y="142"/>
                    </a:cubicBezTo>
                    <a:cubicBezTo>
                      <a:pt x="2950" y="138"/>
                      <a:pt x="3054" y="136"/>
                      <a:pt x="3158" y="136"/>
                    </a:cubicBezTo>
                    <a:close/>
                    <a:moveTo>
                      <a:pt x="5453" y="1739"/>
                    </a:moveTo>
                    <a:lnTo>
                      <a:pt x="5453" y="1739"/>
                    </a:lnTo>
                    <a:cubicBezTo>
                      <a:pt x="4896" y="2445"/>
                      <a:pt x="4698" y="3349"/>
                      <a:pt x="4701" y="4266"/>
                    </a:cubicBezTo>
                    <a:cubicBezTo>
                      <a:pt x="4685" y="4266"/>
                      <a:pt x="4666" y="4273"/>
                      <a:pt x="4653" y="4289"/>
                    </a:cubicBezTo>
                    <a:cubicBezTo>
                      <a:pt x="4372" y="4750"/>
                      <a:pt x="3818" y="4855"/>
                      <a:pt x="3305" y="4855"/>
                    </a:cubicBezTo>
                    <a:cubicBezTo>
                      <a:pt x="3256" y="4855"/>
                      <a:pt x="3207" y="4854"/>
                      <a:pt x="3159" y="4852"/>
                    </a:cubicBezTo>
                    <a:cubicBezTo>
                      <a:pt x="2631" y="4833"/>
                      <a:pt x="2009" y="4703"/>
                      <a:pt x="1643" y="4292"/>
                    </a:cubicBezTo>
                    <a:cubicBezTo>
                      <a:pt x="1702" y="3813"/>
                      <a:pt x="1559" y="3365"/>
                      <a:pt x="1329" y="2922"/>
                    </a:cubicBezTo>
                    <a:cubicBezTo>
                      <a:pt x="1125" y="2523"/>
                      <a:pt x="918" y="2112"/>
                      <a:pt x="655" y="1742"/>
                    </a:cubicBezTo>
                    <a:lnTo>
                      <a:pt x="655" y="1742"/>
                    </a:lnTo>
                    <a:cubicBezTo>
                      <a:pt x="931" y="1885"/>
                      <a:pt x="1251" y="1950"/>
                      <a:pt x="1543" y="2002"/>
                    </a:cubicBezTo>
                    <a:cubicBezTo>
                      <a:pt x="2039" y="2087"/>
                      <a:pt x="2549" y="2133"/>
                      <a:pt x="3060" y="2133"/>
                    </a:cubicBezTo>
                    <a:cubicBezTo>
                      <a:pt x="3658" y="2133"/>
                      <a:pt x="4256" y="2070"/>
                      <a:pt x="4831" y="1934"/>
                    </a:cubicBezTo>
                    <a:cubicBezTo>
                      <a:pt x="5022" y="1888"/>
                      <a:pt x="5252" y="1830"/>
                      <a:pt x="5453" y="1739"/>
                    </a:cubicBezTo>
                    <a:close/>
                    <a:moveTo>
                      <a:pt x="1627" y="4431"/>
                    </a:moveTo>
                    <a:cubicBezTo>
                      <a:pt x="1983" y="4882"/>
                      <a:pt x="2758" y="4985"/>
                      <a:pt x="3279" y="4985"/>
                    </a:cubicBezTo>
                    <a:cubicBezTo>
                      <a:pt x="3736" y="4985"/>
                      <a:pt x="4462" y="4907"/>
                      <a:pt x="4705" y="4451"/>
                    </a:cubicBezTo>
                    <a:cubicBezTo>
                      <a:pt x="4724" y="4982"/>
                      <a:pt x="4967" y="5432"/>
                      <a:pt x="5252" y="5870"/>
                    </a:cubicBezTo>
                    <a:cubicBezTo>
                      <a:pt x="5408" y="6113"/>
                      <a:pt x="5586" y="6349"/>
                      <a:pt x="5712" y="6615"/>
                    </a:cubicBezTo>
                    <a:cubicBezTo>
                      <a:pt x="5997" y="7191"/>
                      <a:pt x="5615" y="7499"/>
                      <a:pt x="5106" y="7677"/>
                    </a:cubicBezTo>
                    <a:cubicBezTo>
                      <a:pt x="4455" y="7904"/>
                      <a:pt x="3762" y="7975"/>
                      <a:pt x="3072" y="7979"/>
                    </a:cubicBezTo>
                    <a:cubicBezTo>
                      <a:pt x="2992" y="7979"/>
                      <a:pt x="2912" y="7979"/>
                      <a:pt x="2831" y="7979"/>
                    </a:cubicBezTo>
                    <a:cubicBezTo>
                      <a:pt x="2247" y="7979"/>
                      <a:pt x="1634" y="7961"/>
                      <a:pt x="1073" y="7813"/>
                    </a:cubicBezTo>
                    <a:cubicBezTo>
                      <a:pt x="707" y="7716"/>
                      <a:pt x="150" y="7525"/>
                      <a:pt x="241" y="7046"/>
                    </a:cubicBezTo>
                    <a:cubicBezTo>
                      <a:pt x="305" y="6728"/>
                      <a:pt x="548" y="6407"/>
                      <a:pt x="733" y="6145"/>
                    </a:cubicBezTo>
                    <a:cubicBezTo>
                      <a:pt x="1060" y="5662"/>
                      <a:pt x="1417" y="5193"/>
                      <a:pt x="1582" y="4626"/>
                    </a:cubicBezTo>
                    <a:cubicBezTo>
                      <a:pt x="1601" y="4561"/>
                      <a:pt x="1614" y="4496"/>
                      <a:pt x="1627" y="4431"/>
                    </a:cubicBezTo>
                    <a:close/>
                    <a:moveTo>
                      <a:pt x="3211" y="1"/>
                    </a:moveTo>
                    <a:cubicBezTo>
                      <a:pt x="3107" y="1"/>
                      <a:pt x="3005" y="3"/>
                      <a:pt x="2907" y="6"/>
                    </a:cubicBezTo>
                    <a:cubicBezTo>
                      <a:pt x="2356" y="22"/>
                      <a:pt x="1776" y="74"/>
                      <a:pt x="1238" y="200"/>
                    </a:cubicBezTo>
                    <a:cubicBezTo>
                      <a:pt x="782" y="307"/>
                      <a:pt x="357" y="531"/>
                      <a:pt x="156" y="978"/>
                    </a:cubicBezTo>
                    <a:cubicBezTo>
                      <a:pt x="150" y="997"/>
                      <a:pt x="153" y="1017"/>
                      <a:pt x="160" y="1033"/>
                    </a:cubicBezTo>
                    <a:cubicBezTo>
                      <a:pt x="143" y="1085"/>
                      <a:pt x="143" y="1143"/>
                      <a:pt x="156" y="1195"/>
                    </a:cubicBezTo>
                    <a:cubicBezTo>
                      <a:pt x="134" y="1205"/>
                      <a:pt x="114" y="1237"/>
                      <a:pt x="137" y="1263"/>
                    </a:cubicBezTo>
                    <a:lnTo>
                      <a:pt x="234" y="1386"/>
                    </a:lnTo>
                    <a:cubicBezTo>
                      <a:pt x="263" y="1431"/>
                      <a:pt x="296" y="1470"/>
                      <a:pt x="331" y="1506"/>
                    </a:cubicBezTo>
                    <a:cubicBezTo>
                      <a:pt x="704" y="1998"/>
                      <a:pt x="999" y="2536"/>
                      <a:pt x="1271" y="3090"/>
                    </a:cubicBezTo>
                    <a:cubicBezTo>
                      <a:pt x="1653" y="3868"/>
                      <a:pt x="1566" y="4577"/>
                      <a:pt x="1135" y="5309"/>
                    </a:cubicBezTo>
                    <a:cubicBezTo>
                      <a:pt x="820" y="5837"/>
                      <a:pt x="341" y="6326"/>
                      <a:pt x="150" y="6913"/>
                    </a:cubicBezTo>
                    <a:cubicBezTo>
                      <a:pt x="1" y="7376"/>
                      <a:pt x="260" y="7629"/>
                      <a:pt x="665" y="7807"/>
                    </a:cubicBezTo>
                    <a:cubicBezTo>
                      <a:pt x="1242" y="8060"/>
                      <a:pt x="1903" y="8076"/>
                      <a:pt x="2521" y="8098"/>
                    </a:cubicBezTo>
                    <a:cubicBezTo>
                      <a:pt x="2696" y="8105"/>
                      <a:pt x="2871" y="8109"/>
                      <a:pt x="3046" y="8109"/>
                    </a:cubicBezTo>
                    <a:cubicBezTo>
                      <a:pt x="3554" y="8109"/>
                      <a:pt x="4063" y="8075"/>
                      <a:pt x="4559" y="7969"/>
                    </a:cubicBezTo>
                    <a:cubicBezTo>
                      <a:pt x="5000" y="7878"/>
                      <a:pt x="5758" y="7726"/>
                      <a:pt x="5936" y="7230"/>
                    </a:cubicBezTo>
                    <a:cubicBezTo>
                      <a:pt x="6098" y="6761"/>
                      <a:pt x="5664" y="6252"/>
                      <a:pt x="5430" y="5892"/>
                    </a:cubicBezTo>
                    <a:cubicBezTo>
                      <a:pt x="5226" y="5581"/>
                      <a:pt x="5016" y="5261"/>
                      <a:pt x="4912" y="4901"/>
                    </a:cubicBezTo>
                    <a:cubicBezTo>
                      <a:pt x="4802" y="4525"/>
                      <a:pt x="4844" y="4127"/>
                      <a:pt x="4870" y="3738"/>
                    </a:cubicBezTo>
                    <a:cubicBezTo>
                      <a:pt x="4941" y="2873"/>
                      <a:pt x="5200" y="2115"/>
                      <a:pt x="5842" y="1506"/>
                    </a:cubicBezTo>
                    <a:cubicBezTo>
                      <a:pt x="5874" y="1480"/>
                      <a:pt x="5868" y="1438"/>
                      <a:pt x="5842" y="1415"/>
                    </a:cubicBezTo>
                    <a:cubicBezTo>
                      <a:pt x="6014" y="1127"/>
                      <a:pt x="5852" y="819"/>
                      <a:pt x="5612" y="625"/>
                    </a:cubicBezTo>
                    <a:cubicBezTo>
                      <a:pt x="4988" y="119"/>
                      <a:pt x="4026" y="1"/>
                      <a:pt x="32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9" name="Google Shape;1859;p16"/>
              <p:cNvSpPr/>
              <p:nvPr/>
            </p:nvSpPr>
            <p:spPr>
              <a:xfrm>
                <a:off x="8107507" y="2077631"/>
                <a:ext cx="23510" cy="12346"/>
              </a:xfrm>
              <a:custGeom>
                <a:avLst/>
                <a:gdLst/>
                <a:ahLst/>
                <a:cxnLst/>
                <a:rect l="l" t="t" r="r" b="b"/>
                <a:pathLst>
                  <a:path w="358" h="188" extrusionOk="0">
                    <a:moveTo>
                      <a:pt x="290" y="1"/>
                    </a:moveTo>
                    <a:cubicBezTo>
                      <a:pt x="285" y="1"/>
                      <a:pt x="279" y="2"/>
                      <a:pt x="273" y="4"/>
                    </a:cubicBezTo>
                    <a:cubicBezTo>
                      <a:pt x="192" y="40"/>
                      <a:pt x="104" y="82"/>
                      <a:pt x="30" y="121"/>
                    </a:cubicBezTo>
                    <a:cubicBezTo>
                      <a:pt x="1" y="141"/>
                      <a:pt x="13" y="188"/>
                      <a:pt x="44" y="188"/>
                    </a:cubicBezTo>
                    <a:cubicBezTo>
                      <a:pt x="48" y="188"/>
                      <a:pt x="52" y="187"/>
                      <a:pt x="56" y="186"/>
                    </a:cubicBezTo>
                    <a:cubicBezTo>
                      <a:pt x="146" y="153"/>
                      <a:pt x="231" y="118"/>
                      <a:pt x="315" y="79"/>
                    </a:cubicBezTo>
                    <a:cubicBezTo>
                      <a:pt x="358" y="56"/>
                      <a:pt x="330" y="1"/>
                      <a:pt x="2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0" name="Google Shape;1860;p16"/>
              <p:cNvSpPr/>
              <p:nvPr/>
            </p:nvSpPr>
            <p:spPr>
              <a:xfrm>
                <a:off x="8140472" y="2069947"/>
                <a:ext cx="31981" cy="10113"/>
              </a:xfrm>
              <a:custGeom>
                <a:avLst/>
                <a:gdLst/>
                <a:ahLst/>
                <a:cxnLst/>
                <a:rect l="l" t="t" r="r" b="b"/>
                <a:pathLst>
                  <a:path w="487" h="154" extrusionOk="0">
                    <a:moveTo>
                      <a:pt x="419" y="1"/>
                    </a:moveTo>
                    <a:cubicBezTo>
                      <a:pt x="415" y="1"/>
                      <a:pt x="412" y="1"/>
                      <a:pt x="409" y="2"/>
                    </a:cubicBezTo>
                    <a:cubicBezTo>
                      <a:pt x="283" y="18"/>
                      <a:pt x="153" y="50"/>
                      <a:pt x="33" y="89"/>
                    </a:cubicBezTo>
                    <a:cubicBezTo>
                      <a:pt x="2" y="102"/>
                      <a:pt x="1" y="154"/>
                      <a:pt x="36" y="154"/>
                    </a:cubicBezTo>
                    <a:cubicBezTo>
                      <a:pt x="38" y="154"/>
                      <a:pt x="39" y="154"/>
                      <a:pt x="40" y="154"/>
                    </a:cubicBezTo>
                    <a:cubicBezTo>
                      <a:pt x="169" y="144"/>
                      <a:pt x="309" y="121"/>
                      <a:pt x="435" y="86"/>
                    </a:cubicBezTo>
                    <a:cubicBezTo>
                      <a:pt x="487" y="74"/>
                      <a:pt x="470" y="1"/>
                      <a:pt x="4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1" name="Google Shape;1861;p16"/>
              <p:cNvSpPr/>
              <p:nvPr/>
            </p:nvSpPr>
            <p:spPr>
              <a:xfrm>
                <a:off x="8189854" y="2068306"/>
                <a:ext cx="32638" cy="6304"/>
              </a:xfrm>
              <a:custGeom>
                <a:avLst/>
                <a:gdLst/>
                <a:ahLst/>
                <a:cxnLst/>
                <a:rect l="l" t="t" r="r" b="b"/>
                <a:pathLst>
                  <a:path w="497" h="96" extrusionOk="0">
                    <a:moveTo>
                      <a:pt x="431" y="1"/>
                    </a:moveTo>
                    <a:cubicBezTo>
                      <a:pt x="305" y="1"/>
                      <a:pt x="175" y="4"/>
                      <a:pt x="49" y="10"/>
                    </a:cubicBezTo>
                    <a:cubicBezTo>
                      <a:pt x="0" y="10"/>
                      <a:pt x="0" y="85"/>
                      <a:pt x="49" y="85"/>
                    </a:cubicBezTo>
                    <a:cubicBezTo>
                      <a:pt x="152" y="90"/>
                      <a:pt x="257" y="95"/>
                      <a:pt x="361" y="95"/>
                    </a:cubicBezTo>
                    <a:cubicBezTo>
                      <a:pt x="385" y="95"/>
                      <a:pt x="408" y="95"/>
                      <a:pt x="431" y="95"/>
                    </a:cubicBezTo>
                    <a:cubicBezTo>
                      <a:pt x="432" y="95"/>
                      <a:pt x="433" y="95"/>
                      <a:pt x="435" y="95"/>
                    </a:cubicBezTo>
                    <a:cubicBezTo>
                      <a:pt x="496" y="95"/>
                      <a:pt x="495" y="4"/>
                      <a:pt x="4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2" name="Google Shape;1862;p16"/>
              <p:cNvSpPr/>
              <p:nvPr/>
            </p:nvSpPr>
            <p:spPr>
              <a:xfrm>
                <a:off x="8236544" y="2072114"/>
                <a:ext cx="29092" cy="11624"/>
              </a:xfrm>
              <a:custGeom>
                <a:avLst/>
                <a:gdLst/>
                <a:ahLst/>
                <a:cxnLst/>
                <a:rect l="l" t="t" r="r" b="b"/>
                <a:pathLst>
                  <a:path w="443" h="177" extrusionOk="0">
                    <a:moveTo>
                      <a:pt x="52" y="1"/>
                    </a:moveTo>
                    <a:cubicBezTo>
                      <a:pt x="11" y="1"/>
                      <a:pt x="1" y="73"/>
                      <a:pt x="44" y="82"/>
                    </a:cubicBezTo>
                    <a:cubicBezTo>
                      <a:pt x="154" y="101"/>
                      <a:pt x="255" y="134"/>
                      <a:pt x="355" y="173"/>
                    </a:cubicBezTo>
                    <a:cubicBezTo>
                      <a:pt x="363" y="176"/>
                      <a:pt x="370" y="177"/>
                      <a:pt x="377" y="177"/>
                    </a:cubicBezTo>
                    <a:cubicBezTo>
                      <a:pt x="428" y="177"/>
                      <a:pt x="442" y="95"/>
                      <a:pt x="388" y="72"/>
                    </a:cubicBezTo>
                    <a:cubicBezTo>
                      <a:pt x="284" y="27"/>
                      <a:pt x="171" y="7"/>
                      <a:pt x="57" y="1"/>
                    </a:cubicBezTo>
                    <a:cubicBezTo>
                      <a:pt x="55" y="1"/>
                      <a:pt x="54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3" name="Google Shape;1863;p16"/>
              <p:cNvSpPr/>
              <p:nvPr/>
            </p:nvSpPr>
            <p:spPr>
              <a:xfrm>
                <a:off x="8273450" y="2083869"/>
                <a:ext cx="26662" cy="19110"/>
              </a:xfrm>
              <a:custGeom>
                <a:avLst/>
                <a:gdLst/>
                <a:ahLst/>
                <a:cxnLst/>
                <a:rect l="l" t="t" r="r" b="b"/>
                <a:pathLst>
                  <a:path w="406" h="291" extrusionOk="0">
                    <a:moveTo>
                      <a:pt x="56" y="0"/>
                    </a:moveTo>
                    <a:cubicBezTo>
                      <a:pt x="1" y="0"/>
                      <a:pt x="1" y="84"/>
                      <a:pt x="56" y="88"/>
                    </a:cubicBezTo>
                    <a:cubicBezTo>
                      <a:pt x="169" y="101"/>
                      <a:pt x="234" y="172"/>
                      <a:pt x="292" y="266"/>
                    </a:cubicBezTo>
                    <a:cubicBezTo>
                      <a:pt x="302" y="283"/>
                      <a:pt x="319" y="291"/>
                      <a:pt x="336" y="291"/>
                    </a:cubicBezTo>
                    <a:cubicBezTo>
                      <a:pt x="370" y="291"/>
                      <a:pt x="405" y="261"/>
                      <a:pt x="393" y="220"/>
                    </a:cubicBezTo>
                    <a:cubicBezTo>
                      <a:pt x="347" y="84"/>
                      <a:pt x="195" y="0"/>
                      <a:pt x="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4" name="Google Shape;1864;p16"/>
              <p:cNvSpPr/>
              <p:nvPr/>
            </p:nvSpPr>
            <p:spPr>
              <a:xfrm>
                <a:off x="8016425" y="2252832"/>
                <a:ext cx="29157" cy="21474"/>
              </a:xfrm>
              <a:custGeom>
                <a:avLst/>
                <a:gdLst/>
                <a:ahLst/>
                <a:cxnLst/>
                <a:rect l="l" t="t" r="r" b="b"/>
                <a:pathLst>
                  <a:path w="444" h="327" extrusionOk="0">
                    <a:moveTo>
                      <a:pt x="376" y="0"/>
                    </a:moveTo>
                    <a:cubicBezTo>
                      <a:pt x="369" y="0"/>
                      <a:pt x="362" y="2"/>
                      <a:pt x="354" y="6"/>
                    </a:cubicBezTo>
                    <a:cubicBezTo>
                      <a:pt x="225" y="67"/>
                      <a:pt x="111" y="165"/>
                      <a:pt x="17" y="271"/>
                    </a:cubicBezTo>
                    <a:cubicBezTo>
                      <a:pt x="0" y="296"/>
                      <a:pt x="17" y="327"/>
                      <a:pt x="40" y="327"/>
                    </a:cubicBezTo>
                    <a:cubicBezTo>
                      <a:pt x="47" y="327"/>
                      <a:pt x="55" y="324"/>
                      <a:pt x="63" y="317"/>
                    </a:cubicBezTo>
                    <a:cubicBezTo>
                      <a:pt x="170" y="223"/>
                      <a:pt x="277" y="152"/>
                      <a:pt x="400" y="84"/>
                    </a:cubicBezTo>
                    <a:cubicBezTo>
                      <a:pt x="444" y="59"/>
                      <a:pt x="417" y="0"/>
                      <a:pt x="3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5" name="Google Shape;1865;p16"/>
              <p:cNvSpPr/>
              <p:nvPr/>
            </p:nvSpPr>
            <p:spPr>
              <a:xfrm>
                <a:off x="8061342" y="2237597"/>
                <a:ext cx="38811" cy="13594"/>
              </a:xfrm>
              <a:custGeom>
                <a:avLst/>
                <a:gdLst/>
                <a:ahLst/>
                <a:cxnLst/>
                <a:rect l="l" t="t" r="r" b="b"/>
                <a:pathLst>
                  <a:path w="591" h="207" extrusionOk="0">
                    <a:moveTo>
                      <a:pt x="522" y="0"/>
                    </a:moveTo>
                    <a:cubicBezTo>
                      <a:pt x="519" y="0"/>
                      <a:pt x="516" y="1"/>
                      <a:pt x="513" y="1"/>
                    </a:cubicBezTo>
                    <a:cubicBezTo>
                      <a:pt x="354" y="40"/>
                      <a:pt x="202" y="86"/>
                      <a:pt x="46" y="131"/>
                    </a:cubicBezTo>
                    <a:cubicBezTo>
                      <a:pt x="1" y="143"/>
                      <a:pt x="18" y="206"/>
                      <a:pt x="60" y="206"/>
                    </a:cubicBezTo>
                    <a:cubicBezTo>
                      <a:pt x="63" y="206"/>
                      <a:pt x="66" y="206"/>
                      <a:pt x="69" y="205"/>
                    </a:cubicBezTo>
                    <a:cubicBezTo>
                      <a:pt x="224" y="166"/>
                      <a:pt x="383" y="134"/>
                      <a:pt x="538" y="92"/>
                    </a:cubicBezTo>
                    <a:cubicBezTo>
                      <a:pt x="591" y="77"/>
                      <a:pt x="573" y="0"/>
                      <a:pt x="5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6" name="Google Shape;1866;p16"/>
              <p:cNvSpPr/>
              <p:nvPr/>
            </p:nvSpPr>
            <p:spPr>
              <a:xfrm>
                <a:off x="8124974" y="2231884"/>
                <a:ext cx="36907" cy="7552"/>
              </a:xfrm>
              <a:custGeom>
                <a:avLst/>
                <a:gdLst/>
                <a:ahLst/>
                <a:cxnLst/>
                <a:rect l="l" t="t" r="r" b="b"/>
                <a:pathLst>
                  <a:path w="562" h="115" extrusionOk="0">
                    <a:moveTo>
                      <a:pt x="507" y="0"/>
                    </a:moveTo>
                    <a:cubicBezTo>
                      <a:pt x="504" y="0"/>
                      <a:pt x="502" y="0"/>
                      <a:pt x="499" y="1"/>
                    </a:cubicBezTo>
                    <a:cubicBezTo>
                      <a:pt x="350" y="17"/>
                      <a:pt x="204" y="36"/>
                      <a:pt x="49" y="36"/>
                    </a:cubicBezTo>
                    <a:cubicBezTo>
                      <a:pt x="0" y="36"/>
                      <a:pt x="0" y="104"/>
                      <a:pt x="49" y="111"/>
                    </a:cubicBezTo>
                    <a:cubicBezTo>
                      <a:pt x="103" y="113"/>
                      <a:pt x="157" y="115"/>
                      <a:pt x="211" y="115"/>
                    </a:cubicBezTo>
                    <a:cubicBezTo>
                      <a:pt x="311" y="115"/>
                      <a:pt x="411" y="110"/>
                      <a:pt x="512" y="95"/>
                    </a:cubicBezTo>
                    <a:cubicBezTo>
                      <a:pt x="561" y="86"/>
                      <a:pt x="552" y="0"/>
                      <a:pt x="5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7" name="Google Shape;1867;p16"/>
              <p:cNvSpPr/>
              <p:nvPr/>
            </p:nvSpPr>
            <p:spPr>
              <a:xfrm>
                <a:off x="8183485" y="2230439"/>
                <a:ext cx="40321" cy="7946"/>
              </a:xfrm>
              <a:custGeom>
                <a:avLst/>
                <a:gdLst/>
                <a:ahLst/>
                <a:cxnLst/>
                <a:rect l="l" t="t" r="r" b="b"/>
                <a:pathLst>
                  <a:path w="614" h="121" extrusionOk="0">
                    <a:moveTo>
                      <a:pt x="238" y="1"/>
                    </a:moveTo>
                    <a:cubicBezTo>
                      <a:pt x="178" y="1"/>
                      <a:pt x="118" y="3"/>
                      <a:pt x="59" y="7"/>
                    </a:cubicBezTo>
                    <a:cubicBezTo>
                      <a:pt x="1" y="10"/>
                      <a:pt x="0" y="91"/>
                      <a:pt x="55" y="91"/>
                    </a:cubicBezTo>
                    <a:cubicBezTo>
                      <a:pt x="56" y="91"/>
                      <a:pt x="57" y="91"/>
                      <a:pt x="59" y="91"/>
                    </a:cubicBezTo>
                    <a:cubicBezTo>
                      <a:pt x="71" y="91"/>
                      <a:pt x="83" y="90"/>
                      <a:pt x="96" y="90"/>
                    </a:cubicBezTo>
                    <a:cubicBezTo>
                      <a:pt x="248" y="90"/>
                      <a:pt x="398" y="108"/>
                      <a:pt x="551" y="120"/>
                    </a:cubicBezTo>
                    <a:cubicBezTo>
                      <a:pt x="553" y="120"/>
                      <a:pt x="555" y="120"/>
                      <a:pt x="557" y="120"/>
                    </a:cubicBezTo>
                    <a:cubicBezTo>
                      <a:pt x="607" y="120"/>
                      <a:pt x="614" y="42"/>
                      <a:pt x="564" y="29"/>
                    </a:cubicBezTo>
                    <a:cubicBezTo>
                      <a:pt x="457" y="8"/>
                      <a:pt x="348" y="1"/>
                      <a:pt x="2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8" name="Google Shape;1868;p16"/>
              <p:cNvSpPr/>
              <p:nvPr/>
            </p:nvSpPr>
            <p:spPr>
              <a:xfrm>
                <a:off x="8245738" y="2233591"/>
                <a:ext cx="37629" cy="12215"/>
              </a:xfrm>
              <a:custGeom>
                <a:avLst/>
                <a:gdLst/>
                <a:ahLst/>
                <a:cxnLst/>
                <a:rect l="l" t="t" r="r" b="b"/>
                <a:pathLst>
                  <a:path w="573" h="186" extrusionOk="0">
                    <a:moveTo>
                      <a:pt x="60" y="0"/>
                    </a:moveTo>
                    <a:cubicBezTo>
                      <a:pt x="16" y="0"/>
                      <a:pt x="0" y="63"/>
                      <a:pt x="47" y="78"/>
                    </a:cubicBezTo>
                    <a:cubicBezTo>
                      <a:pt x="193" y="117"/>
                      <a:pt x="342" y="159"/>
                      <a:pt x="491" y="185"/>
                    </a:cubicBezTo>
                    <a:cubicBezTo>
                      <a:pt x="493" y="186"/>
                      <a:pt x="495" y="186"/>
                      <a:pt x="497" y="186"/>
                    </a:cubicBezTo>
                    <a:cubicBezTo>
                      <a:pt x="551" y="186"/>
                      <a:pt x="573" y="107"/>
                      <a:pt x="517" y="91"/>
                    </a:cubicBezTo>
                    <a:cubicBezTo>
                      <a:pt x="371" y="53"/>
                      <a:pt x="215" y="30"/>
                      <a:pt x="66" y="1"/>
                    </a:cubicBezTo>
                    <a:cubicBezTo>
                      <a:pt x="64" y="0"/>
                      <a:pt x="62" y="0"/>
                      <a:pt x="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9" name="Google Shape;1869;p16"/>
              <p:cNvSpPr/>
              <p:nvPr/>
            </p:nvSpPr>
            <p:spPr>
              <a:xfrm>
                <a:off x="8302409" y="2246593"/>
                <a:ext cx="29814" cy="13331"/>
              </a:xfrm>
              <a:custGeom>
                <a:avLst/>
                <a:gdLst/>
                <a:ahLst/>
                <a:cxnLst/>
                <a:rect l="l" t="t" r="r" b="b"/>
                <a:pathLst>
                  <a:path w="454" h="203" extrusionOk="0">
                    <a:moveTo>
                      <a:pt x="56" y="0"/>
                    </a:moveTo>
                    <a:cubicBezTo>
                      <a:pt x="0" y="0"/>
                      <a:pt x="2" y="88"/>
                      <a:pt x="62" y="98"/>
                    </a:cubicBezTo>
                    <a:cubicBezTo>
                      <a:pt x="165" y="104"/>
                      <a:pt x="256" y="140"/>
                      <a:pt x="344" y="195"/>
                    </a:cubicBezTo>
                    <a:cubicBezTo>
                      <a:pt x="354" y="200"/>
                      <a:pt x="363" y="203"/>
                      <a:pt x="373" y="203"/>
                    </a:cubicBezTo>
                    <a:cubicBezTo>
                      <a:pt x="423" y="203"/>
                      <a:pt x="454" y="131"/>
                      <a:pt x="402" y="101"/>
                    </a:cubicBezTo>
                    <a:cubicBezTo>
                      <a:pt x="301" y="36"/>
                      <a:pt x="182" y="7"/>
                      <a:pt x="62" y="0"/>
                    </a:cubicBezTo>
                    <a:cubicBezTo>
                      <a:pt x="60" y="0"/>
                      <a:pt x="58" y="0"/>
                      <a:pt x="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0" name="Google Shape;1870;p16"/>
              <p:cNvSpPr/>
              <p:nvPr/>
            </p:nvSpPr>
            <p:spPr>
              <a:xfrm>
                <a:off x="8339774" y="2264455"/>
                <a:ext cx="32966" cy="21540"/>
              </a:xfrm>
              <a:custGeom>
                <a:avLst/>
                <a:gdLst/>
                <a:ahLst/>
                <a:cxnLst/>
                <a:rect l="l" t="t" r="r" b="b"/>
                <a:pathLst>
                  <a:path w="502" h="328" extrusionOk="0">
                    <a:moveTo>
                      <a:pt x="55" y="0"/>
                    </a:moveTo>
                    <a:cubicBezTo>
                      <a:pt x="11" y="0"/>
                      <a:pt x="1" y="74"/>
                      <a:pt x="47" y="91"/>
                    </a:cubicBezTo>
                    <a:cubicBezTo>
                      <a:pt x="179" y="143"/>
                      <a:pt x="273" y="221"/>
                      <a:pt x="380" y="311"/>
                    </a:cubicBezTo>
                    <a:cubicBezTo>
                      <a:pt x="392" y="323"/>
                      <a:pt x="405" y="327"/>
                      <a:pt x="418" y="327"/>
                    </a:cubicBezTo>
                    <a:cubicBezTo>
                      <a:pt x="462" y="327"/>
                      <a:pt x="501" y="273"/>
                      <a:pt x="461" y="230"/>
                    </a:cubicBezTo>
                    <a:cubicBezTo>
                      <a:pt x="358" y="124"/>
                      <a:pt x="209" y="49"/>
                      <a:pt x="73" y="4"/>
                    </a:cubicBezTo>
                    <a:cubicBezTo>
                      <a:pt x="66" y="1"/>
                      <a:pt x="60" y="0"/>
                      <a:pt x="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871" name="Google Shape;1871;p16"/>
            <p:cNvSpPr/>
            <p:nvPr/>
          </p:nvSpPr>
          <p:spPr>
            <a:xfrm rot="1928001">
              <a:off x="-208619" y="143756"/>
              <a:ext cx="766803" cy="785631"/>
            </a:xfrm>
            <a:custGeom>
              <a:avLst/>
              <a:gdLst/>
              <a:ahLst/>
              <a:cxnLst/>
              <a:rect l="l" t="t" r="r" b="b"/>
              <a:pathLst>
                <a:path w="6399" h="6556" extrusionOk="0">
                  <a:moveTo>
                    <a:pt x="4209" y="1"/>
                  </a:moveTo>
                  <a:cubicBezTo>
                    <a:pt x="4183" y="1"/>
                    <a:pt x="4161" y="15"/>
                    <a:pt x="4157" y="50"/>
                  </a:cubicBezTo>
                  <a:cubicBezTo>
                    <a:pt x="4034" y="948"/>
                    <a:pt x="3930" y="1851"/>
                    <a:pt x="3787" y="2749"/>
                  </a:cubicBezTo>
                  <a:cubicBezTo>
                    <a:pt x="3726" y="3134"/>
                    <a:pt x="3655" y="3523"/>
                    <a:pt x="3528" y="3892"/>
                  </a:cubicBezTo>
                  <a:cubicBezTo>
                    <a:pt x="3428" y="4194"/>
                    <a:pt x="3140" y="4929"/>
                    <a:pt x="2735" y="5071"/>
                  </a:cubicBezTo>
                  <a:cubicBezTo>
                    <a:pt x="2783" y="3656"/>
                    <a:pt x="2913" y="2243"/>
                    <a:pt x="2816" y="831"/>
                  </a:cubicBezTo>
                  <a:lnTo>
                    <a:pt x="2816" y="831"/>
                  </a:lnTo>
                  <a:cubicBezTo>
                    <a:pt x="2845" y="883"/>
                    <a:pt x="2867" y="935"/>
                    <a:pt x="2890" y="993"/>
                  </a:cubicBezTo>
                  <a:cubicBezTo>
                    <a:pt x="2900" y="1024"/>
                    <a:pt x="2927" y="1037"/>
                    <a:pt x="2953" y="1037"/>
                  </a:cubicBezTo>
                  <a:cubicBezTo>
                    <a:pt x="2993" y="1037"/>
                    <a:pt x="3033" y="1006"/>
                    <a:pt x="3013" y="957"/>
                  </a:cubicBezTo>
                  <a:cubicBezTo>
                    <a:pt x="2961" y="815"/>
                    <a:pt x="2893" y="698"/>
                    <a:pt x="2799" y="575"/>
                  </a:cubicBezTo>
                  <a:cubicBezTo>
                    <a:pt x="2797" y="540"/>
                    <a:pt x="2761" y="510"/>
                    <a:pt x="2726" y="510"/>
                  </a:cubicBezTo>
                  <a:cubicBezTo>
                    <a:pt x="2707" y="510"/>
                    <a:pt x="2688" y="519"/>
                    <a:pt x="2676" y="543"/>
                  </a:cubicBezTo>
                  <a:cubicBezTo>
                    <a:pt x="2589" y="724"/>
                    <a:pt x="2498" y="909"/>
                    <a:pt x="2414" y="1090"/>
                  </a:cubicBezTo>
                  <a:cubicBezTo>
                    <a:pt x="2390" y="1143"/>
                    <a:pt x="2433" y="1190"/>
                    <a:pt x="2475" y="1190"/>
                  </a:cubicBezTo>
                  <a:cubicBezTo>
                    <a:pt x="2495" y="1190"/>
                    <a:pt x="2515" y="1180"/>
                    <a:pt x="2527" y="1155"/>
                  </a:cubicBezTo>
                  <a:cubicBezTo>
                    <a:pt x="2579" y="1058"/>
                    <a:pt x="2637" y="960"/>
                    <a:pt x="2689" y="863"/>
                  </a:cubicBezTo>
                  <a:lnTo>
                    <a:pt x="2689" y="863"/>
                  </a:lnTo>
                  <a:cubicBezTo>
                    <a:pt x="2773" y="2269"/>
                    <a:pt x="2586" y="3682"/>
                    <a:pt x="2579" y="5091"/>
                  </a:cubicBezTo>
                  <a:cubicBezTo>
                    <a:pt x="2524" y="5088"/>
                    <a:pt x="2472" y="5075"/>
                    <a:pt x="2411" y="5046"/>
                  </a:cubicBezTo>
                  <a:cubicBezTo>
                    <a:pt x="2229" y="4958"/>
                    <a:pt x="2090" y="4650"/>
                    <a:pt x="1993" y="4479"/>
                  </a:cubicBezTo>
                  <a:cubicBezTo>
                    <a:pt x="1889" y="4297"/>
                    <a:pt x="1795" y="4109"/>
                    <a:pt x="1704" y="3921"/>
                  </a:cubicBezTo>
                  <a:cubicBezTo>
                    <a:pt x="1523" y="3526"/>
                    <a:pt x="1374" y="3118"/>
                    <a:pt x="1261" y="2700"/>
                  </a:cubicBezTo>
                  <a:cubicBezTo>
                    <a:pt x="1031" y="1855"/>
                    <a:pt x="950" y="980"/>
                    <a:pt x="995" y="105"/>
                  </a:cubicBezTo>
                  <a:cubicBezTo>
                    <a:pt x="997" y="86"/>
                    <a:pt x="981" y="76"/>
                    <a:pt x="965" y="76"/>
                  </a:cubicBezTo>
                  <a:cubicBezTo>
                    <a:pt x="949" y="76"/>
                    <a:pt x="932" y="86"/>
                    <a:pt x="930" y="105"/>
                  </a:cubicBezTo>
                  <a:cubicBezTo>
                    <a:pt x="833" y="1103"/>
                    <a:pt x="946" y="2107"/>
                    <a:pt x="1244" y="3063"/>
                  </a:cubicBezTo>
                  <a:cubicBezTo>
                    <a:pt x="1390" y="3523"/>
                    <a:pt x="1578" y="3970"/>
                    <a:pt x="1808" y="4394"/>
                  </a:cubicBezTo>
                  <a:cubicBezTo>
                    <a:pt x="1921" y="4605"/>
                    <a:pt x="2067" y="4942"/>
                    <a:pt x="2291" y="5114"/>
                  </a:cubicBezTo>
                  <a:cubicBezTo>
                    <a:pt x="1546" y="5084"/>
                    <a:pt x="794" y="5052"/>
                    <a:pt x="49" y="5016"/>
                  </a:cubicBezTo>
                  <a:cubicBezTo>
                    <a:pt x="48" y="5016"/>
                    <a:pt x="47" y="5016"/>
                    <a:pt x="46" y="5016"/>
                  </a:cubicBezTo>
                  <a:cubicBezTo>
                    <a:pt x="0" y="5016"/>
                    <a:pt x="1" y="5091"/>
                    <a:pt x="49" y="5094"/>
                  </a:cubicBezTo>
                  <a:cubicBezTo>
                    <a:pt x="891" y="5175"/>
                    <a:pt x="1740" y="5227"/>
                    <a:pt x="2586" y="5269"/>
                  </a:cubicBezTo>
                  <a:cubicBezTo>
                    <a:pt x="2589" y="5690"/>
                    <a:pt x="2608" y="6108"/>
                    <a:pt x="2663" y="6523"/>
                  </a:cubicBezTo>
                  <a:cubicBezTo>
                    <a:pt x="2665" y="6544"/>
                    <a:pt x="2683" y="6556"/>
                    <a:pt x="2699" y="6556"/>
                  </a:cubicBezTo>
                  <a:cubicBezTo>
                    <a:pt x="2715" y="6556"/>
                    <a:pt x="2730" y="6545"/>
                    <a:pt x="2728" y="6523"/>
                  </a:cubicBezTo>
                  <a:cubicBezTo>
                    <a:pt x="2715" y="6108"/>
                    <a:pt x="2718" y="5690"/>
                    <a:pt x="2731" y="5272"/>
                  </a:cubicBezTo>
                  <a:cubicBezTo>
                    <a:pt x="3836" y="5321"/>
                    <a:pt x="4941" y="5337"/>
                    <a:pt x="6049" y="5347"/>
                  </a:cubicBezTo>
                  <a:cubicBezTo>
                    <a:pt x="6026" y="5363"/>
                    <a:pt x="6007" y="5373"/>
                    <a:pt x="5987" y="5389"/>
                  </a:cubicBezTo>
                  <a:cubicBezTo>
                    <a:pt x="5880" y="5450"/>
                    <a:pt x="5777" y="5515"/>
                    <a:pt x="5666" y="5577"/>
                  </a:cubicBezTo>
                  <a:cubicBezTo>
                    <a:pt x="5605" y="5616"/>
                    <a:pt x="5644" y="5698"/>
                    <a:pt x="5704" y="5698"/>
                  </a:cubicBezTo>
                  <a:cubicBezTo>
                    <a:pt x="5713" y="5698"/>
                    <a:pt x="5724" y="5695"/>
                    <a:pt x="5734" y="5690"/>
                  </a:cubicBezTo>
                  <a:cubicBezTo>
                    <a:pt x="5854" y="5632"/>
                    <a:pt x="5961" y="5567"/>
                    <a:pt x="6068" y="5496"/>
                  </a:cubicBezTo>
                  <a:lnTo>
                    <a:pt x="6334" y="5337"/>
                  </a:lnTo>
                  <a:cubicBezTo>
                    <a:pt x="6373" y="5318"/>
                    <a:pt x="6376" y="5272"/>
                    <a:pt x="6356" y="5243"/>
                  </a:cubicBezTo>
                  <a:lnTo>
                    <a:pt x="6373" y="5227"/>
                  </a:lnTo>
                  <a:cubicBezTo>
                    <a:pt x="6399" y="5191"/>
                    <a:pt x="6399" y="5139"/>
                    <a:pt x="6360" y="5120"/>
                  </a:cubicBezTo>
                  <a:cubicBezTo>
                    <a:pt x="6204" y="5042"/>
                    <a:pt x="6052" y="4987"/>
                    <a:pt x="5880" y="4958"/>
                  </a:cubicBezTo>
                  <a:cubicBezTo>
                    <a:pt x="5875" y="4957"/>
                    <a:pt x="5871" y="4957"/>
                    <a:pt x="5866" y="4957"/>
                  </a:cubicBezTo>
                  <a:cubicBezTo>
                    <a:pt x="5793" y="4957"/>
                    <a:pt x="5768" y="5072"/>
                    <a:pt x="5845" y="5088"/>
                  </a:cubicBezTo>
                  <a:cubicBezTo>
                    <a:pt x="5974" y="5110"/>
                    <a:pt x="6091" y="5149"/>
                    <a:pt x="6214" y="5201"/>
                  </a:cubicBezTo>
                  <a:lnTo>
                    <a:pt x="6201" y="5214"/>
                  </a:lnTo>
                  <a:cubicBezTo>
                    <a:pt x="5090" y="5208"/>
                    <a:pt x="3985" y="5175"/>
                    <a:pt x="2880" y="5136"/>
                  </a:cubicBezTo>
                  <a:cubicBezTo>
                    <a:pt x="3039" y="5039"/>
                    <a:pt x="3169" y="4877"/>
                    <a:pt x="3266" y="4735"/>
                  </a:cubicBezTo>
                  <a:cubicBezTo>
                    <a:pt x="3538" y="4333"/>
                    <a:pt x="3700" y="3863"/>
                    <a:pt x="3804" y="3393"/>
                  </a:cubicBezTo>
                  <a:cubicBezTo>
                    <a:pt x="4050" y="2311"/>
                    <a:pt x="4134" y="1184"/>
                    <a:pt x="4286" y="86"/>
                  </a:cubicBezTo>
                  <a:cubicBezTo>
                    <a:pt x="4292" y="35"/>
                    <a:pt x="4247" y="1"/>
                    <a:pt x="42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2323906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" name="Google Shape;1873;p17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4" name="Google Shape;1874;p1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875" name="Google Shape;1875;p17"/>
          <p:cNvGrpSpPr/>
          <p:nvPr/>
        </p:nvGrpSpPr>
        <p:grpSpPr>
          <a:xfrm>
            <a:off x="106962" y="-474058"/>
            <a:ext cx="12204268" cy="7640015"/>
            <a:chOff x="80221" y="-355544"/>
            <a:chExt cx="9153201" cy="5730011"/>
          </a:xfrm>
        </p:grpSpPr>
        <p:grpSp>
          <p:nvGrpSpPr>
            <p:cNvPr id="1876" name="Google Shape;1876;p17"/>
            <p:cNvGrpSpPr/>
            <p:nvPr/>
          </p:nvGrpSpPr>
          <p:grpSpPr>
            <a:xfrm rot="-1383256">
              <a:off x="7246242" y="-133684"/>
              <a:ext cx="1205862" cy="356849"/>
              <a:chOff x="5813594" y="2813041"/>
              <a:chExt cx="591605" cy="175073"/>
            </a:xfrm>
          </p:grpSpPr>
          <p:sp>
            <p:nvSpPr>
              <p:cNvPr id="1877" name="Google Shape;1877;p17"/>
              <p:cNvSpPr/>
              <p:nvPr/>
            </p:nvSpPr>
            <p:spPr>
              <a:xfrm>
                <a:off x="5813594" y="2829983"/>
                <a:ext cx="54112" cy="116367"/>
              </a:xfrm>
              <a:custGeom>
                <a:avLst/>
                <a:gdLst/>
                <a:ahLst/>
                <a:cxnLst/>
                <a:rect l="l" t="t" r="r" b="b"/>
                <a:pathLst>
                  <a:path w="824" h="1772" extrusionOk="0">
                    <a:moveTo>
                      <a:pt x="221" y="100"/>
                    </a:moveTo>
                    <a:cubicBezTo>
                      <a:pt x="467" y="100"/>
                      <a:pt x="684" y="268"/>
                      <a:pt x="697" y="534"/>
                    </a:cubicBezTo>
                    <a:cubicBezTo>
                      <a:pt x="707" y="793"/>
                      <a:pt x="438" y="825"/>
                      <a:pt x="214" y="825"/>
                    </a:cubicBezTo>
                    <a:cubicBezTo>
                      <a:pt x="208" y="586"/>
                      <a:pt x="208" y="343"/>
                      <a:pt x="221" y="100"/>
                    </a:cubicBezTo>
                    <a:close/>
                    <a:moveTo>
                      <a:pt x="163" y="0"/>
                    </a:moveTo>
                    <a:cubicBezTo>
                      <a:pt x="141" y="0"/>
                      <a:pt x="120" y="9"/>
                      <a:pt x="110" y="28"/>
                    </a:cubicBezTo>
                    <a:cubicBezTo>
                      <a:pt x="78" y="41"/>
                      <a:pt x="81" y="77"/>
                      <a:pt x="104" y="93"/>
                    </a:cubicBezTo>
                    <a:cubicBezTo>
                      <a:pt x="91" y="336"/>
                      <a:pt x="91" y="579"/>
                      <a:pt x="107" y="822"/>
                    </a:cubicBezTo>
                    <a:lnTo>
                      <a:pt x="81" y="822"/>
                    </a:lnTo>
                    <a:cubicBezTo>
                      <a:pt x="80" y="822"/>
                      <a:pt x="79" y="822"/>
                      <a:pt x="78" y="822"/>
                    </a:cubicBezTo>
                    <a:cubicBezTo>
                      <a:pt x="0" y="822"/>
                      <a:pt x="1" y="948"/>
                      <a:pt x="81" y="952"/>
                    </a:cubicBezTo>
                    <a:lnTo>
                      <a:pt x="114" y="952"/>
                    </a:lnTo>
                    <a:cubicBezTo>
                      <a:pt x="133" y="1217"/>
                      <a:pt x="166" y="1483"/>
                      <a:pt x="224" y="1745"/>
                    </a:cubicBezTo>
                    <a:cubicBezTo>
                      <a:pt x="228" y="1763"/>
                      <a:pt x="244" y="1771"/>
                      <a:pt x="260" y="1771"/>
                    </a:cubicBezTo>
                    <a:cubicBezTo>
                      <a:pt x="279" y="1771"/>
                      <a:pt x="297" y="1759"/>
                      <a:pt x="292" y="1736"/>
                    </a:cubicBezTo>
                    <a:cubicBezTo>
                      <a:pt x="260" y="1473"/>
                      <a:pt x="240" y="1214"/>
                      <a:pt x="227" y="952"/>
                    </a:cubicBezTo>
                    <a:cubicBezTo>
                      <a:pt x="379" y="952"/>
                      <a:pt x="548" y="939"/>
                      <a:pt x="671" y="874"/>
                    </a:cubicBezTo>
                    <a:cubicBezTo>
                      <a:pt x="791" y="803"/>
                      <a:pt x="823" y="641"/>
                      <a:pt x="810" y="501"/>
                    </a:cubicBezTo>
                    <a:cubicBezTo>
                      <a:pt x="780" y="210"/>
                      <a:pt x="533" y="9"/>
                      <a:pt x="260" y="9"/>
                    </a:cubicBezTo>
                    <a:cubicBezTo>
                      <a:pt x="241" y="9"/>
                      <a:pt x="223" y="10"/>
                      <a:pt x="204" y="12"/>
                    </a:cubicBezTo>
                    <a:cubicBezTo>
                      <a:pt x="193" y="4"/>
                      <a:pt x="178" y="0"/>
                      <a:pt x="1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8" name="Google Shape;1878;p17"/>
              <p:cNvSpPr/>
              <p:nvPr/>
            </p:nvSpPr>
            <p:spPr>
              <a:xfrm>
                <a:off x="5863567" y="2897949"/>
                <a:ext cx="41963" cy="788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120" extrusionOk="0">
                    <a:moveTo>
                      <a:pt x="577" y="1"/>
                    </a:moveTo>
                    <a:cubicBezTo>
                      <a:pt x="576" y="1"/>
                      <a:pt x="575" y="1"/>
                      <a:pt x="574" y="1"/>
                    </a:cubicBezTo>
                    <a:cubicBezTo>
                      <a:pt x="402" y="11"/>
                      <a:pt x="227" y="17"/>
                      <a:pt x="59" y="33"/>
                    </a:cubicBezTo>
                    <a:cubicBezTo>
                      <a:pt x="7" y="36"/>
                      <a:pt x="1" y="117"/>
                      <a:pt x="59" y="117"/>
                    </a:cubicBezTo>
                    <a:cubicBezTo>
                      <a:pt x="98" y="119"/>
                      <a:pt x="138" y="120"/>
                      <a:pt x="177" y="120"/>
                    </a:cubicBezTo>
                    <a:cubicBezTo>
                      <a:pt x="309" y="120"/>
                      <a:pt x="442" y="113"/>
                      <a:pt x="574" y="108"/>
                    </a:cubicBezTo>
                    <a:cubicBezTo>
                      <a:pt x="638" y="101"/>
                      <a:pt x="639" y="1"/>
                      <a:pt x="5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9" name="Google Shape;1879;p17"/>
              <p:cNvSpPr/>
              <p:nvPr/>
            </p:nvSpPr>
            <p:spPr>
              <a:xfrm>
                <a:off x="5863567" y="2884356"/>
                <a:ext cx="43277" cy="7224"/>
              </a:xfrm>
              <a:custGeom>
                <a:avLst/>
                <a:gdLst/>
                <a:ahLst/>
                <a:cxnLst/>
                <a:rect l="l" t="t" r="r" b="b"/>
                <a:pathLst>
                  <a:path w="659" h="110" extrusionOk="0">
                    <a:moveTo>
                      <a:pt x="593" y="1"/>
                    </a:moveTo>
                    <a:cubicBezTo>
                      <a:pt x="452" y="6"/>
                      <a:pt x="313" y="17"/>
                      <a:pt x="174" y="17"/>
                    </a:cubicBezTo>
                    <a:cubicBezTo>
                      <a:pt x="135" y="17"/>
                      <a:pt x="95" y="16"/>
                      <a:pt x="56" y="13"/>
                    </a:cubicBezTo>
                    <a:cubicBezTo>
                      <a:pt x="1" y="13"/>
                      <a:pt x="1" y="94"/>
                      <a:pt x="56" y="98"/>
                    </a:cubicBezTo>
                    <a:cubicBezTo>
                      <a:pt x="150" y="104"/>
                      <a:pt x="248" y="109"/>
                      <a:pt x="345" y="109"/>
                    </a:cubicBezTo>
                    <a:cubicBezTo>
                      <a:pt x="433" y="109"/>
                      <a:pt x="521" y="105"/>
                      <a:pt x="606" y="94"/>
                    </a:cubicBezTo>
                    <a:cubicBezTo>
                      <a:pt x="658" y="88"/>
                      <a:pt x="645" y="1"/>
                      <a:pt x="5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0" name="Google Shape;1880;p17"/>
              <p:cNvSpPr/>
              <p:nvPr/>
            </p:nvSpPr>
            <p:spPr>
              <a:xfrm>
                <a:off x="5923653" y="2878118"/>
                <a:ext cx="51682" cy="43145"/>
              </a:xfrm>
              <a:custGeom>
                <a:avLst/>
                <a:gdLst/>
                <a:ahLst/>
                <a:cxnLst/>
                <a:rect l="l" t="t" r="r" b="b"/>
                <a:pathLst>
                  <a:path w="787" h="657" extrusionOk="0">
                    <a:moveTo>
                      <a:pt x="62" y="1"/>
                    </a:moveTo>
                    <a:cubicBezTo>
                      <a:pt x="45" y="1"/>
                      <a:pt x="27" y="13"/>
                      <a:pt x="25" y="37"/>
                    </a:cubicBezTo>
                    <a:cubicBezTo>
                      <a:pt x="9" y="215"/>
                      <a:pt x="19" y="387"/>
                      <a:pt x="2" y="565"/>
                    </a:cubicBezTo>
                    <a:cubicBezTo>
                      <a:pt x="1" y="600"/>
                      <a:pt x="33" y="620"/>
                      <a:pt x="63" y="620"/>
                    </a:cubicBezTo>
                    <a:cubicBezTo>
                      <a:pt x="86" y="620"/>
                      <a:pt x="108" y="608"/>
                      <a:pt x="113" y="581"/>
                    </a:cubicBezTo>
                    <a:cubicBezTo>
                      <a:pt x="132" y="458"/>
                      <a:pt x="161" y="338"/>
                      <a:pt x="229" y="235"/>
                    </a:cubicBezTo>
                    <a:cubicBezTo>
                      <a:pt x="254" y="192"/>
                      <a:pt x="270" y="172"/>
                      <a:pt x="284" y="172"/>
                    </a:cubicBezTo>
                    <a:cubicBezTo>
                      <a:pt x="300" y="172"/>
                      <a:pt x="313" y="197"/>
                      <a:pt x="330" y="241"/>
                    </a:cubicBezTo>
                    <a:cubicBezTo>
                      <a:pt x="359" y="313"/>
                      <a:pt x="349" y="403"/>
                      <a:pt x="356" y="478"/>
                    </a:cubicBezTo>
                    <a:cubicBezTo>
                      <a:pt x="356" y="519"/>
                      <a:pt x="386" y="540"/>
                      <a:pt x="417" y="540"/>
                    </a:cubicBezTo>
                    <a:cubicBezTo>
                      <a:pt x="449" y="540"/>
                      <a:pt x="482" y="519"/>
                      <a:pt x="485" y="478"/>
                    </a:cubicBezTo>
                    <a:cubicBezTo>
                      <a:pt x="485" y="413"/>
                      <a:pt x="495" y="345"/>
                      <a:pt x="524" y="283"/>
                    </a:cubicBezTo>
                    <a:cubicBezTo>
                      <a:pt x="539" y="250"/>
                      <a:pt x="586" y="168"/>
                      <a:pt x="623" y="168"/>
                    </a:cubicBezTo>
                    <a:cubicBezTo>
                      <a:pt x="633" y="168"/>
                      <a:pt x="643" y="174"/>
                      <a:pt x="650" y="189"/>
                    </a:cubicBezTo>
                    <a:cubicBezTo>
                      <a:pt x="670" y="225"/>
                      <a:pt x="637" y="335"/>
                      <a:pt x="637" y="377"/>
                    </a:cubicBezTo>
                    <a:cubicBezTo>
                      <a:pt x="634" y="449"/>
                      <a:pt x="624" y="523"/>
                      <a:pt x="624" y="594"/>
                    </a:cubicBezTo>
                    <a:cubicBezTo>
                      <a:pt x="624" y="633"/>
                      <a:pt x="661" y="657"/>
                      <a:pt x="694" y="657"/>
                    </a:cubicBezTo>
                    <a:cubicBezTo>
                      <a:pt x="720" y="657"/>
                      <a:pt x="743" y="643"/>
                      <a:pt x="748" y="611"/>
                    </a:cubicBezTo>
                    <a:cubicBezTo>
                      <a:pt x="767" y="481"/>
                      <a:pt x="786" y="322"/>
                      <a:pt x="780" y="183"/>
                    </a:cubicBezTo>
                    <a:cubicBezTo>
                      <a:pt x="777" y="105"/>
                      <a:pt x="744" y="21"/>
                      <a:pt x="663" y="8"/>
                    </a:cubicBezTo>
                    <a:cubicBezTo>
                      <a:pt x="655" y="7"/>
                      <a:pt x="647" y="6"/>
                      <a:pt x="639" y="6"/>
                    </a:cubicBezTo>
                    <a:cubicBezTo>
                      <a:pt x="552" y="6"/>
                      <a:pt x="491" y="71"/>
                      <a:pt x="443" y="157"/>
                    </a:cubicBezTo>
                    <a:cubicBezTo>
                      <a:pt x="418" y="82"/>
                      <a:pt x="376" y="19"/>
                      <a:pt x="304" y="19"/>
                    </a:cubicBezTo>
                    <a:cubicBezTo>
                      <a:pt x="291" y="19"/>
                      <a:pt x="279" y="21"/>
                      <a:pt x="265" y="24"/>
                    </a:cubicBezTo>
                    <a:cubicBezTo>
                      <a:pt x="197" y="40"/>
                      <a:pt x="142" y="102"/>
                      <a:pt x="103" y="173"/>
                    </a:cubicBezTo>
                    <a:cubicBezTo>
                      <a:pt x="103" y="128"/>
                      <a:pt x="100" y="86"/>
                      <a:pt x="100" y="37"/>
                    </a:cubicBezTo>
                    <a:cubicBezTo>
                      <a:pt x="98" y="13"/>
                      <a:pt x="80" y="1"/>
                      <a:pt x="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1" name="Google Shape;1881;p17"/>
              <p:cNvSpPr/>
              <p:nvPr/>
            </p:nvSpPr>
            <p:spPr>
              <a:xfrm>
                <a:off x="5985250" y="2900510"/>
                <a:ext cx="8997" cy="8997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37" extrusionOk="0">
                    <a:moveTo>
                      <a:pt x="64" y="0"/>
                    </a:moveTo>
                    <a:cubicBezTo>
                      <a:pt x="41" y="0"/>
                      <a:pt x="19" y="13"/>
                      <a:pt x="10" y="43"/>
                    </a:cubicBezTo>
                    <a:cubicBezTo>
                      <a:pt x="1" y="75"/>
                      <a:pt x="7" y="95"/>
                      <a:pt x="27" y="121"/>
                    </a:cubicBezTo>
                    <a:cubicBezTo>
                      <a:pt x="36" y="130"/>
                      <a:pt x="52" y="136"/>
                      <a:pt x="67" y="136"/>
                    </a:cubicBezTo>
                    <a:cubicBezTo>
                      <a:pt x="78" y="136"/>
                      <a:pt x="89" y="134"/>
                      <a:pt x="98" y="127"/>
                    </a:cubicBezTo>
                    <a:cubicBezTo>
                      <a:pt x="121" y="108"/>
                      <a:pt x="137" y="91"/>
                      <a:pt x="134" y="59"/>
                    </a:cubicBezTo>
                    <a:cubicBezTo>
                      <a:pt x="126" y="22"/>
                      <a:pt x="94" y="0"/>
                      <a:pt x="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2" name="Google Shape;1882;p17"/>
              <p:cNvSpPr/>
              <p:nvPr/>
            </p:nvSpPr>
            <p:spPr>
              <a:xfrm>
                <a:off x="5992933" y="2835631"/>
                <a:ext cx="67049" cy="93120"/>
              </a:xfrm>
              <a:custGeom>
                <a:avLst/>
                <a:gdLst/>
                <a:ahLst/>
                <a:cxnLst/>
                <a:rect l="l" t="t" r="r" b="b"/>
                <a:pathLst>
                  <a:path w="1021" h="1418" extrusionOk="0">
                    <a:moveTo>
                      <a:pt x="952" y="1"/>
                    </a:moveTo>
                    <a:cubicBezTo>
                      <a:pt x="929" y="1"/>
                      <a:pt x="905" y="14"/>
                      <a:pt x="894" y="43"/>
                    </a:cubicBezTo>
                    <a:cubicBezTo>
                      <a:pt x="778" y="419"/>
                      <a:pt x="719" y="824"/>
                      <a:pt x="694" y="1222"/>
                    </a:cubicBezTo>
                    <a:cubicBezTo>
                      <a:pt x="431" y="940"/>
                      <a:pt x="379" y="516"/>
                      <a:pt x="94" y="250"/>
                    </a:cubicBezTo>
                    <a:cubicBezTo>
                      <a:pt x="85" y="241"/>
                      <a:pt x="74" y="238"/>
                      <a:pt x="64" y="238"/>
                    </a:cubicBezTo>
                    <a:cubicBezTo>
                      <a:pt x="30" y="238"/>
                      <a:pt x="0" y="282"/>
                      <a:pt x="33" y="312"/>
                    </a:cubicBezTo>
                    <a:cubicBezTo>
                      <a:pt x="347" y="616"/>
                      <a:pt x="370" y="1102"/>
                      <a:pt x="703" y="1400"/>
                    </a:cubicBezTo>
                    <a:cubicBezTo>
                      <a:pt x="717" y="1412"/>
                      <a:pt x="733" y="1417"/>
                      <a:pt x="747" y="1417"/>
                    </a:cubicBezTo>
                    <a:cubicBezTo>
                      <a:pt x="778" y="1417"/>
                      <a:pt x="806" y="1394"/>
                      <a:pt x="810" y="1355"/>
                    </a:cubicBezTo>
                    <a:cubicBezTo>
                      <a:pt x="843" y="917"/>
                      <a:pt x="930" y="506"/>
                      <a:pt x="1011" y="75"/>
                    </a:cubicBezTo>
                    <a:cubicBezTo>
                      <a:pt x="1021" y="29"/>
                      <a:pt x="987" y="1"/>
                      <a:pt x="9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3" name="Google Shape;1883;p17"/>
              <p:cNvSpPr/>
              <p:nvPr/>
            </p:nvSpPr>
            <p:spPr>
              <a:xfrm>
                <a:off x="6095178" y="2849158"/>
                <a:ext cx="53258" cy="63569"/>
              </a:xfrm>
              <a:custGeom>
                <a:avLst/>
                <a:gdLst/>
                <a:ahLst/>
                <a:cxnLst/>
                <a:rect l="l" t="t" r="r" b="b"/>
                <a:pathLst>
                  <a:path w="811" h="968" extrusionOk="0">
                    <a:moveTo>
                      <a:pt x="389" y="0"/>
                    </a:moveTo>
                    <a:cubicBezTo>
                      <a:pt x="377" y="0"/>
                      <a:pt x="367" y="7"/>
                      <a:pt x="364" y="25"/>
                    </a:cubicBezTo>
                    <a:cubicBezTo>
                      <a:pt x="361" y="44"/>
                      <a:pt x="361" y="60"/>
                      <a:pt x="358" y="80"/>
                    </a:cubicBezTo>
                    <a:cubicBezTo>
                      <a:pt x="248" y="106"/>
                      <a:pt x="144" y="138"/>
                      <a:pt x="40" y="170"/>
                    </a:cubicBezTo>
                    <a:cubicBezTo>
                      <a:pt x="0" y="180"/>
                      <a:pt x="16" y="239"/>
                      <a:pt x="57" y="239"/>
                    </a:cubicBezTo>
                    <a:cubicBezTo>
                      <a:pt x="59" y="239"/>
                      <a:pt x="61" y="239"/>
                      <a:pt x="63" y="238"/>
                    </a:cubicBezTo>
                    <a:cubicBezTo>
                      <a:pt x="154" y="219"/>
                      <a:pt x="251" y="203"/>
                      <a:pt x="345" y="190"/>
                    </a:cubicBezTo>
                    <a:lnTo>
                      <a:pt x="345" y="190"/>
                    </a:lnTo>
                    <a:cubicBezTo>
                      <a:pt x="326" y="430"/>
                      <a:pt x="332" y="676"/>
                      <a:pt x="342" y="909"/>
                    </a:cubicBezTo>
                    <a:cubicBezTo>
                      <a:pt x="343" y="948"/>
                      <a:pt x="375" y="967"/>
                      <a:pt x="405" y="967"/>
                    </a:cubicBezTo>
                    <a:cubicBezTo>
                      <a:pt x="436" y="967"/>
                      <a:pt x="465" y="948"/>
                      <a:pt x="462" y="909"/>
                    </a:cubicBezTo>
                    <a:cubicBezTo>
                      <a:pt x="445" y="666"/>
                      <a:pt x="445" y="420"/>
                      <a:pt x="436" y="174"/>
                    </a:cubicBezTo>
                    <a:cubicBezTo>
                      <a:pt x="543" y="157"/>
                      <a:pt x="653" y="145"/>
                      <a:pt x="760" y="125"/>
                    </a:cubicBezTo>
                    <a:cubicBezTo>
                      <a:pt x="810" y="116"/>
                      <a:pt x="799" y="31"/>
                      <a:pt x="749" y="31"/>
                    </a:cubicBezTo>
                    <a:cubicBezTo>
                      <a:pt x="749" y="31"/>
                      <a:pt x="748" y="31"/>
                      <a:pt x="747" y="31"/>
                    </a:cubicBezTo>
                    <a:cubicBezTo>
                      <a:pt x="646" y="31"/>
                      <a:pt x="543" y="44"/>
                      <a:pt x="442" y="64"/>
                    </a:cubicBezTo>
                    <a:cubicBezTo>
                      <a:pt x="439" y="57"/>
                      <a:pt x="436" y="44"/>
                      <a:pt x="426" y="25"/>
                    </a:cubicBezTo>
                    <a:cubicBezTo>
                      <a:pt x="419" y="10"/>
                      <a:pt x="403" y="0"/>
                      <a:pt x="3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4" name="Google Shape;1884;p17"/>
              <p:cNvSpPr/>
              <p:nvPr/>
            </p:nvSpPr>
            <p:spPr>
              <a:xfrm>
                <a:off x="6137993" y="2885341"/>
                <a:ext cx="33689" cy="8143"/>
              </a:xfrm>
              <a:custGeom>
                <a:avLst/>
                <a:gdLst/>
                <a:ahLst/>
                <a:cxnLst/>
                <a:rect l="l" t="t" r="r" b="b"/>
                <a:pathLst>
                  <a:path w="513" h="124" extrusionOk="0">
                    <a:moveTo>
                      <a:pt x="54" y="1"/>
                    </a:moveTo>
                    <a:cubicBezTo>
                      <a:pt x="15" y="1"/>
                      <a:pt x="0" y="61"/>
                      <a:pt x="43" y="73"/>
                    </a:cubicBezTo>
                    <a:cubicBezTo>
                      <a:pt x="154" y="101"/>
                      <a:pt x="279" y="124"/>
                      <a:pt x="396" y="124"/>
                    </a:cubicBezTo>
                    <a:cubicBezTo>
                      <a:pt x="415" y="124"/>
                      <a:pt x="435" y="123"/>
                      <a:pt x="454" y="122"/>
                    </a:cubicBezTo>
                    <a:cubicBezTo>
                      <a:pt x="513" y="122"/>
                      <a:pt x="513" y="34"/>
                      <a:pt x="454" y="34"/>
                    </a:cubicBezTo>
                    <a:cubicBezTo>
                      <a:pt x="321" y="34"/>
                      <a:pt x="195" y="34"/>
                      <a:pt x="62" y="2"/>
                    </a:cubicBezTo>
                    <a:cubicBezTo>
                      <a:pt x="59" y="1"/>
                      <a:pt x="56" y="1"/>
                      <a:pt x="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5" name="Google Shape;1885;p17"/>
              <p:cNvSpPr/>
              <p:nvPr/>
            </p:nvSpPr>
            <p:spPr>
              <a:xfrm>
                <a:off x="6142130" y="2872799"/>
                <a:ext cx="40190" cy="6961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06" extrusionOk="0">
                    <a:moveTo>
                      <a:pt x="394" y="1"/>
                    </a:moveTo>
                    <a:cubicBezTo>
                      <a:pt x="276" y="1"/>
                      <a:pt x="156" y="13"/>
                      <a:pt x="41" y="31"/>
                    </a:cubicBezTo>
                    <a:cubicBezTo>
                      <a:pt x="0" y="40"/>
                      <a:pt x="9" y="105"/>
                      <a:pt x="45" y="105"/>
                    </a:cubicBezTo>
                    <a:cubicBezTo>
                      <a:pt x="46" y="105"/>
                      <a:pt x="47" y="105"/>
                      <a:pt x="48" y="105"/>
                    </a:cubicBezTo>
                    <a:cubicBezTo>
                      <a:pt x="113" y="101"/>
                      <a:pt x="177" y="100"/>
                      <a:pt x="241" y="100"/>
                    </a:cubicBezTo>
                    <a:cubicBezTo>
                      <a:pt x="341" y="100"/>
                      <a:pt x="441" y="103"/>
                      <a:pt x="544" y="105"/>
                    </a:cubicBezTo>
                    <a:cubicBezTo>
                      <a:pt x="545" y="105"/>
                      <a:pt x="546" y="105"/>
                      <a:pt x="547" y="105"/>
                    </a:cubicBezTo>
                    <a:cubicBezTo>
                      <a:pt x="612" y="105"/>
                      <a:pt x="610" y="14"/>
                      <a:pt x="547" y="8"/>
                    </a:cubicBezTo>
                    <a:cubicBezTo>
                      <a:pt x="497" y="3"/>
                      <a:pt x="446" y="1"/>
                      <a:pt x="3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6" name="Google Shape;1886;p17"/>
              <p:cNvSpPr/>
              <p:nvPr/>
            </p:nvSpPr>
            <p:spPr>
              <a:xfrm>
                <a:off x="6174570" y="2848567"/>
                <a:ext cx="60745" cy="64160"/>
              </a:xfrm>
              <a:custGeom>
                <a:avLst/>
                <a:gdLst/>
                <a:ahLst/>
                <a:cxnLst/>
                <a:rect l="l" t="t" r="r" b="b"/>
                <a:pathLst>
                  <a:path w="925" h="977" extrusionOk="0">
                    <a:moveTo>
                      <a:pt x="412" y="1"/>
                    </a:moveTo>
                    <a:cubicBezTo>
                      <a:pt x="271" y="1"/>
                      <a:pt x="108" y="113"/>
                      <a:pt x="20" y="205"/>
                    </a:cubicBezTo>
                    <a:cubicBezTo>
                      <a:pt x="0" y="228"/>
                      <a:pt x="19" y="255"/>
                      <a:pt x="41" y="255"/>
                    </a:cubicBezTo>
                    <a:cubicBezTo>
                      <a:pt x="47" y="255"/>
                      <a:pt x="53" y="253"/>
                      <a:pt x="59" y="247"/>
                    </a:cubicBezTo>
                    <a:cubicBezTo>
                      <a:pt x="124" y="189"/>
                      <a:pt x="237" y="98"/>
                      <a:pt x="331" y="98"/>
                    </a:cubicBezTo>
                    <a:cubicBezTo>
                      <a:pt x="626" y="98"/>
                      <a:pt x="542" y="319"/>
                      <a:pt x="487" y="455"/>
                    </a:cubicBezTo>
                    <a:cubicBezTo>
                      <a:pt x="425" y="604"/>
                      <a:pt x="344" y="746"/>
                      <a:pt x="254" y="879"/>
                    </a:cubicBezTo>
                    <a:cubicBezTo>
                      <a:pt x="231" y="914"/>
                      <a:pt x="262" y="977"/>
                      <a:pt x="308" y="977"/>
                    </a:cubicBezTo>
                    <a:cubicBezTo>
                      <a:pt x="310" y="977"/>
                      <a:pt x="311" y="976"/>
                      <a:pt x="312" y="976"/>
                    </a:cubicBezTo>
                    <a:cubicBezTo>
                      <a:pt x="450" y="964"/>
                      <a:pt x="586" y="959"/>
                      <a:pt x="723" y="959"/>
                    </a:cubicBezTo>
                    <a:cubicBezTo>
                      <a:pt x="763" y="959"/>
                      <a:pt x="803" y="959"/>
                      <a:pt x="843" y="960"/>
                    </a:cubicBezTo>
                    <a:cubicBezTo>
                      <a:pt x="844" y="960"/>
                      <a:pt x="845" y="960"/>
                      <a:pt x="846" y="960"/>
                    </a:cubicBezTo>
                    <a:cubicBezTo>
                      <a:pt x="924" y="960"/>
                      <a:pt x="923" y="837"/>
                      <a:pt x="837" y="834"/>
                    </a:cubicBezTo>
                    <a:cubicBezTo>
                      <a:pt x="776" y="831"/>
                      <a:pt x="714" y="829"/>
                      <a:pt x="652" y="829"/>
                    </a:cubicBezTo>
                    <a:cubicBezTo>
                      <a:pt x="577" y="829"/>
                      <a:pt x="502" y="832"/>
                      <a:pt x="429" y="837"/>
                    </a:cubicBezTo>
                    <a:cubicBezTo>
                      <a:pt x="558" y="623"/>
                      <a:pt x="736" y="312"/>
                      <a:pt x="600" y="105"/>
                    </a:cubicBezTo>
                    <a:cubicBezTo>
                      <a:pt x="551" y="30"/>
                      <a:pt x="484" y="1"/>
                      <a:pt x="4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7" name="Google Shape;1887;p17"/>
              <p:cNvSpPr/>
              <p:nvPr/>
            </p:nvSpPr>
            <p:spPr>
              <a:xfrm>
                <a:off x="6236430" y="2854412"/>
                <a:ext cx="56870" cy="48924"/>
              </a:xfrm>
              <a:custGeom>
                <a:avLst/>
                <a:gdLst/>
                <a:ahLst/>
                <a:cxnLst/>
                <a:rect l="l" t="t" r="r" b="b"/>
                <a:pathLst>
                  <a:path w="866" h="745" extrusionOk="0">
                    <a:moveTo>
                      <a:pt x="277" y="0"/>
                    </a:moveTo>
                    <a:cubicBezTo>
                      <a:pt x="155" y="0"/>
                      <a:pt x="62" y="104"/>
                      <a:pt x="11" y="207"/>
                    </a:cubicBezTo>
                    <a:cubicBezTo>
                      <a:pt x="0" y="232"/>
                      <a:pt x="20" y="255"/>
                      <a:pt x="42" y="255"/>
                    </a:cubicBezTo>
                    <a:cubicBezTo>
                      <a:pt x="52" y="255"/>
                      <a:pt x="62" y="250"/>
                      <a:pt x="70" y="239"/>
                    </a:cubicBezTo>
                    <a:cubicBezTo>
                      <a:pt x="110" y="181"/>
                      <a:pt x="176" y="93"/>
                      <a:pt x="255" y="93"/>
                    </a:cubicBezTo>
                    <a:cubicBezTo>
                      <a:pt x="259" y="93"/>
                      <a:pt x="263" y="93"/>
                      <a:pt x="267" y="94"/>
                    </a:cubicBezTo>
                    <a:cubicBezTo>
                      <a:pt x="290" y="94"/>
                      <a:pt x="306" y="100"/>
                      <a:pt x="316" y="110"/>
                    </a:cubicBezTo>
                    <a:cubicBezTo>
                      <a:pt x="248" y="269"/>
                      <a:pt x="212" y="479"/>
                      <a:pt x="241" y="644"/>
                    </a:cubicBezTo>
                    <a:cubicBezTo>
                      <a:pt x="244" y="668"/>
                      <a:pt x="260" y="678"/>
                      <a:pt x="278" y="678"/>
                    </a:cubicBezTo>
                    <a:cubicBezTo>
                      <a:pt x="303" y="678"/>
                      <a:pt x="330" y="659"/>
                      <a:pt x="332" y="631"/>
                    </a:cubicBezTo>
                    <a:cubicBezTo>
                      <a:pt x="342" y="550"/>
                      <a:pt x="332" y="469"/>
                      <a:pt x="342" y="388"/>
                    </a:cubicBezTo>
                    <a:cubicBezTo>
                      <a:pt x="348" y="311"/>
                      <a:pt x="361" y="239"/>
                      <a:pt x="374" y="162"/>
                    </a:cubicBezTo>
                    <a:cubicBezTo>
                      <a:pt x="381" y="175"/>
                      <a:pt x="394" y="188"/>
                      <a:pt x="403" y="197"/>
                    </a:cubicBezTo>
                    <a:cubicBezTo>
                      <a:pt x="436" y="230"/>
                      <a:pt x="468" y="259"/>
                      <a:pt x="507" y="275"/>
                    </a:cubicBezTo>
                    <a:cubicBezTo>
                      <a:pt x="497" y="418"/>
                      <a:pt x="491" y="560"/>
                      <a:pt x="494" y="696"/>
                    </a:cubicBezTo>
                    <a:cubicBezTo>
                      <a:pt x="494" y="729"/>
                      <a:pt x="520" y="745"/>
                      <a:pt x="546" y="745"/>
                    </a:cubicBezTo>
                    <a:cubicBezTo>
                      <a:pt x="572" y="745"/>
                      <a:pt x="598" y="729"/>
                      <a:pt x="598" y="696"/>
                    </a:cubicBezTo>
                    <a:cubicBezTo>
                      <a:pt x="601" y="563"/>
                      <a:pt x="598" y="431"/>
                      <a:pt x="585" y="295"/>
                    </a:cubicBezTo>
                    <a:lnTo>
                      <a:pt x="585" y="295"/>
                    </a:lnTo>
                    <a:cubicBezTo>
                      <a:pt x="599" y="297"/>
                      <a:pt x="614" y="298"/>
                      <a:pt x="628" y="298"/>
                    </a:cubicBezTo>
                    <a:cubicBezTo>
                      <a:pt x="708" y="298"/>
                      <a:pt x="788" y="267"/>
                      <a:pt x="834" y="204"/>
                    </a:cubicBezTo>
                    <a:cubicBezTo>
                      <a:pt x="865" y="170"/>
                      <a:pt x="842" y="111"/>
                      <a:pt x="807" y="111"/>
                    </a:cubicBezTo>
                    <a:cubicBezTo>
                      <a:pt x="798" y="111"/>
                      <a:pt x="789" y="115"/>
                      <a:pt x="779" y="123"/>
                    </a:cubicBezTo>
                    <a:cubicBezTo>
                      <a:pt x="726" y="161"/>
                      <a:pt x="673" y="184"/>
                      <a:pt x="620" y="184"/>
                    </a:cubicBezTo>
                    <a:cubicBezTo>
                      <a:pt x="572" y="184"/>
                      <a:pt x="525" y="166"/>
                      <a:pt x="478" y="123"/>
                    </a:cubicBezTo>
                    <a:cubicBezTo>
                      <a:pt x="426" y="74"/>
                      <a:pt x="390" y="16"/>
                      <a:pt x="313" y="3"/>
                    </a:cubicBezTo>
                    <a:cubicBezTo>
                      <a:pt x="300" y="1"/>
                      <a:pt x="289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8" name="Google Shape;1888;p17"/>
              <p:cNvSpPr/>
              <p:nvPr/>
            </p:nvSpPr>
            <p:spPr>
              <a:xfrm>
                <a:off x="6288439" y="2813041"/>
                <a:ext cx="110654" cy="154784"/>
              </a:xfrm>
              <a:custGeom>
                <a:avLst/>
                <a:gdLst/>
                <a:ahLst/>
                <a:cxnLst/>
                <a:rect l="l" t="t" r="r" b="b"/>
                <a:pathLst>
                  <a:path w="1685" h="2357" extrusionOk="0">
                    <a:moveTo>
                      <a:pt x="566" y="1"/>
                    </a:moveTo>
                    <a:cubicBezTo>
                      <a:pt x="540" y="1"/>
                      <a:pt x="509" y="25"/>
                      <a:pt x="505" y="50"/>
                    </a:cubicBezTo>
                    <a:cubicBezTo>
                      <a:pt x="460" y="380"/>
                      <a:pt x="480" y="704"/>
                      <a:pt x="486" y="1031"/>
                    </a:cubicBezTo>
                    <a:cubicBezTo>
                      <a:pt x="486" y="1436"/>
                      <a:pt x="392" y="1773"/>
                      <a:pt x="230" y="2123"/>
                    </a:cubicBezTo>
                    <a:cubicBezTo>
                      <a:pt x="139" y="1822"/>
                      <a:pt x="107" y="1508"/>
                      <a:pt x="110" y="1190"/>
                    </a:cubicBezTo>
                    <a:cubicBezTo>
                      <a:pt x="110" y="1163"/>
                      <a:pt x="90" y="1149"/>
                      <a:pt x="69" y="1149"/>
                    </a:cubicBezTo>
                    <a:cubicBezTo>
                      <a:pt x="49" y="1149"/>
                      <a:pt x="28" y="1163"/>
                      <a:pt x="26" y="1190"/>
                    </a:cubicBezTo>
                    <a:cubicBezTo>
                      <a:pt x="0" y="1572"/>
                      <a:pt x="52" y="1942"/>
                      <a:pt x="156" y="2311"/>
                    </a:cubicBezTo>
                    <a:cubicBezTo>
                      <a:pt x="165" y="2339"/>
                      <a:pt x="194" y="2357"/>
                      <a:pt x="221" y="2357"/>
                    </a:cubicBezTo>
                    <a:cubicBezTo>
                      <a:pt x="241" y="2357"/>
                      <a:pt x="259" y="2348"/>
                      <a:pt x="269" y="2327"/>
                    </a:cubicBezTo>
                    <a:cubicBezTo>
                      <a:pt x="502" y="1880"/>
                      <a:pt x="619" y="1472"/>
                      <a:pt x="616" y="970"/>
                    </a:cubicBezTo>
                    <a:cubicBezTo>
                      <a:pt x="609" y="801"/>
                      <a:pt x="515" y="260"/>
                      <a:pt x="700" y="144"/>
                    </a:cubicBezTo>
                    <a:cubicBezTo>
                      <a:pt x="713" y="135"/>
                      <a:pt x="736" y="131"/>
                      <a:pt x="764" y="131"/>
                    </a:cubicBezTo>
                    <a:cubicBezTo>
                      <a:pt x="859" y="131"/>
                      <a:pt x="1017" y="171"/>
                      <a:pt x="1082" y="176"/>
                    </a:cubicBezTo>
                    <a:cubicBezTo>
                      <a:pt x="1254" y="192"/>
                      <a:pt x="1429" y="205"/>
                      <a:pt x="1597" y="222"/>
                    </a:cubicBezTo>
                    <a:cubicBezTo>
                      <a:pt x="1599" y="222"/>
                      <a:pt x="1601" y="222"/>
                      <a:pt x="1603" y="222"/>
                    </a:cubicBezTo>
                    <a:cubicBezTo>
                      <a:pt x="1684" y="222"/>
                      <a:pt x="1676" y="95"/>
                      <a:pt x="1597" y="89"/>
                    </a:cubicBezTo>
                    <a:cubicBezTo>
                      <a:pt x="1257" y="60"/>
                      <a:pt x="914" y="30"/>
                      <a:pt x="570" y="1"/>
                    </a:cubicBezTo>
                    <a:cubicBezTo>
                      <a:pt x="569" y="1"/>
                      <a:pt x="567" y="1"/>
                      <a:pt x="5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9" name="Google Shape;1889;p17"/>
              <p:cNvSpPr/>
              <p:nvPr/>
            </p:nvSpPr>
            <p:spPr>
              <a:xfrm>
                <a:off x="6335128" y="2885604"/>
                <a:ext cx="70070" cy="12609"/>
              </a:xfrm>
              <a:custGeom>
                <a:avLst/>
                <a:gdLst/>
                <a:ahLst/>
                <a:cxnLst/>
                <a:rect l="l" t="t" r="r" b="b"/>
                <a:pathLst>
                  <a:path w="1067" h="192" extrusionOk="0">
                    <a:moveTo>
                      <a:pt x="982" y="1"/>
                    </a:moveTo>
                    <a:cubicBezTo>
                      <a:pt x="975" y="1"/>
                      <a:pt x="968" y="2"/>
                      <a:pt x="961" y="4"/>
                    </a:cubicBezTo>
                    <a:cubicBezTo>
                      <a:pt x="767" y="51"/>
                      <a:pt x="581" y="68"/>
                      <a:pt x="393" y="68"/>
                    </a:cubicBezTo>
                    <a:cubicBezTo>
                      <a:pt x="283" y="68"/>
                      <a:pt x="171" y="62"/>
                      <a:pt x="57" y="53"/>
                    </a:cubicBezTo>
                    <a:cubicBezTo>
                      <a:pt x="55" y="53"/>
                      <a:pt x="53" y="52"/>
                      <a:pt x="51" y="52"/>
                    </a:cubicBezTo>
                    <a:cubicBezTo>
                      <a:pt x="8" y="52"/>
                      <a:pt x="0" y="121"/>
                      <a:pt x="44" y="134"/>
                    </a:cubicBezTo>
                    <a:cubicBezTo>
                      <a:pt x="184" y="174"/>
                      <a:pt x="331" y="191"/>
                      <a:pt x="478" y="191"/>
                    </a:cubicBezTo>
                    <a:cubicBezTo>
                      <a:pt x="653" y="191"/>
                      <a:pt x="829" y="166"/>
                      <a:pt x="996" y="124"/>
                    </a:cubicBezTo>
                    <a:cubicBezTo>
                      <a:pt x="1067" y="106"/>
                      <a:pt x="1047" y="1"/>
                      <a:pt x="9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0" name="Google Shape;1890;p17"/>
              <p:cNvSpPr/>
              <p:nvPr/>
            </p:nvSpPr>
            <p:spPr>
              <a:xfrm>
                <a:off x="6347343" y="2845350"/>
                <a:ext cx="48858" cy="40978"/>
              </a:xfrm>
              <a:custGeom>
                <a:avLst/>
                <a:gdLst/>
                <a:ahLst/>
                <a:cxnLst/>
                <a:rect l="l" t="t" r="r" b="b"/>
                <a:pathLst>
                  <a:path w="744" h="624" extrusionOk="0">
                    <a:moveTo>
                      <a:pt x="399" y="115"/>
                    </a:moveTo>
                    <a:cubicBezTo>
                      <a:pt x="425" y="115"/>
                      <a:pt x="457" y="118"/>
                      <a:pt x="486" y="125"/>
                    </a:cubicBezTo>
                    <a:cubicBezTo>
                      <a:pt x="486" y="180"/>
                      <a:pt x="467" y="206"/>
                      <a:pt x="422" y="219"/>
                    </a:cubicBezTo>
                    <a:cubicBezTo>
                      <a:pt x="344" y="267"/>
                      <a:pt x="247" y="280"/>
                      <a:pt x="156" y="284"/>
                    </a:cubicBezTo>
                    <a:cubicBezTo>
                      <a:pt x="159" y="248"/>
                      <a:pt x="179" y="215"/>
                      <a:pt x="214" y="186"/>
                    </a:cubicBezTo>
                    <a:cubicBezTo>
                      <a:pt x="263" y="141"/>
                      <a:pt x="334" y="118"/>
                      <a:pt x="399" y="115"/>
                    </a:cubicBezTo>
                    <a:close/>
                    <a:moveTo>
                      <a:pt x="432" y="1"/>
                    </a:moveTo>
                    <a:cubicBezTo>
                      <a:pt x="338" y="1"/>
                      <a:pt x="234" y="30"/>
                      <a:pt x="188" y="60"/>
                    </a:cubicBezTo>
                    <a:cubicBezTo>
                      <a:pt x="107" y="115"/>
                      <a:pt x="49" y="190"/>
                      <a:pt x="33" y="277"/>
                    </a:cubicBezTo>
                    <a:cubicBezTo>
                      <a:pt x="4" y="287"/>
                      <a:pt x="0" y="332"/>
                      <a:pt x="30" y="345"/>
                    </a:cubicBezTo>
                    <a:cubicBezTo>
                      <a:pt x="33" y="410"/>
                      <a:pt x="65" y="475"/>
                      <a:pt x="127" y="526"/>
                    </a:cubicBezTo>
                    <a:cubicBezTo>
                      <a:pt x="206" y="592"/>
                      <a:pt x="307" y="623"/>
                      <a:pt x="408" y="623"/>
                    </a:cubicBezTo>
                    <a:cubicBezTo>
                      <a:pt x="513" y="623"/>
                      <a:pt x="618" y="589"/>
                      <a:pt x="700" y="523"/>
                    </a:cubicBezTo>
                    <a:cubicBezTo>
                      <a:pt x="744" y="485"/>
                      <a:pt x="702" y="419"/>
                      <a:pt x="655" y="419"/>
                    </a:cubicBezTo>
                    <a:cubicBezTo>
                      <a:pt x="646" y="419"/>
                      <a:pt x="637" y="421"/>
                      <a:pt x="629" y="426"/>
                    </a:cubicBezTo>
                    <a:cubicBezTo>
                      <a:pt x="558" y="471"/>
                      <a:pt x="482" y="500"/>
                      <a:pt x="402" y="500"/>
                    </a:cubicBezTo>
                    <a:cubicBezTo>
                      <a:pt x="372" y="500"/>
                      <a:pt x="342" y="496"/>
                      <a:pt x="311" y="488"/>
                    </a:cubicBezTo>
                    <a:cubicBezTo>
                      <a:pt x="237" y="465"/>
                      <a:pt x="175" y="413"/>
                      <a:pt x="156" y="358"/>
                    </a:cubicBezTo>
                    <a:lnTo>
                      <a:pt x="156" y="358"/>
                    </a:lnTo>
                    <a:cubicBezTo>
                      <a:pt x="162" y="358"/>
                      <a:pt x="169" y="358"/>
                      <a:pt x="175" y="358"/>
                    </a:cubicBezTo>
                    <a:cubicBezTo>
                      <a:pt x="355" y="358"/>
                      <a:pt x="597" y="313"/>
                      <a:pt x="616" y="151"/>
                    </a:cubicBezTo>
                    <a:cubicBezTo>
                      <a:pt x="631" y="37"/>
                      <a:pt x="538" y="1"/>
                      <a:pt x="4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1" name="Google Shape;1891;p17"/>
              <p:cNvSpPr/>
              <p:nvPr/>
            </p:nvSpPr>
            <p:spPr>
              <a:xfrm>
                <a:off x="6323768" y="2904122"/>
                <a:ext cx="60876" cy="83992"/>
              </a:xfrm>
              <a:custGeom>
                <a:avLst/>
                <a:gdLst/>
                <a:ahLst/>
                <a:cxnLst/>
                <a:rect l="l" t="t" r="r" b="b"/>
                <a:pathLst>
                  <a:path w="927" h="1279" extrusionOk="0">
                    <a:moveTo>
                      <a:pt x="497" y="271"/>
                    </a:moveTo>
                    <a:cubicBezTo>
                      <a:pt x="507" y="271"/>
                      <a:pt x="516" y="272"/>
                      <a:pt x="525" y="273"/>
                    </a:cubicBezTo>
                    <a:cubicBezTo>
                      <a:pt x="522" y="295"/>
                      <a:pt x="536" y="325"/>
                      <a:pt x="563" y="325"/>
                    </a:cubicBezTo>
                    <a:cubicBezTo>
                      <a:pt x="564" y="325"/>
                      <a:pt x="565" y="325"/>
                      <a:pt x="567" y="325"/>
                    </a:cubicBezTo>
                    <a:lnTo>
                      <a:pt x="570" y="325"/>
                    </a:lnTo>
                    <a:cubicBezTo>
                      <a:pt x="567" y="328"/>
                      <a:pt x="564" y="331"/>
                      <a:pt x="564" y="338"/>
                    </a:cubicBezTo>
                    <a:cubicBezTo>
                      <a:pt x="557" y="370"/>
                      <a:pt x="551" y="396"/>
                      <a:pt x="534" y="425"/>
                    </a:cubicBezTo>
                    <a:cubicBezTo>
                      <a:pt x="521" y="470"/>
                      <a:pt x="500" y="492"/>
                      <a:pt x="470" y="492"/>
                    </a:cubicBezTo>
                    <a:cubicBezTo>
                      <a:pt x="429" y="492"/>
                      <a:pt x="372" y="448"/>
                      <a:pt x="298" y="360"/>
                    </a:cubicBezTo>
                    <a:cubicBezTo>
                      <a:pt x="333" y="306"/>
                      <a:pt x="421" y="271"/>
                      <a:pt x="497" y="271"/>
                    </a:cubicBezTo>
                    <a:close/>
                    <a:moveTo>
                      <a:pt x="425" y="825"/>
                    </a:moveTo>
                    <a:cubicBezTo>
                      <a:pt x="447" y="825"/>
                      <a:pt x="471" y="827"/>
                      <a:pt x="496" y="830"/>
                    </a:cubicBezTo>
                    <a:cubicBezTo>
                      <a:pt x="486" y="843"/>
                      <a:pt x="470" y="859"/>
                      <a:pt x="457" y="879"/>
                    </a:cubicBezTo>
                    <a:cubicBezTo>
                      <a:pt x="411" y="953"/>
                      <a:pt x="450" y="1099"/>
                      <a:pt x="340" y="1135"/>
                    </a:cubicBezTo>
                    <a:cubicBezTo>
                      <a:pt x="332" y="1135"/>
                      <a:pt x="324" y="1135"/>
                      <a:pt x="316" y="1135"/>
                    </a:cubicBezTo>
                    <a:cubicBezTo>
                      <a:pt x="196" y="1135"/>
                      <a:pt x="161" y="1087"/>
                      <a:pt x="201" y="992"/>
                    </a:cubicBezTo>
                    <a:cubicBezTo>
                      <a:pt x="228" y="879"/>
                      <a:pt x="302" y="825"/>
                      <a:pt x="425" y="825"/>
                    </a:cubicBezTo>
                    <a:close/>
                    <a:moveTo>
                      <a:pt x="838" y="0"/>
                    </a:moveTo>
                    <a:cubicBezTo>
                      <a:pt x="814" y="0"/>
                      <a:pt x="792" y="13"/>
                      <a:pt x="784" y="36"/>
                    </a:cubicBezTo>
                    <a:cubicBezTo>
                      <a:pt x="777" y="56"/>
                      <a:pt x="777" y="79"/>
                      <a:pt x="787" y="95"/>
                    </a:cubicBezTo>
                    <a:cubicBezTo>
                      <a:pt x="768" y="127"/>
                      <a:pt x="732" y="153"/>
                      <a:pt x="703" y="176"/>
                    </a:cubicBezTo>
                    <a:cubicBezTo>
                      <a:pt x="677" y="195"/>
                      <a:pt x="648" y="208"/>
                      <a:pt x="619" y="218"/>
                    </a:cubicBezTo>
                    <a:cubicBezTo>
                      <a:pt x="580" y="177"/>
                      <a:pt x="528" y="160"/>
                      <a:pt x="473" y="160"/>
                    </a:cubicBezTo>
                    <a:cubicBezTo>
                      <a:pt x="301" y="160"/>
                      <a:pt x="97" y="334"/>
                      <a:pt x="159" y="506"/>
                    </a:cubicBezTo>
                    <a:cubicBezTo>
                      <a:pt x="190" y="601"/>
                      <a:pt x="293" y="665"/>
                      <a:pt x="390" y="665"/>
                    </a:cubicBezTo>
                    <a:cubicBezTo>
                      <a:pt x="403" y="665"/>
                      <a:pt x="415" y="664"/>
                      <a:pt x="427" y="662"/>
                    </a:cubicBezTo>
                    <a:cubicBezTo>
                      <a:pt x="466" y="652"/>
                      <a:pt x="502" y="639"/>
                      <a:pt x="531" y="620"/>
                    </a:cubicBezTo>
                    <a:lnTo>
                      <a:pt x="531" y="620"/>
                    </a:lnTo>
                    <a:cubicBezTo>
                      <a:pt x="521" y="652"/>
                      <a:pt x="515" y="684"/>
                      <a:pt x="502" y="717"/>
                    </a:cubicBezTo>
                    <a:cubicBezTo>
                      <a:pt x="476" y="710"/>
                      <a:pt x="450" y="707"/>
                      <a:pt x="425" y="707"/>
                    </a:cubicBezTo>
                    <a:cubicBezTo>
                      <a:pt x="208" y="707"/>
                      <a:pt x="0" y="936"/>
                      <a:pt x="87" y="1167"/>
                    </a:cubicBezTo>
                    <a:cubicBezTo>
                      <a:pt x="119" y="1243"/>
                      <a:pt x="184" y="1278"/>
                      <a:pt x="256" y="1278"/>
                    </a:cubicBezTo>
                    <a:cubicBezTo>
                      <a:pt x="280" y="1278"/>
                      <a:pt x="303" y="1275"/>
                      <a:pt x="327" y="1267"/>
                    </a:cubicBezTo>
                    <a:cubicBezTo>
                      <a:pt x="392" y="1248"/>
                      <a:pt x="450" y="1206"/>
                      <a:pt x="486" y="1154"/>
                    </a:cubicBezTo>
                    <a:cubicBezTo>
                      <a:pt x="517" y="1110"/>
                      <a:pt x="548" y="923"/>
                      <a:pt x="608" y="923"/>
                    </a:cubicBezTo>
                    <a:cubicBezTo>
                      <a:pt x="610" y="923"/>
                      <a:pt x="613" y="923"/>
                      <a:pt x="615" y="924"/>
                    </a:cubicBezTo>
                    <a:cubicBezTo>
                      <a:pt x="621" y="926"/>
                      <a:pt x="626" y="926"/>
                      <a:pt x="631" y="926"/>
                    </a:cubicBezTo>
                    <a:cubicBezTo>
                      <a:pt x="691" y="926"/>
                      <a:pt x="710" y="829"/>
                      <a:pt x="648" y="814"/>
                    </a:cubicBezTo>
                    <a:cubicBezTo>
                      <a:pt x="628" y="811"/>
                      <a:pt x="606" y="807"/>
                      <a:pt x="589" y="807"/>
                    </a:cubicBezTo>
                    <a:cubicBezTo>
                      <a:pt x="645" y="655"/>
                      <a:pt x="667" y="516"/>
                      <a:pt x="667" y="357"/>
                    </a:cubicBezTo>
                    <a:cubicBezTo>
                      <a:pt x="667" y="338"/>
                      <a:pt x="654" y="322"/>
                      <a:pt x="638" y="312"/>
                    </a:cubicBezTo>
                    <a:cubicBezTo>
                      <a:pt x="726" y="289"/>
                      <a:pt x="800" y="241"/>
                      <a:pt x="862" y="166"/>
                    </a:cubicBezTo>
                    <a:cubicBezTo>
                      <a:pt x="887" y="127"/>
                      <a:pt x="926" y="79"/>
                      <a:pt x="894" y="30"/>
                    </a:cubicBezTo>
                    <a:cubicBezTo>
                      <a:pt x="880" y="10"/>
                      <a:pt x="858" y="0"/>
                      <a:pt x="8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92" name="Google Shape;1892;p17"/>
            <p:cNvGrpSpPr/>
            <p:nvPr/>
          </p:nvGrpSpPr>
          <p:grpSpPr>
            <a:xfrm rot="3191386">
              <a:off x="8559561" y="848286"/>
              <a:ext cx="677115" cy="330879"/>
              <a:chOff x="7053208" y="3451133"/>
              <a:chExt cx="306539" cy="149789"/>
            </a:xfrm>
          </p:grpSpPr>
          <p:sp>
            <p:nvSpPr>
              <p:cNvPr id="1893" name="Google Shape;1893;p17"/>
              <p:cNvSpPr/>
              <p:nvPr/>
            </p:nvSpPr>
            <p:spPr>
              <a:xfrm>
                <a:off x="7053208" y="3487841"/>
                <a:ext cx="57067" cy="94762"/>
              </a:xfrm>
              <a:custGeom>
                <a:avLst/>
                <a:gdLst/>
                <a:ahLst/>
                <a:cxnLst/>
                <a:rect l="l" t="t" r="r" b="b"/>
                <a:pathLst>
                  <a:path w="869" h="1443" extrusionOk="0">
                    <a:moveTo>
                      <a:pt x="267" y="0"/>
                    </a:moveTo>
                    <a:cubicBezTo>
                      <a:pt x="250" y="0"/>
                      <a:pt x="233" y="9"/>
                      <a:pt x="230" y="27"/>
                    </a:cubicBezTo>
                    <a:cubicBezTo>
                      <a:pt x="227" y="53"/>
                      <a:pt x="221" y="82"/>
                      <a:pt x="214" y="105"/>
                    </a:cubicBezTo>
                    <a:cubicBezTo>
                      <a:pt x="211" y="115"/>
                      <a:pt x="204" y="124"/>
                      <a:pt x="211" y="134"/>
                    </a:cubicBezTo>
                    <a:cubicBezTo>
                      <a:pt x="133" y="539"/>
                      <a:pt x="72" y="947"/>
                      <a:pt x="7" y="1355"/>
                    </a:cubicBezTo>
                    <a:cubicBezTo>
                      <a:pt x="1" y="1393"/>
                      <a:pt x="22" y="1443"/>
                      <a:pt x="67" y="1443"/>
                    </a:cubicBezTo>
                    <a:cubicBezTo>
                      <a:pt x="69" y="1443"/>
                      <a:pt x="70" y="1443"/>
                      <a:pt x="72" y="1443"/>
                    </a:cubicBezTo>
                    <a:cubicBezTo>
                      <a:pt x="282" y="1427"/>
                      <a:pt x="493" y="1401"/>
                      <a:pt x="697" y="1349"/>
                    </a:cubicBezTo>
                    <a:cubicBezTo>
                      <a:pt x="767" y="1330"/>
                      <a:pt x="742" y="1231"/>
                      <a:pt x="676" y="1231"/>
                    </a:cubicBezTo>
                    <a:cubicBezTo>
                      <a:pt x="673" y="1231"/>
                      <a:pt x="669" y="1231"/>
                      <a:pt x="664" y="1232"/>
                    </a:cubicBezTo>
                    <a:cubicBezTo>
                      <a:pt x="490" y="1255"/>
                      <a:pt x="318" y="1284"/>
                      <a:pt x="149" y="1300"/>
                    </a:cubicBezTo>
                    <a:cubicBezTo>
                      <a:pt x="172" y="1135"/>
                      <a:pt x="198" y="973"/>
                      <a:pt x="217" y="805"/>
                    </a:cubicBezTo>
                    <a:cubicBezTo>
                      <a:pt x="288" y="813"/>
                      <a:pt x="365" y="820"/>
                      <a:pt x="440" y="820"/>
                    </a:cubicBezTo>
                    <a:cubicBezTo>
                      <a:pt x="505" y="820"/>
                      <a:pt x="568" y="815"/>
                      <a:pt x="626" y="801"/>
                    </a:cubicBezTo>
                    <a:cubicBezTo>
                      <a:pt x="690" y="785"/>
                      <a:pt x="674" y="691"/>
                      <a:pt x="609" y="688"/>
                    </a:cubicBezTo>
                    <a:cubicBezTo>
                      <a:pt x="603" y="688"/>
                      <a:pt x="597" y="688"/>
                      <a:pt x="590" y="688"/>
                    </a:cubicBezTo>
                    <a:cubicBezTo>
                      <a:pt x="524" y="688"/>
                      <a:pt x="453" y="701"/>
                      <a:pt x="383" y="704"/>
                    </a:cubicBezTo>
                    <a:cubicBezTo>
                      <a:pt x="331" y="707"/>
                      <a:pt x="282" y="707"/>
                      <a:pt x="230" y="707"/>
                    </a:cubicBezTo>
                    <a:cubicBezTo>
                      <a:pt x="253" y="529"/>
                      <a:pt x="272" y="351"/>
                      <a:pt x="295" y="173"/>
                    </a:cubicBezTo>
                    <a:cubicBezTo>
                      <a:pt x="360" y="183"/>
                      <a:pt x="428" y="183"/>
                      <a:pt x="496" y="183"/>
                    </a:cubicBezTo>
                    <a:cubicBezTo>
                      <a:pt x="565" y="185"/>
                      <a:pt x="633" y="187"/>
                      <a:pt x="702" y="187"/>
                    </a:cubicBezTo>
                    <a:cubicBezTo>
                      <a:pt x="731" y="187"/>
                      <a:pt x="759" y="187"/>
                      <a:pt x="788" y="186"/>
                    </a:cubicBezTo>
                    <a:cubicBezTo>
                      <a:pt x="865" y="186"/>
                      <a:pt x="869" y="72"/>
                      <a:pt x="788" y="69"/>
                    </a:cubicBezTo>
                    <a:cubicBezTo>
                      <a:pt x="759" y="68"/>
                      <a:pt x="731" y="68"/>
                      <a:pt x="702" y="68"/>
                    </a:cubicBezTo>
                    <a:cubicBezTo>
                      <a:pt x="633" y="68"/>
                      <a:pt x="565" y="70"/>
                      <a:pt x="496" y="72"/>
                    </a:cubicBezTo>
                    <a:cubicBezTo>
                      <a:pt x="431" y="72"/>
                      <a:pt x="366" y="72"/>
                      <a:pt x="308" y="82"/>
                    </a:cubicBezTo>
                    <a:cubicBezTo>
                      <a:pt x="308" y="69"/>
                      <a:pt x="311" y="53"/>
                      <a:pt x="311" y="40"/>
                    </a:cubicBezTo>
                    <a:cubicBezTo>
                      <a:pt x="313" y="14"/>
                      <a:pt x="289" y="0"/>
                      <a:pt x="2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4" name="Google Shape;1894;p17"/>
              <p:cNvSpPr/>
              <p:nvPr/>
            </p:nvSpPr>
            <p:spPr>
              <a:xfrm>
                <a:off x="7119335" y="3550488"/>
                <a:ext cx="35396" cy="37892"/>
              </a:xfrm>
              <a:custGeom>
                <a:avLst/>
                <a:gdLst/>
                <a:ahLst/>
                <a:cxnLst/>
                <a:rect l="l" t="t" r="r" b="b"/>
                <a:pathLst>
                  <a:path w="539" h="577" extrusionOk="0">
                    <a:moveTo>
                      <a:pt x="81" y="1"/>
                    </a:moveTo>
                    <a:cubicBezTo>
                      <a:pt x="70" y="1"/>
                      <a:pt x="59" y="8"/>
                      <a:pt x="53" y="22"/>
                    </a:cubicBezTo>
                    <a:cubicBezTo>
                      <a:pt x="1" y="168"/>
                      <a:pt x="7" y="395"/>
                      <a:pt x="62" y="541"/>
                    </a:cubicBezTo>
                    <a:cubicBezTo>
                      <a:pt x="71" y="565"/>
                      <a:pt x="97" y="577"/>
                      <a:pt x="120" y="577"/>
                    </a:cubicBezTo>
                    <a:cubicBezTo>
                      <a:pt x="147" y="577"/>
                      <a:pt x="171" y="561"/>
                      <a:pt x="166" y="528"/>
                    </a:cubicBezTo>
                    <a:cubicBezTo>
                      <a:pt x="156" y="479"/>
                      <a:pt x="150" y="434"/>
                      <a:pt x="137" y="385"/>
                    </a:cubicBezTo>
                    <a:cubicBezTo>
                      <a:pt x="140" y="382"/>
                      <a:pt x="140" y="382"/>
                      <a:pt x="140" y="379"/>
                    </a:cubicBezTo>
                    <a:cubicBezTo>
                      <a:pt x="147" y="382"/>
                      <a:pt x="150" y="382"/>
                      <a:pt x="153" y="385"/>
                    </a:cubicBezTo>
                    <a:cubicBezTo>
                      <a:pt x="236" y="420"/>
                      <a:pt x="348" y="441"/>
                      <a:pt x="442" y="441"/>
                    </a:cubicBezTo>
                    <a:cubicBezTo>
                      <a:pt x="454" y="441"/>
                      <a:pt x="466" y="441"/>
                      <a:pt x="477" y="440"/>
                    </a:cubicBezTo>
                    <a:cubicBezTo>
                      <a:pt x="539" y="427"/>
                      <a:pt x="539" y="349"/>
                      <a:pt x="477" y="343"/>
                    </a:cubicBezTo>
                    <a:cubicBezTo>
                      <a:pt x="425" y="333"/>
                      <a:pt x="373" y="336"/>
                      <a:pt x="318" y="333"/>
                    </a:cubicBezTo>
                    <a:cubicBezTo>
                      <a:pt x="279" y="330"/>
                      <a:pt x="234" y="327"/>
                      <a:pt x="195" y="320"/>
                    </a:cubicBezTo>
                    <a:cubicBezTo>
                      <a:pt x="250" y="262"/>
                      <a:pt x="305" y="197"/>
                      <a:pt x="354" y="136"/>
                    </a:cubicBezTo>
                    <a:cubicBezTo>
                      <a:pt x="373" y="104"/>
                      <a:pt x="342" y="70"/>
                      <a:pt x="312" y="70"/>
                    </a:cubicBezTo>
                    <a:cubicBezTo>
                      <a:pt x="302" y="70"/>
                      <a:pt x="291" y="74"/>
                      <a:pt x="283" y="84"/>
                    </a:cubicBezTo>
                    <a:cubicBezTo>
                      <a:pt x="228" y="149"/>
                      <a:pt x="176" y="217"/>
                      <a:pt x="121" y="288"/>
                    </a:cubicBezTo>
                    <a:lnTo>
                      <a:pt x="121" y="281"/>
                    </a:lnTo>
                    <a:cubicBezTo>
                      <a:pt x="114" y="200"/>
                      <a:pt x="117" y="116"/>
                      <a:pt x="111" y="29"/>
                    </a:cubicBezTo>
                    <a:cubicBezTo>
                      <a:pt x="107" y="11"/>
                      <a:pt x="94" y="1"/>
                      <a:pt x="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5" name="Google Shape;1895;p17"/>
              <p:cNvSpPr/>
              <p:nvPr/>
            </p:nvSpPr>
            <p:spPr>
              <a:xfrm>
                <a:off x="7135555" y="3534005"/>
                <a:ext cx="45050" cy="820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25" extrusionOk="0">
                    <a:moveTo>
                      <a:pt x="612" y="0"/>
                    </a:moveTo>
                    <a:cubicBezTo>
                      <a:pt x="608" y="0"/>
                      <a:pt x="604" y="0"/>
                      <a:pt x="599" y="1"/>
                    </a:cubicBezTo>
                    <a:cubicBezTo>
                      <a:pt x="418" y="24"/>
                      <a:pt x="240" y="34"/>
                      <a:pt x="52" y="34"/>
                    </a:cubicBezTo>
                    <a:cubicBezTo>
                      <a:pt x="0" y="34"/>
                      <a:pt x="0" y="111"/>
                      <a:pt x="52" y="115"/>
                    </a:cubicBezTo>
                    <a:cubicBezTo>
                      <a:pt x="128" y="121"/>
                      <a:pt x="204" y="124"/>
                      <a:pt x="280" y="124"/>
                    </a:cubicBezTo>
                    <a:cubicBezTo>
                      <a:pt x="392" y="124"/>
                      <a:pt x="504" y="117"/>
                      <a:pt x="612" y="102"/>
                    </a:cubicBezTo>
                    <a:cubicBezTo>
                      <a:pt x="686" y="95"/>
                      <a:pt x="678" y="0"/>
                      <a:pt x="6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6" name="Google Shape;1896;p17"/>
              <p:cNvSpPr/>
              <p:nvPr/>
            </p:nvSpPr>
            <p:spPr>
              <a:xfrm>
                <a:off x="7136803" y="3520477"/>
                <a:ext cx="47742" cy="7683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17" extrusionOk="0">
                    <a:moveTo>
                      <a:pt x="466" y="1"/>
                    </a:moveTo>
                    <a:cubicBezTo>
                      <a:pt x="329" y="1"/>
                      <a:pt x="189" y="12"/>
                      <a:pt x="56" y="22"/>
                    </a:cubicBezTo>
                    <a:cubicBezTo>
                      <a:pt x="1" y="26"/>
                      <a:pt x="1" y="97"/>
                      <a:pt x="56" y="97"/>
                    </a:cubicBezTo>
                    <a:cubicBezTo>
                      <a:pt x="192" y="106"/>
                      <a:pt x="339" y="117"/>
                      <a:pt x="482" y="117"/>
                    </a:cubicBezTo>
                    <a:cubicBezTo>
                      <a:pt x="543" y="117"/>
                      <a:pt x="603" y="115"/>
                      <a:pt x="661" y="110"/>
                    </a:cubicBezTo>
                    <a:cubicBezTo>
                      <a:pt x="726" y="103"/>
                      <a:pt x="726" y="13"/>
                      <a:pt x="661" y="10"/>
                    </a:cubicBezTo>
                    <a:cubicBezTo>
                      <a:pt x="598" y="3"/>
                      <a:pt x="533" y="1"/>
                      <a:pt x="4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7" name="Google Shape;1897;p17"/>
              <p:cNvSpPr/>
              <p:nvPr/>
            </p:nvSpPr>
            <p:spPr>
              <a:xfrm>
                <a:off x="7203390" y="3535844"/>
                <a:ext cx="125364" cy="13791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210" extrusionOk="0">
                    <a:moveTo>
                      <a:pt x="356" y="1"/>
                    </a:moveTo>
                    <a:cubicBezTo>
                      <a:pt x="254" y="1"/>
                      <a:pt x="153" y="3"/>
                      <a:pt x="52" y="9"/>
                    </a:cubicBezTo>
                    <a:cubicBezTo>
                      <a:pt x="17" y="15"/>
                      <a:pt x="0" y="70"/>
                      <a:pt x="46" y="80"/>
                    </a:cubicBezTo>
                    <a:cubicBezTo>
                      <a:pt x="622" y="177"/>
                      <a:pt x="1238" y="177"/>
                      <a:pt x="1828" y="210"/>
                    </a:cubicBezTo>
                    <a:cubicBezTo>
                      <a:pt x="1830" y="210"/>
                      <a:pt x="1832" y="210"/>
                      <a:pt x="1833" y="210"/>
                    </a:cubicBezTo>
                    <a:cubicBezTo>
                      <a:pt x="1909" y="210"/>
                      <a:pt x="1907" y="86"/>
                      <a:pt x="1828" y="83"/>
                    </a:cubicBezTo>
                    <a:cubicBezTo>
                      <a:pt x="1345" y="56"/>
                      <a:pt x="844" y="1"/>
                      <a:pt x="3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8" name="Google Shape;1898;p17"/>
              <p:cNvSpPr/>
              <p:nvPr/>
            </p:nvSpPr>
            <p:spPr>
              <a:xfrm>
                <a:off x="7210220" y="3487118"/>
                <a:ext cx="49384" cy="34280"/>
              </a:xfrm>
              <a:custGeom>
                <a:avLst/>
                <a:gdLst/>
                <a:ahLst/>
                <a:cxnLst/>
                <a:rect l="l" t="t" r="r" b="b"/>
                <a:pathLst>
                  <a:path w="752" h="522" extrusionOk="0">
                    <a:moveTo>
                      <a:pt x="565" y="0"/>
                    </a:moveTo>
                    <a:cubicBezTo>
                      <a:pt x="501" y="0"/>
                      <a:pt x="456" y="46"/>
                      <a:pt x="421" y="109"/>
                    </a:cubicBezTo>
                    <a:cubicBezTo>
                      <a:pt x="397" y="48"/>
                      <a:pt x="355" y="2"/>
                      <a:pt x="289" y="2"/>
                    </a:cubicBezTo>
                    <a:cubicBezTo>
                      <a:pt x="284" y="2"/>
                      <a:pt x="280" y="2"/>
                      <a:pt x="276" y="2"/>
                    </a:cubicBezTo>
                    <a:cubicBezTo>
                      <a:pt x="201" y="12"/>
                      <a:pt x="143" y="77"/>
                      <a:pt x="104" y="148"/>
                    </a:cubicBezTo>
                    <a:cubicBezTo>
                      <a:pt x="97" y="126"/>
                      <a:pt x="97" y="96"/>
                      <a:pt x="97" y="70"/>
                    </a:cubicBezTo>
                    <a:cubicBezTo>
                      <a:pt x="96" y="45"/>
                      <a:pt x="78" y="33"/>
                      <a:pt x="60" y="33"/>
                    </a:cubicBezTo>
                    <a:cubicBezTo>
                      <a:pt x="41" y="33"/>
                      <a:pt x="21" y="46"/>
                      <a:pt x="16" y="70"/>
                    </a:cubicBezTo>
                    <a:cubicBezTo>
                      <a:pt x="0" y="200"/>
                      <a:pt x="13" y="343"/>
                      <a:pt x="46" y="469"/>
                    </a:cubicBezTo>
                    <a:cubicBezTo>
                      <a:pt x="53" y="496"/>
                      <a:pt x="75" y="508"/>
                      <a:pt x="98" y="508"/>
                    </a:cubicBezTo>
                    <a:cubicBezTo>
                      <a:pt x="132" y="508"/>
                      <a:pt x="167" y="481"/>
                      <a:pt x="156" y="440"/>
                    </a:cubicBezTo>
                    <a:cubicBezTo>
                      <a:pt x="143" y="398"/>
                      <a:pt x="136" y="359"/>
                      <a:pt x="127" y="317"/>
                    </a:cubicBezTo>
                    <a:cubicBezTo>
                      <a:pt x="146" y="245"/>
                      <a:pt x="178" y="164"/>
                      <a:pt x="233" y="138"/>
                    </a:cubicBezTo>
                    <a:cubicBezTo>
                      <a:pt x="259" y="145"/>
                      <a:pt x="288" y="148"/>
                      <a:pt x="318" y="155"/>
                    </a:cubicBezTo>
                    <a:cubicBezTo>
                      <a:pt x="324" y="184"/>
                      <a:pt x="334" y="213"/>
                      <a:pt x="340" y="245"/>
                    </a:cubicBezTo>
                    <a:cubicBezTo>
                      <a:pt x="350" y="291"/>
                      <a:pt x="353" y="333"/>
                      <a:pt x="357" y="378"/>
                    </a:cubicBezTo>
                    <a:cubicBezTo>
                      <a:pt x="357" y="391"/>
                      <a:pt x="357" y="404"/>
                      <a:pt x="363" y="411"/>
                    </a:cubicBezTo>
                    <a:cubicBezTo>
                      <a:pt x="366" y="445"/>
                      <a:pt x="396" y="464"/>
                      <a:pt x="423" y="464"/>
                    </a:cubicBezTo>
                    <a:cubicBezTo>
                      <a:pt x="449" y="464"/>
                      <a:pt x="473" y="447"/>
                      <a:pt x="470" y="411"/>
                    </a:cubicBezTo>
                    <a:cubicBezTo>
                      <a:pt x="467" y="356"/>
                      <a:pt x="467" y="297"/>
                      <a:pt x="486" y="242"/>
                    </a:cubicBezTo>
                    <a:cubicBezTo>
                      <a:pt x="499" y="203"/>
                      <a:pt x="518" y="168"/>
                      <a:pt x="548" y="138"/>
                    </a:cubicBezTo>
                    <a:cubicBezTo>
                      <a:pt x="593" y="155"/>
                      <a:pt x="616" y="184"/>
                      <a:pt x="622" y="229"/>
                    </a:cubicBezTo>
                    <a:cubicBezTo>
                      <a:pt x="648" y="323"/>
                      <a:pt x="577" y="404"/>
                      <a:pt x="616" y="492"/>
                    </a:cubicBezTo>
                    <a:cubicBezTo>
                      <a:pt x="627" y="514"/>
                      <a:pt x="651" y="522"/>
                      <a:pt x="671" y="522"/>
                    </a:cubicBezTo>
                    <a:cubicBezTo>
                      <a:pt x="674" y="522"/>
                      <a:pt x="677" y="521"/>
                      <a:pt x="680" y="521"/>
                    </a:cubicBezTo>
                    <a:cubicBezTo>
                      <a:pt x="713" y="511"/>
                      <a:pt x="726" y="495"/>
                      <a:pt x="739" y="462"/>
                    </a:cubicBezTo>
                    <a:cubicBezTo>
                      <a:pt x="745" y="443"/>
                      <a:pt x="739" y="424"/>
                      <a:pt x="723" y="411"/>
                    </a:cubicBezTo>
                    <a:cubicBezTo>
                      <a:pt x="726" y="378"/>
                      <a:pt x="742" y="346"/>
                      <a:pt x="742" y="317"/>
                    </a:cubicBezTo>
                    <a:cubicBezTo>
                      <a:pt x="752" y="255"/>
                      <a:pt x="745" y="200"/>
                      <a:pt x="726" y="151"/>
                    </a:cubicBezTo>
                    <a:cubicBezTo>
                      <a:pt x="706" y="87"/>
                      <a:pt x="661" y="15"/>
                      <a:pt x="590" y="2"/>
                    </a:cubicBezTo>
                    <a:cubicBezTo>
                      <a:pt x="581" y="1"/>
                      <a:pt x="573" y="0"/>
                      <a:pt x="5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9" name="Google Shape;1899;p17"/>
              <p:cNvSpPr/>
              <p:nvPr/>
            </p:nvSpPr>
            <p:spPr>
              <a:xfrm>
                <a:off x="7259602" y="3457765"/>
                <a:ext cx="59825" cy="72500"/>
              </a:xfrm>
              <a:custGeom>
                <a:avLst/>
                <a:gdLst/>
                <a:ahLst/>
                <a:cxnLst/>
                <a:rect l="l" t="t" r="r" b="b"/>
                <a:pathLst>
                  <a:path w="911" h="1104" extrusionOk="0">
                    <a:moveTo>
                      <a:pt x="820" y="1"/>
                    </a:moveTo>
                    <a:cubicBezTo>
                      <a:pt x="800" y="1"/>
                      <a:pt x="780" y="10"/>
                      <a:pt x="768" y="32"/>
                    </a:cubicBezTo>
                    <a:cubicBezTo>
                      <a:pt x="631" y="284"/>
                      <a:pt x="541" y="560"/>
                      <a:pt x="505" y="841"/>
                    </a:cubicBezTo>
                    <a:cubicBezTo>
                      <a:pt x="356" y="582"/>
                      <a:pt x="217" y="317"/>
                      <a:pt x="84" y="48"/>
                    </a:cubicBezTo>
                    <a:cubicBezTo>
                      <a:pt x="76" y="35"/>
                      <a:pt x="65" y="30"/>
                      <a:pt x="53" y="30"/>
                    </a:cubicBezTo>
                    <a:cubicBezTo>
                      <a:pt x="27" y="30"/>
                      <a:pt x="0" y="58"/>
                      <a:pt x="16" y="90"/>
                    </a:cubicBezTo>
                    <a:cubicBezTo>
                      <a:pt x="158" y="427"/>
                      <a:pt x="327" y="751"/>
                      <a:pt x="495" y="1075"/>
                    </a:cubicBezTo>
                    <a:cubicBezTo>
                      <a:pt x="506" y="1095"/>
                      <a:pt x="523" y="1103"/>
                      <a:pt x="542" y="1103"/>
                    </a:cubicBezTo>
                    <a:cubicBezTo>
                      <a:pt x="573" y="1103"/>
                      <a:pt x="607" y="1077"/>
                      <a:pt x="609" y="1042"/>
                    </a:cubicBezTo>
                    <a:cubicBezTo>
                      <a:pt x="638" y="705"/>
                      <a:pt x="722" y="398"/>
                      <a:pt x="881" y="96"/>
                    </a:cubicBezTo>
                    <a:cubicBezTo>
                      <a:pt x="910" y="47"/>
                      <a:pt x="865" y="1"/>
                      <a:pt x="8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0" name="Google Shape;1900;p17"/>
              <p:cNvSpPr/>
              <p:nvPr/>
            </p:nvSpPr>
            <p:spPr>
              <a:xfrm>
                <a:off x="7323563" y="3451133"/>
                <a:ext cx="36184" cy="38745"/>
              </a:xfrm>
              <a:custGeom>
                <a:avLst/>
                <a:gdLst/>
                <a:ahLst/>
                <a:cxnLst/>
                <a:rect l="l" t="t" r="r" b="b"/>
                <a:pathLst>
                  <a:path w="551" h="590" extrusionOk="0">
                    <a:moveTo>
                      <a:pt x="163" y="0"/>
                    </a:moveTo>
                    <a:cubicBezTo>
                      <a:pt x="131" y="0"/>
                      <a:pt x="97" y="11"/>
                      <a:pt x="66" y="35"/>
                    </a:cubicBezTo>
                    <a:cubicBezTo>
                      <a:pt x="27" y="68"/>
                      <a:pt x="61" y="115"/>
                      <a:pt x="99" y="115"/>
                    </a:cubicBezTo>
                    <a:cubicBezTo>
                      <a:pt x="106" y="115"/>
                      <a:pt x="114" y="113"/>
                      <a:pt x="121" y="110"/>
                    </a:cubicBezTo>
                    <a:cubicBezTo>
                      <a:pt x="138" y="101"/>
                      <a:pt x="153" y="96"/>
                      <a:pt x="166" y="96"/>
                    </a:cubicBezTo>
                    <a:cubicBezTo>
                      <a:pt x="244" y="96"/>
                      <a:pt x="224" y="259"/>
                      <a:pt x="202" y="304"/>
                    </a:cubicBezTo>
                    <a:cubicBezTo>
                      <a:pt x="169" y="369"/>
                      <a:pt x="121" y="414"/>
                      <a:pt x="62" y="447"/>
                    </a:cubicBezTo>
                    <a:cubicBezTo>
                      <a:pt x="1" y="476"/>
                      <a:pt x="33" y="563"/>
                      <a:pt x="95" y="567"/>
                    </a:cubicBezTo>
                    <a:cubicBezTo>
                      <a:pt x="218" y="576"/>
                      <a:pt x="344" y="589"/>
                      <a:pt x="467" y="589"/>
                    </a:cubicBezTo>
                    <a:cubicBezTo>
                      <a:pt x="471" y="590"/>
                      <a:pt x="474" y="590"/>
                      <a:pt x="477" y="590"/>
                    </a:cubicBezTo>
                    <a:cubicBezTo>
                      <a:pt x="551" y="590"/>
                      <a:pt x="539" y="482"/>
                      <a:pt x="467" y="469"/>
                    </a:cubicBezTo>
                    <a:cubicBezTo>
                      <a:pt x="396" y="463"/>
                      <a:pt x="325" y="456"/>
                      <a:pt x="257" y="450"/>
                    </a:cubicBezTo>
                    <a:cubicBezTo>
                      <a:pt x="318" y="369"/>
                      <a:pt x="354" y="269"/>
                      <a:pt x="338" y="165"/>
                    </a:cubicBezTo>
                    <a:cubicBezTo>
                      <a:pt x="321" y="72"/>
                      <a:pt x="246" y="0"/>
                      <a:pt x="1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1" name="Google Shape;1901;p17"/>
              <p:cNvSpPr/>
              <p:nvPr/>
            </p:nvSpPr>
            <p:spPr>
              <a:xfrm>
                <a:off x="7236159" y="3552326"/>
                <a:ext cx="67706" cy="48596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740" extrusionOk="0">
                    <a:moveTo>
                      <a:pt x="484" y="0"/>
                    </a:moveTo>
                    <a:cubicBezTo>
                      <a:pt x="312" y="0"/>
                      <a:pt x="0" y="133"/>
                      <a:pt x="185" y="253"/>
                    </a:cubicBezTo>
                    <a:cubicBezTo>
                      <a:pt x="191" y="257"/>
                      <a:pt x="197" y="259"/>
                      <a:pt x="203" y="259"/>
                    </a:cubicBezTo>
                    <a:cubicBezTo>
                      <a:pt x="234" y="259"/>
                      <a:pt x="263" y="216"/>
                      <a:pt x="234" y="189"/>
                    </a:cubicBezTo>
                    <a:cubicBezTo>
                      <a:pt x="204" y="163"/>
                      <a:pt x="412" y="104"/>
                      <a:pt x="438" y="104"/>
                    </a:cubicBezTo>
                    <a:cubicBezTo>
                      <a:pt x="609" y="127"/>
                      <a:pt x="577" y="273"/>
                      <a:pt x="525" y="370"/>
                    </a:cubicBezTo>
                    <a:cubicBezTo>
                      <a:pt x="477" y="464"/>
                      <a:pt x="409" y="551"/>
                      <a:pt x="347" y="642"/>
                    </a:cubicBezTo>
                    <a:cubicBezTo>
                      <a:pt x="318" y="681"/>
                      <a:pt x="357" y="739"/>
                      <a:pt x="405" y="739"/>
                    </a:cubicBezTo>
                    <a:cubicBezTo>
                      <a:pt x="587" y="736"/>
                      <a:pt x="768" y="739"/>
                      <a:pt x="946" y="723"/>
                    </a:cubicBezTo>
                    <a:cubicBezTo>
                      <a:pt x="1031" y="723"/>
                      <a:pt x="1031" y="610"/>
                      <a:pt x="950" y="607"/>
                    </a:cubicBezTo>
                    <a:cubicBezTo>
                      <a:pt x="907" y="605"/>
                      <a:pt x="865" y="604"/>
                      <a:pt x="822" y="604"/>
                    </a:cubicBezTo>
                    <a:cubicBezTo>
                      <a:pt x="726" y="604"/>
                      <a:pt x="629" y="608"/>
                      <a:pt x="535" y="610"/>
                    </a:cubicBezTo>
                    <a:cubicBezTo>
                      <a:pt x="658" y="415"/>
                      <a:pt x="820" y="121"/>
                      <a:pt x="551" y="10"/>
                    </a:cubicBezTo>
                    <a:cubicBezTo>
                      <a:pt x="534" y="3"/>
                      <a:pt x="510" y="0"/>
                      <a:pt x="4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02" name="Google Shape;1902;p17"/>
            <p:cNvGrpSpPr/>
            <p:nvPr/>
          </p:nvGrpSpPr>
          <p:grpSpPr>
            <a:xfrm rot="-4946701">
              <a:off x="-238012" y="4766590"/>
              <a:ext cx="979619" cy="216229"/>
              <a:chOff x="7968422" y="675563"/>
              <a:chExt cx="462304" cy="102049"/>
            </a:xfrm>
          </p:grpSpPr>
          <p:sp>
            <p:nvSpPr>
              <p:cNvPr id="1903" name="Google Shape;1903;p17"/>
              <p:cNvSpPr/>
              <p:nvPr/>
            </p:nvSpPr>
            <p:spPr>
              <a:xfrm>
                <a:off x="7968422" y="693884"/>
                <a:ext cx="58052" cy="61139"/>
              </a:xfrm>
              <a:custGeom>
                <a:avLst/>
                <a:gdLst/>
                <a:ahLst/>
                <a:cxnLst/>
                <a:rect l="l" t="t" r="r" b="b"/>
                <a:pathLst>
                  <a:path w="884" h="931" extrusionOk="0">
                    <a:moveTo>
                      <a:pt x="554" y="0"/>
                    </a:moveTo>
                    <a:cubicBezTo>
                      <a:pt x="537" y="0"/>
                      <a:pt x="521" y="1"/>
                      <a:pt x="505" y="3"/>
                    </a:cubicBezTo>
                    <a:cubicBezTo>
                      <a:pt x="305" y="32"/>
                      <a:pt x="107" y="165"/>
                      <a:pt x="49" y="366"/>
                    </a:cubicBezTo>
                    <a:cubicBezTo>
                      <a:pt x="0" y="534"/>
                      <a:pt x="49" y="732"/>
                      <a:pt x="188" y="842"/>
                    </a:cubicBezTo>
                    <a:cubicBezTo>
                      <a:pt x="269" y="906"/>
                      <a:pt x="365" y="930"/>
                      <a:pt x="464" y="930"/>
                    </a:cubicBezTo>
                    <a:cubicBezTo>
                      <a:pt x="586" y="930"/>
                      <a:pt x="712" y="893"/>
                      <a:pt x="820" y="849"/>
                    </a:cubicBezTo>
                    <a:cubicBezTo>
                      <a:pt x="883" y="825"/>
                      <a:pt x="867" y="724"/>
                      <a:pt x="804" y="724"/>
                    </a:cubicBezTo>
                    <a:cubicBezTo>
                      <a:pt x="797" y="724"/>
                      <a:pt x="789" y="726"/>
                      <a:pt x="781" y="729"/>
                    </a:cubicBezTo>
                    <a:cubicBezTo>
                      <a:pt x="689" y="764"/>
                      <a:pt x="574" y="792"/>
                      <a:pt x="467" y="792"/>
                    </a:cubicBezTo>
                    <a:cubicBezTo>
                      <a:pt x="306" y="792"/>
                      <a:pt x="165" y="727"/>
                      <a:pt x="156" y="518"/>
                    </a:cubicBezTo>
                    <a:cubicBezTo>
                      <a:pt x="146" y="376"/>
                      <a:pt x="227" y="259"/>
                      <a:pt x="343" y="184"/>
                    </a:cubicBezTo>
                    <a:cubicBezTo>
                      <a:pt x="391" y="156"/>
                      <a:pt x="509" y="110"/>
                      <a:pt x="605" y="110"/>
                    </a:cubicBezTo>
                    <a:cubicBezTo>
                      <a:pt x="674" y="110"/>
                      <a:pt x="731" y="134"/>
                      <a:pt x="742" y="204"/>
                    </a:cubicBezTo>
                    <a:cubicBezTo>
                      <a:pt x="745" y="231"/>
                      <a:pt x="765" y="245"/>
                      <a:pt x="784" y="245"/>
                    </a:cubicBezTo>
                    <a:cubicBezTo>
                      <a:pt x="803" y="245"/>
                      <a:pt x="821" y="231"/>
                      <a:pt x="823" y="204"/>
                    </a:cubicBezTo>
                    <a:cubicBezTo>
                      <a:pt x="840" y="56"/>
                      <a:pt x="681" y="0"/>
                      <a:pt x="5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4" name="Google Shape;1904;p17"/>
              <p:cNvSpPr/>
              <p:nvPr/>
            </p:nvSpPr>
            <p:spPr>
              <a:xfrm>
                <a:off x="8024765" y="724551"/>
                <a:ext cx="27581" cy="53061"/>
              </a:xfrm>
              <a:custGeom>
                <a:avLst/>
                <a:gdLst/>
                <a:ahLst/>
                <a:cxnLst/>
                <a:rect l="l" t="t" r="r" b="b"/>
                <a:pathLst>
                  <a:path w="420" h="808" extrusionOk="0">
                    <a:moveTo>
                      <a:pt x="353" y="0"/>
                    </a:moveTo>
                    <a:cubicBezTo>
                      <a:pt x="339" y="0"/>
                      <a:pt x="324" y="6"/>
                      <a:pt x="311" y="19"/>
                    </a:cubicBezTo>
                    <a:cubicBezTo>
                      <a:pt x="286" y="48"/>
                      <a:pt x="263" y="80"/>
                      <a:pt x="243" y="116"/>
                    </a:cubicBezTo>
                    <a:cubicBezTo>
                      <a:pt x="237" y="129"/>
                      <a:pt x="227" y="165"/>
                      <a:pt x="221" y="171"/>
                    </a:cubicBezTo>
                    <a:cubicBezTo>
                      <a:pt x="215" y="175"/>
                      <a:pt x="210" y="176"/>
                      <a:pt x="203" y="176"/>
                    </a:cubicBezTo>
                    <a:cubicBezTo>
                      <a:pt x="159" y="176"/>
                      <a:pt x="97" y="97"/>
                      <a:pt x="94" y="54"/>
                    </a:cubicBezTo>
                    <a:cubicBezTo>
                      <a:pt x="93" y="33"/>
                      <a:pt x="73" y="19"/>
                      <a:pt x="54" y="19"/>
                    </a:cubicBezTo>
                    <a:cubicBezTo>
                      <a:pt x="39" y="19"/>
                      <a:pt x="24" y="28"/>
                      <a:pt x="20" y="48"/>
                    </a:cubicBezTo>
                    <a:cubicBezTo>
                      <a:pt x="0" y="155"/>
                      <a:pt x="17" y="317"/>
                      <a:pt x="162" y="330"/>
                    </a:cubicBezTo>
                    <a:cubicBezTo>
                      <a:pt x="168" y="330"/>
                      <a:pt x="173" y="331"/>
                      <a:pt x="179" y="331"/>
                    </a:cubicBezTo>
                    <a:cubicBezTo>
                      <a:pt x="204" y="331"/>
                      <a:pt x="224" y="324"/>
                      <a:pt x="240" y="314"/>
                    </a:cubicBezTo>
                    <a:lnTo>
                      <a:pt x="240" y="314"/>
                    </a:lnTo>
                    <a:cubicBezTo>
                      <a:pt x="208" y="456"/>
                      <a:pt x="166" y="592"/>
                      <a:pt x="133" y="735"/>
                    </a:cubicBezTo>
                    <a:cubicBezTo>
                      <a:pt x="124" y="781"/>
                      <a:pt x="157" y="807"/>
                      <a:pt x="191" y="807"/>
                    </a:cubicBezTo>
                    <a:cubicBezTo>
                      <a:pt x="214" y="807"/>
                      <a:pt x="237" y="795"/>
                      <a:pt x="247" y="767"/>
                    </a:cubicBezTo>
                    <a:cubicBezTo>
                      <a:pt x="328" y="547"/>
                      <a:pt x="376" y="310"/>
                      <a:pt x="415" y="77"/>
                    </a:cubicBezTo>
                    <a:cubicBezTo>
                      <a:pt x="420" y="35"/>
                      <a:pt x="388" y="0"/>
                      <a:pt x="3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5" name="Google Shape;1905;p17"/>
              <p:cNvSpPr/>
              <p:nvPr/>
            </p:nvSpPr>
            <p:spPr>
              <a:xfrm>
                <a:off x="8060095" y="730330"/>
                <a:ext cx="35133" cy="7552"/>
              </a:xfrm>
              <a:custGeom>
                <a:avLst/>
                <a:gdLst/>
                <a:ahLst/>
                <a:cxnLst/>
                <a:rect l="l" t="t" r="r" b="b"/>
                <a:pathLst>
                  <a:path w="535" h="115" extrusionOk="0">
                    <a:moveTo>
                      <a:pt x="315" y="1"/>
                    </a:moveTo>
                    <a:cubicBezTo>
                      <a:pt x="226" y="1"/>
                      <a:pt x="136" y="7"/>
                      <a:pt x="55" y="15"/>
                    </a:cubicBezTo>
                    <a:cubicBezTo>
                      <a:pt x="0" y="18"/>
                      <a:pt x="0" y="96"/>
                      <a:pt x="55" y="99"/>
                    </a:cubicBezTo>
                    <a:cubicBezTo>
                      <a:pt x="147" y="106"/>
                      <a:pt x="247" y="115"/>
                      <a:pt x="345" y="115"/>
                    </a:cubicBezTo>
                    <a:cubicBezTo>
                      <a:pt x="395" y="115"/>
                      <a:pt x="445" y="112"/>
                      <a:pt x="493" y="106"/>
                    </a:cubicBezTo>
                    <a:cubicBezTo>
                      <a:pt x="535" y="93"/>
                      <a:pt x="535" y="15"/>
                      <a:pt x="493" y="12"/>
                    </a:cubicBezTo>
                    <a:cubicBezTo>
                      <a:pt x="436" y="4"/>
                      <a:pt x="376" y="1"/>
                      <a:pt x="3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6" name="Google Shape;1906;p17"/>
              <p:cNvSpPr/>
              <p:nvPr/>
            </p:nvSpPr>
            <p:spPr>
              <a:xfrm>
                <a:off x="8059898" y="717262"/>
                <a:ext cx="33360" cy="8865"/>
              </a:xfrm>
              <a:custGeom>
                <a:avLst/>
                <a:gdLst/>
                <a:ahLst/>
                <a:cxnLst/>
                <a:rect l="l" t="t" r="r" b="b"/>
                <a:pathLst>
                  <a:path w="508" h="135" extrusionOk="0">
                    <a:moveTo>
                      <a:pt x="256" y="0"/>
                    </a:moveTo>
                    <a:cubicBezTo>
                      <a:pt x="182" y="0"/>
                      <a:pt x="109" y="13"/>
                      <a:pt x="42" y="39"/>
                    </a:cubicBezTo>
                    <a:cubicBezTo>
                      <a:pt x="0" y="54"/>
                      <a:pt x="11" y="118"/>
                      <a:pt x="51" y="118"/>
                    </a:cubicBezTo>
                    <a:cubicBezTo>
                      <a:pt x="54" y="118"/>
                      <a:pt x="58" y="118"/>
                      <a:pt x="62" y="117"/>
                    </a:cubicBezTo>
                    <a:cubicBezTo>
                      <a:pt x="113" y="103"/>
                      <a:pt x="163" y="97"/>
                      <a:pt x="212" y="97"/>
                    </a:cubicBezTo>
                    <a:cubicBezTo>
                      <a:pt x="282" y="97"/>
                      <a:pt x="351" y="110"/>
                      <a:pt x="421" y="133"/>
                    </a:cubicBezTo>
                    <a:cubicBezTo>
                      <a:pt x="426" y="134"/>
                      <a:pt x="431" y="135"/>
                      <a:pt x="435" y="135"/>
                    </a:cubicBezTo>
                    <a:cubicBezTo>
                      <a:pt x="489" y="135"/>
                      <a:pt x="507" y="51"/>
                      <a:pt x="450" y="33"/>
                    </a:cubicBezTo>
                    <a:cubicBezTo>
                      <a:pt x="389" y="11"/>
                      <a:pt x="322" y="0"/>
                      <a:pt x="2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7" name="Google Shape;1907;p17"/>
              <p:cNvSpPr/>
              <p:nvPr/>
            </p:nvSpPr>
            <p:spPr>
              <a:xfrm>
                <a:off x="8102647" y="693687"/>
                <a:ext cx="50369" cy="60285"/>
              </a:xfrm>
              <a:custGeom>
                <a:avLst/>
                <a:gdLst/>
                <a:ahLst/>
                <a:cxnLst/>
                <a:rect l="l" t="t" r="r" b="b"/>
                <a:pathLst>
                  <a:path w="767" h="918" extrusionOk="0">
                    <a:moveTo>
                      <a:pt x="330" y="0"/>
                    </a:moveTo>
                    <a:cubicBezTo>
                      <a:pt x="306" y="0"/>
                      <a:pt x="281" y="6"/>
                      <a:pt x="256" y="19"/>
                    </a:cubicBezTo>
                    <a:cubicBezTo>
                      <a:pt x="123" y="90"/>
                      <a:pt x="33" y="294"/>
                      <a:pt x="16" y="440"/>
                    </a:cubicBezTo>
                    <a:cubicBezTo>
                      <a:pt x="0" y="589"/>
                      <a:pt x="55" y="754"/>
                      <a:pt x="182" y="848"/>
                    </a:cubicBezTo>
                    <a:cubicBezTo>
                      <a:pt x="252" y="898"/>
                      <a:pt x="332" y="918"/>
                      <a:pt x="413" y="918"/>
                    </a:cubicBezTo>
                    <a:cubicBezTo>
                      <a:pt x="510" y="918"/>
                      <a:pt x="608" y="890"/>
                      <a:pt x="697" y="855"/>
                    </a:cubicBezTo>
                    <a:cubicBezTo>
                      <a:pt x="767" y="823"/>
                      <a:pt x="755" y="728"/>
                      <a:pt x="693" y="728"/>
                    </a:cubicBezTo>
                    <a:cubicBezTo>
                      <a:pt x="687" y="728"/>
                      <a:pt x="679" y="729"/>
                      <a:pt x="671" y="732"/>
                    </a:cubicBezTo>
                    <a:cubicBezTo>
                      <a:pt x="589" y="756"/>
                      <a:pt x="496" y="780"/>
                      <a:pt x="410" y="780"/>
                    </a:cubicBezTo>
                    <a:cubicBezTo>
                      <a:pt x="299" y="780"/>
                      <a:pt x="200" y="739"/>
                      <a:pt x="152" y="602"/>
                    </a:cubicBezTo>
                    <a:cubicBezTo>
                      <a:pt x="123" y="521"/>
                      <a:pt x="130" y="437"/>
                      <a:pt x="152" y="359"/>
                    </a:cubicBezTo>
                    <a:cubicBezTo>
                      <a:pt x="162" y="311"/>
                      <a:pt x="188" y="259"/>
                      <a:pt x="217" y="213"/>
                    </a:cubicBezTo>
                    <a:cubicBezTo>
                      <a:pt x="222" y="204"/>
                      <a:pt x="302" y="82"/>
                      <a:pt x="351" y="82"/>
                    </a:cubicBezTo>
                    <a:cubicBezTo>
                      <a:pt x="367" y="82"/>
                      <a:pt x="379" y="94"/>
                      <a:pt x="386" y="126"/>
                    </a:cubicBezTo>
                    <a:cubicBezTo>
                      <a:pt x="390" y="143"/>
                      <a:pt x="404" y="151"/>
                      <a:pt x="418" y="151"/>
                    </a:cubicBezTo>
                    <a:cubicBezTo>
                      <a:pt x="435" y="151"/>
                      <a:pt x="452" y="139"/>
                      <a:pt x="450" y="119"/>
                    </a:cubicBezTo>
                    <a:cubicBezTo>
                      <a:pt x="448" y="46"/>
                      <a:pt x="395" y="0"/>
                      <a:pt x="3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8" name="Google Shape;1908;p17"/>
              <p:cNvSpPr/>
              <p:nvPr/>
            </p:nvSpPr>
            <p:spPr>
              <a:xfrm>
                <a:off x="8139881" y="675563"/>
                <a:ext cx="47939" cy="36907"/>
              </a:xfrm>
              <a:custGeom>
                <a:avLst/>
                <a:gdLst/>
                <a:ahLst/>
                <a:cxnLst/>
                <a:rect l="l" t="t" r="r" b="b"/>
                <a:pathLst>
                  <a:path w="730" h="562" extrusionOk="0">
                    <a:moveTo>
                      <a:pt x="255" y="289"/>
                    </a:moveTo>
                    <a:cubicBezTo>
                      <a:pt x="303" y="289"/>
                      <a:pt x="361" y="313"/>
                      <a:pt x="418" y="344"/>
                    </a:cubicBezTo>
                    <a:cubicBezTo>
                      <a:pt x="399" y="376"/>
                      <a:pt x="373" y="405"/>
                      <a:pt x="340" y="425"/>
                    </a:cubicBezTo>
                    <a:cubicBezTo>
                      <a:pt x="323" y="435"/>
                      <a:pt x="291" y="442"/>
                      <a:pt x="257" y="442"/>
                    </a:cubicBezTo>
                    <a:cubicBezTo>
                      <a:pt x="189" y="442"/>
                      <a:pt x="117" y="413"/>
                      <a:pt x="172" y="331"/>
                    </a:cubicBezTo>
                    <a:cubicBezTo>
                      <a:pt x="192" y="301"/>
                      <a:pt x="221" y="289"/>
                      <a:pt x="255" y="289"/>
                    </a:cubicBezTo>
                    <a:close/>
                    <a:moveTo>
                      <a:pt x="578" y="1"/>
                    </a:moveTo>
                    <a:cubicBezTo>
                      <a:pt x="570" y="1"/>
                      <a:pt x="562" y="5"/>
                      <a:pt x="557" y="16"/>
                    </a:cubicBezTo>
                    <a:cubicBezTo>
                      <a:pt x="518" y="91"/>
                      <a:pt x="496" y="172"/>
                      <a:pt x="463" y="250"/>
                    </a:cubicBezTo>
                    <a:cubicBezTo>
                      <a:pt x="401" y="214"/>
                      <a:pt x="334" y="184"/>
                      <a:pt x="256" y="184"/>
                    </a:cubicBezTo>
                    <a:cubicBezTo>
                      <a:pt x="248" y="184"/>
                      <a:pt x="241" y="184"/>
                      <a:pt x="233" y="185"/>
                    </a:cubicBezTo>
                    <a:cubicBezTo>
                      <a:pt x="110" y="201"/>
                      <a:pt x="0" y="301"/>
                      <a:pt x="55" y="431"/>
                    </a:cubicBezTo>
                    <a:cubicBezTo>
                      <a:pt x="90" y="520"/>
                      <a:pt x="168" y="561"/>
                      <a:pt x="252" y="561"/>
                    </a:cubicBezTo>
                    <a:cubicBezTo>
                      <a:pt x="302" y="561"/>
                      <a:pt x="354" y="546"/>
                      <a:pt x="399" y="519"/>
                    </a:cubicBezTo>
                    <a:cubicBezTo>
                      <a:pt x="441" y="489"/>
                      <a:pt x="480" y="444"/>
                      <a:pt x="509" y="395"/>
                    </a:cubicBezTo>
                    <a:cubicBezTo>
                      <a:pt x="564" y="431"/>
                      <a:pt x="612" y="463"/>
                      <a:pt x="645" y="473"/>
                    </a:cubicBezTo>
                    <a:cubicBezTo>
                      <a:pt x="651" y="475"/>
                      <a:pt x="657" y="476"/>
                      <a:pt x="663" y="476"/>
                    </a:cubicBezTo>
                    <a:cubicBezTo>
                      <a:pt x="714" y="476"/>
                      <a:pt x="729" y="390"/>
                      <a:pt x="671" y="366"/>
                    </a:cubicBezTo>
                    <a:cubicBezTo>
                      <a:pt x="625" y="350"/>
                      <a:pt x="590" y="327"/>
                      <a:pt x="548" y="301"/>
                    </a:cubicBezTo>
                    <a:cubicBezTo>
                      <a:pt x="580" y="214"/>
                      <a:pt x="596" y="117"/>
                      <a:pt x="609" y="36"/>
                    </a:cubicBezTo>
                    <a:cubicBezTo>
                      <a:pt x="611" y="17"/>
                      <a:pt x="594" y="1"/>
                      <a:pt x="5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9" name="Google Shape;1909;p17"/>
              <p:cNvSpPr/>
              <p:nvPr/>
            </p:nvSpPr>
            <p:spPr>
              <a:xfrm>
                <a:off x="8144938" y="726061"/>
                <a:ext cx="31850" cy="46297"/>
              </a:xfrm>
              <a:custGeom>
                <a:avLst/>
                <a:gdLst/>
                <a:ahLst/>
                <a:cxnLst/>
                <a:rect l="l" t="t" r="r" b="b"/>
                <a:pathLst>
                  <a:path w="485" h="705" extrusionOk="0">
                    <a:moveTo>
                      <a:pt x="424" y="0"/>
                    </a:moveTo>
                    <a:cubicBezTo>
                      <a:pt x="404" y="0"/>
                      <a:pt x="384" y="9"/>
                      <a:pt x="373" y="28"/>
                    </a:cubicBezTo>
                    <a:cubicBezTo>
                      <a:pt x="354" y="64"/>
                      <a:pt x="338" y="106"/>
                      <a:pt x="309" y="132"/>
                    </a:cubicBezTo>
                    <a:cubicBezTo>
                      <a:pt x="285" y="157"/>
                      <a:pt x="223" y="188"/>
                      <a:pt x="175" y="188"/>
                    </a:cubicBezTo>
                    <a:cubicBezTo>
                      <a:pt x="131" y="188"/>
                      <a:pt x="99" y="163"/>
                      <a:pt x="114" y="90"/>
                    </a:cubicBezTo>
                    <a:cubicBezTo>
                      <a:pt x="120" y="59"/>
                      <a:pt x="101" y="42"/>
                      <a:pt x="80" y="42"/>
                    </a:cubicBezTo>
                    <a:cubicBezTo>
                      <a:pt x="66" y="42"/>
                      <a:pt x="51" y="50"/>
                      <a:pt x="43" y="67"/>
                    </a:cubicBezTo>
                    <a:cubicBezTo>
                      <a:pt x="1" y="171"/>
                      <a:pt x="85" y="271"/>
                      <a:pt x="189" y="287"/>
                    </a:cubicBezTo>
                    <a:cubicBezTo>
                      <a:pt x="196" y="288"/>
                      <a:pt x="203" y="289"/>
                      <a:pt x="210" y="289"/>
                    </a:cubicBezTo>
                    <a:cubicBezTo>
                      <a:pt x="256" y="289"/>
                      <a:pt x="298" y="271"/>
                      <a:pt x="338" y="245"/>
                    </a:cubicBezTo>
                    <a:lnTo>
                      <a:pt x="338" y="245"/>
                    </a:lnTo>
                    <a:cubicBezTo>
                      <a:pt x="318" y="385"/>
                      <a:pt x="292" y="521"/>
                      <a:pt x="296" y="657"/>
                    </a:cubicBezTo>
                    <a:cubicBezTo>
                      <a:pt x="296" y="687"/>
                      <a:pt x="322" y="704"/>
                      <a:pt x="347" y="704"/>
                    </a:cubicBezTo>
                    <a:cubicBezTo>
                      <a:pt x="368" y="704"/>
                      <a:pt x="388" y="693"/>
                      <a:pt x="393" y="666"/>
                    </a:cubicBezTo>
                    <a:cubicBezTo>
                      <a:pt x="448" y="472"/>
                      <a:pt x="454" y="255"/>
                      <a:pt x="480" y="51"/>
                    </a:cubicBezTo>
                    <a:cubicBezTo>
                      <a:pt x="484" y="20"/>
                      <a:pt x="454" y="0"/>
                      <a:pt x="4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0" name="Google Shape;1910;p17"/>
              <p:cNvSpPr/>
              <p:nvPr/>
            </p:nvSpPr>
            <p:spPr>
              <a:xfrm>
                <a:off x="8178560" y="686464"/>
                <a:ext cx="48070" cy="84452"/>
              </a:xfrm>
              <a:custGeom>
                <a:avLst/>
                <a:gdLst/>
                <a:ahLst/>
                <a:cxnLst/>
                <a:rect l="l" t="t" r="r" b="b"/>
                <a:pathLst>
                  <a:path w="732" h="1286" extrusionOk="0">
                    <a:moveTo>
                      <a:pt x="537" y="1"/>
                    </a:moveTo>
                    <a:cubicBezTo>
                      <a:pt x="532" y="1"/>
                      <a:pt x="525" y="2"/>
                      <a:pt x="519" y="6"/>
                    </a:cubicBezTo>
                    <a:cubicBezTo>
                      <a:pt x="23" y="265"/>
                      <a:pt x="1" y="1234"/>
                      <a:pt x="652" y="1286"/>
                    </a:cubicBezTo>
                    <a:cubicBezTo>
                      <a:pt x="654" y="1286"/>
                      <a:pt x="655" y="1286"/>
                      <a:pt x="657" y="1286"/>
                    </a:cubicBezTo>
                    <a:cubicBezTo>
                      <a:pt x="717" y="1286"/>
                      <a:pt x="731" y="1178"/>
                      <a:pt x="668" y="1169"/>
                    </a:cubicBezTo>
                    <a:cubicBezTo>
                      <a:pt x="108" y="1088"/>
                      <a:pt x="189" y="340"/>
                      <a:pt x="555" y="67"/>
                    </a:cubicBezTo>
                    <a:cubicBezTo>
                      <a:pt x="584" y="43"/>
                      <a:pt x="567" y="1"/>
                      <a:pt x="5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1" name="Google Shape;1911;p17"/>
              <p:cNvSpPr/>
              <p:nvPr/>
            </p:nvSpPr>
            <p:spPr>
              <a:xfrm>
                <a:off x="8206468" y="700582"/>
                <a:ext cx="51945" cy="42423"/>
              </a:xfrm>
              <a:custGeom>
                <a:avLst/>
                <a:gdLst/>
                <a:ahLst/>
                <a:cxnLst/>
                <a:rect l="l" t="t" r="r" b="b"/>
                <a:pathLst>
                  <a:path w="791" h="646" extrusionOk="0">
                    <a:moveTo>
                      <a:pt x="214" y="298"/>
                    </a:moveTo>
                    <a:cubicBezTo>
                      <a:pt x="261" y="298"/>
                      <a:pt x="307" y="343"/>
                      <a:pt x="347" y="377"/>
                    </a:cubicBezTo>
                    <a:cubicBezTo>
                      <a:pt x="304" y="441"/>
                      <a:pt x="238" y="510"/>
                      <a:pt x="183" y="510"/>
                    </a:cubicBezTo>
                    <a:cubicBezTo>
                      <a:pt x="163" y="510"/>
                      <a:pt x="145" y="501"/>
                      <a:pt x="130" y="478"/>
                    </a:cubicBezTo>
                    <a:cubicBezTo>
                      <a:pt x="104" y="439"/>
                      <a:pt x="146" y="322"/>
                      <a:pt x="182" y="306"/>
                    </a:cubicBezTo>
                    <a:cubicBezTo>
                      <a:pt x="192" y="301"/>
                      <a:pt x="203" y="298"/>
                      <a:pt x="214" y="298"/>
                    </a:cubicBezTo>
                    <a:close/>
                    <a:moveTo>
                      <a:pt x="590" y="0"/>
                    </a:moveTo>
                    <a:cubicBezTo>
                      <a:pt x="582" y="0"/>
                      <a:pt x="574" y="3"/>
                      <a:pt x="567" y="11"/>
                    </a:cubicBezTo>
                    <a:cubicBezTo>
                      <a:pt x="499" y="92"/>
                      <a:pt x="467" y="183"/>
                      <a:pt x="418" y="274"/>
                    </a:cubicBezTo>
                    <a:cubicBezTo>
                      <a:pt x="360" y="225"/>
                      <a:pt x="295" y="163"/>
                      <a:pt x="214" y="163"/>
                    </a:cubicBezTo>
                    <a:cubicBezTo>
                      <a:pt x="71" y="163"/>
                      <a:pt x="0" y="345"/>
                      <a:pt x="13" y="468"/>
                    </a:cubicBezTo>
                    <a:cubicBezTo>
                      <a:pt x="23" y="567"/>
                      <a:pt x="90" y="609"/>
                      <a:pt x="166" y="609"/>
                    </a:cubicBezTo>
                    <a:cubicBezTo>
                      <a:pt x="215" y="609"/>
                      <a:pt x="267" y="592"/>
                      <a:pt x="311" y="562"/>
                    </a:cubicBezTo>
                    <a:cubicBezTo>
                      <a:pt x="360" y="530"/>
                      <a:pt x="395" y="487"/>
                      <a:pt x="428" y="439"/>
                    </a:cubicBezTo>
                    <a:cubicBezTo>
                      <a:pt x="509" y="504"/>
                      <a:pt x="596" y="572"/>
                      <a:pt x="677" y="633"/>
                    </a:cubicBezTo>
                    <a:cubicBezTo>
                      <a:pt x="688" y="642"/>
                      <a:pt x="699" y="646"/>
                      <a:pt x="710" y="646"/>
                    </a:cubicBezTo>
                    <a:cubicBezTo>
                      <a:pt x="754" y="646"/>
                      <a:pt x="791" y="582"/>
                      <a:pt x="752" y="546"/>
                    </a:cubicBezTo>
                    <a:cubicBezTo>
                      <a:pt x="667" y="471"/>
                      <a:pt x="580" y="403"/>
                      <a:pt x="493" y="335"/>
                    </a:cubicBezTo>
                    <a:cubicBezTo>
                      <a:pt x="538" y="241"/>
                      <a:pt x="574" y="141"/>
                      <a:pt x="622" y="57"/>
                    </a:cubicBezTo>
                    <a:cubicBezTo>
                      <a:pt x="639" y="32"/>
                      <a:pt x="616" y="0"/>
                      <a:pt x="5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2" name="Google Shape;1912;p17"/>
              <p:cNvSpPr/>
              <p:nvPr/>
            </p:nvSpPr>
            <p:spPr>
              <a:xfrm>
                <a:off x="8258806" y="712009"/>
                <a:ext cx="31916" cy="9391"/>
              </a:xfrm>
              <a:custGeom>
                <a:avLst/>
                <a:gdLst/>
                <a:ahLst/>
                <a:cxnLst/>
                <a:rect l="l" t="t" r="r" b="b"/>
                <a:pathLst>
                  <a:path w="486" h="143" extrusionOk="0">
                    <a:moveTo>
                      <a:pt x="56" y="1"/>
                    </a:moveTo>
                    <a:cubicBezTo>
                      <a:pt x="14" y="1"/>
                      <a:pt x="1" y="66"/>
                      <a:pt x="45" y="83"/>
                    </a:cubicBezTo>
                    <a:cubicBezTo>
                      <a:pt x="145" y="123"/>
                      <a:pt x="259" y="143"/>
                      <a:pt x="368" y="143"/>
                    </a:cubicBezTo>
                    <a:cubicBezTo>
                      <a:pt x="384" y="143"/>
                      <a:pt x="399" y="143"/>
                      <a:pt x="415" y="142"/>
                    </a:cubicBezTo>
                    <a:cubicBezTo>
                      <a:pt x="485" y="135"/>
                      <a:pt x="486" y="35"/>
                      <a:pt x="421" y="35"/>
                    </a:cubicBezTo>
                    <a:cubicBezTo>
                      <a:pt x="420" y="35"/>
                      <a:pt x="419" y="35"/>
                      <a:pt x="418" y="35"/>
                    </a:cubicBezTo>
                    <a:cubicBezTo>
                      <a:pt x="391" y="37"/>
                      <a:pt x="364" y="38"/>
                      <a:pt x="338" y="38"/>
                    </a:cubicBezTo>
                    <a:cubicBezTo>
                      <a:pt x="247" y="38"/>
                      <a:pt x="161" y="25"/>
                      <a:pt x="68" y="2"/>
                    </a:cubicBezTo>
                    <a:cubicBezTo>
                      <a:pt x="64" y="1"/>
                      <a:pt x="60" y="1"/>
                      <a:pt x="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3" name="Google Shape;1913;p17"/>
              <p:cNvSpPr/>
              <p:nvPr/>
            </p:nvSpPr>
            <p:spPr>
              <a:xfrm>
                <a:off x="8314295" y="694081"/>
                <a:ext cx="50369" cy="46100"/>
              </a:xfrm>
              <a:custGeom>
                <a:avLst/>
                <a:gdLst/>
                <a:ahLst/>
                <a:cxnLst/>
                <a:rect l="l" t="t" r="r" b="b"/>
                <a:pathLst>
                  <a:path w="767" h="702" extrusionOk="0">
                    <a:moveTo>
                      <a:pt x="170" y="245"/>
                    </a:moveTo>
                    <a:cubicBezTo>
                      <a:pt x="215" y="245"/>
                      <a:pt x="278" y="282"/>
                      <a:pt x="302" y="308"/>
                    </a:cubicBezTo>
                    <a:cubicBezTo>
                      <a:pt x="318" y="327"/>
                      <a:pt x="331" y="356"/>
                      <a:pt x="341" y="379"/>
                    </a:cubicBezTo>
                    <a:cubicBezTo>
                      <a:pt x="350" y="392"/>
                      <a:pt x="354" y="405"/>
                      <a:pt x="363" y="418"/>
                    </a:cubicBezTo>
                    <a:cubicBezTo>
                      <a:pt x="334" y="450"/>
                      <a:pt x="305" y="473"/>
                      <a:pt x="276" y="486"/>
                    </a:cubicBezTo>
                    <a:cubicBezTo>
                      <a:pt x="265" y="502"/>
                      <a:pt x="253" y="510"/>
                      <a:pt x="240" y="510"/>
                    </a:cubicBezTo>
                    <a:cubicBezTo>
                      <a:pt x="226" y="510"/>
                      <a:pt x="212" y="501"/>
                      <a:pt x="195" y="483"/>
                    </a:cubicBezTo>
                    <a:cubicBezTo>
                      <a:pt x="159" y="483"/>
                      <a:pt x="143" y="470"/>
                      <a:pt x="140" y="441"/>
                    </a:cubicBezTo>
                    <a:cubicBezTo>
                      <a:pt x="124" y="408"/>
                      <a:pt x="114" y="269"/>
                      <a:pt x="140" y="253"/>
                    </a:cubicBezTo>
                    <a:cubicBezTo>
                      <a:pt x="148" y="248"/>
                      <a:pt x="158" y="245"/>
                      <a:pt x="170" y="245"/>
                    </a:cubicBezTo>
                    <a:close/>
                    <a:moveTo>
                      <a:pt x="721" y="0"/>
                    </a:moveTo>
                    <a:cubicBezTo>
                      <a:pt x="711" y="0"/>
                      <a:pt x="700" y="5"/>
                      <a:pt x="691" y="16"/>
                    </a:cubicBezTo>
                    <a:cubicBezTo>
                      <a:pt x="613" y="123"/>
                      <a:pt x="542" y="227"/>
                      <a:pt x="451" y="324"/>
                    </a:cubicBezTo>
                    <a:cubicBezTo>
                      <a:pt x="406" y="237"/>
                      <a:pt x="363" y="146"/>
                      <a:pt x="269" y="107"/>
                    </a:cubicBezTo>
                    <a:cubicBezTo>
                      <a:pt x="241" y="94"/>
                      <a:pt x="215" y="88"/>
                      <a:pt x="192" y="88"/>
                    </a:cubicBezTo>
                    <a:cubicBezTo>
                      <a:pt x="57" y="88"/>
                      <a:pt x="0" y="280"/>
                      <a:pt x="17" y="402"/>
                    </a:cubicBezTo>
                    <a:cubicBezTo>
                      <a:pt x="36" y="521"/>
                      <a:pt x="94" y="637"/>
                      <a:pt x="195" y="637"/>
                    </a:cubicBezTo>
                    <a:cubicBezTo>
                      <a:pt x="228" y="637"/>
                      <a:pt x="266" y="625"/>
                      <a:pt x="308" y="596"/>
                    </a:cubicBezTo>
                    <a:cubicBezTo>
                      <a:pt x="347" y="570"/>
                      <a:pt x="383" y="544"/>
                      <a:pt x="415" y="512"/>
                    </a:cubicBezTo>
                    <a:cubicBezTo>
                      <a:pt x="422" y="522"/>
                      <a:pt x="425" y="531"/>
                      <a:pt x="435" y="541"/>
                    </a:cubicBezTo>
                    <a:cubicBezTo>
                      <a:pt x="493" y="619"/>
                      <a:pt x="564" y="680"/>
                      <a:pt x="661" y="700"/>
                    </a:cubicBezTo>
                    <a:cubicBezTo>
                      <a:pt x="666" y="701"/>
                      <a:pt x="671" y="701"/>
                      <a:pt x="676" y="701"/>
                    </a:cubicBezTo>
                    <a:cubicBezTo>
                      <a:pt x="743" y="701"/>
                      <a:pt x="767" y="598"/>
                      <a:pt x="694" y="583"/>
                    </a:cubicBezTo>
                    <a:cubicBezTo>
                      <a:pt x="600" y="564"/>
                      <a:pt x="548" y="499"/>
                      <a:pt x="503" y="424"/>
                    </a:cubicBezTo>
                    <a:cubicBezTo>
                      <a:pt x="603" y="311"/>
                      <a:pt x="694" y="178"/>
                      <a:pt x="749" y="55"/>
                    </a:cubicBezTo>
                    <a:cubicBezTo>
                      <a:pt x="762" y="24"/>
                      <a:pt x="743" y="0"/>
                      <a:pt x="7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4" name="Google Shape;1914;p17"/>
              <p:cNvSpPr/>
              <p:nvPr/>
            </p:nvSpPr>
            <p:spPr>
              <a:xfrm>
                <a:off x="8370310" y="732497"/>
                <a:ext cx="14250" cy="13265"/>
              </a:xfrm>
              <a:custGeom>
                <a:avLst/>
                <a:gdLst/>
                <a:ahLst/>
                <a:cxnLst/>
                <a:rect l="l" t="t" r="r" b="b"/>
                <a:pathLst>
                  <a:path w="217" h="202" extrusionOk="0">
                    <a:moveTo>
                      <a:pt x="149" y="0"/>
                    </a:moveTo>
                    <a:cubicBezTo>
                      <a:pt x="73" y="0"/>
                      <a:pt x="0" y="62"/>
                      <a:pt x="6" y="141"/>
                    </a:cubicBezTo>
                    <a:cubicBezTo>
                      <a:pt x="6" y="163"/>
                      <a:pt x="22" y="180"/>
                      <a:pt x="48" y="193"/>
                    </a:cubicBezTo>
                    <a:cubicBezTo>
                      <a:pt x="62" y="198"/>
                      <a:pt x="76" y="201"/>
                      <a:pt x="90" y="201"/>
                    </a:cubicBezTo>
                    <a:cubicBezTo>
                      <a:pt x="145" y="201"/>
                      <a:pt x="198" y="159"/>
                      <a:pt x="213" y="102"/>
                    </a:cubicBezTo>
                    <a:cubicBezTo>
                      <a:pt x="217" y="82"/>
                      <a:pt x="213" y="60"/>
                      <a:pt x="197" y="47"/>
                    </a:cubicBezTo>
                    <a:cubicBezTo>
                      <a:pt x="197" y="27"/>
                      <a:pt x="191" y="8"/>
                      <a:pt x="165" y="1"/>
                    </a:cubicBezTo>
                    <a:cubicBezTo>
                      <a:pt x="159" y="1"/>
                      <a:pt x="154" y="0"/>
                      <a:pt x="1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5" name="Google Shape;1915;p17"/>
              <p:cNvSpPr/>
              <p:nvPr/>
            </p:nvSpPr>
            <p:spPr>
              <a:xfrm>
                <a:off x="8396117" y="684100"/>
                <a:ext cx="34608" cy="77359"/>
              </a:xfrm>
              <a:custGeom>
                <a:avLst/>
                <a:gdLst/>
                <a:ahLst/>
                <a:cxnLst/>
                <a:rect l="l" t="t" r="r" b="b"/>
                <a:pathLst>
                  <a:path w="527" h="1178" extrusionOk="0">
                    <a:moveTo>
                      <a:pt x="46" y="1"/>
                    </a:moveTo>
                    <a:cubicBezTo>
                      <a:pt x="23" y="1"/>
                      <a:pt x="0" y="27"/>
                      <a:pt x="15" y="52"/>
                    </a:cubicBezTo>
                    <a:cubicBezTo>
                      <a:pt x="99" y="214"/>
                      <a:pt x="229" y="356"/>
                      <a:pt x="267" y="541"/>
                    </a:cubicBezTo>
                    <a:cubicBezTo>
                      <a:pt x="306" y="745"/>
                      <a:pt x="238" y="926"/>
                      <a:pt x="115" y="1085"/>
                    </a:cubicBezTo>
                    <a:cubicBezTo>
                      <a:pt x="86" y="1126"/>
                      <a:pt x="131" y="1178"/>
                      <a:pt x="173" y="1178"/>
                    </a:cubicBezTo>
                    <a:cubicBezTo>
                      <a:pt x="187" y="1178"/>
                      <a:pt x="202" y="1171"/>
                      <a:pt x="212" y="1156"/>
                    </a:cubicBezTo>
                    <a:cubicBezTo>
                      <a:pt x="527" y="787"/>
                      <a:pt x="381" y="330"/>
                      <a:pt x="67" y="10"/>
                    </a:cubicBezTo>
                    <a:cubicBezTo>
                      <a:pt x="60" y="3"/>
                      <a:pt x="53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16" name="Google Shape;1916;p17"/>
            <p:cNvGrpSpPr/>
            <p:nvPr/>
          </p:nvGrpSpPr>
          <p:grpSpPr>
            <a:xfrm rot="-2124154">
              <a:off x="1673910" y="4739939"/>
              <a:ext cx="461594" cy="269559"/>
              <a:chOff x="5999959" y="663349"/>
              <a:chExt cx="216246" cy="126280"/>
            </a:xfrm>
          </p:grpSpPr>
          <p:sp>
            <p:nvSpPr>
              <p:cNvPr id="1917" name="Google Shape;1917;p17"/>
              <p:cNvSpPr/>
              <p:nvPr/>
            </p:nvSpPr>
            <p:spPr>
              <a:xfrm>
                <a:off x="5999959" y="677073"/>
                <a:ext cx="49844" cy="108290"/>
              </a:xfrm>
              <a:custGeom>
                <a:avLst/>
                <a:gdLst/>
                <a:ahLst/>
                <a:cxnLst/>
                <a:rect l="l" t="t" r="r" b="b"/>
                <a:pathLst>
                  <a:path w="759" h="1649" extrusionOk="0">
                    <a:moveTo>
                      <a:pt x="201" y="137"/>
                    </a:moveTo>
                    <a:cubicBezTo>
                      <a:pt x="216" y="137"/>
                      <a:pt x="238" y="145"/>
                      <a:pt x="266" y="162"/>
                    </a:cubicBezTo>
                    <a:cubicBezTo>
                      <a:pt x="289" y="178"/>
                      <a:pt x="318" y="191"/>
                      <a:pt x="340" y="207"/>
                    </a:cubicBezTo>
                    <a:cubicBezTo>
                      <a:pt x="412" y="246"/>
                      <a:pt x="535" y="356"/>
                      <a:pt x="561" y="437"/>
                    </a:cubicBezTo>
                    <a:cubicBezTo>
                      <a:pt x="655" y="713"/>
                      <a:pt x="353" y="764"/>
                      <a:pt x="172" y="787"/>
                    </a:cubicBezTo>
                    <a:cubicBezTo>
                      <a:pt x="172" y="674"/>
                      <a:pt x="172" y="564"/>
                      <a:pt x="175" y="450"/>
                    </a:cubicBezTo>
                    <a:cubicBezTo>
                      <a:pt x="175" y="392"/>
                      <a:pt x="156" y="256"/>
                      <a:pt x="178" y="207"/>
                    </a:cubicBezTo>
                    <a:cubicBezTo>
                      <a:pt x="166" y="160"/>
                      <a:pt x="174" y="137"/>
                      <a:pt x="201" y="137"/>
                    </a:cubicBezTo>
                    <a:close/>
                    <a:moveTo>
                      <a:pt x="179" y="1"/>
                    </a:moveTo>
                    <a:cubicBezTo>
                      <a:pt x="121" y="1"/>
                      <a:pt x="78" y="35"/>
                      <a:pt x="55" y="126"/>
                    </a:cubicBezTo>
                    <a:cubicBezTo>
                      <a:pt x="0" y="321"/>
                      <a:pt x="49" y="615"/>
                      <a:pt x="49" y="820"/>
                    </a:cubicBezTo>
                    <a:cubicBezTo>
                      <a:pt x="49" y="1082"/>
                      <a:pt x="55" y="1344"/>
                      <a:pt x="71" y="1607"/>
                    </a:cubicBezTo>
                    <a:cubicBezTo>
                      <a:pt x="73" y="1634"/>
                      <a:pt x="93" y="1648"/>
                      <a:pt x="113" y="1648"/>
                    </a:cubicBezTo>
                    <a:cubicBezTo>
                      <a:pt x="133" y="1648"/>
                      <a:pt x="152" y="1634"/>
                      <a:pt x="152" y="1607"/>
                    </a:cubicBezTo>
                    <a:cubicBezTo>
                      <a:pt x="162" y="1406"/>
                      <a:pt x="169" y="1202"/>
                      <a:pt x="169" y="1001"/>
                    </a:cubicBezTo>
                    <a:cubicBezTo>
                      <a:pt x="305" y="1192"/>
                      <a:pt x="441" y="1380"/>
                      <a:pt x="580" y="1568"/>
                    </a:cubicBezTo>
                    <a:cubicBezTo>
                      <a:pt x="595" y="1586"/>
                      <a:pt x="614" y="1594"/>
                      <a:pt x="633" y="1594"/>
                    </a:cubicBezTo>
                    <a:cubicBezTo>
                      <a:pt x="679" y="1594"/>
                      <a:pt x="722" y="1551"/>
                      <a:pt x="690" y="1503"/>
                    </a:cubicBezTo>
                    <a:cubicBezTo>
                      <a:pt x="554" y="1299"/>
                      <a:pt x="408" y="1105"/>
                      <a:pt x="266" y="907"/>
                    </a:cubicBezTo>
                    <a:cubicBezTo>
                      <a:pt x="467" y="871"/>
                      <a:pt x="719" y="794"/>
                      <a:pt x="739" y="580"/>
                    </a:cubicBezTo>
                    <a:cubicBezTo>
                      <a:pt x="758" y="356"/>
                      <a:pt x="509" y="129"/>
                      <a:pt x="324" y="45"/>
                    </a:cubicBezTo>
                    <a:cubicBezTo>
                      <a:pt x="269" y="18"/>
                      <a:pt x="220" y="1"/>
                      <a:pt x="1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8" name="Google Shape;1918;p17"/>
              <p:cNvSpPr/>
              <p:nvPr/>
            </p:nvSpPr>
            <p:spPr>
              <a:xfrm>
                <a:off x="6049538" y="743004"/>
                <a:ext cx="38548" cy="7486"/>
              </a:xfrm>
              <a:custGeom>
                <a:avLst/>
                <a:gdLst/>
                <a:ahLst/>
                <a:cxnLst/>
                <a:rect l="l" t="t" r="r" b="b"/>
                <a:pathLst>
                  <a:path w="587" h="114" extrusionOk="0">
                    <a:moveTo>
                      <a:pt x="52" y="0"/>
                    </a:moveTo>
                    <a:cubicBezTo>
                      <a:pt x="0" y="0"/>
                      <a:pt x="0" y="78"/>
                      <a:pt x="52" y="81"/>
                    </a:cubicBezTo>
                    <a:cubicBezTo>
                      <a:pt x="211" y="97"/>
                      <a:pt x="369" y="101"/>
                      <a:pt x="522" y="114"/>
                    </a:cubicBezTo>
                    <a:cubicBezTo>
                      <a:pt x="523" y="114"/>
                      <a:pt x="524" y="114"/>
                      <a:pt x="525" y="114"/>
                    </a:cubicBezTo>
                    <a:cubicBezTo>
                      <a:pt x="586" y="114"/>
                      <a:pt x="585" y="16"/>
                      <a:pt x="522" y="16"/>
                    </a:cubicBezTo>
                    <a:cubicBezTo>
                      <a:pt x="366" y="13"/>
                      <a:pt x="207" y="3"/>
                      <a:pt x="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9" name="Google Shape;1919;p17"/>
              <p:cNvSpPr/>
              <p:nvPr/>
            </p:nvSpPr>
            <p:spPr>
              <a:xfrm>
                <a:off x="6053544" y="728819"/>
                <a:ext cx="40518" cy="6961"/>
              </a:xfrm>
              <a:custGeom>
                <a:avLst/>
                <a:gdLst/>
                <a:ahLst/>
                <a:cxnLst/>
                <a:rect l="l" t="t" r="r" b="b"/>
                <a:pathLst>
                  <a:path w="617" h="106" extrusionOk="0">
                    <a:moveTo>
                      <a:pt x="411" y="1"/>
                    </a:moveTo>
                    <a:cubicBezTo>
                      <a:pt x="292" y="1"/>
                      <a:pt x="171" y="9"/>
                      <a:pt x="56" y="9"/>
                    </a:cubicBezTo>
                    <a:cubicBezTo>
                      <a:pt x="1" y="9"/>
                      <a:pt x="1" y="96"/>
                      <a:pt x="56" y="96"/>
                    </a:cubicBezTo>
                    <a:cubicBezTo>
                      <a:pt x="166" y="98"/>
                      <a:pt x="280" y="105"/>
                      <a:pt x="393" y="105"/>
                    </a:cubicBezTo>
                    <a:cubicBezTo>
                      <a:pt x="446" y="105"/>
                      <a:pt x="499" y="104"/>
                      <a:pt x="551" y="100"/>
                    </a:cubicBezTo>
                    <a:cubicBezTo>
                      <a:pt x="616" y="100"/>
                      <a:pt x="616" y="9"/>
                      <a:pt x="551" y="6"/>
                    </a:cubicBezTo>
                    <a:cubicBezTo>
                      <a:pt x="505" y="2"/>
                      <a:pt x="458" y="1"/>
                      <a:pt x="4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20" name="Google Shape;1920;p17"/>
              <p:cNvSpPr/>
              <p:nvPr/>
            </p:nvSpPr>
            <p:spPr>
              <a:xfrm>
                <a:off x="6115797" y="705639"/>
                <a:ext cx="30996" cy="68625"/>
              </a:xfrm>
              <a:custGeom>
                <a:avLst/>
                <a:gdLst/>
                <a:ahLst/>
                <a:cxnLst/>
                <a:rect l="l" t="t" r="r" b="b"/>
                <a:pathLst>
                  <a:path w="472" h="1045" extrusionOk="0">
                    <a:moveTo>
                      <a:pt x="221" y="133"/>
                    </a:moveTo>
                    <a:cubicBezTo>
                      <a:pt x="238" y="133"/>
                      <a:pt x="255" y="136"/>
                      <a:pt x="271" y="142"/>
                    </a:cubicBezTo>
                    <a:cubicBezTo>
                      <a:pt x="352" y="161"/>
                      <a:pt x="384" y="245"/>
                      <a:pt x="339" y="320"/>
                    </a:cubicBezTo>
                    <a:cubicBezTo>
                      <a:pt x="300" y="388"/>
                      <a:pt x="203" y="430"/>
                      <a:pt x="177" y="508"/>
                    </a:cubicBezTo>
                    <a:cubicBezTo>
                      <a:pt x="173" y="388"/>
                      <a:pt x="167" y="265"/>
                      <a:pt x="157" y="145"/>
                    </a:cubicBezTo>
                    <a:cubicBezTo>
                      <a:pt x="177" y="138"/>
                      <a:pt x="199" y="133"/>
                      <a:pt x="221" y="133"/>
                    </a:cubicBezTo>
                    <a:close/>
                    <a:moveTo>
                      <a:pt x="98" y="0"/>
                    </a:moveTo>
                    <a:cubicBezTo>
                      <a:pt x="75" y="0"/>
                      <a:pt x="54" y="16"/>
                      <a:pt x="54" y="48"/>
                    </a:cubicBezTo>
                    <a:lnTo>
                      <a:pt x="54" y="112"/>
                    </a:lnTo>
                    <a:cubicBezTo>
                      <a:pt x="44" y="119"/>
                      <a:pt x="31" y="125"/>
                      <a:pt x="24" y="132"/>
                    </a:cubicBezTo>
                    <a:cubicBezTo>
                      <a:pt x="0" y="150"/>
                      <a:pt x="21" y="191"/>
                      <a:pt x="48" y="191"/>
                    </a:cubicBezTo>
                    <a:cubicBezTo>
                      <a:pt x="50" y="191"/>
                      <a:pt x="52" y="191"/>
                      <a:pt x="54" y="190"/>
                    </a:cubicBezTo>
                    <a:cubicBezTo>
                      <a:pt x="60" y="453"/>
                      <a:pt x="63" y="718"/>
                      <a:pt x="54" y="984"/>
                    </a:cubicBezTo>
                    <a:cubicBezTo>
                      <a:pt x="50" y="1024"/>
                      <a:pt x="83" y="1045"/>
                      <a:pt x="116" y="1045"/>
                    </a:cubicBezTo>
                    <a:cubicBezTo>
                      <a:pt x="149" y="1045"/>
                      <a:pt x="183" y="1024"/>
                      <a:pt x="183" y="984"/>
                    </a:cubicBezTo>
                    <a:cubicBezTo>
                      <a:pt x="183" y="841"/>
                      <a:pt x="183" y="699"/>
                      <a:pt x="177" y="556"/>
                    </a:cubicBezTo>
                    <a:lnTo>
                      <a:pt x="177" y="556"/>
                    </a:lnTo>
                    <a:cubicBezTo>
                      <a:pt x="186" y="572"/>
                      <a:pt x="199" y="585"/>
                      <a:pt x="216" y="589"/>
                    </a:cubicBezTo>
                    <a:cubicBezTo>
                      <a:pt x="224" y="591"/>
                      <a:pt x="232" y="592"/>
                      <a:pt x="239" y="592"/>
                    </a:cubicBezTo>
                    <a:cubicBezTo>
                      <a:pt x="259" y="592"/>
                      <a:pt x="274" y="583"/>
                      <a:pt x="290" y="569"/>
                    </a:cubicBezTo>
                    <a:cubicBezTo>
                      <a:pt x="306" y="553"/>
                      <a:pt x="313" y="534"/>
                      <a:pt x="303" y="514"/>
                    </a:cubicBezTo>
                    <a:cubicBezTo>
                      <a:pt x="323" y="488"/>
                      <a:pt x="368" y="456"/>
                      <a:pt x="378" y="443"/>
                    </a:cubicBezTo>
                    <a:cubicBezTo>
                      <a:pt x="403" y="410"/>
                      <a:pt x="429" y="378"/>
                      <a:pt x="442" y="339"/>
                    </a:cubicBezTo>
                    <a:cubicBezTo>
                      <a:pt x="472" y="274"/>
                      <a:pt x="468" y="197"/>
                      <a:pt x="426" y="135"/>
                    </a:cubicBezTo>
                    <a:cubicBezTo>
                      <a:pt x="378" y="73"/>
                      <a:pt x="313" y="48"/>
                      <a:pt x="246" y="48"/>
                    </a:cubicBezTo>
                    <a:cubicBezTo>
                      <a:pt x="214" y="48"/>
                      <a:pt x="182" y="53"/>
                      <a:pt x="151" y="64"/>
                    </a:cubicBezTo>
                    <a:lnTo>
                      <a:pt x="151" y="48"/>
                    </a:lnTo>
                    <a:cubicBezTo>
                      <a:pt x="146" y="16"/>
                      <a:pt x="121" y="0"/>
                      <a:pt x="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21" name="Google Shape;1921;p17"/>
              <p:cNvSpPr/>
              <p:nvPr/>
            </p:nvSpPr>
            <p:spPr>
              <a:xfrm>
                <a:off x="6156118" y="729345"/>
                <a:ext cx="55163" cy="8471"/>
              </a:xfrm>
              <a:custGeom>
                <a:avLst/>
                <a:gdLst/>
                <a:ahLst/>
                <a:cxnLst/>
                <a:rect l="l" t="t" r="r" b="b"/>
                <a:pathLst>
                  <a:path w="840" h="129" extrusionOk="0">
                    <a:moveTo>
                      <a:pt x="510" y="0"/>
                    </a:moveTo>
                    <a:cubicBezTo>
                      <a:pt x="361" y="0"/>
                      <a:pt x="209" y="10"/>
                      <a:pt x="65" y="27"/>
                    </a:cubicBezTo>
                    <a:cubicBezTo>
                      <a:pt x="7" y="33"/>
                      <a:pt x="0" y="124"/>
                      <a:pt x="65" y="124"/>
                    </a:cubicBezTo>
                    <a:cubicBezTo>
                      <a:pt x="251" y="124"/>
                      <a:pt x="438" y="128"/>
                      <a:pt x="623" y="128"/>
                    </a:cubicBezTo>
                    <a:cubicBezTo>
                      <a:pt x="669" y="128"/>
                      <a:pt x="715" y="128"/>
                      <a:pt x="761" y="127"/>
                    </a:cubicBezTo>
                    <a:cubicBezTo>
                      <a:pt x="839" y="127"/>
                      <a:pt x="839" y="17"/>
                      <a:pt x="761" y="11"/>
                    </a:cubicBezTo>
                    <a:cubicBezTo>
                      <a:pt x="679" y="3"/>
                      <a:pt x="595" y="0"/>
                      <a:pt x="5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22" name="Google Shape;1922;p17"/>
              <p:cNvSpPr/>
              <p:nvPr/>
            </p:nvSpPr>
            <p:spPr>
              <a:xfrm>
                <a:off x="6169908" y="663349"/>
                <a:ext cx="46297" cy="50172"/>
              </a:xfrm>
              <a:custGeom>
                <a:avLst/>
                <a:gdLst/>
                <a:ahLst/>
                <a:cxnLst/>
                <a:rect l="l" t="t" r="r" b="b"/>
                <a:pathLst>
                  <a:path w="705" h="764" extrusionOk="0">
                    <a:moveTo>
                      <a:pt x="295" y="139"/>
                    </a:moveTo>
                    <a:cubicBezTo>
                      <a:pt x="367" y="139"/>
                      <a:pt x="393" y="178"/>
                      <a:pt x="370" y="257"/>
                    </a:cubicBezTo>
                    <a:cubicBezTo>
                      <a:pt x="367" y="287"/>
                      <a:pt x="357" y="309"/>
                      <a:pt x="351" y="338"/>
                    </a:cubicBezTo>
                    <a:cubicBezTo>
                      <a:pt x="331" y="403"/>
                      <a:pt x="305" y="468"/>
                      <a:pt x="266" y="520"/>
                    </a:cubicBezTo>
                    <a:cubicBezTo>
                      <a:pt x="208" y="449"/>
                      <a:pt x="172" y="355"/>
                      <a:pt x="176" y="287"/>
                    </a:cubicBezTo>
                    <a:cubicBezTo>
                      <a:pt x="179" y="245"/>
                      <a:pt x="192" y="173"/>
                      <a:pt x="227" y="147"/>
                    </a:cubicBezTo>
                    <a:cubicBezTo>
                      <a:pt x="253" y="142"/>
                      <a:pt x="276" y="139"/>
                      <a:pt x="295" y="139"/>
                    </a:cubicBezTo>
                    <a:close/>
                    <a:moveTo>
                      <a:pt x="294" y="1"/>
                    </a:moveTo>
                    <a:cubicBezTo>
                      <a:pt x="232" y="1"/>
                      <a:pt x="166" y="31"/>
                      <a:pt x="114" y="96"/>
                    </a:cubicBezTo>
                    <a:cubicBezTo>
                      <a:pt x="1" y="241"/>
                      <a:pt x="46" y="452"/>
                      <a:pt x="153" y="594"/>
                    </a:cubicBezTo>
                    <a:cubicBezTo>
                      <a:pt x="127" y="601"/>
                      <a:pt x="104" y="607"/>
                      <a:pt x="78" y="607"/>
                    </a:cubicBezTo>
                    <a:cubicBezTo>
                      <a:pt x="76" y="607"/>
                      <a:pt x="74" y="607"/>
                      <a:pt x="72" y="607"/>
                    </a:cubicBezTo>
                    <a:cubicBezTo>
                      <a:pt x="27" y="607"/>
                      <a:pt x="32" y="679"/>
                      <a:pt x="78" y="682"/>
                    </a:cubicBezTo>
                    <a:cubicBezTo>
                      <a:pt x="91" y="684"/>
                      <a:pt x="104" y="686"/>
                      <a:pt x="117" y="686"/>
                    </a:cubicBezTo>
                    <a:cubicBezTo>
                      <a:pt x="151" y="686"/>
                      <a:pt x="184" y="677"/>
                      <a:pt x="218" y="662"/>
                    </a:cubicBezTo>
                    <a:cubicBezTo>
                      <a:pt x="283" y="723"/>
                      <a:pt x="385" y="763"/>
                      <a:pt x="478" y="763"/>
                    </a:cubicBezTo>
                    <a:cubicBezTo>
                      <a:pt x="579" y="763"/>
                      <a:pt x="670" y="716"/>
                      <a:pt x="694" y="594"/>
                    </a:cubicBezTo>
                    <a:cubicBezTo>
                      <a:pt x="705" y="551"/>
                      <a:pt x="668" y="517"/>
                      <a:pt x="632" y="517"/>
                    </a:cubicBezTo>
                    <a:cubicBezTo>
                      <a:pt x="614" y="517"/>
                      <a:pt x="596" y="525"/>
                      <a:pt x="584" y="546"/>
                    </a:cubicBezTo>
                    <a:cubicBezTo>
                      <a:pt x="548" y="614"/>
                      <a:pt x="502" y="642"/>
                      <a:pt x="454" y="642"/>
                    </a:cubicBezTo>
                    <a:cubicBezTo>
                      <a:pt x="411" y="642"/>
                      <a:pt x="366" y="620"/>
                      <a:pt x="325" y="585"/>
                    </a:cubicBezTo>
                    <a:cubicBezTo>
                      <a:pt x="419" y="494"/>
                      <a:pt x="470" y="348"/>
                      <a:pt x="480" y="228"/>
                    </a:cubicBezTo>
                    <a:cubicBezTo>
                      <a:pt x="490" y="86"/>
                      <a:pt x="398" y="1"/>
                      <a:pt x="2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23" name="Google Shape;1923;p17"/>
              <p:cNvSpPr/>
              <p:nvPr/>
            </p:nvSpPr>
            <p:spPr>
              <a:xfrm>
                <a:off x="6166493" y="742872"/>
                <a:ext cx="39665" cy="46757"/>
              </a:xfrm>
              <a:custGeom>
                <a:avLst/>
                <a:gdLst/>
                <a:ahLst/>
                <a:cxnLst/>
                <a:rect l="l" t="t" r="r" b="b"/>
                <a:pathLst>
                  <a:path w="604" h="712" extrusionOk="0">
                    <a:moveTo>
                      <a:pt x="385" y="0"/>
                    </a:moveTo>
                    <a:cubicBezTo>
                      <a:pt x="239" y="0"/>
                      <a:pt x="106" y="81"/>
                      <a:pt x="17" y="197"/>
                    </a:cubicBezTo>
                    <a:cubicBezTo>
                      <a:pt x="1" y="216"/>
                      <a:pt x="14" y="248"/>
                      <a:pt x="27" y="268"/>
                    </a:cubicBezTo>
                    <a:cubicBezTo>
                      <a:pt x="101" y="365"/>
                      <a:pt x="211" y="362"/>
                      <a:pt x="322" y="394"/>
                    </a:cubicBezTo>
                    <a:cubicBezTo>
                      <a:pt x="344" y="404"/>
                      <a:pt x="409" y="420"/>
                      <a:pt x="422" y="446"/>
                    </a:cubicBezTo>
                    <a:cubicBezTo>
                      <a:pt x="467" y="543"/>
                      <a:pt x="367" y="556"/>
                      <a:pt x="312" y="566"/>
                    </a:cubicBezTo>
                    <a:cubicBezTo>
                      <a:pt x="244" y="572"/>
                      <a:pt x="189" y="572"/>
                      <a:pt x="127" y="605"/>
                    </a:cubicBezTo>
                    <a:cubicBezTo>
                      <a:pt x="68" y="633"/>
                      <a:pt x="108" y="712"/>
                      <a:pt x="166" y="712"/>
                    </a:cubicBezTo>
                    <a:cubicBezTo>
                      <a:pt x="168" y="712"/>
                      <a:pt x="170" y="712"/>
                      <a:pt x="173" y="712"/>
                    </a:cubicBezTo>
                    <a:cubicBezTo>
                      <a:pt x="312" y="682"/>
                      <a:pt x="603" y="682"/>
                      <a:pt x="568" y="459"/>
                    </a:cubicBezTo>
                    <a:cubicBezTo>
                      <a:pt x="535" y="248"/>
                      <a:pt x="279" y="307"/>
                      <a:pt x="150" y="216"/>
                    </a:cubicBezTo>
                    <a:cubicBezTo>
                      <a:pt x="228" y="132"/>
                      <a:pt x="325" y="96"/>
                      <a:pt x="438" y="80"/>
                    </a:cubicBezTo>
                    <a:cubicBezTo>
                      <a:pt x="487" y="70"/>
                      <a:pt x="467" y="5"/>
                      <a:pt x="425" y="2"/>
                    </a:cubicBezTo>
                    <a:cubicBezTo>
                      <a:pt x="412" y="1"/>
                      <a:pt x="399" y="0"/>
                      <a:pt x="3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924" name="Google Shape;1924;p17"/>
          <p:cNvGrpSpPr/>
          <p:nvPr/>
        </p:nvGrpSpPr>
        <p:grpSpPr>
          <a:xfrm>
            <a:off x="-781258" y="-713514"/>
            <a:ext cx="13522187" cy="7983911"/>
            <a:chOff x="-585943" y="-535136"/>
            <a:chExt cx="10141640" cy="5987933"/>
          </a:xfrm>
        </p:grpSpPr>
        <p:grpSp>
          <p:nvGrpSpPr>
            <p:cNvPr id="1925" name="Google Shape;1925;p17"/>
            <p:cNvGrpSpPr/>
            <p:nvPr/>
          </p:nvGrpSpPr>
          <p:grpSpPr>
            <a:xfrm rot="1663543">
              <a:off x="737281" y="-387735"/>
              <a:ext cx="826112" cy="779840"/>
              <a:chOff x="3712416" y="2719728"/>
              <a:chExt cx="383381" cy="361907"/>
            </a:xfrm>
          </p:grpSpPr>
          <p:sp>
            <p:nvSpPr>
              <p:cNvPr id="1926" name="Google Shape;1926;p17"/>
              <p:cNvSpPr/>
              <p:nvPr/>
            </p:nvSpPr>
            <p:spPr>
              <a:xfrm>
                <a:off x="3712416" y="2719728"/>
                <a:ext cx="383381" cy="361907"/>
              </a:xfrm>
              <a:custGeom>
                <a:avLst/>
                <a:gdLst/>
                <a:ahLst/>
                <a:cxnLst/>
                <a:rect l="l" t="t" r="r" b="b"/>
                <a:pathLst>
                  <a:path w="5838" h="5511" extrusionOk="0">
                    <a:moveTo>
                      <a:pt x="3178" y="130"/>
                    </a:moveTo>
                    <a:cubicBezTo>
                      <a:pt x="3222" y="130"/>
                      <a:pt x="3267" y="131"/>
                      <a:pt x="3311" y="133"/>
                    </a:cubicBezTo>
                    <a:cubicBezTo>
                      <a:pt x="2446" y="716"/>
                      <a:pt x="1882" y="1694"/>
                      <a:pt x="1847" y="2744"/>
                    </a:cubicBezTo>
                    <a:cubicBezTo>
                      <a:pt x="1332" y="2530"/>
                      <a:pt x="865" y="2209"/>
                      <a:pt x="492" y="1772"/>
                    </a:cubicBezTo>
                    <a:cubicBezTo>
                      <a:pt x="638" y="1380"/>
                      <a:pt x="891" y="1024"/>
                      <a:pt x="1251" y="765"/>
                    </a:cubicBezTo>
                    <a:cubicBezTo>
                      <a:pt x="1801" y="363"/>
                      <a:pt x="2492" y="130"/>
                      <a:pt x="3178" y="130"/>
                    </a:cubicBezTo>
                    <a:close/>
                    <a:moveTo>
                      <a:pt x="3501" y="155"/>
                    </a:moveTo>
                    <a:lnTo>
                      <a:pt x="3501" y="155"/>
                    </a:lnTo>
                    <a:cubicBezTo>
                      <a:pt x="3486" y="184"/>
                      <a:pt x="3490" y="224"/>
                      <a:pt x="3531" y="230"/>
                    </a:cubicBezTo>
                    <a:lnTo>
                      <a:pt x="3538" y="230"/>
                    </a:lnTo>
                    <a:cubicBezTo>
                      <a:pt x="3544" y="237"/>
                      <a:pt x="3544" y="246"/>
                      <a:pt x="3547" y="250"/>
                    </a:cubicBezTo>
                    <a:cubicBezTo>
                      <a:pt x="3554" y="266"/>
                      <a:pt x="3570" y="279"/>
                      <a:pt x="3593" y="282"/>
                    </a:cubicBezTo>
                    <a:cubicBezTo>
                      <a:pt x="3595" y="282"/>
                      <a:pt x="3597" y="282"/>
                      <a:pt x="3599" y="282"/>
                    </a:cubicBezTo>
                    <a:cubicBezTo>
                      <a:pt x="3637" y="282"/>
                      <a:pt x="3655" y="229"/>
                      <a:pt x="3615" y="214"/>
                    </a:cubicBezTo>
                    <a:lnTo>
                      <a:pt x="3615" y="207"/>
                    </a:lnTo>
                    <a:lnTo>
                      <a:pt x="3615" y="191"/>
                    </a:lnTo>
                    <a:cubicBezTo>
                      <a:pt x="3615" y="182"/>
                      <a:pt x="3612" y="169"/>
                      <a:pt x="3609" y="159"/>
                    </a:cubicBezTo>
                    <a:lnTo>
                      <a:pt x="3609" y="159"/>
                    </a:lnTo>
                    <a:cubicBezTo>
                      <a:pt x="3852" y="198"/>
                      <a:pt x="4095" y="269"/>
                      <a:pt x="4322" y="376"/>
                    </a:cubicBezTo>
                    <a:cubicBezTo>
                      <a:pt x="5261" y="820"/>
                      <a:pt x="5656" y="1727"/>
                      <a:pt x="5660" y="2708"/>
                    </a:cubicBezTo>
                    <a:cubicBezTo>
                      <a:pt x="5656" y="2712"/>
                      <a:pt x="5653" y="2712"/>
                      <a:pt x="5643" y="2712"/>
                    </a:cubicBezTo>
                    <a:cubicBezTo>
                      <a:pt x="5592" y="2712"/>
                      <a:pt x="5575" y="2763"/>
                      <a:pt x="5592" y="2799"/>
                    </a:cubicBezTo>
                    <a:cubicBezTo>
                      <a:pt x="5190" y="2993"/>
                      <a:pt x="4736" y="3036"/>
                      <a:pt x="4296" y="3065"/>
                    </a:cubicBezTo>
                    <a:lnTo>
                      <a:pt x="4053" y="3074"/>
                    </a:lnTo>
                    <a:lnTo>
                      <a:pt x="4053" y="3071"/>
                    </a:lnTo>
                    <a:cubicBezTo>
                      <a:pt x="4082" y="2945"/>
                      <a:pt x="4088" y="2809"/>
                      <a:pt x="4095" y="2682"/>
                    </a:cubicBezTo>
                    <a:cubicBezTo>
                      <a:pt x="4095" y="2655"/>
                      <a:pt x="4075" y="2641"/>
                      <a:pt x="4053" y="2641"/>
                    </a:cubicBezTo>
                    <a:cubicBezTo>
                      <a:pt x="4032" y="2641"/>
                      <a:pt x="4009" y="2655"/>
                      <a:pt x="4004" y="2682"/>
                    </a:cubicBezTo>
                    <a:cubicBezTo>
                      <a:pt x="3991" y="2806"/>
                      <a:pt x="3981" y="2942"/>
                      <a:pt x="3991" y="3065"/>
                    </a:cubicBezTo>
                    <a:cubicBezTo>
                      <a:pt x="3991" y="3068"/>
                      <a:pt x="3998" y="3071"/>
                      <a:pt x="3998" y="3074"/>
                    </a:cubicBezTo>
                    <a:cubicBezTo>
                      <a:pt x="3902" y="3078"/>
                      <a:pt x="3806" y="3080"/>
                      <a:pt x="3710" y="3080"/>
                    </a:cubicBezTo>
                    <a:cubicBezTo>
                      <a:pt x="3399" y="3080"/>
                      <a:pt x="3087" y="3059"/>
                      <a:pt x="2783" y="3010"/>
                    </a:cubicBezTo>
                    <a:cubicBezTo>
                      <a:pt x="2501" y="2968"/>
                      <a:pt x="2232" y="2893"/>
                      <a:pt x="1966" y="2796"/>
                    </a:cubicBezTo>
                    <a:cubicBezTo>
                      <a:pt x="1966" y="2699"/>
                      <a:pt x="1976" y="2598"/>
                      <a:pt x="1989" y="2501"/>
                    </a:cubicBezTo>
                    <a:cubicBezTo>
                      <a:pt x="1999" y="2401"/>
                      <a:pt x="2015" y="2303"/>
                      <a:pt x="2041" y="2206"/>
                    </a:cubicBezTo>
                    <a:cubicBezTo>
                      <a:pt x="2171" y="2229"/>
                      <a:pt x="2300" y="2258"/>
                      <a:pt x="2430" y="2271"/>
                    </a:cubicBezTo>
                    <a:cubicBezTo>
                      <a:pt x="2431" y="2271"/>
                      <a:pt x="2432" y="2271"/>
                      <a:pt x="2433" y="2271"/>
                    </a:cubicBezTo>
                    <a:cubicBezTo>
                      <a:pt x="2479" y="2271"/>
                      <a:pt x="2490" y="2193"/>
                      <a:pt x="2443" y="2184"/>
                    </a:cubicBezTo>
                    <a:cubicBezTo>
                      <a:pt x="2316" y="2158"/>
                      <a:pt x="2187" y="2148"/>
                      <a:pt x="2057" y="2135"/>
                    </a:cubicBezTo>
                    <a:cubicBezTo>
                      <a:pt x="2255" y="1322"/>
                      <a:pt x="2776" y="606"/>
                      <a:pt x="3496" y="159"/>
                    </a:cubicBezTo>
                    <a:cubicBezTo>
                      <a:pt x="3497" y="157"/>
                      <a:pt x="3499" y="156"/>
                      <a:pt x="3501" y="155"/>
                    </a:cubicBezTo>
                    <a:close/>
                    <a:moveTo>
                      <a:pt x="457" y="1873"/>
                    </a:moveTo>
                    <a:lnTo>
                      <a:pt x="457" y="1873"/>
                    </a:lnTo>
                    <a:cubicBezTo>
                      <a:pt x="816" y="2339"/>
                      <a:pt x="1302" y="2670"/>
                      <a:pt x="1843" y="2887"/>
                    </a:cubicBezTo>
                    <a:cubicBezTo>
                      <a:pt x="1847" y="3457"/>
                      <a:pt x="2015" y="4014"/>
                      <a:pt x="2265" y="4526"/>
                    </a:cubicBezTo>
                    <a:cubicBezTo>
                      <a:pt x="2371" y="4753"/>
                      <a:pt x="2543" y="5148"/>
                      <a:pt x="2789" y="5342"/>
                    </a:cubicBezTo>
                    <a:cubicBezTo>
                      <a:pt x="1827" y="5226"/>
                      <a:pt x="952" y="4668"/>
                      <a:pt x="554" y="3752"/>
                    </a:cubicBezTo>
                    <a:cubicBezTo>
                      <a:pt x="298" y="3155"/>
                      <a:pt x="259" y="2472"/>
                      <a:pt x="457" y="1873"/>
                    </a:cubicBezTo>
                    <a:close/>
                    <a:moveTo>
                      <a:pt x="5666" y="2912"/>
                    </a:moveTo>
                    <a:lnTo>
                      <a:pt x="5666" y="2912"/>
                    </a:lnTo>
                    <a:cubicBezTo>
                      <a:pt x="5660" y="2942"/>
                      <a:pt x="5660" y="2968"/>
                      <a:pt x="5656" y="2993"/>
                    </a:cubicBezTo>
                    <a:cubicBezTo>
                      <a:pt x="5611" y="3674"/>
                      <a:pt x="5319" y="4234"/>
                      <a:pt x="4769" y="4639"/>
                    </a:cubicBezTo>
                    <a:cubicBezTo>
                      <a:pt x="4357" y="4937"/>
                      <a:pt x="3732" y="5326"/>
                      <a:pt x="3204" y="5371"/>
                    </a:cubicBezTo>
                    <a:lnTo>
                      <a:pt x="3194" y="5371"/>
                    </a:lnTo>
                    <a:cubicBezTo>
                      <a:pt x="3187" y="5372"/>
                      <a:pt x="3180" y="5372"/>
                      <a:pt x="3173" y="5372"/>
                    </a:cubicBezTo>
                    <a:cubicBezTo>
                      <a:pt x="2666" y="5372"/>
                      <a:pt x="2318" y="4365"/>
                      <a:pt x="2184" y="3985"/>
                    </a:cubicBezTo>
                    <a:cubicBezTo>
                      <a:pt x="2060" y="3651"/>
                      <a:pt x="1992" y="3295"/>
                      <a:pt x="1979" y="2938"/>
                    </a:cubicBezTo>
                    <a:lnTo>
                      <a:pt x="1979" y="2938"/>
                    </a:lnTo>
                    <a:cubicBezTo>
                      <a:pt x="2252" y="3036"/>
                      <a:pt x="2533" y="3107"/>
                      <a:pt x="2818" y="3149"/>
                    </a:cubicBezTo>
                    <a:cubicBezTo>
                      <a:pt x="2874" y="3155"/>
                      <a:pt x="2935" y="3165"/>
                      <a:pt x="2997" y="3172"/>
                    </a:cubicBezTo>
                    <a:cubicBezTo>
                      <a:pt x="2980" y="3279"/>
                      <a:pt x="2961" y="3382"/>
                      <a:pt x="2955" y="3492"/>
                    </a:cubicBezTo>
                    <a:cubicBezTo>
                      <a:pt x="2955" y="3518"/>
                      <a:pt x="2973" y="3530"/>
                      <a:pt x="2991" y="3530"/>
                    </a:cubicBezTo>
                    <a:cubicBezTo>
                      <a:pt x="3011" y="3530"/>
                      <a:pt x="3031" y="3517"/>
                      <a:pt x="3032" y="3492"/>
                    </a:cubicBezTo>
                    <a:cubicBezTo>
                      <a:pt x="3045" y="3385"/>
                      <a:pt x="3045" y="3285"/>
                      <a:pt x="3045" y="3181"/>
                    </a:cubicBezTo>
                    <a:cubicBezTo>
                      <a:pt x="3269" y="3207"/>
                      <a:pt x="3495" y="3217"/>
                      <a:pt x="3721" y="3217"/>
                    </a:cubicBezTo>
                    <a:cubicBezTo>
                      <a:pt x="3955" y="3217"/>
                      <a:pt x="4189" y="3206"/>
                      <a:pt x="4422" y="3188"/>
                    </a:cubicBezTo>
                    <a:cubicBezTo>
                      <a:pt x="4850" y="3152"/>
                      <a:pt x="5281" y="3104"/>
                      <a:pt x="5666" y="2912"/>
                    </a:cubicBezTo>
                    <a:close/>
                    <a:moveTo>
                      <a:pt x="3185" y="0"/>
                    </a:moveTo>
                    <a:cubicBezTo>
                      <a:pt x="2599" y="0"/>
                      <a:pt x="2006" y="167"/>
                      <a:pt x="1490" y="457"/>
                    </a:cubicBezTo>
                    <a:cubicBezTo>
                      <a:pt x="454" y="1040"/>
                      <a:pt x="0" y="2190"/>
                      <a:pt x="275" y="3340"/>
                    </a:cubicBezTo>
                    <a:cubicBezTo>
                      <a:pt x="568" y="4557"/>
                      <a:pt x="1683" y="5453"/>
                      <a:pt x="2940" y="5453"/>
                    </a:cubicBezTo>
                    <a:cubicBezTo>
                      <a:pt x="2964" y="5453"/>
                      <a:pt x="2988" y="5453"/>
                      <a:pt x="3013" y="5452"/>
                    </a:cubicBezTo>
                    <a:cubicBezTo>
                      <a:pt x="3016" y="5452"/>
                      <a:pt x="3019" y="5452"/>
                      <a:pt x="3026" y="5456"/>
                    </a:cubicBezTo>
                    <a:cubicBezTo>
                      <a:pt x="3029" y="5485"/>
                      <a:pt x="3049" y="5511"/>
                      <a:pt x="3084" y="5511"/>
                    </a:cubicBezTo>
                    <a:cubicBezTo>
                      <a:pt x="3089" y="5511"/>
                      <a:pt x="3094" y="5511"/>
                      <a:pt x="3098" y="5511"/>
                    </a:cubicBezTo>
                    <a:cubicBezTo>
                      <a:pt x="3652" y="5511"/>
                      <a:pt x="4261" y="5139"/>
                      <a:pt x="4704" y="4843"/>
                    </a:cubicBezTo>
                    <a:cubicBezTo>
                      <a:pt x="5174" y="4539"/>
                      <a:pt x="5543" y="4124"/>
                      <a:pt x="5698" y="3573"/>
                    </a:cubicBezTo>
                    <a:cubicBezTo>
                      <a:pt x="5767" y="3330"/>
                      <a:pt x="5802" y="3078"/>
                      <a:pt x="5812" y="2828"/>
                    </a:cubicBezTo>
                    <a:cubicBezTo>
                      <a:pt x="5838" y="2799"/>
                      <a:pt x="5838" y="2760"/>
                      <a:pt x="5815" y="2731"/>
                    </a:cubicBezTo>
                    <a:cubicBezTo>
                      <a:pt x="5822" y="1866"/>
                      <a:pt x="5488" y="998"/>
                      <a:pt x="4769" y="489"/>
                    </a:cubicBezTo>
                    <a:cubicBezTo>
                      <a:pt x="4295" y="151"/>
                      <a:pt x="3743" y="0"/>
                      <a:pt x="31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27" name="Google Shape;1927;p17"/>
              <p:cNvSpPr/>
              <p:nvPr/>
            </p:nvSpPr>
            <p:spPr>
              <a:xfrm>
                <a:off x="3759500" y="2820987"/>
                <a:ext cx="36316" cy="8143"/>
              </a:xfrm>
              <a:custGeom>
                <a:avLst/>
                <a:gdLst/>
                <a:ahLst/>
                <a:cxnLst/>
                <a:rect l="l" t="t" r="r" b="b"/>
                <a:pathLst>
                  <a:path w="553" h="124" extrusionOk="0">
                    <a:moveTo>
                      <a:pt x="422" y="1"/>
                    </a:moveTo>
                    <a:cubicBezTo>
                      <a:pt x="286" y="1"/>
                      <a:pt x="137" y="22"/>
                      <a:pt x="18" y="81"/>
                    </a:cubicBezTo>
                    <a:cubicBezTo>
                      <a:pt x="0" y="87"/>
                      <a:pt x="7" y="124"/>
                      <a:pt x="27" y="124"/>
                    </a:cubicBezTo>
                    <a:cubicBezTo>
                      <a:pt x="28" y="124"/>
                      <a:pt x="30" y="124"/>
                      <a:pt x="31" y="123"/>
                    </a:cubicBezTo>
                    <a:cubicBezTo>
                      <a:pt x="190" y="107"/>
                      <a:pt x="342" y="84"/>
                      <a:pt x="504" y="81"/>
                    </a:cubicBezTo>
                    <a:cubicBezTo>
                      <a:pt x="553" y="75"/>
                      <a:pt x="553" y="3"/>
                      <a:pt x="504" y="3"/>
                    </a:cubicBezTo>
                    <a:cubicBezTo>
                      <a:pt x="478" y="2"/>
                      <a:pt x="450" y="1"/>
                      <a:pt x="4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28" name="Google Shape;1928;p17"/>
              <p:cNvSpPr/>
              <p:nvPr/>
            </p:nvSpPr>
            <p:spPr>
              <a:xfrm>
                <a:off x="3813216" y="2820659"/>
                <a:ext cx="33557" cy="6961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06" extrusionOk="0">
                    <a:moveTo>
                      <a:pt x="232" y="0"/>
                    </a:moveTo>
                    <a:cubicBezTo>
                      <a:pt x="171" y="0"/>
                      <a:pt x="109" y="4"/>
                      <a:pt x="49" y="12"/>
                    </a:cubicBezTo>
                    <a:cubicBezTo>
                      <a:pt x="4" y="15"/>
                      <a:pt x="1" y="86"/>
                      <a:pt x="49" y="86"/>
                    </a:cubicBezTo>
                    <a:cubicBezTo>
                      <a:pt x="82" y="84"/>
                      <a:pt x="114" y="83"/>
                      <a:pt x="146" y="83"/>
                    </a:cubicBezTo>
                    <a:cubicBezTo>
                      <a:pt x="249" y="83"/>
                      <a:pt x="351" y="93"/>
                      <a:pt x="454" y="106"/>
                    </a:cubicBezTo>
                    <a:cubicBezTo>
                      <a:pt x="456" y="106"/>
                      <a:pt x="457" y="106"/>
                      <a:pt x="459" y="106"/>
                    </a:cubicBezTo>
                    <a:cubicBezTo>
                      <a:pt x="500" y="106"/>
                      <a:pt x="511" y="28"/>
                      <a:pt x="464" y="21"/>
                    </a:cubicBezTo>
                    <a:cubicBezTo>
                      <a:pt x="388" y="7"/>
                      <a:pt x="310" y="0"/>
                      <a:pt x="2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29" name="Google Shape;1929;p17"/>
              <p:cNvSpPr/>
              <p:nvPr/>
            </p:nvSpPr>
            <p:spPr>
              <a:xfrm>
                <a:off x="3866407" y="2827554"/>
                <a:ext cx="31981" cy="7289"/>
              </a:xfrm>
              <a:custGeom>
                <a:avLst/>
                <a:gdLst/>
                <a:ahLst/>
                <a:cxnLst/>
                <a:rect l="l" t="t" r="r" b="b"/>
                <a:pathLst>
                  <a:path w="487" h="111" extrusionOk="0">
                    <a:moveTo>
                      <a:pt x="40" y="0"/>
                    </a:moveTo>
                    <a:cubicBezTo>
                      <a:pt x="1" y="0"/>
                      <a:pt x="1" y="65"/>
                      <a:pt x="43" y="69"/>
                    </a:cubicBezTo>
                    <a:cubicBezTo>
                      <a:pt x="169" y="85"/>
                      <a:pt x="299" y="104"/>
                      <a:pt x="425" y="111"/>
                    </a:cubicBezTo>
                    <a:cubicBezTo>
                      <a:pt x="473" y="111"/>
                      <a:pt x="486" y="33"/>
                      <a:pt x="438" y="30"/>
                    </a:cubicBezTo>
                    <a:cubicBezTo>
                      <a:pt x="308" y="7"/>
                      <a:pt x="172" y="7"/>
                      <a:pt x="43" y="1"/>
                    </a:cubicBezTo>
                    <a:cubicBezTo>
                      <a:pt x="42" y="0"/>
                      <a:pt x="41" y="0"/>
                      <a:pt x="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30" name="Google Shape;1930;p17"/>
              <p:cNvSpPr/>
              <p:nvPr/>
            </p:nvSpPr>
            <p:spPr>
              <a:xfrm>
                <a:off x="3915724" y="2826175"/>
                <a:ext cx="47676" cy="31193"/>
              </a:xfrm>
              <a:custGeom>
                <a:avLst/>
                <a:gdLst/>
                <a:ahLst/>
                <a:cxnLst/>
                <a:rect l="l" t="t" r="r" b="b"/>
                <a:pathLst>
                  <a:path w="726" h="475" extrusionOk="0">
                    <a:moveTo>
                      <a:pt x="145" y="0"/>
                    </a:moveTo>
                    <a:cubicBezTo>
                      <a:pt x="130" y="0"/>
                      <a:pt x="114" y="10"/>
                      <a:pt x="114" y="28"/>
                    </a:cubicBezTo>
                    <a:lnTo>
                      <a:pt x="114" y="90"/>
                    </a:lnTo>
                    <a:cubicBezTo>
                      <a:pt x="98" y="86"/>
                      <a:pt x="82" y="86"/>
                      <a:pt x="66" y="83"/>
                    </a:cubicBezTo>
                    <a:cubicBezTo>
                      <a:pt x="63" y="82"/>
                      <a:pt x="60" y="82"/>
                      <a:pt x="57" y="82"/>
                    </a:cubicBezTo>
                    <a:cubicBezTo>
                      <a:pt x="15" y="82"/>
                      <a:pt x="1" y="145"/>
                      <a:pt x="46" y="154"/>
                    </a:cubicBezTo>
                    <a:cubicBezTo>
                      <a:pt x="66" y="158"/>
                      <a:pt x="92" y="167"/>
                      <a:pt x="111" y="171"/>
                    </a:cubicBezTo>
                    <a:cubicBezTo>
                      <a:pt x="102" y="255"/>
                      <a:pt x="85" y="342"/>
                      <a:pt x="66" y="427"/>
                    </a:cubicBezTo>
                    <a:cubicBezTo>
                      <a:pt x="58" y="455"/>
                      <a:pt x="80" y="474"/>
                      <a:pt x="104" y="474"/>
                    </a:cubicBezTo>
                    <a:cubicBezTo>
                      <a:pt x="119" y="474"/>
                      <a:pt x="136" y="466"/>
                      <a:pt x="144" y="446"/>
                    </a:cubicBezTo>
                    <a:cubicBezTo>
                      <a:pt x="176" y="365"/>
                      <a:pt x="189" y="274"/>
                      <a:pt x="189" y="190"/>
                    </a:cubicBezTo>
                    <a:cubicBezTo>
                      <a:pt x="344" y="232"/>
                      <a:pt x="497" y="287"/>
                      <a:pt x="649" y="342"/>
                    </a:cubicBezTo>
                    <a:cubicBezTo>
                      <a:pt x="654" y="344"/>
                      <a:pt x="658" y="344"/>
                      <a:pt x="662" y="344"/>
                    </a:cubicBezTo>
                    <a:cubicBezTo>
                      <a:pt x="703" y="344"/>
                      <a:pt x="726" y="279"/>
                      <a:pt x="685" y="261"/>
                    </a:cubicBezTo>
                    <a:cubicBezTo>
                      <a:pt x="529" y="184"/>
                      <a:pt x="357" y="138"/>
                      <a:pt x="183" y="103"/>
                    </a:cubicBezTo>
                    <a:cubicBezTo>
                      <a:pt x="179" y="73"/>
                      <a:pt x="176" y="44"/>
                      <a:pt x="173" y="22"/>
                    </a:cubicBezTo>
                    <a:cubicBezTo>
                      <a:pt x="170" y="7"/>
                      <a:pt x="158" y="0"/>
                      <a:pt x="1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31" name="Google Shape;1931;p17"/>
              <p:cNvSpPr/>
              <p:nvPr/>
            </p:nvSpPr>
            <p:spPr>
              <a:xfrm>
                <a:off x="3973512" y="2832479"/>
                <a:ext cx="34280" cy="30405"/>
              </a:xfrm>
              <a:custGeom>
                <a:avLst/>
                <a:gdLst/>
                <a:ahLst/>
                <a:cxnLst/>
                <a:rect l="l" t="t" r="r" b="b"/>
                <a:pathLst>
                  <a:path w="522" h="463" extrusionOk="0">
                    <a:moveTo>
                      <a:pt x="152" y="1"/>
                    </a:moveTo>
                    <a:cubicBezTo>
                      <a:pt x="127" y="1"/>
                      <a:pt x="100" y="22"/>
                      <a:pt x="106" y="52"/>
                    </a:cubicBezTo>
                    <a:cubicBezTo>
                      <a:pt x="119" y="120"/>
                      <a:pt x="135" y="188"/>
                      <a:pt x="155" y="256"/>
                    </a:cubicBezTo>
                    <a:cubicBezTo>
                      <a:pt x="122" y="250"/>
                      <a:pt x="93" y="237"/>
                      <a:pt x="61" y="230"/>
                    </a:cubicBezTo>
                    <a:cubicBezTo>
                      <a:pt x="55" y="228"/>
                      <a:pt x="50" y="227"/>
                      <a:pt x="45" y="227"/>
                    </a:cubicBezTo>
                    <a:cubicBezTo>
                      <a:pt x="9" y="227"/>
                      <a:pt x="1" y="287"/>
                      <a:pt x="41" y="301"/>
                    </a:cubicBezTo>
                    <a:cubicBezTo>
                      <a:pt x="86" y="321"/>
                      <a:pt x="135" y="340"/>
                      <a:pt x="184" y="363"/>
                    </a:cubicBezTo>
                    <a:lnTo>
                      <a:pt x="193" y="411"/>
                    </a:lnTo>
                    <a:cubicBezTo>
                      <a:pt x="199" y="427"/>
                      <a:pt x="211" y="434"/>
                      <a:pt x="224" y="434"/>
                    </a:cubicBezTo>
                    <a:cubicBezTo>
                      <a:pt x="243" y="434"/>
                      <a:pt x="262" y="419"/>
                      <a:pt x="258" y="395"/>
                    </a:cubicBezTo>
                    <a:lnTo>
                      <a:pt x="258" y="395"/>
                    </a:lnTo>
                    <a:cubicBezTo>
                      <a:pt x="320" y="418"/>
                      <a:pt x="385" y="444"/>
                      <a:pt x="446" y="460"/>
                    </a:cubicBezTo>
                    <a:cubicBezTo>
                      <a:pt x="451" y="462"/>
                      <a:pt x="456" y="463"/>
                      <a:pt x="461" y="463"/>
                    </a:cubicBezTo>
                    <a:cubicBezTo>
                      <a:pt x="501" y="463"/>
                      <a:pt x="522" y="406"/>
                      <a:pt x="478" y="382"/>
                    </a:cubicBezTo>
                    <a:cubicBezTo>
                      <a:pt x="401" y="347"/>
                      <a:pt x="320" y="318"/>
                      <a:pt x="239" y="288"/>
                    </a:cubicBezTo>
                    <a:cubicBezTo>
                      <a:pt x="223" y="204"/>
                      <a:pt x="206" y="117"/>
                      <a:pt x="187" y="29"/>
                    </a:cubicBezTo>
                    <a:cubicBezTo>
                      <a:pt x="182" y="9"/>
                      <a:pt x="167" y="1"/>
                      <a:pt x="1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32" name="Google Shape;1932;p17"/>
              <p:cNvSpPr/>
              <p:nvPr/>
            </p:nvSpPr>
            <p:spPr>
              <a:xfrm>
                <a:off x="4020267" y="2864919"/>
                <a:ext cx="23182" cy="14973"/>
              </a:xfrm>
              <a:custGeom>
                <a:avLst/>
                <a:gdLst/>
                <a:ahLst/>
                <a:cxnLst/>
                <a:rect l="l" t="t" r="r" b="b"/>
                <a:pathLst>
                  <a:path w="353" h="228" extrusionOk="0">
                    <a:moveTo>
                      <a:pt x="59" y="0"/>
                    </a:moveTo>
                    <a:cubicBezTo>
                      <a:pt x="13" y="0"/>
                      <a:pt x="0" y="68"/>
                      <a:pt x="48" y="83"/>
                    </a:cubicBezTo>
                    <a:cubicBezTo>
                      <a:pt x="126" y="112"/>
                      <a:pt x="191" y="157"/>
                      <a:pt x="252" y="212"/>
                    </a:cubicBezTo>
                    <a:cubicBezTo>
                      <a:pt x="261" y="223"/>
                      <a:pt x="272" y="227"/>
                      <a:pt x="283" y="227"/>
                    </a:cubicBezTo>
                    <a:cubicBezTo>
                      <a:pt x="318" y="227"/>
                      <a:pt x="352" y="179"/>
                      <a:pt x="317" y="144"/>
                    </a:cubicBezTo>
                    <a:cubicBezTo>
                      <a:pt x="249" y="76"/>
                      <a:pt x="162" y="28"/>
                      <a:pt x="71" y="2"/>
                    </a:cubicBezTo>
                    <a:cubicBezTo>
                      <a:pt x="67" y="1"/>
                      <a:pt x="63" y="0"/>
                      <a:pt x="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33" name="Google Shape;1933;p17"/>
              <p:cNvSpPr/>
              <p:nvPr/>
            </p:nvSpPr>
            <p:spPr>
              <a:xfrm>
                <a:off x="4045746" y="2878840"/>
                <a:ext cx="35593" cy="21408"/>
              </a:xfrm>
              <a:custGeom>
                <a:avLst/>
                <a:gdLst/>
                <a:ahLst/>
                <a:cxnLst/>
                <a:rect l="l" t="t" r="r" b="b"/>
                <a:pathLst>
                  <a:path w="542" h="326" extrusionOk="0">
                    <a:moveTo>
                      <a:pt x="137" y="0"/>
                    </a:moveTo>
                    <a:cubicBezTo>
                      <a:pt x="94" y="0"/>
                      <a:pt x="82" y="75"/>
                      <a:pt x="127" y="81"/>
                    </a:cubicBezTo>
                    <a:cubicBezTo>
                      <a:pt x="188" y="94"/>
                      <a:pt x="243" y="114"/>
                      <a:pt x="292" y="143"/>
                    </a:cubicBezTo>
                    <a:cubicBezTo>
                      <a:pt x="331" y="162"/>
                      <a:pt x="357" y="191"/>
                      <a:pt x="386" y="214"/>
                    </a:cubicBezTo>
                    <a:cubicBezTo>
                      <a:pt x="286" y="198"/>
                      <a:pt x="185" y="182"/>
                      <a:pt x="78" y="172"/>
                    </a:cubicBezTo>
                    <a:cubicBezTo>
                      <a:pt x="75" y="171"/>
                      <a:pt x="72" y="171"/>
                      <a:pt x="69" y="171"/>
                    </a:cubicBezTo>
                    <a:cubicBezTo>
                      <a:pt x="20" y="171"/>
                      <a:pt x="0" y="244"/>
                      <a:pt x="52" y="256"/>
                    </a:cubicBezTo>
                    <a:cubicBezTo>
                      <a:pt x="172" y="279"/>
                      <a:pt x="292" y="308"/>
                      <a:pt x="412" y="324"/>
                    </a:cubicBezTo>
                    <a:cubicBezTo>
                      <a:pt x="416" y="325"/>
                      <a:pt x="420" y="326"/>
                      <a:pt x="423" y="326"/>
                    </a:cubicBezTo>
                    <a:cubicBezTo>
                      <a:pt x="456" y="326"/>
                      <a:pt x="480" y="289"/>
                      <a:pt x="477" y="263"/>
                    </a:cubicBezTo>
                    <a:cubicBezTo>
                      <a:pt x="516" y="259"/>
                      <a:pt x="541" y="230"/>
                      <a:pt x="516" y="195"/>
                    </a:cubicBezTo>
                    <a:cubicBezTo>
                      <a:pt x="435" y="78"/>
                      <a:pt x="276" y="16"/>
                      <a:pt x="140" y="0"/>
                    </a:cubicBezTo>
                    <a:cubicBezTo>
                      <a:pt x="139" y="0"/>
                      <a:pt x="138" y="0"/>
                      <a:pt x="1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34" name="Google Shape;1934;p17"/>
              <p:cNvSpPr/>
              <p:nvPr/>
            </p:nvSpPr>
            <p:spPr>
              <a:xfrm>
                <a:off x="3912112" y="3038938"/>
                <a:ext cx="22262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339" h="485" extrusionOk="0">
                    <a:moveTo>
                      <a:pt x="287" y="1"/>
                    </a:moveTo>
                    <a:cubicBezTo>
                      <a:pt x="271" y="1"/>
                      <a:pt x="255" y="9"/>
                      <a:pt x="247" y="28"/>
                    </a:cubicBezTo>
                    <a:cubicBezTo>
                      <a:pt x="186" y="173"/>
                      <a:pt x="118" y="309"/>
                      <a:pt x="20" y="433"/>
                    </a:cubicBezTo>
                    <a:cubicBezTo>
                      <a:pt x="1" y="457"/>
                      <a:pt x="25" y="485"/>
                      <a:pt x="50" y="485"/>
                    </a:cubicBezTo>
                    <a:cubicBezTo>
                      <a:pt x="58" y="485"/>
                      <a:pt x="66" y="482"/>
                      <a:pt x="72" y="475"/>
                    </a:cubicBezTo>
                    <a:cubicBezTo>
                      <a:pt x="186" y="355"/>
                      <a:pt x="280" y="212"/>
                      <a:pt x="328" y="54"/>
                    </a:cubicBezTo>
                    <a:cubicBezTo>
                      <a:pt x="338" y="22"/>
                      <a:pt x="313" y="1"/>
                      <a:pt x="2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35" name="Google Shape;1935;p17"/>
              <p:cNvSpPr/>
              <p:nvPr/>
            </p:nvSpPr>
            <p:spPr>
              <a:xfrm>
                <a:off x="3942713" y="2990015"/>
                <a:ext cx="18256" cy="32178"/>
              </a:xfrm>
              <a:custGeom>
                <a:avLst/>
                <a:gdLst/>
                <a:ahLst/>
                <a:cxnLst/>
                <a:rect l="l" t="t" r="r" b="b"/>
                <a:pathLst>
                  <a:path w="278" h="490" extrusionOk="0">
                    <a:moveTo>
                      <a:pt x="222" y="1"/>
                    </a:moveTo>
                    <a:cubicBezTo>
                      <a:pt x="208" y="1"/>
                      <a:pt x="194" y="7"/>
                      <a:pt x="186" y="21"/>
                    </a:cubicBezTo>
                    <a:cubicBezTo>
                      <a:pt x="118" y="151"/>
                      <a:pt x="60" y="300"/>
                      <a:pt x="11" y="439"/>
                    </a:cubicBezTo>
                    <a:cubicBezTo>
                      <a:pt x="0" y="467"/>
                      <a:pt x="30" y="490"/>
                      <a:pt x="57" y="490"/>
                    </a:cubicBezTo>
                    <a:cubicBezTo>
                      <a:pt x="70" y="490"/>
                      <a:pt x="83" y="484"/>
                      <a:pt x="89" y="471"/>
                    </a:cubicBezTo>
                    <a:cubicBezTo>
                      <a:pt x="154" y="335"/>
                      <a:pt x="222" y="196"/>
                      <a:pt x="267" y="53"/>
                    </a:cubicBezTo>
                    <a:cubicBezTo>
                      <a:pt x="278" y="23"/>
                      <a:pt x="249" y="1"/>
                      <a:pt x="2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36" name="Google Shape;1936;p17"/>
              <p:cNvSpPr/>
              <p:nvPr/>
            </p:nvSpPr>
            <p:spPr>
              <a:xfrm>
                <a:off x="3963530" y="2938269"/>
                <a:ext cx="12412" cy="37826"/>
              </a:xfrm>
              <a:custGeom>
                <a:avLst/>
                <a:gdLst/>
                <a:ahLst/>
                <a:cxnLst/>
                <a:rect l="l" t="t" r="r" b="b"/>
                <a:pathLst>
                  <a:path w="189" h="576" extrusionOk="0">
                    <a:moveTo>
                      <a:pt x="133" y="0"/>
                    </a:moveTo>
                    <a:cubicBezTo>
                      <a:pt x="116" y="0"/>
                      <a:pt x="99" y="11"/>
                      <a:pt x="93" y="35"/>
                    </a:cubicBezTo>
                    <a:cubicBezTo>
                      <a:pt x="51" y="197"/>
                      <a:pt x="21" y="372"/>
                      <a:pt x="2" y="540"/>
                    </a:cubicBezTo>
                    <a:cubicBezTo>
                      <a:pt x="0" y="563"/>
                      <a:pt x="19" y="576"/>
                      <a:pt x="37" y="576"/>
                    </a:cubicBezTo>
                    <a:cubicBezTo>
                      <a:pt x="52" y="576"/>
                      <a:pt x="67" y="567"/>
                      <a:pt x="70" y="550"/>
                    </a:cubicBezTo>
                    <a:cubicBezTo>
                      <a:pt x="115" y="391"/>
                      <a:pt x="157" y="226"/>
                      <a:pt x="180" y="61"/>
                    </a:cubicBezTo>
                    <a:cubicBezTo>
                      <a:pt x="188" y="25"/>
                      <a:pt x="160" y="0"/>
                      <a:pt x="1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37" name="Google Shape;1937;p17"/>
              <p:cNvSpPr/>
              <p:nvPr/>
            </p:nvSpPr>
            <p:spPr>
              <a:xfrm>
                <a:off x="3970622" y="2794129"/>
                <a:ext cx="7946" cy="19832"/>
              </a:xfrm>
              <a:custGeom>
                <a:avLst/>
                <a:gdLst/>
                <a:ahLst/>
                <a:cxnLst/>
                <a:rect l="l" t="t" r="r" b="b"/>
                <a:pathLst>
                  <a:path w="121" h="302" extrusionOk="0">
                    <a:moveTo>
                      <a:pt x="56" y="0"/>
                    </a:moveTo>
                    <a:cubicBezTo>
                      <a:pt x="29" y="0"/>
                      <a:pt x="1" y="21"/>
                      <a:pt x="11" y="56"/>
                    </a:cubicBezTo>
                    <a:cubicBezTo>
                      <a:pt x="33" y="127"/>
                      <a:pt x="43" y="192"/>
                      <a:pt x="40" y="270"/>
                    </a:cubicBezTo>
                    <a:cubicBezTo>
                      <a:pt x="40" y="290"/>
                      <a:pt x="56" y="301"/>
                      <a:pt x="71" y="301"/>
                    </a:cubicBezTo>
                    <a:cubicBezTo>
                      <a:pt x="84" y="301"/>
                      <a:pt x="97" y="294"/>
                      <a:pt x="101" y="276"/>
                    </a:cubicBezTo>
                    <a:cubicBezTo>
                      <a:pt x="121" y="199"/>
                      <a:pt x="121" y="111"/>
                      <a:pt x="98" y="30"/>
                    </a:cubicBezTo>
                    <a:cubicBezTo>
                      <a:pt x="92" y="9"/>
                      <a:pt x="74" y="0"/>
                      <a:pt x="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38" name="Google Shape;1938;p17"/>
              <p:cNvSpPr/>
              <p:nvPr/>
            </p:nvSpPr>
            <p:spPr>
              <a:xfrm>
                <a:off x="3958277" y="2746980"/>
                <a:ext cx="13594" cy="21474"/>
              </a:xfrm>
              <a:custGeom>
                <a:avLst/>
                <a:gdLst/>
                <a:ahLst/>
                <a:cxnLst/>
                <a:rect l="l" t="t" r="r" b="b"/>
                <a:pathLst>
                  <a:path w="207" h="327" extrusionOk="0">
                    <a:moveTo>
                      <a:pt x="64" y="0"/>
                    </a:moveTo>
                    <a:cubicBezTo>
                      <a:pt x="33" y="0"/>
                      <a:pt x="1" y="35"/>
                      <a:pt x="20" y="65"/>
                    </a:cubicBezTo>
                    <a:cubicBezTo>
                      <a:pt x="79" y="139"/>
                      <a:pt x="118" y="210"/>
                      <a:pt x="134" y="301"/>
                    </a:cubicBezTo>
                    <a:cubicBezTo>
                      <a:pt x="138" y="319"/>
                      <a:pt x="154" y="327"/>
                      <a:pt x="169" y="327"/>
                    </a:cubicBezTo>
                    <a:cubicBezTo>
                      <a:pt x="188" y="327"/>
                      <a:pt x="207" y="314"/>
                      <a:pt x="205" y="291"/>
                    </a:cubicBezTo>
                    <a:cubicBezTo>
                      <a:pt x="199" y="191"/>
                      <a:pt x="163" y="90"/>
                      <a:pt x="92" y="13"/>
                    </a:cubicBezTo>
                    <a:cubicBezTo>
                      <a:pt x="84" y="4"/>
                      <a:pt x="74" y="0"/>
                      <a:pt x="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39" name="Google Shape;1939;p17"/>
              <p:cNvSpPr/>
              <p:nvPr/>
            </p:nvSpPr>
            <p:spPr>
              <a:xfrm>
                <a:off x="3936081" y="2742120"/>
                <a:ext cx="9719" cy="31259"/>
              </a:xfrm>
              <a:custGeom>
                <a:avLst/>
                <a:gdLst/>
                <a:ahLst/>
                <a:cxnLst/>
                <a:rect l="l" t="t" r="r" b="b"/>
                <a:pathLst>
                  <a:path w="148" h="476" extrusionOk="0">
                    <a:moveTo>
                      <a:pt x="114" y="0"/>
                    </a:moveTo>
                    <a:cubicBezTo>
                      <a:pt x="101" y="0"/>
                      <a:pt x="87" y="8"/>
                      <a:pt x="83" y="22"/>
                    </a:cubicBezTo>
                    <a:cubicBezTo>
                      <a:pt x="44" y="152"/>
                      <a:pt x="15" y="297"/>
                      <a:pt x="2" y="433"/>
                    </a:cubicBezTo>
                    <a:cubicBezTo>
                      <a:pt x="0" y="461"/>
                      <a:pt x="23" y="476"/>
                      <a:pt x="45" y="476"/>
                    </a:cubicBezTo>
                    <a:cubicBezTo>
                      <a:pt x="62" y="476"/>
                      <a:pt x="79" y="466"/>
                      <a:pt x="83" y="446"/>
                    </a:cubicBezTo>
                    <a:cubicBezTo>
                      <a:pt x="122" y="317"/>
                      <a:pt x="141" y="168"/>
                      <a:pt x="148" y="35"/>
                    </a:cubicBezTo>
                    <a:cubicBezTo>
                      <a:pt x="148" y="12"/>
                      <a:pt x="131" y="0"/>
                      <a:pt x="1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0" name="Google Shape;1940;p17"/>
              <p:cNvSpPr/>
              <p:nvPr/>
            </p:nvSpPr>
            <p:spPr>
              <a:xfrm>
                <a:off x="3926822" y="2785330"/>
                <a:ext cx="8800" cy="24429"/>
              </a:xfrm>
              <a:custGeom>
                <a:avLst/>
                <a:gdLst/>
                <a:ahLst/>
                <a:cxnLst/>
                <a:rect l="l" t="t" r="r" b="b"/>
                <a:pathLst>
                  <a:path w="134" h="372" extrusionOk="0">
                    <a:moveTo>
                      <a:pt x="93" y="1"/>
                    </a:moveTo>
                    <a:cubicBezTo>
                      <a:pt x="83" y="1"/>
                      <a:pt x="72" y="8"/>
                      <a:pt x="72" y="18"/>
                    </a:cubicBezTo>
                    <a:cubicBezTo>
                      <a:pt x="65" y="125"/>
                      <a:pt x="43" y="226"/>
                      <a:pt x="10" y="323"/>
                    </a:cubicBezTo>
                    <a:cubicBezTo>
                      <a:pt x="1" y="353"/>
                      <a:pt x="24" y="371"/>
                      <a:pt x="48" y="371"/>
                    </a:cubicBezTo>
                    <a:cubicBezTo>
                      <a:pt x="65" y="371"/>
                      <a:pt x="83" y="362"/>
                      <a:pt x="91" y="342"/>
                    </a:cubicBezTo>
                    <a:cubicBezTo>
                      <a:pt x="127" y="242"/>
                      <a:pt x="133" y="128"/>
                      <a:pt x="111" y="15"/>
                    </a:cubicBezTo>
                    <a:cubicBezTo>
                      <a:pt x="109" y="5"/>
                      <a:pt x="101" y="1"/>
                      <a:pt x="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1" name="Google Shape;1941;p17"/>
              <p:cNvSpPr/>
              <p:nvPr/>
            </p:nvSpPr>
            <p:spPr>
              <a:xfrm>
                <a:off x="3889522" y="2869844"/>
                <a:ext cx="40978" cy="31653"/>
              </a:xfrm>
              <a:custGeom>
                <a:avLst/>
                <a:gdLst/>
                <a:ahLst/>
                <a:cxnLst/>
                <a:rect l="l" t="t" r="r" b="b"/>
                <a:pathLst>
                  <a:path w="624" h="482" extrusionOk="0">
                    <a:moveTo>
                      <a:pt x="48" y="1"/>
                    </a:moveTo>
                    <a:cubicBezTo>
                      <a:pt x="10" y="1"/>
                      <a:pt x="0" y="66"/>
                      <a:pt x="44" y="73"/>
                    </a:cubicBezTo>
                    <a:cubicBezTo>
                      <a:pt x="170" y="102"/>
                      <a:pt x="300" y="134"/>
                      <a:pt x="429" y="153"/>
                    </a:cubicBezTo>
                    <a:cubicBezTo>
                      <a:pt x="410" y="247"/>
                      <a:pt x="384" y="335"/>
                      <a:pt x="368" y="432"/>
                    </a:cubicBezTo>
                    <a:cubicBezTo>
                      <a:pt x="364" y="462"/>
                      <a:pt x="389" y="482"/>
                      <a:pt x="411" y="482"/>
                    </a:cubicBezTo>
                    <a:cubicBezTo>
                      <a:pt x="425" y="482"/>
                      <a:pt x="438" y="474"/>
                      <a:pt x="442" y="455"/>
                    </a:cubicBezTo>
                    <a:cubicBezTo>
                      <a:pt x="462" y="358"/>
                      <a:pt x="468" y="260"/>
                      <a:pt x="481" y="163"/>
                    </a:cubicBezTo>
                    <a:cubicBezTo>
                      <a:pt x="510" y="166"/>
                      <a:pt x="539" y="170"/>
                      <a:pt x="565" y="170"/>
                    </a:cubicBezTo>
                    <a:cubicBezTo>
                      <a:pt x="614" y="166"/>
                      <a:pt x="624" y="98"/>
                      <a:pt x="578" y="85"/>
                    </a:cubicBezTo>
                    <a:cubicBezTo>
                      <a:pt x="413" y="37"/>
                      <a:pt x="225" y="21"/>
                      <a:pt x="53" y="1"/>
                    </a:cubicBezTo>
                    <a:cubicBezTo>
                      <a:pt x="52" y="1"/>
                      <a:pt x="50" y="1"/>
                      <a:pt x="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2" name="Google Shape;1942;p17"/>
              <p:cNvSpPr/>
              <p:nvPr/>
            </p:nvSpPr>
            <p:spPr>
              <a:xfrm>
                <a:off x="3900160" y="2966375"/>
                <a:ext cx="8209" cy="24561"/>
              </a:xfrm>
              <a:custGeom>
                <a:avLst/>
                <a:gdLst/>
                <a:ahLst/>
                <a:cxnLst/>
                <a:rect l="l" t="t" r="r" b="b"/>
                <a:pathLst>
                  <a:path w="125" h="374" extrusionOk="0">
                    <a:moveTo>
                      <a:pt x="93" y="0"/>
                    </a:moveTo>
                    <a:cubicBezTo>
                      <a:pt x="80" y="0"/>
                      <a:pt x="66" y="8"/>
                      <a:pt x="63" y="25"/>
                    </a:cubicBezTo>
                    <a:cubicBezTo>
                      <a:pt x="57" y="125"/>
                      <a:pt x="37" y="232"/>
                      <a:pt x="8" y="329"/>
                    </a:cubicBezTo>
                    <a:cubicBezTo>
                      <a:pt x="0" y="355"/>
                      <a:pt x="23" y="374"/>
                      <a:pt x="44" y="374"/>
                    </a:cubicBezTo>
                    <a:cubicBezTo>
                      <a:pt x="58" y="374"/>
                      <a:pt x="71" y="366"/>
                      <a:pt x="76" y="349"/>
                    </a:cubicBezTo>
                    <a:cubicBezTo>
                      <a:pt x="118" y="242"/>
                      <a:pt x="125" y="138"/>
                      <a:pt x="118" y="25"/>
                    </a:cubicBezTo>
                    <a:cubicBezTo>
                      <a:pt x="118" y="8"/>
                      <a:pt x="106" y="0"/>
                      <a:pt x="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3" name="Google Shape;1943;p17"/>
              <p:cNvSpPr/>
              <p:nvPr/>
            </p:nvSpPr>
            <p:spPr>
              <a:xfrm>
                <a:off x="3900686" y="3008927"/>
                <a:ext cx="6239" cy="20358"/>
              </a:xfrm>
              <a:custGeom>
                <a:avLst/>
                <a:gdLst/>
                <a:ahLst/>
                <a:cxnLst/>
                <a:rect l="l" t="t" r="r" b="b"/>
                <a:pathLst>
                  <a:path w="95" h="310" extrusionOk="0">
                    <a:moveTo>
                      <a:pt x="65" y="0"/>
                    </a:moveTo>
                    <a:cubicBezTo>
                      <a:pt x="52" y="0"/>
                      <a:pt x="40" y="7"/>
                      <a:pt x="36" y="21"/>
                    </a:cubicBezTo>
                    <a:cubicBezTo>
                      <a:pt x="16" y="106"/>
                      <a:pt x="3" y="187"/>
                      <a:pt x="0" y="274"/>
                    </a:cubicBezTo>
                    <a:cubicBezTo>
                      <a:pt x="0" y="297"/>
                      <a:pt x="19" y="310"/>
                      <a:pt x="37" y="310"/>
                    </a:cubicBezTo>
                    <a:cubicBezTo>
                      <a:pt x="51" y="310"/>
                      <a:pt x="65" y="301"/>
                      <a:pt x="68" y="284"/>
                    </a:cubicBezTo>
                    <a:cubicBezTo>
                      <a:pt x="84" y="200"/>
                      <a:pt x="94" y="112"/>
                      <a:pt x="94" y="28"/>
                    </a:cubicBezTo>
                    <a:cubicBezTo>
                      <a:pt x="94" y="10"/>
                      <a:pt x="79" y="0"/>
                      <a:pt x="6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4" name="Google Shape;1944;p17"/>
              <p:cNvSpPr/>
              <p:nvPr/>
            </p:nvSpPr>
            <p:spPr>
              <a:xfrm>
                <a:off x="3900029" y="3039529"/>
                <a:ext cx="9259" cy="24364"/>
              </a:xfrm>
              <a:custGeom>
                <a:avLst/>
                <a:gdLst/>
                <a:ahLst/>
                <a:cxnLst/>
                <a:rect l="l" t="t" r="r" b="b"/>
                <a:pathLst>
                  <a:path w="141" h="371" extrusionOk="0">
                    <a:moveTo>
                      <a:pt x="67" y="0"/>
                    </a:moveTo>
                    <a:cubicBezTo>
                      <a:pt x="54" y="0"/>
                      <a:pt x="41" y="8"/>
                      <a:pt x="36" y="25"/>
                    </a:cubicBezTo>
                    <a:cubicBezTo>
                      <a:pt x="4" y="132"/>
                      <a:pt x="0" y="245"/>
                      <a:pt x="49" y="349"/>
                    </a:cubicBezTo>
                    <a:cubicBezTo>
                      <a:pt x="56" y="364"/>
                      <a:pt x="70" y="370"/>
                      <a:pt x="84" y="370"/>
                    </a:cubicBezTo>
                    <a:cubicBezTo>
                      <a:pt x="111" y="370"/>
                      <a:pt x="140" y="348"/>
                      <a:pt x="130" y="317"/>
                    </a:cubicBezTo>
                    <a:cubicBezTo>
                      <a:pt x="94" y="223"/>
                      <a:pt x="75" y="138"/>
                      <a:pt x="98" y="41"/>
                    </a:cubicBezTo>
                    <a:cubicBezTo>
                      <a:pt x="103" y="16"/>
                      <a:pt x="85" y="0"/>
                      <a:pt x="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5" name="Google Shape;1945;p17"/>
              <p:cNvSpPr/>
              <p:nvPr/>
            </p:nvSpPr>
            <p:spPr>
              <a:xfrm>
                <a:off x="3748927" y="2834908"/>
                <a:ext cx="32704" cy="11098"/>
              </a:xfrm>
              <a:custGeom>
                <a:avLst/>
                <a:gdLst/>
                <a:ahLst/>
                <a:cxnLst/>
                <a:rect l="l" t="t" r="r" b="b"/>
                <a:pathLst>
                  <a:path w="498" h="169" extrusionOk="0">
                    <a:moveTo>
                      <a:pt x="38" y="1"/>
                    </a:moveTo>
                    <a:cubicBezTo>
                      <a:pt x="12" y="1"/>
                      <a:pt x="1" y="42"/>
                      <a:pt x="30" y="54"/>
                    </a:cubicBezTo>
                    <a:cubicBezTo>
                      <a:pt x="160" y="96"/>
                      <a:pt x="293" y="138"/>
                      <a:pt x="429" y="167"/>
                    </a:cubicBezTo>
                    <a:cubicBezTo>
                      <a:pt x="432" y="168"/>
                      <a:pt x="435" y="168"/>
                      <a:pt x="438" y="168"/>
                    </a:cubicBezTo>
                    <a:cubicBezTo>
                      <a:pt x="483" y="168"/>
                      <a:pt x="497" y="105"/>
                      <a:pt x="452" y="89"/>
                    </a:cubicBezTo>
                    <a:cubicBezTo>
                      <a:pt x="322" y="51"/>
                      <a:pt x="179" y="25"/>
                      <a:pt x="47" y="2"/>
                    </a:cubicBezTo>
                    <a:cubicBezTo>
                      <a:pt x="44" y="1"/>
                      <a:pt x="41" y="1"/>
                      <a:pt x="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6" name="Google Shape;1946;p17"/>
              <p:cNvSpPr/>
              <p:nvPr/>
            </p:nvSpPr>
            <p:spPr>
              <a:xfrm>
                <a:off x="3794632" y="2848567"/>
                <a:ext cx="35724" cy="10376"/>
              </a:xfrm>
              <a:custGeom>
                <a:avLst/>
                <a:gdLst/>
                <a:ahLst/>
                <a:cxnLst/>
                <a:rect l="l" t="t" r="r" b="b"/>
                <a:pathLst>
                  <a:path w="544" h="158" extrusionOk="0">
                    <a:moveTo>
                      <a:pt x="41" y="1"/>
                    </a:moveTo>
                    <a:cubicBezTo>
                      <a:pt x="13" y="1"/>
                      <a:pt x="1" y="41"/>
                      <a:pt x="31" y="53"/>
                    </a:cubicBezTo>
                    <a:cubicBezTo>
                      <a:pt x="177" y="92"/>
                      <a:pt x="326" y="137"/>
                      <a:pt x="478" y="157"/>
                    </a:cubicBezTo>
                    <a:cubicBezTo>
                      <a:pt x="480" y="157"/>
                      <a:pt x="482" y="157"/>
                      <a:pt x="484" y="157"/>
                    </a:cubicBezTo>
                    <a:cubicBezTo>
                      <a:pt x="522" y="157"/>
                      <a:pt x="544" y="98"/>
                      <a:pt x="497" y="86"/>
                    </a:cubicBezTo>
                    <a:cubicBezTo>
                      <a:pt x="352" y="40"/>
                      <a:pt x="196" y="21"/>
                      <a:pt x="47" y="1"/>
                    </a:cubicBezTo>
                    <a:cubicBezTo>
                      <a:pt x="45" y="1"/>
                      <a:pt x="43" y="1"/>
                      <a:pt x="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7" name="Google Shape;1947;p17"/>
              <p:cNvSpPr/>
              <p:nvPr/>
            </p:nvSpPr>
            <p:spPr>
              <a:xfrm>
                <a:off x="3944486" y="2879562"/>
                <a:ext cx="40650" cy="8668"/>
              </a:xfrm>
              <a:custGeom>
                <a:avLst/>
                <a:gdLst/>
                <a:ahLst/>
                <a:cxnLst/>
                <a:rect l="l" t="t" r="r" b="b"/>
                <a:pathLst>
                  <a:path w="619" h="132" extrusionOk="0">
                    <a:moveTo>
                      <a:pt x="220" y="1"/>
                    </a:moveTo>
                    <a:cubicBezTo>
                      <a:pt x="161" y="1"/>
                      <a:pt x="103" y="3"/>
                      <a:pt x="46" y="9"/>
                    </a:cubicBezTo>
                    <a:cubicBezTo>
                      <a:pt x="0" y="15"/>
                      <a:pt x="0" y="80"/>
                      <a:pt x="46" y="83"/>
                    </a:cubicBezTo>
                    <a:cubicBezTo>
                      <a:pt x="221" y="90"/>
                      <a:pt x="389" y="116"/>
                      <a:pt x="564" y="132"/>
                    </a:cubicBezTo>
                    <a:cubicBezTo>
                      <a:pt x="565" y="132"/>
                      <a:pt x="566" y="132"/>
                      <a:pt x="567" y="132"/>
                    </a:cubicBezTo>
                    <a:cubicBezTo>
                      <a:pt x="613" y="132"/>
                      <a:pt x="618" y="54"/>
                      <a:pt x="577" y="41"/>
                    </a:cubicBezTo>
                    <a:cubicBezTo>
                      <a:pt x="464" y="13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8" name="Google Shape;1948;p17"/>
              <p:cNvSpPr/>
              <p:nvPr/>
            </p:nvSpPr>
            <p:spPr>
              <a:xfrm>
                <a:off x="4004047" y="2886457"/>
                <a:ext cx="27319" cy="6501"/>
              </a:xfrm>
              <a:custGeom>
                <a:avLst/>
                <a:gdLst/>
                <a:ahLst/>
                <a:cxnLst/>
                <a:rect l="l" t="t" r="r" b="b"/>
                <a:pathLst>
                  <a:path w="416" h="99" extrusionOk="0">
                    <a:moveTo>
                      <a:pt x="350" y="1"/>
                    </a:moveTo>
                    <a:cubicBezTo>
                      <a:pt x="253" y="1"/>
                      <a:pt x="156" y="4"/>
                      <a:pt x="59" y="4"/>
                    </a:cubicBezTo>
                    <a:cubicBezTo>
                      <a:pt x="1" y="4"/>
                      <a:pt x="1" y="95"/>
                      <a:pt x="59" y="95"/>
                    </a:cubicBezTo>
                    <a:cubicBezTo>
                      <a:pt x="156" y="98"/>
                      <a:pt x="253" y="98"/>
                      <a:pt x="350" y="98"/>
                    </a:cubicBezTo>
                    <a:cubicBezTo>
                      <a:pt x="352" y="98"/>
                      <a:pt x="354" y="98"/>
                      <a:pt x="356" y="98"/>
                    </a:cubicBezTo>
                    <a:cubicBezTo>
                      <a:pt x="415" y="98"/>
                      <a:pt x="413" y="1"/>
                      <a:pt x="3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49" name="Google Shape;1949;p17"/>
            <p:cNvGrpSpPr/>
            <p:nvPr/>
          </p:nvGrpSpPr>
          <p:grpSpPr>
            <a:xfrm rot="2304760">
              <a:off x="519034" y="4505919"/>
              <a:ext cx="1081965" cy="684873"/>
              <a:chOff x="4808808" y="1957984"/>
              <a:chExt cx="404920" cy="256310"/>
            </a:xfrm>
          </p:grpSpPr>
          <p:sp>
            <p:nvSpPr>
              <p:cNvPr id="1950" name="Google Shape;1950;p17"/>
              <p:cNvSpPr/>
              <p:nvPr/>
            </p:nvSpPr>
            <p:spPr>
              <a:xfrm>
                <a:off x="4860357" y="1957984"/>
                <a:ext cx="353370" cy="256310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3903" extrusionOk="0">
                    <a:moveTo>
                      <a:pt x="4892" y="158"/>
                    </a:moveTo>
                    <a:cubicBezTo>
                      <a:pt x="4905" y="709"/>
                      <a:pt x="4911" y="1256"/>
                      <a:pt x="4924" y="1807"/>
                    </a:cubicBezTo>
                    <a:cubicBezTo>
                      <a:pt x="4820" y="1833"/>
                      <a:pt x="4715" y="1848"/>
                      <a:pt x="4611" y="1848"/>
                    </a:cubicBezTo>
                    <a:cubicBezTo>
                      <a:pt x="4408" y="1848"/>
                      <a:pt x="4208" y="1794"/>
                      <a:pt x="4027" y="1668"/>
                    </a:cubicBezTo>
                    <a:cubicBezTo>
                      <a:pt x="3810" y="1519"/>
                      <a:pt x="3680" y="1302"/>
                      <a:pt x="3635" y="1062"/>
                    </a:cubicBezTo>
                    <a:cubicBezTo>
                      <a:pt x="4059" y="767"/>
                      <a:pt x="4480" y="466"/>
                      <a:pt x="4892" y="158"/>
                    </a:cubicBezTo>
                    <a:close/>
                    <a:moveTo>
                      <a:pt x="3560" y="1110"/>
                    </a:moveTo>
                    <a:cubicBezTo>
                      <a:pt x="3609" y="1357"/>
                      <a:pt x="3754" y="1587"/>
                      <a:pt x="3965" y="1742"/>
                    </a:cubicBezTo>
                    <a:cubicBezTo>
                      <a:pt x="4160" y="1881"/>
                      <a:pt x="4387" y="1944"/>
                      <a:pt x="4617" y="1944"/>
                    </a:cubicBezTo>
                    <a:cubicBezTo>
                      <a:pt x="4720" y="1944"/>
                      <a:pt x="4823" y="1931"/>
                      <a:pt x="4924" y="1907"/>
                    </a:cubicBezTo>
                    <a:cubicBezTo>
                      <a:pt x="4934" y="2254"/>
                      <a:pt x="4937" y="2601"/>
                      <a:pt x="4943" y="2947"/>
                    </a:cubicBezTo>
                    <a:cubicBezTo>
                      <a:pt x="4730" y="2944"/>
                      <a:pt x="4513" y="2941"/>
                      <a:pt x="4295" y="2941"/>
                    </a:cubicBezTo>
                    <a:cubicBezTo>
                      <a:pt x="4302" y="2882"/>
                      <a:pt x="4305" y="2831"/>
                      <a:pt x="4308" y="2772"/>
                    </a:cubicBezTo>
                    <a:cubicBezTo>
                      <a:pt x="4313" y="2756"/>
                      <a:pt x="4301" y="2747"/>
                      <a:pt x="4287" y="2747"/>
                    </a:cubicBezTo>
                    <a:cubicBezTo>
                      <a:pt x="4270" y="2747"/>
                      <a:pt x="4250" y="2758"/>
                      <a:pt x="4247" y="2782"/>
                    </a:cubicBezTo>
                    <a:cubicBezTo>
                      <a:pt x="4244" y="2840"/>
                      <a:pt x="4237" y="2892"/>
                      <a:pt x="4231" y="2947"/>
                    </a:cubicBezTo>
                    <a:cubicBezTo>
                      <a:pt x="4163" y="2947"/>
                      <a:pt x="4095" y="2950"/>
                      <a:pt x="4030" y="2950"/>
                    </a:cubicBezTo>
                    <a:cubicBezTo>
                      <a:pt x="3997" y="2950"/>
                      <a:pt x="3997" y="2999"/>
                      <a:pt x="4030" y="3006"/>
                    </a:cubicBezTo>
                    <a:cubicBezTo>
                      <a:pt x="4095" y="3009"/>
                      <a:pt x="4163" y="3012"/>
                      <a:pt x="4227" y="3015"/>
                    </a:cubicBezTo>
                    <a:cubicBezTo>
                      <a:pt x="4221" y="3168"/>
                      <a:pt x="4221" y="3317"/>
                      <a:pt x="4237" y="3466"/>
                    </a:cubicBezTo>
                    <a:cubicBezTo>
                      <a:pt x="3657" y="3443"/>
                      <a:pt x="3074" y="3449"/>
                      <a:pt x="2504" y="3430"/>
                    </a:cubicBezTo>
                    <a:cubicBezTo>
                      <a:pt x="2423" y="3427"/>
                      <a:pt x="2342" y="3427"/>
                      <a:pt x="2264" y="3420"/>
                    </a:cubicBezTo>
                    <a:cubicBezTo>
                      <a:pt x="2361" y="2980"/>
                      <a:pt x="2170" y="2542"/>
                      <a:pt x="1798" y="2293"/>
                    </a:cubicBezTo>
                    <a:cubicBezTo>
                      <a:pt x="2394" y="1911"/>
                      <a:pt x="2980" y="1515"/>
                      <a:pt x="3560" y="1110"/>
                    </a:cubicBezTo>
                    <a:close/>
                    <a:moveTo>
                      <a:pt x="4295" y="3022"/>
                    </a:moveTo>
                    <a:cubicBezTo>
                      <a:pt x="4516" y="3035"/>
                      <a:pt x="4733" y="3038"/>
                      <a:pt x="4953" y="3041"/>
                    </a:cubicBezTo>
                    <a:lnTo>
                      <a:pt x="4966" y="3527"/>
                    </a:lnTo>
                    <a:cubicBezTo>
                      <a:pt x="4956" y="3527"/>
                      <a:pt x="4953" y="3524"/>
                      <a:pt x="4950" y="3524"/>
                    </a:cubicBezTo>
                    <a:cubicBezTo>
                      <a:pt x="4726" y="3498"/>
                      <a:pt x="4500" y="3482"/>
                      <a:pt x="4270" y="3472"/>
                    </a:cubicBezTo>
                    <a:cubicBezTo>
                      <a:pt x="4279" y="3320"/>
                      <a:pt x="4286" y="3171"/>
                      <a:pt x="4295" y="3022"/>
                    </a:cubicBezTo>
                    <a:close/>
                    <a:moveTo>
                      <a:pt x="4946" y="0"/>
                    </a:moveTo>
                    <a:cubicBezTo>
                      <a:pt x="4937" y="0"/>
                      <a:pt x="4928" y="3"/>
                      <a:pt x="4921" y="9"/>
                    </a:cubicBezTo>
                    <a:cubicBezTo>
                      <a:pt x="4490" y="323"/>
                      <a:pt x="4062" y="631"/>
                      <a:pt x="3625" y="935"/>
                    </a:cubicBezTo>
                    <a:cubicBezTo>
                      <a:pt x="3622" y="845"/>
                      <a:pt x="3625" y="754"/>
                      <a:pt x="3644" y="660"/>
                    </a:cubicBezTo>
                    <a:cubicBezTo>
                      <a:pt x="3650" y="640"/>
                      <a:pt x="3634" y="626"/>
                      <a:pt x="3618" y="626"/>
                    </a:cubicBezTo>
                    <a:cubicBezTo>
                      <a:pt x="3608" y="626"/>
                      <a:pt x="3597" y="632"/>
                      <a:pt x="3593" y="644"/>
                    </a:cubicBezTo>
                    <a:cubicBezTo>
                      <a:pt x="3557" y="757"/>
                      <a:pt x="3541" y="874"/>
                      <a:pt x="3547" y="987"/>
                    </a:cubicBezTo>
                    <a:cubicBezTo>
                      <a:pt x="2935" y="1412"/>
                      <a:pt x="2313" y="1826"/>
                      <a:pt x="1688" y="2231"/>
                    </a:cubicBezTo>
                    <a:cubicBezTo>
                      <a:pt x="1568" y="2167"/>
                      <a:pt x="1428" y="2118"/>
                      <a:pt x="1279" y="2092"/>
                    </a:cubicBezTo>
                    <a:cubicBezTo>
                      <a:pt x="1278" y="2092"/>
                      <a:pt x="1277" y="2092"/>
                      <a:pt x="1276" y="2092"/>
                    </a:cubicBezTo>
                    <a:cubicBezTo>
                      <a:pt x="1250" y="2092"/>
                      <a:pt x="1242" y="2131"/>
                      <a:pt x="1266" y="2137"/>
                    </a:cubicBezTo>
                    <a:cubicBezTo>
                      <a:pt x="1393" y="2170"/>
                      <a:pt x="1509" y="2215"/>
                      <a:pt x="1616" y="2277"/>
                    </a:cubicBezTo>
                    <a:cubicBezTo>
                      <a:pt x="1095" y="2610"/>
                      <a:pt x="570" y="2944"/>
                      <a:pt x="42" y="3268"/>
                    </a:cubicBezTo>
                    <a:cubicBezTo>
                      <a:pt x="0" y="3293"/>
                      <a:pt x="25" y="3351"/>
                      <a:pt x="64" y="3351"/>
                    </a:cubicBezTo>
                    <a:cubicBezTo>
                      <a:pt x="70" y="3351"/>
                      <a:pt x="77" y="3349"/>
                      <a:pt x="84" y="3346"/>
                    </a:cubicBezTo>
                    <a:cubicBezTo>
                      <a:pt x="641" y="3025"/>
                      <a:pt x="1182" y="2688"/>
                      <a:pt x="1727" y="2345"/>
                    </a:cubicBezTo>
                    <a:cubicBezTo>
                      <a:pt x="2076" y="2594"/>
                      <a:pt x="2261" y="2999"/>
                      <a:pt x="2154" y="3420"/>
                    </a:cubicBezTo>
                    <a:cubicBezTo>
                      <a:pt x="1651" y="3397"/>
                      <a:pt x="1144" y="3365"/>
                      <a:pt x="640" y="3365"/>
                    </a:cubicBezTo>
                    <a:cubicBezTo>
                      <a:pt x="447" y="3365"/>
                      <a:pt x="254" y="3370"/>
                      <a:pt x="61" y="3381"/>
                    </a:cubicBezTo>
                    <a:cubicBezTo>
                      <a:pt x="3" y="3385"/>
                      <a:pt x="10" y="3459"/>
                      <a:pt x="61" y="3466"/>
                    </a:cubicBezTo>
                    <a:cubicBezTo>
                      <a:pt x="732" y="3550"/>
                      <a:pt x="1425" y="3547"/>
                      <a:pt x="2109" y="3560"/>
                    </a:cubicBezTo>
                    <a:cubicBezTo>
                      <a:pt x="2073" y="3647"/>
                      <a:pt x="2025" y="3738"/>
                      <a:pt x="1960" y="3825"/>
                    </a:cubicBezTo>
                    <a:cubicBezTo>
                      <a:pt x="1932" y="3866"/>
                      <a:pt x="1969" y="3902"/>
                      <a:pt x="2007" y="3902"/>
                    </a:cubicBezTo>
                    <a:cubicBezTo>
                      <a:pt x="2023" y="3902"/>
                      <a:pt x="2039" y="3896"/>
                      <a:pt x="2050" y="3880"/>
                    </a:cubicBezTo>
                    <a:cubicBezTo>
                      <a:pt x="2125" y="3777"/>
                      <a:pt x="2183" y="3670"/>
                      <a:pt x="2222" y="3560"/>
                    </a:cubicBezTo>
                    <a:cubicBezTo>
                      <a:pt x="2316" y="3560"/>
                      <a:pt x="2410" y="3563"/>
                      <a:pt x="2504" y="3566"/>
                    </a:cubicBezTo>
                    <a:cubicBezTo>
                      <a:pt x="3147" y="3587"/>
                      <a:pt x="3803" y="3644"/>
                      <a:pt x="4450" y="3644"/>
                    </a:cubicBezTo>
                    <a:cubicBezTo>
                      <a:pt x="4617" y="3644"/>
                      <a:pt x="4784" y="3640"/>
                      <a:pt x="4950" y="3631"/>
                    </a:cubicBezTo>
                    <a:cubicBezTo>
                      <a:pt x="4969" y="3631"/>
                      <a:pt x="4982" y="3624"/>
                      <a:pt x="4989" y="3611"/>
                    </a:cubicBezTo>
                    <a:cubicBezTo>
                      <a:pt x="4998" y="3617"/>
                      <a:pt x="5010" y="3619"/>
                      <a:pt x="5021" y="3619"/>
                    </a:cubicBezTo>
                    <a:cubicBezTo>
                      <a:pt x="5052" y="3619"/>
                      <a:pt x="5083" y="3600"/>
                      <a:pt x="5083" y="3563"/>
                    </a:cubicBezTo>
                    <a:cubicBezTo>
                      <a:pt x="5070" y="2999"/>
                      <a:pt x="5057" y="2439"/>
                      <a:pt x="5047" y="1878"/>
                    </a:cubicBezTo>
                    <a:cubicBezTo>
                      <a:pt x="5147" y="1846"/>
                      <a:pt x="5245" y="1800"/>
                      <a:pt x="5339" y="1749"/>
                    </a:cubicBezTo>
                    <a:cubicBezTo>
                      <a:pt x="5381" y="1726"/>
                      <a:pt x="5352" y="1663"/>
                      <a:pt x="5306" y="1663"/>
                    </a:cubicBezTo>
                    <a:cubicBezTo>
                      <a:pt x="5299" y="1663"/>
                      <a:pt x="5291" y="1664"/>
                      <a:pt x="5284" y="1668"/>
                    </a:cubicBezTo>
                    <a:cubicBezTo>
                      <a:pt x="5209" y="1710"/>
                      <a:pt x="5122" y="1745"/>
                      <a:pt x="5041" y="1775"/>
                    </a:cubicBezTo>
                    <a:cubicBezTo>
                      <a:pt x="5031" y="1201"/>
                      <a:pt x="5011" y="628"/>
                      <a:pt x="5002" y="58"/>
                    </a:cubicBezTo>
                    <a:cubicBezTo>
                      <a:pt x="5002" y="28"/>
                      <a:pt x="4973" y="0"/>
                      <a:pt x="49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1" name="Google Shape;1951;p17"/>
              <p:cNvSpPr/>
              <p:nvPr/>
            </p:nvSpPr>
            <p:spPr>
              <a:xfrm>
                <a:off x="4808808" y="2160306"/>
                <a:ext cx="32113" cy="32572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96" extrusionOk="0">
                    <a:moveTo>
                      <a:pt x="437" y="0"/>
                    </a:moveTo>
                    <a:cubicBezTo>
                      <a:pt x="429" y="0"/>
                      <a:pt x="420" y="4"/>
                      <a:pt x="412" y="12"/>
                    </a:cubicBezTo>
                    <a:cubicBezTo>
                      <a:pt x="357" y="70"/>
                      <a:pt x="302" y="125"/>
                      <a:pt x="250" y="184"/>
                    </a:cubicBezTo>
                    <a:cubicBezTo>
                      <a:pt x="195" y="135"/>
                      <a:pt x="134" y="87"/>
                      <a:pt x="69" y="41"/>
                    </a:cubicBezTo>
                    <a:cubicBezTo>
                      <a:pt x="66" y="39"/>
                      <a:pt x="63" y="38"/>
                      <a:pt x="60" y="38"/>
                    </a:cubicBezTo>
                    <a:cubicBezTo>
                      <a:pt x="47" y="38"/>
                      <a:pt x="36" y="57"/>
                      <a:pt x="49" y="70"/>
                    </a:cubicBezTo>
                    <a:cubicBezTo>
                      <a:pt x="105" y="122"/>
                      <a:pt x="156" y="174"/>
                      <a:pt x="211" y="229"/>
                    </a:cubicBezTo>
                    <a:cubicBezTo>
                      <a:pt x="147" y="300"/>
                      <a:pt x="82" y="375"/>
                      <a:pt x="20" y="446"/>
                    </a:cubicBezTo>
                    <a:cubicBezTo>
                      <a:pt x="0" y="469"/>
                      <a:pt x="19" y="495"/>
                      <a:pt x="41" y="495"/>
                    </a:cubicBezTo>
                    <a:cubicBezTo>
                      <a:pt x="47" y="495"/>
                      <a:pt x="53" y="493"/>
                      <a:pt x="59" y="488"/>
                    </a:cubicBezTo>
                    <a:cubicBezTo>
                      <a:pt x="130" y="417"/>
                      <a:pt x="198" y="352"/>
                      <a:pt x="266" y="284"/>
                    </a:cubicBezTo>
                    <a:cubicBezTo>
                      <a:pt x="315" y="342"/>
                      <a:pt x="360" y="401"/>
                      <a:pt x="415" y="446"/>
                    </a:cubicBezTo>
                    <a:cubicBezTo>
                      <a:pt x="423" y="451"/>
                      <a:pt x="431" y="453"/>
                      <a:pt x="439" y="453"/>
                    </a:cubicBezTo>
                    <a:cubicBezTo>
                      <a:pt x="462" y="453"/>
                      <a:pt x="481" y="434"/>
                      <a:pt x="464" y="407"/>
                    </a:cubicBezTo>
                    <a:cubicBezTo>
                      <a:pt x="428" y="342"/>
                      <a:pt x="364" y="284"/>
                      <a:pt x="309" y="236"/>
                    </a:cubicBezTo>
                    <a:cubicBezTo>
                      <a:pt x="360" y="177"/>
                      <a:pt x="415" y="122"/>
                      <a:pt x="464" y="64"/>
                    </a:cubicBezTo>
                    <a:cubicBezTo>
                      <a:pt x="489" y="37"/>
                      <a:pt x="464" y="0"/>
                      <a:pt x="4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52" name="Google Shape;1952;p17"/>
            <p:cNvGrpSpPr/>
            <p:nvPr/>
          </p:nvGrpSpPr>
          <p:grpSpPr>
            <a:xfrm rot="1830349">
              <a:off x="8362154" y="-68825"/>
              <a:ext cx="1071906" cy="771565"/>
              <a:chOff x="5859955" y="1906764"/>
              <a:chExt cx="497056" cy="357770"/>
            </a:xfrm>
          </p:grpSpPr>
          <p:sp>
            <p:nvSpPr>
              <p:cNvPr id="1953" name="Google Shape;1953;p17"/>
              <p:cNvSpPr/>
              <p:nvPr/>
            </p:nvSpPr>
            <p:spPr>
              <a:xfrm>
                <a:off x="5859955" y="1906764"/>
                <a:ext cx="497056" cy="357770"/>
              </a:xfrm>
              <a:custGeom>
                <a:avLst/>
                <a:gdLst/>
                <a:ahLst/>
                <a:cxnLst/>
                <a:rect l="l" t="t" r="r" b="b"/>
                <a:pathLst>
                  <a:path w="7569" h="5448" extrusionOk="0">
                    <a:moveTo>
                      <a:pt x="2576" y="543"/>
                    </a:moveTo>
                    <a:lnTo>
                      <a:pt x="2563" y="2739"/>
                    </a:lnTo>
                    <a:lnTo>
                      <a:pt x="2563" y="2791"/>
                    </a:lnTo>
                    <a:cubicBezTo>
                      <a:pt x="2152" y="2836"/>
                      <a:pt x="1795" y="3096"/>
                      <a:pt x="1850" y="3601"/>
                    </a:cubicBezTo>
                    <a:cubicBezTo>
                      <a:pt x="1854" y="3659"/>
                      <a:pt x="1876" y="3711"/>
                      <a:pt x="1896" y="3769"/>
                    </a:cubicBezTo>
                    <a:cubicBezTo>
                      <a:pt x="1426" y="3756"/>
                      <a:pt x="956" y="3743"/>
                      <a:pt x="487" y="3740"/>
                    </a:cubicBezTo>
                    <a:cubicBezTo>
                      <a:pt x="169" y="2720"/>
                      <a:pt x="525" y="1599"/>
                      <a:pt x="1432" y="980"/>
                    </a:cubicBezTo>
                    <a:cubicBezTo>
                      <a:pt x="1773" y="744"/>
                      <a:pt x="2165" y="601"/>
                      <a:pt x="2576" y="543"/>
                    </a:cubicBezTo>
                    <a:close/>
                    <a:moveTo>
                      <a:pt x="2563" y="2914"/>
                    </a:moveTo>
                    <a:cubicBezTo>
                      <a:pt x="2560" y="3206"/>
                      <a:pt x="2557" y="3494"/>
                      <a:pt x="2547" y="3782"/>
                    </a:cubicBezTo>
                    <a:cubicBezTo>
                      <a:pt x="2382" y="3776"/>
                      <a:pt x="2220" y="3773"/>
                      <a:pt x="2051" y="3769"/>
                    </a:cubicBezTo>
                    <a:cubicBezTo>
                      <a:pt x="2003" y="3685"/>
                      <a:pt x="1977" y="3594"/>
                      <a:pt x="1977" y="3517"/>
                    </a:cubicBezTo>
                    <a:cubicBezTo>
                      <a:pt x="1970" y="3160"/>
                      <a:pt x="2242" y="2953"/>
                      <a:pt x="2563" y="2914"/>
                    </a:cubicBezTo>
                    <a:close/>
                    <a:moveTo>
                      <a:pt x="2719" y="2904"/>
                    </a:moveTo>
                    <a:cubicBezTo>
                      <a:pt x="3227" y="2917"/>
                      <a:pt x="3707" y="3309"/>
                      <a:pt x="3765" y="3805"/>
                    </a:cubicBezTo>
                    <a:cubicBezTo>
                      <a:pt x="3415" y="3802"/>
                      <a:pt x="3059" y="3792"/>
                      <a:pt x="2702" y="3786"/>
                    </a:cubicBezTo>
                    <a:cubicBezTo>
                      <a:pt x="2702" y="3494"/>
                      <a:pt x="2696" y="3196"/>
                      <a:pt x="2696" y="2904"/>
                    </a:cubicBezTo>
                    <a:close/>
                    <a:moveTo>
                      <a:pt x="3036" y="513"/>
                    </a:moveTo>
                    <a:cubicBezTo>
                      <a:pt x="3674" y="513"/>
                      <a:pt x="4316" y="705"/>
                      <a:pt x="4831" y="1064"/>
                    </a:cubicBezTo>
                    <a:cubicBezTo>
                      <a:pt x="5670" y="1647"/>
                      <a:pt x="6007" y="2749"/>
                      <a:pt x="6055" y="3792"/>
                    </a:cubicBezTo>
                    <a:cubicBezTo>
                      <a:pt x="6039" y="3790"/>
                      <a:pt x="6021" y="3790"/>
                      <a:pt x="6004" y="3790"/>
                    </a:cubicBezTo>
                    <a:cubicBezTo>
                      <a:pt x="5986" y="3790"/>
                      <a:pt x="5968" y="3790"/>
                      <a:pt x="5952" y="3792"/>
                    </a:cubicBezTo>
                    <a:cubicBezTo>
                      <a:pt x="5304" y="3805"/>
                      <a:pt x="4656" y="3808"/>
                      <a:pt x="4008" y="3808"/>
                    </a:cubicBezTo>
                    <a:lnTo>
                      <a:pt x="3895" y="3808"/>
                    </a:lnTo>
                    <a:cubicBezTo>
                      <a:pt x="3856" y="3410"/>
                      <a:pt x="3571" y="3057"/>
                      <a:pt x="3179" y="2885"/>
                    </a:cubicBezTo>
                    <a:cubicBezTo>
                      <a:pt x="3030" y="2820"/>
                      <a:pt x="2864" y="2788"/>
                      <a:pt x="2696" y="2788"/>
                    </a:cubicBezTo>
                    <a:lnTo>
                      <a:pt x="2696" y="2746"/>
                    </a:lnTo>
                    <a:cubicBezTo>
                      <a:pt x="2699" y="2007"/>
                      <a:pt x="2706" y="1265"/>
                      <a:pt x="2709" y="530"/>
                    </a:cubicBezTo>
                    <a:cubicBezTo>
                      <a:pt x="2817" y="518"/>
                      <a:pt x="2926" y="513"/>
                      <a:pt x="3036" y="513"/>
                    </a:cubicBezTo>
                    <a:close/>
                    <a:moveTo>
                      <a:pt x="2168" y="3922"/>
                    </a:moveTo>
                    <a:lnTo>
                      <a:pt x="2168" y="3922"/>
                    </a:lnTo>
                    <a:cubicBezTo>
                      <a:pt x="2291" y="3925"/>
                      <a:pt x="2417" y="3925"/>
                      <a:pt x="2547" y="3925"/>
                    </a:cubicBezTo>
                    <a:cubicBezTo>
                      <a:pt x="2547" y="3977"/>
                      <a:pt x="2544" y="4019"/>
                      <a:pt x="2544" y="4064"/>
                    </a:cubicBezTo>
                    <a:cubicBezTo>
                      <a:pt x="2516" y="4075"/>
                      <a:pt x="2488" y="4080"/>
                      <a:pt x="2460" y="4080"/>
                    </a:cubicBezTo>
                    <a:cubicBezTo>
                      <a:pt x="2357" y="4080"/>
                      <a:pt x="2252" y="4016"/>
                      <a:pt x="2168" y="3922"/>
                    </a:cubicBezTo>
                    <a:close/>
                    <a:moveTo>
                      <a:pt x="2800" y="3935"/>
                    </a:moveTo>
                    <a:cubicBezTo>
                      <a:pt x="3124" y="3938"/>
                      <a:pt x="3447" y="3938"/>
                      <a:pt x="3771" y="3938"/>
                    </a:cubicBezTo>
                    <a:cubicBezTo>
                      <a:pt x="3771" y="4006"/>
                      <a:pt x="3758" y="4080"/>
                      <a:pt x="3739" y="4155"/>
                    </a:cubicBezTo>
                    <a:cubicBezTo>
                      <a:pt x="3593" y="4647"/>
                      <a:pt x="3159" y="4916"/>
                      <a:pt x="2686" y="5007"/>
                    </a:cubicBezTo>
                    <a:cubicBezTo>
                      <a:pt x="2696" y="4706"/>
                      <a:pt x="2702" y="4398"/>
                      <a:pt x="2702" y="4087"/>
                    </a:cubicBezTo>
                    <a:cubicBezTo>
                      <a:pt x="2735" y="4058"/>
                      <a:pt x="2767" y="4012"/>
                      <a:pt x="2793" y="3957"/>
                    </a:cubicBezTo>
                    <a:cubicBezTo>
                      <a:pt x="2800" y="3951"/>
                      <a:pt x="2800" y="3941"/>
                      <a:pt x="2800" y="3935"/>
                    </a:cubicBezTo>
                    <a:close/>
                    <a:moveTo>
                      <a:pt x="532" y="3857"/>
                    </a:moveTo>
                    <a:lnTo>
                      <a:pt x="532" y="3857"/>
                    </a:lnTo>
                    <a:cubicBezTo>
                      <a:pt x="1018" y="3889"/>
                      <a:pt x="1504" y="3905"/>
                      <a:pt x="1993" y="3918"/>
                    </a:cubicBezTo>
                    <a:cubicBezTo>
                      <a:pt x="2115" y="4074"/>
                      <a:pt x="2293" y="4187"/>
                      <a:pt x="2461" y="4187"/>
                    </a:cubicBezTo>
                    <a:cubicBezTo>
                      <a:pt x="2489" y="4187"/>
                      <a:pt x="2517" y="4184"/>
                      <a:pt x="2544" y="4178"/>
                    </a:cubicBezTo>
                    <a:lnTo>
                      <a:pt x="2544" y="4178"/>
                    </a:lnTo>
                    <a:cubicBezTo>
                      <a:pt x="2540" y="4463"/>
                      <a:pt x="2544" y="4744"/>
                      <a:pt x="2550" y="5030"/>
                    </a:cubicBezTo>
                    <a:cubicBezTo>
                      <a:pt x="2471" y="5040"/>
                      <a:pt x="2393" y="5045"/>
                      <a:pt x="2315" y="5045"/>
                    </a:cubicBezTo>
                    <a:cubicBezTo>
                      <a:pt x="2269" y="5045"/>
                      <a:pt x="2222" y="5043"/>
                      <a:pt x="2174" y="5039"/>
                    </a:cubicBezTo>
                    <a:cubicBezTo>
                      <a:pt x="1465" y="5000"/>
                      <a:pt x="921" y="4715"/>
                      <a:pt x="613" y="4058"/>
                    </a:cubicBezTo>
                    <a:cubicBezTo>
                      <a:pt x="584" y="3993"/>
                      <a:pt x="555" y="3925"/>
                      <a:pt x="532" y="3857"/>
                    </a:cubicBezTo>
                    <a:close/>
                    <a:moveTo>
                      <a:pt x="2642" y="0"/>
                    </a:moveTo>
                    <a:cubicBezTo>
                      <a:pt x="2609" y="0"/>
                      <a:pt x="2576" y="21"/>
                      <a:pt x="2576" y="63"/>
                    </a:cubicBezTo>
                    <a:lnTo>
                      <a:pt x="2576" y="416"/>
                    </a:lnTo>
                    <a:cubicBezTo>
                      <a:pt x="1682" y="543"/>
                      <a:pt x="859" y="1035"/>
                      <a:pt x="454" y="1920"/>
                    </a:cubicBezTo>
                    <a:cubicBezTo>
                      <a:pt x="195" y="2487"/>
                      <a:pt x="172" y="3141"/>
                      <a:pt x="347" y="3737"/>
                    </a:cubicBezTo>
                    <a:lnTo>
                      <a:pt x="56" y="3737"/>
                    </a:lnTo>
                    <a:cubicBezTo>
                      <a:pt x="1" y="3737"/>
                      <a:pt x="1" y="3818"/>
                      <a:pt x="56" y="3821"/>
                    </a:cubicBezTo>
                    <a:lnTo>
                      <a:pt x="383" y="3844"/>
                    </a:lnTo>
                    <a:cubicBezTo>
                      <a:pt x="406" y="3905"/>
                      <a:pt x="425" y="3964"/>
                      <a:pt x="448" y="4019"/>
                    </a:cubicBezTo>
                    <a:cubicBezTo>
                      <a:pt x="762" y="4761"/>
                      <a:pt x="1319" y="5104"/>
                      <a:pt x="2113" y="5166"/>
                    </a:cubicBezTo>
                    <a:cubicBezTo>
                      <a:pt x="2166" y="5170"/>
                      <a:pt x="2220" y="5173"/>
                      <a:pt x="2274" y="5173"/>
                    </a:cubicBezTo>
                    <a:cubicBezTo>
                      <a:pt x="2368" y="5173"/>
                      <a:pt x="2461" y="5166"/>
                      <a:pt x="2553" y="5156"/>
                    </a:cubicBezTo>
                    <a:cubicBezTo>
                      <a:pt x="2560" y="5237"/>
                      <a:pt x="2563" y="5324"/>
                      <a:pt x="2566" y="5405"/>
                    </a:cubicBezTo>
                    <a:cubicBezTo>
                      <a:pt x="2568" y="5434"/>
                      <a:pt x="2588" y="5448"/>
                      <a:pt x="2610" y="5448"/>
                    </a:cubicBezTo>
                    <a:cubicBezTo>
                      <a:pt x="2632" y="5448"/>
                      <a:pt x="2655" y="5433"/>
                      <a:pt x="2660" y="5405"/>
                    </a:cubicBezTo>
                    <a:cubicBezTo>
                      <a:pt x="2667" y="5315"/>
                      <a:pt x="2673" y="5227"/>
                      <a:pt x="2676" y="5136"/>
                    </a:cubicBezTo>
                    <a:cubicBezTo>
                      <a:pt x="3179" y="5049"/>
                      <a:pt x="3635" y="4780"/>
                      <a:pt x="3830" y="4275"/>
                    </a:cubicBezTo>
                    <a:cubicBezTo>
                      <a:pt x="3875" y="4161"/>
                      <a:pt x="3895" y="4045"/>
                      <a:pt x="3898" y="3931"/>
                    </a:cubicBezTo>
                    <a:cubicBezTo>
                      <a:pt x="4047" y="3932"/>
                      <a:pt x="4196" y="3933"/>
                      <a:pt x="4344" y="3933"/>
                    </a:cubicBezTo>
                    <a:cubicBezTo>
                      <a:pt x="4790" y="3933"/>
                      <a:pt x="5235" y="3929"/>
                      <a:pt x="5680" y="3922"/>
                    </a:cubicBezTo>
                    <a:cubicBezTo>
                      <a:pt x="5806" y="3922"/>
                      <a:pt x="5932" y="3918"/>
                      <a:pt x="6052" y="3915"/>
                    </a:cubicBezTo>
                    <a:lnTo>
                      <a:pt x="6052" y="3915"/>
                    </a:lnTo>
                    <a:cubicBezTo>
                      <a:pt x="6062" y="4233"/>
                      <a:pt x="6042" y="4550"/>
                      <a:pt x="6004" y="4838"/>
                    </a:cubicBezTo>
                    <a:cubicBezTo>
                      <a:pt x="5999" y="4881"/>
                      <a:pt x="6029" y="4902"/>
                      <a:pt x="6063" y="4902"/>
                    </a:cubicBezTo>
                    <a:cubicBezTo>
                      <a:pt x="6097" y="4902"/>
                      <a:pt x="6133" y="4881"/>
                      <a:pt x="6140" y="4838"/>
                    </a:cubicBezTo>
                    <a:cubicBezTo>
                      <a:pt x="6178" y="4537"/>
                      <a:pt x="6195" y="4226"/>
                      <a:pt x="6188" y="3915"/>
                    </a:cubicBezTo>
                    <a:cubicBezTo>
                      <a:pt x="6327" y="3909"/>
                      <a:pt x="6473" y="3909"/>
                      <a:pt x="6616" y="3905"/>
                    </a:cubicBezTo>
                    <a:lnTo>
                      <a:pt x="7017" y="3892"/>
                    </a:lnTo>
                    <a:cubicBezTo>
                      <a:pt x="7105" y="3889"/>
                      <a:pt x="7196" y="3889"/>
                      <a:pt x="7283" y="3886"/>
                    </a:cubicBezTo>
                    <a:cubicBezTo>
                      <a:pt x="7310" y="3895"/>
                      <a:pt x="7333" y="3900"/>
                      <a:pt x="7353" y="3900"/>
                    </a:cubicBezTo>
                    <a:cubicBezTo>
                      <a:pt x="7368" y="3900"/>
                      <a:pt x="7381" y="3898"/>
                      <a:pt x="7393" y="3892"/>
                    </a:cubicBezTo>
                    <a:cubicBezTo>
                      <a:pt x="7403" y="3918"/>
                      <a:pt x="7422" y="3938"/>
                      <a:pt x="7455" y="3938"/>
                    </a:cubicBezTo>
                    <a:lnTo>
                      <a:pt x="7484" y="3938"/>
                    </a:lnTo>
                    <a:cubicBezTo>
                      <a:pt x="7510" y="3938"/>
                      <a:pt x="7539" y="3918"/>
                      <a:pt x="7549" y="3889"/>
                    </a:cubicBezTo>
                    <a:cubicBezTo>
                      <a:pt x="7552" y="3876"/>
                      <a:pt x="7552" y="3867"/>
                      <a:pt x="7555" y="3857"/>
                    </a:cubicBezTo>
                    <a:cubicBezTo>
                      <a:pt x="7568" y="3834"/>
                      <a:pt x="7555" y="3805"/>
                      <a:pt x="7533" y="3786"/>
                    </a:cubicBezTo>
                    <a:cubicBezTo>
                      <a:pt x="7473" y="3746"/>
                      <a:pt x="7390" y="3733"/>
                      <a:pt x="7301" y="3733"/>
                    </a:cubicBezTo>
                    <a:cubicBezTo>
                      <a:pt x="7158" y="3733"/>
                      <a:pt x="6999" y="3765"/>
                      <a:pt x="6891" y="3769"/>
                    </a:cubicBezTo>
                    <a:cubicBezTo>
                      <a:pt x="6658" y="3776"/>
                      <a:pt x="6421" y="3779"/>
                      <a:pt x="6188" y="3786"/>
                    </a:cubicBezTo>
                    <a:cubicBezTo>
                      <a:pt x="6123" y="2490"/>
                      <a:pt x="5608" y="1171"/>
                      <a:pt x="4358" y="646"/>
                    </a:cubicBezTo>
                    <a:cubicBezTo>
                      <a:pt x="3944" y="471"/>
                      <a:pt x="3493" y="384"/>
                      <a:pt x="3046" y="384"/>
                    </a:cubicBezTo>
                    <a:cubicBezTo>
                      <a:pt x="2933" y="384"/>
                      <a:pt x="2821" y="389"/>
                      <a:pt x="2709" y="400"/>
                    </a:cubicBezTo>
                    <a:lnTo>
                      <a:pt x="2709" y="63"/>
                    </a:lnTo>
                    <a:cubicBezTo>
                      <a:pt x="2709" y="21"/>
                      <a:pt x="2676" y="0"/>
                      <a:pt x="26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4" name="Google Shape;1954;p17"/>
              <p:cNvSpPr/>
              <p:nvPr/>
            </p:nvSpPr>
            <p:spPr>
              <a:xfrm>
                <a:off x="6038900" y="1950301"/>
                <a:ext cx="23182" cy="19504"/>
              </a:xfrm>
              <a:custGeom>
                <a:avLst/>
                <a:gdLst/>
                <a:ahLst/>
                <a:cxnLst/>
                <a:rect l="l" t="t" r="r" b="b"/>
                <a:pathLst>
                  <a:path w="353" h="297" extrusionOk="0">
                    <a:moveTo>
                      <a:pt x="53" y="0"/>
                    </a:moveTo>
                    <a:cubicBezTo>
                      <a:pt x="24" y="0"/>
                      <a:pt x="1" y="34"/>
                      <a:pt x="26" y="61"/>
                    </a:cubicBezTo>
                    <a:cubicBezTo>
                      <a:pt x="100" y="139"/>
                      <a:pt x="188" y="220"/>
                      <a:pt x="272" y="288"/>
                    </a:cubicBezTo>
                    <a:cubicBezTo>
                      <a:pt x="279" y="294"/>
                      <a:pt x="287" y="297"/>
                      <a:pt x="295" y="297"/>
                    </a:cubicBezTo>
                    <a:cubicBezTo>
                      <a:pt x="325" y="297"/>
                      <a:pt x="352" y="258"/>
                      <a:pt x="324" y="230"/>
                    </a:cubicBezTo>
                    <a:cubicBezTo>
                      <a:pt x="246" y="149"/>
                      <a:pt x="162" y="77"/>
                      <a:pt x="78" y="9"/>
                    </a:cubicBezTo>
                    <a:cubicBezTo>
                      <a:pt x="70" y="3"/>
                      <a:pt x="61" y="0"/>
                      <a:pt x="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5" name="Google Shape;1955;p17"/>
              <p:cNvSpPr/>
              <p:nvPr/>
            </p:nvSpPr>
            <p:spPr>
              <a:xfrm>
                <a:off x="6078564" y="1985039"/>
                <a:ext cx="24758" cy="21802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32" extrusionOk="0">
                    <a:moveTo>
                      <a:pt x="52" y="1"/>
                    </a:moveTo>
                    <a:cubicBezTo>
                      <a:pt x="22" y="1"/>
                      <a:pt x="1" y="47"/>
                      <a:pt x="25" y="73"/>
                    </a:cubicBezTo>
                    <a:cubicBezTo>
                      <a:pt x="109" y="164"/>
                      <a:pt x="206" y="251"/>
                      <a:pt x="303" y="326"/>
                    </a:cubicBezTo>
                    <a:cubicBezTo>
                      <a:pt x="309" y="330"/>
                      <a:pt x="315" y="331"/>
                      <a:pt x="321" y="331"/>
                    </a:cubicBezTo>
                    <a:cubicBezTo>
                      <a:pt x="351" y="331"/>
                      <a:pt x="376" y="288"/>
                      <a:pt x="352" y="261"/>
                    </a:cubicBezTo>
                    <a:cubicBezTo>
                      <a:pt x="271" y="167"/>
                      <a:pt x="174" y="83"/>
                      <a:pt x="73" y="8"/>
                    </a:cubicBezTo>
                    <a:cubicBezTo>
                      <a:pt x="66" y="3"/>
                      <a:pt x="59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6" name="Google Shape;1956;p17"/>
              <p:cNvSpPr/>
              <p:nvPr/>
            </p:nvSpPr>
            <p:spPr>
              <a:xfrm>
                <a:off x="6116520" y="2017610"/>
                <a:ext cx="22196" cy="18519"/>
              </a:xfrm>
              <a:custGeom>
                <a:avLst/>
                <a:gdLst/>
                <a:ahLst/>
                <a:cxnLst/>
                <a:rect l="l" t="t" r="r" b="b"/>
                <a:pathLst>
                  <a:path w="338" h="282" extrusionOk="0">
                    <a:moveTo>
                      <a:pt x="53" y="1"/>
                    </a:moveTo>
                    <a:cubicBezTo>
                      <a:pt x="20" y="1"/>
                      <a:pt x="1" y="52"/>
                      <a:pt x="33" y="76"/>
                    </a:cubicBezTo>
                    <a:cubicBezTo>
                      <a:pt x="114" y="134"/>
                      <a:pt x="182" y="202"/>
                      <a:pt x="253" y="270"/>
                    </a:cubicBezTo>
                    <a:cubicBezTo>
                      <a:pt x="261" y="278"/>
                      <a:pt x="270" y="282"/>
                      <a:pt x="280" y="282"/>
                    </a:cubicBezTo>
                    <a:cubicBezTo>
                      <a:pt x="309" y="282"/>
                      <a:pt x="338" y="249"/>
                      <a:pt x="318" y="222"/>
                    </a:cubicBezTo>
                    <a:cubicBezTo>
                      <a:pt x="253" y="138"/>
                      <a:pt x="166" y="70"/>
                      <a:pt x="75" y="8"/>
                    </a:cubicBezTo>
                    <a:cubicBezTo>
                      <a:pt x="67" y="3"/>
                      <a:pt x="60" y="1"/>
                      <a:pt x="5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7" name="Google Shape;1957;p17"/>
              <p:cNvSpPr/>
              <p:nvPr/>
            </p:nvSpPr>
            <p:spPr>
              <a:xfrm>
                <a:off x="6152375" y="2052217"/>
                <a:ext cx="28238" cy="24101"/>
              </a:xfrm>
              <a:custGeom>
                <a:avLst/>
                <a:gdLst/>
                <a:ahLst/>
                <a:cxnLst/>
                <a:rect l="l" t="t" r="r" b="b"/>
                <a:pathLst>
                  <a:path w="430" h="367" extrusionOk="0">
                    <a:moveTo>
                      <a:pt x="49" y="1"/>
                    </a:moveTo>
                    <a:cubicBezTo>
                      <a:pt x="17" y="1"/>
                      <a:pt x="0" y="48"/>
                      <a:pt x="28" y="67"/>
                    </a:cubicBezTo>
                    <a:cubicBezTo>
                      <a:pt x="141" y="148"/>
                      <a:pt x="238" y="249"/>
                      <a:pt x="336" y="356"/>
                    </a:cubicBezTo>
                    <a:cubicBezTo>
                      <a:pt x="344" y="363"/>
                      <a:pt x="353" y="366"/>
                      <a:pt x="363" y="366"/>
                    </a:cubicBezTo>
                    <a:cubicBezTo>
                      <a:pt x="396" y="366"/>
                      <a:pt x="429" y="330"/>
                      <a:pt x="407" y="297"/>
                    </a:cubicBezTo>
                    <a:cubicBezTo>
                      <a:pt x="316" y="178"/>
                      <a:pt x="196" y="80"/>
                      <a:pt x="67" y="6"/>
                    </a:cubicBezTo>
                    <a:cubicBezTo>
                      <a:pt x="60" y="2"/>
                      <a:pt x="54" y="1"/>
                      <a:pt x="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8" name="Google Shape;1958;p17"/>
              <p:cNvSpPr/>
              <p:nvPr/>
            </p:nvSpPr>
            <p:spPr>
              <a:xfrm>
                <a:off x="6188492" y="2086824"/>
                <a:ext cx="29880" cy="25020"/>
              </a:xfrm>
              <a:custGeom>
                <a:avLst/>
                <a:gdLst/>
                <a:ahLst/>
                <a:cxnLst/>
                <a:rect l="l" t="t" r="r" b="b"/>
                <a:pathLst>
                  <a:path w="455" h="381" extrusionOk="0">
                    <a:moveTo>
                      <a:pt x="64" y="1"/>
                    </a:moveTo>
                    <a:cubicBezTo>
                      <a:pt x="30" y="1"/>
                      <a:pt x="0" y="47"/>
                      <a:pt x="35" y="72"/>
                    </a:cubicBezTo>
                    <a:cubicBezTo>
                      <a:pt x="152" y="162"/>
                      <a:pt x="262" y="266"/>
                      <a:pt x="366" y="367"/>
                    </a:cubicBezTo>
                    <a:cubicBezTo>
                      <a:pt x="376" y="376"/>
                      <a:pt x="386" y="381"/>
                      <a:pt x="396" y="381"/>
                    </a:cubicBezTo>
                    <a:cubicBezTo>
                      <a:pt x="429" y="381"/>
                      <a:pt x="454" y="337"/>
                      <a:pt x="427" y="305"/>
                    </a:cubicBezTo>
                    <a:cubicBezTo>
                      <a:pt x="330" y="188"/>
                      <a:pt x="207" y="91"/>
                      <a:pt x="84" y="7"/>
                    </a:cubicBezTo>
                    <a:cubicBezTo>
                      <a:pt x="77" y="3"/>
                      <a:pt x="70" y="1"/>
                      <a:pt x="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9" name="Google Shape;1959;p17"/>
              <p:cNvSpPr/>
              <p:nvPr/>
            </p:nvSpPr>
            <p:spPr>
              <a:xfrm>
                <a:off x="6227499" y="2122744"/>
                <a:ext cx="30734" cy="23182"/>
              </a:xfrm>
              <a:custGeom>
                <a:avLst/>
                <a:gdLst/>
                <a:ahLst/>
                <a:cxnLst/>
                <a:rect l="l" t="t" r="r" b="b"/>
                <a:pathLst>
                  <a:path w="468" h="353" extrusionOk="0">
                    <a:moveTo>
                      <a:pt x="51" y="0"/>
                    </a:moveTo>
                    <a:cubicBezTo>
                      <a:pt x="24" y="0"/>
                      <a:pt x="1" y="39"/>
                      <a:pt x="24" y="62"/>
                    </a:cubicBezTo>
                    <a:cubicBezTo>
                      <a:pt x="134" y="153"/>
                      <a:pt x="238" y="254"/>
                      <a:pt x="351" y="341"/>
                    </a:cubicBezTo>
                    <a:cubicBezTo>
                      <a:pt x="362" y="349"/>
                      <a:pt x="373" y="352"/>
                      <a:pt x="384" y="352"/>
                    </a:cubicBezTo>
                    <a:cubicBezTo>
                      <a:pt x="428" y="352"/>
                      <a:pt x="468" y="298"/>
                      <a:pt x="426" y="270"/>
                    </a:cubicBezTo>
                    <a:cubicBezTo>
                      <a:pt x="306" y="179"/>
                      <a:pt x="186" y="98"/>
                      <a:pt x="70" y="7"/>
                    </a:cubicBezTo>
                    <a:cubicBezTo>
                      <a:pt x="63" y="2"/>
                      <a:pt x="57" y="0"/>
                      <a:pt x="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0" name="Google Shape;1960;p17"/>
              <p:cNvSpPr/>
              <p:nvPr/>
            </p:nvSpPr>
            <p:spPr>
              <a:xfrm>
                <a:off x="5894628" y="2115849"/>
                <a:ext cx="21080" cy="25940"/>
              </a:xfrm>
              <a:custGeom>
                <a:avLst/>
                <a:gdLst/>
                <a:ahLst/>
                <a:cxnLst/>
                <a:rect l="l" t="t" r="r" b="b"/>
                <a:pathLst>
                  <a:path w="321" h="395" extrusionOk="0">
                    <a:moveTo>
                      <a:pt x="262" y="1"/>
                    </a:moveTo>
                    <a:cubicBezTo>
                      <a:pt x="254" y="1"/>
                      <a:pt x="245" y="4"/>
                      <a:pt x="237" y="12"/>
                    </a:cubicBezTo>
                    <a:cubicBezTo>
                      <a:pt x="146" y="106"/>
                      <a:pt x="65" y="226"/>
                      <a:pt x="14" y="342"/>
                    </a:cubicBezTo>
                    <a:cubicBezTo>
                      <a:pt x="0" y="369"/>
                      <a:pt x="24" y="395"/>
                      <a:pt x="48" y="395"/>
                    </a:cubicBezTo>
                    <a:cubicBezTo>
                      <a:pt x="58" y="395"/>
                      <a:pt x="68" y="390"/>
                      <a:pt x="75" y="378"/>
                    </a:cubicBezTo>
                    <a:cubicBezTo>
                      <a:pt x="143" y="274"/>
                      <a:pt x="214" y="171"/>
                      <a:pt x="295" y="70"/>
                    </a:cubicBezTo>
                    <a:cubicBezTo>
                      <a:pt x="321" y="42"/>
                      <a:pt x="293" y="1"/>
                      <a:pt x="2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1" name="Google Shape;1961;p17"/>
              <p:cNvSpPr/>
              <p:nvPr/>
            </p:nvSpPr>
            <p:spPr>
              <a:xfrm>
                <a:off x="5917809" y="2065219"/>
                <a:ext cx="24232" cy="35856"/>
              </a:xfrm>
              <a:custGeom>
                <a:avLst/>
                <a:gdLst/>
                <a:ahLst/>
                <a:cxnLst/>
                <a:rect l="l" t="t" r="r" b="b"/>
                <a:pathLst>
                  <a:path w="369" h="546" extrusionOk="0">
                    <a:moveTo>
                      <a:pt x="321" y="0"/>
                    </a:moveTo>
                    <a:cubicBezTo>
                      <a:pt x="311" y="0"/>
                      <a:pt x="300" y="5"/>
                      <a:pt x="292" y="15"/>
                    </a:cubicBezTo>
                    <a:cubicBezTo>
                      <a:pt x="202" y="187"/>
                      <a:pt x="108" y="349"/>
                      <a:pt x="10" y="514"/>
                    </a:cubicBezTo>
                    <a:cubicBezTo>
                      <a:pt x="1" y="529"/>
                      <a:pt x="15" y="546"/>
                      <a:pt x="31" y="546"/>
                    </a:cubicBezTo>
                    <a:cubicBezTo>
                      <a:pt x="36" y="546"/>
                      <a:pt x="41" y="544"/>
                      <a:pt x="46" y="540"/>
                    </a:cubicBezTo>
                    <a:cubicBezTo>
                      <a:pt x="179" y="397"/>
                      <a:pt x="289" y="226"/>
                      <a:pt x="357" y="44"/>
                    </a:cubicBezTo>
                    <a:cubicBezTo>
                      <a:pt x="368" y="20"/>
                      <a:pt x="345" y="0"/>
                      <a:pt x="3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2" name="Google Shape;1962;p17"/>
              <p:cNvSpPr/>
              <p:nvPr/>
            </p:nvSpPr>
            <p:spPr>
              <a:xfrm>
                <a:off x="5956684" y="2017676"/>
                <a:ext cx="21671" cy="28238"/>
              </a:xfrm>
              <a:custGeom>
                <a:avLst/>
                <a:gdLst/>
                <a:ahLst/>
                <a:cxnLst/>
                <a:rect l="l" t="t" r="r" b="b"/>
                <a:pathLst>
                  <a:path w="330" h="430" extrusionOk="0">
                    <a:moveTo>
                      <a:pt x="268" y="0"/>
                    </a:moveTo>
                    <a:cubicBezTo>
                      <a:pt x="259" y="0"/>
                      <a:pt x="250" y="3"/>
                      <a:pt x="241" y="10"/>
                    </a:cubicBezTo>
                    <a:cubicBezTo>
                      <a:pt x="118" y="107"/>
                      <a:pt x="40" y="237"/>
                      <a:pt x="5" y="393"/>
                    </a:cubicBezTo>
                    <a:cubicBezTo>
                      <a:pt x="1" y="416"/>
                      <a:pt x="18" y="430"/>
                      <a:pt x="35" y="430"/>
                    </a:cubicBezTo>
                    <a:cubicBezTo>
                      <a:pt x="47" y="430"/>
                      <a:pt x="60" y="423"/>
                      <a:pt x="66" y="409"/>
                    </a:cubicBezTo>
                    <a:cubicBezTo>
                      <a:pt x="115" y="279"/>
                      <a:pt x="196" y="166"/>
                      <a:pt x="296" y="72"/>
                    </a:cubicBezTo>
                    <a:cubicBezTo>
                      <a:pt x="329" y="39"/>
                      <a:pt x="301" y="0"/>
                      <a:pt x="2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3" name="Google Shape;1963;p17"/>
              <p:cNvSpPr/>
              <p:nvPr/>
            </p:nvSpPr>
            <p:spPr>
              <a:xfrm>
                <a:off x="5989518" y="1984317"/>
                <a:ext cx="10245" cy="18847"/>
              </a:xfrm>
              <a:custGeom>
                <a:avLst/>
                <a:gdLst/>
                <a:ahLst/>
                <a:cxnLst/>
                <a:rect l="l" t="t" r="r" b="b"/>
                <a:pathLst>
                  <a:path w="156" h="287" extrusionOk="0">
                    <a:moveTo>
                      <a:pt x="110" y="1"/>
                    </a:moveTo>
                    <a:cubicBezTo>
                      <a:pt x="102" y="1"/>
                      <a:pt x="92" y="4"/>
                      <a:pt x="85" y="13"/>
                    </a:cubicBezTo>
                    <a:cubicBezTo>
                      <a:pt x="26" y="81"/>
                      <a:pt x="0" y="178"/>
                      <a:pt x="23" y="266"/>
                    </a:cubicBezTo>
                    <a:cubicBezTo>
                      <a:pt x="28" y="280"/>
                      <a:pt x="38" y="287"/>
                      <a:pt x="49" y="287"/>
                    </a:cubicBezTo>
                    <a:cubicBezTo>
                      <a:pt x="62" y="287"/>
                      <a:pt x="75" y="277"/>
                      <a:pt x="75" y="259"/>
                    </a:cubicBezTo>
                    <a:cubicBezTo>
                      <a:pt x="85" y="181"/>
                      <a:pt x="101" y="120"/>
                      <a:pt x="137" y="52"/>
                    </a:cubicBezTo>
                    <a:cubicBezTo>
                      <a:pt x="156" y="28"/>
                      <a:pt x="134" y="1"/>
                      <a:pt x="1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4" name="Google Shape;1964;p17"/>
              <p:cNvSpPr/>
              <p:nvPr/>
            </p:nvSpPr>
            <p:spPr>
              <a:xfrm>
                <a:off x="6007183" y="1950236"/>
                <a:ext cx="16615" cy="17403"/>
              </a:xfrm>
              <a:custGeom>
                <a:avLst/>
                <a:gdLst/>
                <a:ahLst/>
                <a:cxnLst/>
                <a:rect l="l" t="t" r="r" b="b"/>
                <a:pathLst>
                  <a:path w="253" h="265" extrusionOk="0">
                    <a:moveTo>
                      <a:pt x="198" y="1"/>
                    </a:moveTo>
                    <a:cubicBezTo>
                      <a:pt x="197" y="1"/>
                      <a:pt x="196" y="1"/>
                      <a:pt x="195" y="1"/>
                    </a:cubicBezTo>
                    <a:cubicBezTo>
                      <a:pt x="81" y="10"/>
                      <a:pt x="0" y="140"/>
                      <a:pt x="46" y="244"/>
                    </a:cubicBezTo>
                    <a:cubicBezTo>
                      <a:pt x="52" y="258"/>
                      <a:pt x="65" y="264"/>
                      <a:pt x="77" y="264"/>
                    </a:cubicBezTo>
                    <a:cubicBezTo>
                      <a:pt x="94" y="264"/>
                      <a:pt x="111" y="251"/>
                      <a:pt x="107" y="227"/>
                    </a:cubicBezTo>
                    <a:cubicBezTo>
                      <a:pt x="91" y="159"/>
                      <a:pt x="143" y="98"/>
                      <a:pt x="208" y="85"/>
                    </a:cubicBezTo>
                    <a:cubicBezTo>
                      <a:pt x="252" y="75"/>
                      <a:pt x="244" y="1"/>
                      <a:pt x="1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5" name="Google Shape;1965;p17"/>
              <p:cNvSpPr/>
              <p:nvPr/>
            </p:nvSpPr>
            <p:spPr>
              <a:xfrm>
                <a:off x="5902442" y="2162670"/>
                <a:ext cx="19241" cy="13134"/>
              </a:xfrm>
              <a:custGeom>
                <a:avLst/>
                <a:gdLst/>
                <a:ahLst/>
                <a:cxnLst/>
                <a:rect l="l" t="t" r="r" b="b"/>
                <a:pathLst>
                  <a:path w="293" h="200" extrusionOk="0">
                    <a:moveTo>
                      <a:pt x="40" y="1"/>
                    </a:moveTo>
                    <a:cubicBezTo>
                      <a:pt x="14" y="1"/>
                      <a:pt x="0" y="38"/>
                      <a:pt x="27" y="57"/>
                    </a:cubicBezTo>
                    <a:cubicBezTo>
                      <a:pt x="92" y="106"/>
                      <a:pt x="157" y="154"/>
                      <a:pt x="228" y="196"/>
                    </a:cubicBezTo>
                    <a:cubicBezTo>
                      <a:pt x="233" y="199"/>
                      <a:pt x="237" y="200"/>
                      <a:pt x="241" y="200"/>
                    </a:cubicBezTo>
                    <a:cubicBezTo>
                      <a:pt x="267" y="200"/>
                      <a:pt x="292" y="164"/>
                      <a:pt x="267" y="144"/>
                    </a:cubicBezTo>
                    <a:cubicBezTo>
                      <a:pt x="202" y="89"/>
                      <a:pt x="131" y="51"/>
                      <a:pt x="57" y="5"/>
                    </a:cubicBezTo>
                    <a:cubicBezTo>
                      <a:pt x="51" y="2"/>
                      <a:pt x="45" y="1"/>
                      <a:pt x="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6" name="Google Shape;1966;p17"/>
              <p:cNvSpPr/>
              <p:nvPr/>
            </p:nvSpPr>
            <p:spPr>
              <a:xfrm>
                <a:off x="5931533" y="2183815"/>
                <a:ext cx="23182" cy="12740"/>
              </a:xfrm>
              <a:custGeom>
                <a:avLst/>
                <a:gdLst/>
                <a:ahLst/>
                <a:cxnLst/>
                <a:rect l="l" t="t" r="r" b="b"/>
                <a:pathLst>
                  <a:path w="353" h="194" extrusionOk="0">
                    <a:moveTo>
                      <a:pt x="47" y="1"/>
                    </a:moveTo>
                    <a:cubicBezTo>
                      <a:pt x="21" y="1"/>
                      <a:pt x="1" y="39"/>
                      <a:pt x="31" y="53"/>
                    </a:cubicBezTo>
                    <a:cubicBezTo>
                      <a:pt x="112" y="98"/>
                      <a:pt x="193" y="146"/>
                      <a:pt x="278" y="189"/>
                    </a:cubicBezTo>
                    <a:cubicBezTo>
                      <a:pt x="284" y="192"/>
                      <a:pt x="290" y="193"/>
                      <a:pt x="296" y="193"/>
                    </a:cubicBezTo>
                    <a:cubicBezTo>
                      <a:pt x="329" y="193"/>
                      <a:pt x="353" y="143"/>
                      <a:pt x="317" y="124"/>
                    </a:cubicBezTo>
                    <a:cubicBezTo>
                      <a:pt x="236" y="82"/>
                      <a:pt x="145" y="43"/>
                      <a:pt x="61" y="4"/>
                    </a:cubicBezTo>
                    <a:cubicBezTo>
                      <a:pt x="56" y="2"/>
                      <a:pt x="52" y="1"/>
                      <a:pt x="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7" name="Google Shape;1967;p17"/>
              <p:cNvSpPr/>
              <p:nvPr/>
            </p:nvSpPr>
            <p:spPr>
              <a:xfrm>
                <a:off x="5966272" y="2202333"/>
                <a:ext cx="23904" cy="12674"/>
              </a:xfrm>
              <a:custGeom>
                <a:avLst/>
                <a:gdLst/>
                <a:ahLst/>
                <a:cxnLst/>
                <a:rect l="l" t="t" r="r" b="b"/>
                <a:pathLst>
                  <a:path w="364" h="193" extrusionOk="0">
                    <a:moveTo>
                      <a:pt x="57" y="0"/>
                    </a:moveTo>
                    <a:cubicBezTo>
                      <a:pt x="25" y="0"/>
                      <a:pt x="1" y="48"/>
                      <a:pt x="37" y="65"/>
                    </a:cubicBezTo>
                    <a:lnTo>
                      <a:pt x="280" y="188"/>
                    </a:lnTo>
                    <a:cubicBezTo>
                      <a:pt x="286" y="191"/>
                      <a:pt x="293" y="193"/>
                      <a:pt x="299" y="193"/>
                    </a:cubicBezTo>
                    <a:cubicBezTo>
                      <a:pt x="338" y="193"/>
                      <a:pt x="364" y="137"/>
                      <a:pt x="319" y="117"/>
                    </a:cubicBezTo>
                    <a:cubicBezTo>
                      <a:pt x="238" y="78"/>
                      <a:pt x="154" y="43"/>
                      <a:pt x="73" y="4"/>
                    </a:cubicBezTo>
                    <a:cubicBezTo>
                      <a:pt x="67" y="1"/>
                      <a:pt x="62" y="0"/>
                      <a:pt x="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8" name="Google Shape;1968;p17"/>
              <p:cNvSpPr/>
              <p:nvPr/>
            </p:nvSpPr>
            <p:spPr>
              <a:xfrm>
                <a:off x="6000682" y="2221902"/>
                <a:ext cx="19504" cy="11624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77" extrusionOk="0">
                    <a:moveTo>
                      <a:pt x="47" y="1"/>
                    </a:moveTo>
                    <a:cubicBezTo>
                      <a:pt x="20" y="1"/>
                      <a:pt x="1" y="39"/>
                      <a:pt x="31" y="56"/>
                    </a:cubicBezTo>
                    <a:lnTo>
                      <a:pt x="141" y="117"/>
                    </a:lnTo>
                    <a:cubicBezTo>
                      <a:pt x="174" y="137"/>
                      <a:pt x="206" y="159"/>
                      <a:pt x="242" y="172"/>
                    </a:cubicBezTo>
                    <a:cubicBezTo>
                      <a:pt x="247" y="175"/>
                      <a:pt x="252" y="176"/>
                      <a:pt x="257" y="176"/>
                    </a:cubicBezTo>
                    <a:cubicBezTo>
                      <a:pt x="285" y="176"/>
                      <a:pt x="296" y="130"/>
                      <a:pt x="271" y="107"/>
                    </a:cubicBezTo>
                    <a:cubicBezTo>
                      <a:pt x="239" y="88"/>
                      <a:pt x="200" y="75"/>
                      <a:pt x="164" y="56"/>
                    </a:cubicBezTo>
                    <a:cubicBezTo>
                      <a:pt x="129" y="39"/>
                      <a:pt x="96" y="17"/>
                      <a:pt x="60" y="4"/>
                    </a:cubicBezTo>
                    <a:cubicBezTo>
                      <a:pt x="56" y="2"/>
                      <a:pt x="51" y="1"/>
                      <a:pt x="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9" name="Google Shape;1969;p17"/>
              <p:cNvSpPr/>
              <p:nvPr/>
            </p:nvSpPr>
            <p:spPr>
              <a:xfrm>
                <a:off x="6043300" y="2207390"/>
                <a:ext cx="20423" cy="21540"/>
              </a:xfrm>
              <a:custGeom>
                <a:avLst/>
                <a:gdLst/>
                <a:ahLst/>
                <a:cxnLst/>
                <a:rect l="l" t="t" r="r" b="b"/>
                <a:pathLst>
                  <a:path w="311" h="328" extrusionOk="0">
                    <a:moveTo>
                      <a:pt x="249" y="1"/>
                    </a:moveTo>
                    <a:cubicBezTo>
                      <a:pt x="239" y="1"/>
                      <a:pt x="229" y="5"/>
                      <a:pt x="221" y="14"/>
                    </a:cubicBezTo>
                    <a:cubicBezTo>
                      <a:pt x="150" y="95"/>
                      <a:pt x="79" y="183"/>
                      <a:pt x="17" y="273"/>
                    </a:cubicBezTo>
                    <a:cubicBezTo>
                      <a:pt x="1" y="300"/>
                      <a:pt x="24" y="328"/>
                      <a:pt x="50" y="328"/>
                    </a:cubicBezTo>
                    <a:cubicBezTo>
                      <a:pt x="59" y="328"/>
                      <a:pt x="68" y="324"/>
                      <a:pt x="76" y="315"/>
                    </a:cubicBezTo>
                    <a:cubicBezTo>
                      <a:pt x="147" y="235"/>
                      <a:pt x="221" y="150"/>
                      <a:pt x="286" y="66"/>
                    </a:cubicBezTo>
                    <a:cubicBezTo>
                      <a:pt x="311" y="39"/>
                      <a:pt x="279" y="1"/>
                      <a:pt x="2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0" name="Google Shape;1970;p17"/>
              <p:cNvSpPr/>
              <p:nvPr/>
            </p:nvSpPr>
            <p:spPr>
              <a:xfrm>
                <a:off x="6068057" y="2179941"/>
                <a:ext cx="17074" cy="14447"/>
              </a:xfrm>
              <a:custGeom>
                <a:avLst/>
                <a:gdLst/>
                <a:ahLst/>
                <a:cxnLst/>
                <a:rect l="l" t="t" r="r" b="b"/>
                <a:pathLst>
                  <a:path w="260" h="220" extrusionOk="0">
                    <a:moveTo>
                      <a:pt x="207" y="1"/>
                    </a:moveTo>
                    <a:cubicBezTo>
                      <a:pt x="200" y="1"/>
                      <a:pt x="192" y="3"/>
                      <a:pt x="185" y="8"/>
                    </a:cubicBezTo>
                    <a:cubicBezTo>
                      <a:pt x="155" y="37"/>
                      <a:pt x="133" y="69"/>
                      <a:pt x="107" y="99"/>
                    </a:cubicBezTo>
                    <a:cubicBezTo>
                      <a:pt x="78" y="128"/>
                      <a:pt x="48" y="157"/>
                      <a:pt x="16" y="180"/>
                    </a:cubicBezTo>
                    <a:cubicBezTo>
                      <a:pt x="0" y="193"/>
                      <a:pt x="17" y="219"/>
                      <a:pt x="34" y="219"/>
                    </a:cubicBezTo>
                    <a:cubicBezTo>
                      <a:pt x="38" y="219"/>
                      <a:pt x="42" y="218"/>
                      <a:pt x="45" y="215"/>
                    </a:cubicBezTo>
                    <a:cubicBezTo>
                      <a:pt x="117" y="176"/>
                      <a:pt x="197" y="118"/>
                      <a:pt x="240" y="50"/>
                    </a:cubicBezTo>
                    <a:cubicBezTo>
                      <a:pt x="260" y="27"/>
                      <a:pt x="235" y="1"/>
                      <a:pt x="2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1" name="Google Shape;1971;p17"/>
              <p:cNvSpPr/>
              <p:nvPr/>
            </p:nvSpPr>
            <p:spPr>
              <a:xfrm>
                <a:off x="6084802" y="2166150"/>
                <a:ext cx="12674" cy="11098"/>
              </a:xfrm>
              <a:custGeom>
                <a:avLst/>
                <a:gdLst/>
                <a:ahLst/>
                <a:cxnLst/>
                <a:rect l="l" t="t" r="r" b="b"/>
                <a:pathLst>
                  <a:path w="193" h="169" extrusionOk="0">
                    <a:moveTo>
                      <a:pt x="134" y="1"/>
                    </a:moveTo>
                    <a:cubicBezTo>
                      <a:pt x="124" y="1"/>
                      <a:pt x="115" y="5"/>
                      <a:pt x="108" y="14"/>
                    </a:cubicBezTo>
                    <a:cubicBezTo>
                      <a:pt x="79" y="46"/>
                      <a:pt x="56" y="79"/>
                      <a:pt x="23" y="111"/>
                    </a:cubicBezTo>
                    <a:cubicBezTo>
                      <a:pt x="1" y="136"/>
                      <a:pt x="23" y="169"/>
                      <a:pt x="49" y="169"/>
                    </a:cubicBezTo>
                    <a:cubicBezTo>
                      <a:pt x="57" y="169"/>
                      <a:pt x="65" y="166"/>
                      <a:pt x="72" y="160"/>
                    </a:cubicBezTo>
                    <a:cubicBezTo>
                      <a:pt x="98" y="130"/>
                      <a:pt x="130" y="101"/>
                      <a:pt x="163" y="69"/>
                    </a:cubicBezTo>
                    <a:cubicBezTo>
                      <a:pt x="193" y="42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72" name="Google Shape;1972;p17"/>
            <p:cNvGrpSpPr/>
            <p:nvPr/>
          </p:nvGrpSpPr>
          <p:grpSpPr>
            <a:xfrm rot="-10201885">
              <a:off x="-527256" y="3442705"/>
              <a:ext cx="1071880" cy="771551"/>
              <a:chOff x="5859955" y="1906764"/>
              <a:chExt cx="497056" cy="357770"/>
            </a:xfrm>
          </p:grpSpPr>
          <p:sp>
            <p:nvSpPr>
              <p:cNvPr id="1973" name="Google Shape;1973;p17"/>
              <p:cNvSpPr/>
              <p:nvPr/>
            </p:nvSpPr>
            <p:spPr>
              <a:xfrm>
                <a:off x="5859955" y="1906764"/>
                <a:ext cx="497056" cy="357770"/>
              </a:xfrm>
              <a:custGeom>
                <a:avLst/>
                <a:gdLst/>
                <a:ahLst/>
                <a:cxnLst/>
                <a:rect l="l" t="t" r="r" b="b"/>
                <a:pathLst>
                  <a:path w="7569" h="5448" extrusionOk="0">
                    <a:moveTo>
                      <a:pt x="2576" y="543"/>
                    </a:moveTo>
                    <a:lnTo>
                      <a:pt x="2563" y="2739"/>
                    </a:lnTo>
                    <a:lnTo>
                      <a:pt x="2563" y="2791"/>
                    </a:lnTo>
                    <a:cubicBezTo>
                      <a:pt x="2152" y="2836"/>
                      <a:pt x="1795" y="3096"/>
                      <a:pt x="1850" y="3601"/>
                    </a:cubicBezTo>
                    <a:cubicBezTo>
                      <a:pt x="1854" y="3659"/>
                      <a:pt x="1876" y="3711"/>
                      <a:pt x="1896" y="3769"/>
                    </a:cubicBezTo>
                    <a:cubicBezTo>
                      <a:pt x="1426" y="3756"/>
                      <a:pt x="956" y="3743"/>
                      <a:pt x="487" y="3740"/>
                    </a:cubicBezTo>
                    <a:cubicBezTo>
                      <a:pt x="169" y="2720"/>
                      <a:pt x="525" y="1599"/>
                      <a:pt x="1432" y="980"/>
                    </a:cubicBezTo>
                    <a:cubicBezTo>
                      <a:pt x="1773" y="744"/>
                      <a:pt x="2165" y="601"/>
                      <a:pt x="2576" y="543"/>
                    </a:cubicBezTo>
                    <a:close/>
                    <a:moveTo>
                      <a:pt x="2563" y="2914"/>
                    </a:moveTo>
                    <a:cubicBezTo>
                      <a:pt x="2560" y="3206"/>
                      <a:pt x="2557" y="3494"/>
                      <a:pt x="2547" y="3782"/>
                    </a:cubicBezTo>
                    <a:cubicBezTo>
                      <a:pt x="2382" y="3776"/>
                      <a:pt x="2220" y="3773"/>
                      <a:pt x="2051" y="3769"/>
                    </a:cubicBezTo>
                    <a:cubicBezTo>
                      <a:pt x="2003" y="3685"/>
                      <a:pt x="1977" y="3594"/>
                      <a:pt x="1977" y="3517"/>
                    </a:cubicBezTo>
                    <a:cubicBezTo>
                      <a:pt x="1970" y="3160"/>
                      <a:pt x="2242" y="2953"/>
                      <a:pt x="2563" y="2914"/>
                    </a:cubicBezTo>
                    <a:close/>
                    <a:moveTo>
                      <a:pt x="2719" y="2904"/>
                    </a:moveTo>
                    <a:cubicBezTo>
                      <a:pt x="3227" y="2917"/>
                      <a:pt x="3707" y="3309"/>
                      <a:pt x="3765" y="3805"/>
                    </a:cubicBezTo>
                    <a:cubicBezTo>
                      <a:pt x="3415" y="3802"/>
                      <a:pt x="3059" y="3792"/>
                      <a:pt x="2702" y="3786"/>
                    </a:cubicBezTo>
                    <a:cubicBezTo>
                      <a:pt x="2702" y="3494"/>
                      <a:pt x="2696" y="3196"/>
                      <a:pt x="2696" y="2904"/>
                    </a:cubicBezTo>
                    <a:close/>
                    <a:moveTo>
                      <a:pt x="3036" y="513"/>
                    </a:moveTo>
                    <a:cubicBezTo>
                      <a:pt x="3674" y="513"/>
                      <a:pt x="4316" y="705"/>
                      <a:pt x="4831" y="1064"/>
                    </a:cubicBezTo>
                    <a:cubicBezTo>
                      <a:pt x="5670" y="1647"/>
                      <a:pt x="6007" y="2749"/>
                      <a:pt x="6055" y="3792"/>
                    </a:cubicBezTo>
                    <a:cubicBezTo>
                      <a:pt x="6039" y="3790"/>
                      <a:pt x="6021" y="3790"/>
                      <a:pt x="6004" y="3790"/>
                    </a:cubicBezTo>
                    <a:cubicBezTo>
                      <a:pt x="5986" y="3790"/>
                      <a:pt x="5968" y="3790"/>
                      <a:pt x="5952" y="3792"/>
                    </a:cubicBezTo>
                    <a:cubicBezTo>
                      <a:pt x="5304" y="3805"/>
                      <a:pt x="4656" y="3808"/>
                      <a:pt x="4008" y="3808"/>
                    </a:cubicBezTo>
                    <a:lnTo>
                      <a:pt x="3895" y="3808"/>
                    </a:lnTo>
                    <a:cubicBezTo>
                      <a:pt x="3856" y="3410"/>
                      <a:pt x="3571" y="3057"/>
                      <a:pt x="3179" y="2885"/>
                    </a:cubicBezTo>
                    <a:cubicBezTo>
                      <a:pt x="3030" y="2820"/>
                      <a:pt x="2864" y="2788"/>
                      <a:pt x="2696" y="2788"/>
                    </a:cubicBezTo>
                    <a:lnTo>
                      <a:pt x="2696" y="2746"/>
                    </a:lnTo>
                    <a:cubicBezTo>
                      <a:pt x="2699" y="2007"/>
                      <a:pt x="2706" y="1265"/>
                      <a:pt x="2709" y="530"/>
                    </a:cubicBezTo>
                    <a:cubicBezTo>
                      <a:pt x="2817" y="518"/>
                      <a:pt x="2926" y="513"/>
                      <a:pt x="3036" y="513"/>
                    </a:cubicBezTo>
                    <a:close/>
                    <a:moveTo>
                      <a:pt x="2168" y="3922"/>
                    </a:moveTo>
                    <a:lnTo>
                      <a:pt x="2168" y="3922"/>
                    </a:lnTo>
                    <a:cubicBezTo>
                      <a:pt x="2291" y="3925"/>
                      <a:pt x="2417" y="3925"/>
                      <a:pt x="2547" y="3925"/>
                    </a:cubicBezTo>
                    <a:cubicBezTo>
                      <a:pt x="2547" y="3977"/>
                      <a:pt x="2544" y="4019"/>
                      <a:pt x="2544" y="4064"/>
                    </a:cubicBezTo>
                    <a:cubicBezTo>
                      <a:pt x="2516" y="4075"/>
                      <a:pt x="2488" y="4080"/>
                      <a:pt x="2460" y="4080"/>
                    </a:cubicBezTo>
                    <a:cubicBezTo>
                      <a:pt x="2357" y="4080"/>
                      <a:pt x="2252" y="4016"/>
                      <a:pt x="2168" y="3922"/>
                    </a:cubicBezTo>
                    <a:close/>
                    <a:moveTo>
                      <a:pt x="2800" y="3935"/>
                    </a:moveTo>
                    <a:cubicBezTo>
                      <a:pt x="3124" y="3938"/>
                      <a:pt x="3447" y="3938"/>
                      <a:pt x="3771" y="3938"/>
                    </a:cubicBezTo>
                    <a:cubicBezTo>
                      <a:pt x="3771" y="4006"/>
                      <a:pt x="3758" y="4080"/>
                      <a:pt x="3739" y="4155"/>
                    </a:cubicBezTo>
                    <a:cubicBezTo>
                      <a:pt x="3593" y="4647"/>
                      <a:pt x="3159" y="4916"/>
                      <a:pt x="2686" y="5007"/>
                    </a:cubicBezTo>
                    <a:cubicBezTo>
                      <a:pt x="2696" y="4706"/>
                      <a:pt x="2702" y="4398"/>
                      <a:pt x="2702" y="4087"/>
                    </a:cubicBezTo>
                    <a:cubicBezTo>
                      <a:pt x="2735" y="4058"/>
                      <a:pt x="2767" y="4012"/>
                      <a:pt x="2793" y="3957"/>
                    </a:cubicBezTo>
                    <a:cubicBezTo>
                      <a:pt x="2800" y="3951"/>
                      <a:pt x="2800" y="3941"/>
                      <a:pt x="2800" y="3935"/>
                    </a:cubicBezTo>
                    <a:close/>
                    <a:moveTo>
                      <a:pt x="532" y="3857"/>
                    </a:moveTo>
                    <a:lnTo>
                      <a:pt x="532" y="3857"/>
                    </a:lnTo>
                    <a:cubicBezTo>
                      <a:pt x="1018" y="3889"/>
                      <a:pt x="1504" y="3905"/>
                      <a:pt x="1993" y="3918"/>
                    </a:cubicBezTo>
                    <a:cubicBezTo>
                      <a:pt x="2115" y="4074"/>
                      <a:pt x="2293" y="4187"/>
                      <a:pt x="2461" y="4187"/>
                    </a:cubicBezTo>
                    <a:cubicBezTo>
                      <a:pt x="2489" y="4187"/>
                      <a:pt x="2517" y="4184"/>
                      <a:pt x="2544" y="4178"/>
                    </a:cubicBezTo>
                    <a:lnTo>
                      <a:pt x="2544" y="4178"/>
                    </a:lnTo>
                    <a:cubicBezTo>
                      <a:pt x="2540" y="4463"/>
                      <a:pt x="2544" y="4744"/>
                      <a:pt x="2550" y="5030"/>
                    </a:cubicBezTo>
                    <a:cubicBezTo>
                      <a:pt x="2471" y="5040"/>
                      <a:pt x="2393" y="5045"/>
                      <a:pt x="2315" y="5045"/>
                    </a:cubicBezTo>
                    <a:cubicBezTo>
                      <a:pt x="2269" y="5045"/>
                      <a:pt x="2222" y="5043"/>
                      <a:pt x="2174" y="5039"/>
                    </a:cubicBezTo>
                    <a:cubicBezTo>
                      <a:pt x="1465" y="5000"/>
                      <a:pt x="921" y="4715"/>
                      <a:pt x="613" y="4058"/>
                    </a:cubicBezTo>
                    <a:cubicBezTo>
                      <a:pt x="584" y="3993"/>
                      <a:pt x="555" y="3925"/>
                      <a:pt x="532" y="3857"/>
                    </a:cubicBezTo>
                    <a:close/>
                    <a:moveTo>
                      <a:pt x="2642" y="0"/>
                    </a:moveTo>
                    <a:cubicBezTo>
                      <a:pt x="2609" y="0"/>
                      <a:pt x="2576" y="21"/>
                      <a:pt x="2576" y="63"/>
                    </a:cubicBezTo>
                    <a:lnTo>
                      <a:pt x="2576" y="416"/>
                    </a:lnTo>
                    <a:cubicBezTo>
                      <a:pt x="1682" y="543"/>
                      <a:pt x="859" y="1035"/>
                      <a:pt x="454" y="1920"/>
                    </a:cubicBezTo>
                    <a:cubicBezTo>
                      <a:pt x="195" y="2487"/>
                      <a:pt x="172" y="3141"/>
                      <a:pt x="347" y="3737"/>
                    </a:cubicBezTo>
                    <a:lnTo>
                      <a:pt x="56" y="3737"/>
                    </a:lnTo>
                    <a:cubicBezTo>
                      <a:pt x="1" y="3737"/>
                      <a:pt x="1" y="3818"/>
                      <a:pt x="56" y="3821"/>
                    </a:cubicBezTo>
                    <a:lnTo>
                      <a:pt x="383" y="3844"/>
                    </a:lnTo>
                    <a:cubicBezTo>
                      <a:pt x="406" y="3905"/>
                      <a:pt x="425" y="3964"/>
                      <a:pt x="448" y="4019"/>
                    </a:cubicBezTo>
                    <a:cubicBezTo>
                      <a:pt x="762" y="4761"/>
                      <a:pt x="1319" y="5104"/>
                      <a:pt x="2113" y="5166"/>
                    </a:cubicBezTo>
                    <a:cubicBezTo>
                      <a:pt x="2166" y="5170"/>
                      <a:pt x="2220" y="5173"/>
                      <a:pt x="2274" y="5173"/>
                    </a:cubicBezTo>
                    <a:cubicBezTo>
                      <a:pt x="2368" y="5173"/>
                      <a:pt x="2461" y="5166"/>
                      <a:pt x="2553" y="5156"/>
                    </a:cubicBezTo>
                    <a:cubicBezTo>
                      <a:pt x="2560" y="5237"/>
                      <a:pt x="2563" y="5324"/>
                      <a:pt x="2566" y="5405"/>
                    </a:cubicBezTo>
                    <a:cubicBezTo>
                      <a:pt x="2568" y="5434"/>
                      <a:pt x="2588" y="5448"/>
                      <a:pt x="2610" y="5448"/>
                    </a:cubicBezTo>
                    <a:cubicBezTo>
                      <a:pt x="2632" y="5448"/>
                      <a:pt x="2655" y="5433"/>
                      <a:pt x="2660" y="5405"/>
                    </a:cubicBezTo>
                    <a:cubicBezTo>
                      <a:pt x="2667" y="5315"/>
                      <a:pt x="2673" y="5227"/>
                      <a:pt x="2676" y="5136"/>
                    </a:cubicBezTo>
                    <a:cubicBezTo>
                      <a:pt x="3179" y="5049"/>
                      <a:pt x="3635" y="4780"/>
                      <a:pt x="3830" y="4275"/>
                    </a:cubicBezTo>
                    <a:cubicBezTo>
                      <a:pt x="3875" y="4161"/>
                      <a:pt x="3895" y="4045"/>
                      <a:pt x="3898" y="3931"/>
                    </a:cubicBezTo>
                    <a:cubicBezTo>
                      <a:pt x="4047" y="3932"/>
                      <a:pt x="4196" y="3933"/>
                      <a:pt x="4344" y="3933"/>
                    </a:cubicBezTo>
                    <a:cubicBezTo>
                      <a:pt x="4790" y="3933"/>
                      <a:pt x="5235" y="3929"/>
                      <a:pt x="5680" y="3922"/>
                    </a:cubicBezTo>
                    <a:cubicBezTo>
                      <a:pt x="5806" y="3922"/>
                      <a:pt x="5932" y="3918"/>
                      <a:pt x="6052" y="3915"/>
                    </a:cubicBezTo>
                    <a:lnTo>
                      <a:pt x="6052" y="3915"/>
                    </a:lnTo>
                    <a:cubicBezTo>
                      <a:pt x="6062" y="4233"/>
                      <a:pt x="6042" y="4550"/>
                      <a:pt x="6004" y="4838"/>
                    </a:cubicBezTo>
                    <a:cubicBezTo>
                      <a:pt x="5999" y="4881"/>
                      <a:pt x="6029" y="4902"/>
                      <a:pt x="6063" y="4902"/>
                    </a:cubicBezTo>
                    <a:cubicBezTo>
                      <a:pt x="6097" y="4902"/>
                      <a:pt x="6133" y="4881"/>
                      <a:pt x="6140" y="4838"/>
                    </a:cubicBezTo>
                    <a:cubicBezTo>
                      <a:pt x="6178" y="4537"/>
                      <a:pt x="6195" y="4226"/>
                      <a:pt x="6188" y="3915"/>
                    </a:cubicBezTo>
                    <a:cubicBezTo>
                      <a:pt x="6327" y="3909"/>
                      <a:pt x="6473" y="3909"/>
                      <a:pt x="6616" y="3905"/>
                    </a:cubicBezTo>
                    <a:lnTo>
                      <a:pt x="7017" y="3892"/>
                    </a:lnTo>
                    <a:cubicBezTo>
                      <a:pt x="7105" y="3889"/>
                      <a:pt x="7196" y="3889"/>
                      <a:pt x="7283" y="3886"/>
                    </a:cubicBezTo>
                    <a:cubicBezTo>
                      <a:pt x="7310" y="3895"/>
                      <a:pt x="7333" y="3900"/>
                      <a:pt x="7353" y="3900"/>
                    </a:cubicBezTo>
                    <a:cubicBezTo>
                      <a:pt x="7368" y="3900"/>
                      <a:pt x="7381" y="3898"/>
                      <a:pt x="7393" y="3892"/>
                    </a:cubicBezTo>
                    <a:cubicBezTo>
                      <a:pt x="7403" y="3918"/>
                      <a:pt x="7422" y="3938"/>
                      <a:pt x="7455" y="3938"/>
                    </a:cubicBezTo>
                    <a:lnTo>
                      <a:pt x="7484" y="3938"/>
                    </a:lnTo>
                    <a:cubicBezTo>
                      <a:pt x="7510" y="3938"/>
                      <a:pt x="7539" y="3918"/>
                      <a:pt x="7549" y="3889"/>
                    </a:cubicBezTo>
                    <a:cubicBezTo>
                      <a:pt x="7552" y="3876"/>
                      <a:pt x="7552" y="3867"/>
                      <a:pt x="7555" y="3857"/>
                    </a:cubicBezTo>
                    <a:cubicBezTo>
                      <a:pt x="7568" y="3834"/>
                      <a:pt x="7555" y="3805"/>
                      <a:pt x="7533" y="3786"/>
                    </a:cubicBezTo>
                    <a:cubicBezTo>
                      <a:pt x="7473" y="3746"/>
                      <a:pt x="7390" y="3733"/>
                      <a:pt x="7301" y="3733"/>
                    </a:cubicBezTo>
                    <a:cubicBezTo>
                      <a:pt x="7158" y="3733"/>
                      <a:pt x="6999" y="3765"/>
                      <a:pt x="6891" y="3769"/>
                    </a:cubicBezTo>
                    <a:cubicBezTo>
                      <a:pt x="6658" y="3776"/>
                      <a:pt x="6421" y="3779"/>
                      <a:pt x="6188" y="3786"/>
                    </a:cubicBezTo>
                    <a:cubicBezTo>
                      <a:pt x="6123" y="2490"/>
                      <a:pt x="5608" y="1171"/>
                      <a:pt x="4358" y="646"/>
                    </a:cubicBezTo>
                    <a:cubicBezTo>
                      <a:pt x="3944" y="471"/>
                      <a:pt x="3493" y="384"/>
                      <a:pt x="3046" y="384"/>
                    </a:cubicBezTo>
                    <a:cubicBezTo>
                      <a:pt x="2933" y="384"/>
                      <a:pt x="2821" y="389"/>
                      <a:pt x="2709" y="400"/>
                    </a:cubicBezTo>
                    <a:lnTo>
                      <a:pt x="2709" y="63"/>
                    </a:lnTo>
                    <a:cubicBezTo>
                      <a:pt x="2709" y="21"/>
                      <a:pt x="2676" y="0"/>
                      <a:pt x="26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4" name="Google Shape;1974;p17"/>
              <p:cNvSpPr/>
              <p:nvPr/>
            </p:nvSpPr>
            <p:spPr>
              <a:xfrm>
                <a:off x="6038900" y="1950301"/>
                <a:ext cx="23182" cy="19504"/>
              </a:xfrm>
              <a:custGeom>
                <a:avLst/>
                <a:gdLst/>
                <a:ahLst/>
                <a:cxnLst/>
                <a:rect l="l" t="t" r="r" b="b"/>
                <a:pathLst>
                  <a:path w="353" h="297" extrusionOk="0">
                    <a:moveTo>
                      <a:pt x="53" y="0"/>
                    </a:moveTo>
                    <a:cubicBezTo>
                      <a:pt x="24" y="0"/>
                      <a:pt x="1" y="34"/>
                      <a:pt x="26" y="61"/>
                    </a:cubicBezTo>
                    <a:cubicBezTo>
                      <a:pt x="100" y="139"/>
                      <a:pt x="188" y="220"/>
                      <a:pt x="272" y="288"/>
                    </a:cubicBezTo>
                    <a:cubicBezTo>
                      <a:pt x="279" y="294"/>
                      <a:pt x="287" y="297"/>
                      <a:pt x="295" y="297"/>
                    </a:cubicBezTo>
                    <a:cubicBezTo>
                      <a:pt x="325" y="297"/>
                      <a:pt x="352" y="258"/>
                      <a:pt x="324" y="230"/>
                    </a:cubicBezTo>
                    <a:cubicBezTo>
                      <a:pt x="246" y="149"/>
                      <a:pt x="162" y="77"/>
                      <a:pt x="78" y="9"/>
                    </a:cubicBezTo>
                    <a:cubicBezTo>
                      <a:pt x="70" y="3"/>
                      <a:pt x="61" y="0"/>
                      <a:pt x="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5" name="Google Shape;1975;p17"/>
              <p:cNvSpPr/>
              <p:nvPr/>
            </p:nvSpPr>
            <p:spPr>
              <a:xfrm>
                <a:off x="6078564" y="1985039"/>
                <a:ext cx="24758" cy="21802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32" extrusionOk="0">
                    <a:moveTo>
                      <a:pt x="52" y="1"/>
                    </a:moveTo>
                    <a:cubicBezTo>
                      <a:pt x="22" y="1"/>
                      <a:pt x="1" y="47"/>
                      <a:pt x="25" y="73"/>
                    </a:cubicBezTo>
                    <a:cubicBezTo>
                      <a:pt x="109" y="164"/>
                      <a:pt x="206" y="251"/>
                      <a:pt x="303" y="326"/>
                    </a:cubicBezTo>
                    <a:cubicBezTo>
                      <a:pt x="309" y="330"/>
                      <a:pt x="315" y="331"/>
                      <a:pt x="321" y="331"/>
                    </a:cubicBezTo>
                    <a:cubicBezTo>
                      <a:pt x="351" y="331"/>
                      <a:pt x="376" y="288"/>
                      <a:pt x="352" y="261"/>
                    </a:cubicBezTo>
                    <a:cubicBezTo>
                      <a:pt x="271" y="167"/>
                      <a:pt x="174" y="83"/>
                      <a:pt x="73" y="8"/>
                    </a:cubicBezTo>
                    <a:cubicBezTo>
                      <a:pt x="66" y="3"/>
                      <a:pt x="59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6" name="Google Shape;1976;p17"/>
              <p:cNvSpPr/>
              <p:nvPr/>
            </p:nvSpPr>
            <p:spPr>
              <a:xfrm>
                <a:off x="6116520" y="2017610"/>
                <a:ext cx="22196" cy="18519"/>
              </a:xfrm>
              <a:custGeom>
                <a:avLst/>
                <a:gdLst/>
                <a:ahLst/>
                <a:cxnLst/>
                <a:rect l="l" t="t" r="r" b="b"/>
                <a:pathLst>
                  <a:path w="338" h="282" extrusionOk="0">
                    <a:moveTo>
                      <a:pt x="53" y="1"/>
                    </a:moveTo>
                    <a:cubicBezTo>
                      <a:pt x="20" y="1"/>
                      <a:pt x="1" y="52"/>
                      <a:pt x="33" y="76"/>
                    </a:cubicBezTo>
                    <a:cubicBezTo>
                      <a:pt x="114" y="134"/>
                      <a:pt x="182" y="202"/>
                      <a:pt x="253" y="270"/>
                    </a:cubicBezTo>
                    <a:cubicBezTo>
                      <a:pt x="261" y="278"/>
                      <a:pt x="270" y="282"/>
                      <a:pt x="280" y="282"/>
                    </a:cubicBezTo>
                    <a:cubicBezTo>
                      <a:pt x="309" y="282"/>
                      <a:pt x="338" y="249"/>
                      <a:pt x="318" y="222"/>
                    </a:cubicBezTo>
                    <a:cubicBezTo>
                      <a:pt x="253" y="138"/>
                      <a:pt x="166" y="70"/>
                      <a:pt x="75" y="8"/>
                    </a:cubicBezTo>
                    <a:cubicBezTo>
                      <a:pt x="67" y="3"/>
                      <a:pt x="60" y="1"/>
                      <a:pt x="5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7" name="Google Shape;1977;p17"/>
              <p:cNvSpPr/>
              <p:nvPr/>
            </p:nvSpPr>
            <p:spPr>
              <a:xfrm>
                <a:off x="6152375" y="2052217"/>
                <a:ext cx="28238" cy="24101"/>
              </a:xfrm>
              <a:custGeom>
                <a:avLst/>
                <a:gdLst/>
                <a:ahLst/>
                <a:cxnLst/>
                <a:rect l="l" t="t" r="r" b="b"/>
                <a:pathLst>
                  <a:path w="430" h="367" extrusionOk="0">
                    <a:moveTo>
                      <a:pt x="49" y="1"/>
                    </a:moveTo>
                    <a:cubicBezTo>
                      <a:pt x="17" y="1"/>
                      <a:pt x="0" y="48"/>
                      <a:pt x="28" y="67"/>
                    </a:cubicBezTo>
                    <a:cubicBezTo>
                      <a:pt x="141" y="148"/>
                      <a:pt x="238" y="249"/>
                      <a:pt x="336" y="356"/>
                    </a:cubicBezTo>
                    <a:cubicBezTo>
                      <a:pt x="344" y="363"/>
                      <a:pt x="353" y="366"/>
                      <a:pt x="363" y="366"/>
                    </a:cubicBezTo>
                    <a:cubicBezTo>
                      <a:pt x="396" y="366"/>
                      <a:pt x="429" y="330"/>
                      <a:pt x="407" y="297"/>
                    </a:cubicBezTo>
                    <a:cubicBezTo>
                      <a:pt x="316" y="178"/>
                      <a:pt x="196" y="80"/>
                      <a:pt x="67" y="6"/>
                    </a:cubicBezTo>
                    <a:cubicBezTo>
                      <a:pt x="60" y="2"/>
                      <a:pt x="54" y="1"/>
                      <a:pt x="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8" name="Google Shape;1978;p17"/>
              <p:cNvSpPr/>
              <p:nvPr/>
            </p:nvSpPr>
            <p:spPr>
              <a:xfrm>
                <a:off x="6188492" y="2086824"/>
                <a:ext cx="29880" cy="25020"/>
              </a:xfrm>
              <a:custGeom>
                <a:avLst/>
                <a:gdLst/>
                <a:ahLst/>
                <a:cxnLst/>
                <a:rect l="l" t="t" r="r" b="b"/>
                <a:pathLst>
                  <a:path w="455" h="381" extrusionOk="0">
                    <a:moveTo>
                      <a:pt x="64" y="1"/>
                    </a:moveTo>
                    <a:cubicBezTo>
                      <a:pt x="30" y="1"/>
                      <a:pt x="0" y="47"/>
                      <a:pt x="35" y="72"/>
                    </a:cubicBezTo>
                    <a:cubicBezTo>
                      <a:pt x="152" y="162"/>
                      <a:pt x="262" y="266"/>
                      <a:pt x="366" y="367"/>
                    </a:cubicBezTo>
                    <a:cubicBezTo>
                      <a:pt x="376" y="376"/>
                      <a:pt x="386" y="381"/>
                      <a:pt x="396" y="381"/>
                    </a:cubicBezTo>
                    <a:cubicBezTo>
                      <a:pt x="429" y="381"/>
                      <a:pt x="454" y="337"/>
                      <a:pt x="427" y="305"/>
                    </a:cubicBezTo>
                    <a:cubicBezTo>
                      <a:pt x="330" y="188"/>
                      <a:pt x="207" y="91"/>
                      <a:pt x="84" y="7"/>
                    </a:cubicBezTo>
                    <a:cubicBezTo>
                      <a:pt x="77" y="3"/>
                      <a:pt x="70" y="1"/>
                      <a:pt x="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9" name="Google Shape;1979;p17"/>
              <p:cNvSpPr/>
              <p:nvPr/>
            </p:nvSpPr>
            <p:spPr>
              <a:xfrm>
                <a:off x="6227499" y="2122744"/>
                <a:ext cx="30734" cy="23182"/>
              </a:xfrm>
              <a:custGeom>
                <a:avLst/>
                <a:gdLst/>
                <a:ahLst/>
                <a:cxnLst/>
                <a:rect l="l" t="t" r="r" b="b"/>
                <a:pathLst>
                  <a:path w="468" h="353" extrusionOk="0">
                    <a:moveTo>
                      <a:pt x="51" y="0"/>
                    </a:moveTo>
                    <a:cubicBezTo>
                      <a:pt x="24" y="0"/>
                      <a:pt x="1" y="39"/>
                      <a:pt x="24" y="62"/>
                    </a:cubicBezTo>
                    <a:cubicBezTo>
                      <a:pt x="134" y="153"/>
                      <a:pt x="238" y="254"/>
                      <a:pt x="351" y="341"/>
                    </a:cubicBezTo>
                    <a:cubicBezTo>
                      <a:pt x="362" y="349"/>
                      <a:pt x="373" y="352"/>
                      <a:pt x="384" y="352"/>
                    </a:cubicBezTo>
                    <a:cubicBezTo>
                      <a:pt x="428" y="352"/>
                      <a:pt x="468" y="298"/>
                      <a:pt x="426" y="270"/>
                    </a:cubicBezTo>
                    <a:cubicBezTo>
                      <a:pt x="306" y="179"/>
                      <a:pt x="186" y="98"/>
                      <a:pt x="70" y="7"/>
                    </a:cubicBezTo>
                    <a:cubicBezTo>
                      <a:pt x="63" y="2"/>
                      <a:pt x="57" y="0"/>
                      <a:pt x="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0" name="Google Shape;1980;p17"/>
              <p:cNvSpPr/>
              <p:nvPr/>
            </p:nvSpPr>
            <p:spPr>
              <a:xfrm>
                <a:off x="5894628" y="2115849"/>
                <a:ext cx="21080" cy="25940"/>
              </a:xfrm>
              <a:custGeom>
                <a:avLst/>
                <a:gdLst/>
                <a:ahLst/>
                <a:cxnLst/>
                <a:rect l="l" t="t" r="r" b="b"/>
                <a:pathLst>
                  <a:path w="321" h="395" extrusionOk="0">
                    <a:moveTo>
                      <a:pt x="262" y="1"/>
                    </a:moveTo>
                    <a:cubicBezTo>
                      <a:pt x="254" y="1"/>
                      <a:pt x="245" y="4"/>
                      <a:pt x="237" y="12"/>
                    </a:cubicBezTo>
                    <a:cubicBezTo>
                      <a:pt x="146" y="106"/>
                      <a:pt x="65" y="226"/>
                      <a:pt x="14" y="342"/>
                    </a:cubicBezTo>
                    <a:cubicBezTo>
                      <a:pt x="0" y="369"/>
                      <a:pt x="24" y="395"/>
                      <a:pt x="48" y="395"/>
                    </a:cubicBezTo>
                    <a:cubicBezTo>
                      <a:pt x="58" y="395"/>
                      <a:pt x="68" y="390"/>
                      <a:pt x="75" y="378"/>
                    </a:cubicBezTo>
                    <a:cubicBezTo>
                      <a:pt x="143" y="274"/>
                      <a:pt x="214" y="171"/>
                      <a:pt x="295" y="70"/>
                    </a:cubicBezTo>
                    <a:cubicBezTo>
                      <a:pt x="321" y="42"/>
                      <a:pt x="293" y="1"/>
                      <a:pt x="2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1" name="Google Shape;1981;p17"/>
              <p:cNvSpPr/>
              <p:nvPr/>
            </p:nvSpPr>
            <p:spPr>
              <a:xfrm>
                <a:off x="5917809" y="2065219"/>
                <a:ext cx="24232" cy="35856"/>
              </a:xfrm>
              <a:custGeom>
                <a:avLst/>
                <a:gdLst/>
                <a:ahLst/>
                <a:cxnLst/>
                <a:rect l="l" t="t" r="r" b="b"/>
                <a:pathLst>
                  <a:path w="369" h="546" extrusionOk="0">
                    <a:moveTo>
                      <a:pt x="321" y="0"/>
                    </a:moveTo>
                    <a:cubicBezTo>
                      <a:pt x="311" y="0"/>
                      <a:pt x="300" y="5"/>
                      <a:pt x="292" y="15"/>
                    </a:cubicBezTo>
                    <a:cubicBezTo>
                      <a:pt x="202" y="187"/>
                      <a:pt x="108" y="349"/>
                      <a:pt x="10" y="514"/>
                    </a:cubicBezTo>
                    <a:cubicBezTo>
                      <a:pt x="1" y="529"/>
                      <a:pt x="15" y="546"/>
                      <a:pt x="31" y="546"/>
                    </a:cubicBezTo>
                    <a:cubicBezTo>
                      <a:pt x="36" y="546"/>
                      <a:pt x="41" y="544"/>
                      <a:pt x="46" y="540"/>
                    </a:cubicBezTo>
                    <a:cubicBezTo>
                      <a:pt x="179" y="397"/>
                      <a:pt x="289" y="226"/>
                      <a:pt x="357" y="44"/>
                    </a:cubicBezTo>
                    <a:cubicBezTo>
                      <a:pt x="368" y="20"/>
                      <a:pt x="345" y="0"/>
                      <a:pt x="3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2" name="Google Shape;1982;p17"/>
              <p:cNvSpPr/>
              <p:nvPr/>
            </p:nvSpPr>
            <p:spPr>
              <a:xfrm>
                <a:off x="5956684" y="2017676"/>
                <a:ext cx="21671" cy="28238"/>
              </a:xfrm>
              <a:custGeom>
                <a:avLst/>
                <a:gdLst/>
                <a:ahLst/>
                <a:cxnLst/>
                <a:rect l="l" t="t" r="r" b="b"/>
                <a:pathLst>
                  <a:path w="330" h="430" extrusionOk="0">
                    <a:moveTo>
                      <a:pt x="268" y="0"/>
                    </a:moveTo>
                    <a:cubicBezTo>
                      <a:pt x="259" y="0"/>
                      <a:pt x="250" y="3"/>
                      <a:pt x="241" y="10"/>
                    </a:cubicBezTo>
                    <a:cubicBezTo>
                      <a:pt x="118" y="107"/>
                      <a:pt x="40" y="237"/>
                      <a:pt x="5" y="393"/>
                    </a:cubicBezTo>
                    <a:cubicBezTo>
                      <a:pt x="1" y="416"/>
                      <a:pt x="18" y="430"/>
                      <a:pt x="35" y="430"/>
                    </a:cubicBezTo>
                    <a:cubicBezTo>
                      <a:pt x="47" y="430"/>
                      <a:pt x="60" y="423"/>
                      <a:pt x="66" y="409"/>
                    </a:cubicBezTo>
                    <a:cubicBezTo>
                      <a:pt x="115" y="279"/>
                      <a:pt x="196" y="166"/>
                      <a:pt x="296" y="72"/>
                    </a:cubicBezTo>
                    <a:cubicBezTo>
                      <a:pt x="329" y="39"/>
                      <a:pt x="301" y="0"/>
                      <a:pt x="2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3" name="Google Shape;1983;p17"/>
              <p:cNvSpPr/>
              <p:nvPr/>
            </p:nvSpPr>
            <p:spPr>
              <a:xfrm>
                <a:off x="5989518" y="1984317"/>
                <a:ext cx="10245" cy="18847"/>
              </a:xfrm>
              <a:custGeom>
                <a:avLst/>
                <a:gdLst/>
                <a:ahLst/>
                <a:cxnLst/>
                <a:rect l="l" t="t" r="r" b="b"/>
                <a:pathLst>
                  <a:path w="156" h="287" extrusionOk="0">
                    <a:moveTo>
                      <a:pt x="110" y="1"/>
                    </a:moveTo>
                    <a:cubicBezTo>
                      <a:pt x="102" y="1"/>
                      <a:pt x="92" y="4"/>
                      <a:pt x="85" y="13"/>
                    </a:cubicBezTo>
                    <a:cubicBezTo>
                      <a:pt x="26" y="81"/>
                      <a:pt x="0" y="178"/>
                      <a:pt x="23" y="266"/>
                    </a:cubicBezTo>
                    <a:cubicBezTo>
                      <a:pt x="28" y="280"/>
                      <a:pt x="38" y="287"/>
                      <a:pt x="49" y="287"/>
                    </a:cubicBezTo>
                    <a:cubicBezTo>
                      <a:pt x="62" y="287"/>
                      <a:pt x="75" y="277"/>
                      <a:pt x="75" y="259"/>
                    </a:cubicBezTo>
                    <a:cubicBezTo>
                      <a:pt x="85" y="181"/>
                      <a:pt x="101" y="120"/>
                      <a:pt x="137" y="52"/>
                    </a:cubicBezTo>
                    <a:cubicBezTo>
                      <a:pt x="156" y="28"/>
                      <a:pt x="134" y="1"/>
                      <a:pt x="1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4" name="Google Shape;1984;p17"/>
              <p:cNvSpPr/>
              <p:nvPr/>
            </p:nvSpPr>
            <p:spPr>
              <a:xfrm>
                <a:off x="6007183" y="1950236"/>
                <a:ext cx="16615" cy="17403"/>
              </a:xfrm>
              <a:custGeom>
                <a:avLst/>
                <a:gdLst/>
                <a:ahLst/>
                <a:cxnLst/>
                <a:rect l="l" t="t" r="r" b="b"/>
                <a:pathLst>
                  <a:path w="253" h="265" extrusionOk="0">
                    <a:moveTo>
                      <a:pt x="198" y="1"/>
                    </a:moveTo>
                    <a:cubicBezTo>
                      <a:pt x="197" y="1"/>
                      <a:pt x="196" y="1"/>
                      <a:pt x="195" y="1"/>
                    </a:cubicBezTo>
                    <a:cubicBezTo>
                      <a:pt x="81" y="10"/>
                      <a:pt x="0" y="140"/>
                      <a:pt x="46" y="244"/>
                    </a:cubicBezTo>
                    <a:cubicBezTo>
                      <a:pt x="52" y="258"/>
                      <a:pt x="65" y="264"/>
                      <a:pt x="77" y="264"/>
                    </a:cubicBezTo>
                    <a:cubicBezTo>
                      <a:pt x="94" y="264"/>
                      <a:pt x="111" y="251"/>
                      <a:pt x="107" y="227"/>
                    </a:cubicBezTo>
                    <a:cubicBezTo>
                      <a:pt x="91" y="159"/>
                      <a:pt x="143" y="98"/>
                      <a:pt x="208" y="85"/>
                    </a:cubicBezTo>
                    <a:cubicBezTo>
                      <a:pt x="252" y="75"/>
                      <a:pt x="244" y="1"/>
                      <a:pt x="1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5" name="Google Shape;1985;p17"/>
              <p:cNvSpPr/>
              <p:nvPr/>
            </p:nvSpPr>
            <p:spPr>
              <a:xfrm>
                <a:off x="5902442" y="2162670"/>
                <a:ext cx="19241" cy="13134"/>
              </a:xfrm>
              <a:custGeom>
                <a:avLst/>
                <a:gdLst/>
                <a:ahLst/>
                <a:cxnLst/>
                <a:rect l="l" t="t" r="r" b="b"/>
                <a:pathLst>
                  <a:path w="293" h="200" extrusionOk="0">
                    <a:moveTo>
                      <a:pt x="40" y="1"/>
                    </a:moveTo>
                    <a:cubicBezTo>
                      <a:pt x="14" y="1"/>
                      <a:pt x="0" y="38"/>
                      <a:pt x="27" y="57"/>
                    </a:cubicBezTo>
                    <a:cubicBezTo>
                      <a:pt x="92" y="106"/>
                      <a:pt x="157" y="154"/>
                      <a:pt x="228" y="196"/>
                    </a:cubicBezTo>
                    <a:cubicBezTo>
                      <a:pt x="233" y="199"/>
                      <a:pt x="237" y="200"/>
                      <a:pt x="241" y="200"/>
                    </a:cubicBezTo>
                    <a:cubicBezTo>
                      <a:pt x="267" y="200"/>
                      <a:pt x="292" y="164"/>
                      <a:pt x="267" y="144"/>
                    </a:cubicBezTo>
                    <a:cubicBezTo>
                      <a:pt x="202" y="89"/>
                      <a:pt x="131" y="51"/>
                      <a:pt x="57" y="5"/>
                    </a:cubicBezTo>
                    <a:cubicBezTo>
                      <a:pt x="51" y="2"/>
                      <a:pt x="45" y="1"/>
                      <a:pt x="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6" name="Google Shape;1986;p17"/>
              <p:cNvSpPr/>
              <p:nvPr/>
            </p:nvSpPr>
            <p:spPr>
              <a:xfrm>
                <a:off x="5931533" y="2183815"/>
                <a:ext cx="23182" cy="12740"/>
              </a:xfrm>
              <a:custGeom>
                <a:avLst/>
                <a:gdLst/>
                <a:ahLst/>
                <a:cxnLst/>
                <a:rect l="l" t="t" r="r" b="b"/>
                <a:pathLst>
                  <a:path w="353" h="194" extrusionOk="0">
                    <a:moveTo>
                      <a:pt x="47" y="1"/>
                    </a:moveTo>
                    <a:cubicBezTo>
                      <a:pt x="21" y="1"/>
                      <a:pt x="1" y="39"/>
                      <a:pt x="31" y="53"/>
                    </a:cubicBezTo>
                    <a:cubicBezTo>
                      <a:pt x="112" y="98"/>
                      <a:pt x="193" y="146"/>
                      <a:pt x="278" y="189"/>
                    </a:cubicBezTo>
                    <a:cubicBezTo>
                      <a:pt x="284" y="192"/>
                      <a:pt x="290" y="193"/>
                      <a:pt x="296" y="193"/>
                    </a:cubicBezTo>
                    <a:cubicBezTo>
                      <a:pt x="329" y="193"/>
                      <a:pt x="353" y="143"/>
                      <a:pt x="317" y="124"/>
                    </a:cubicBezTo>
                    <a:cubicBezTo>
                      <a:pt x="236" y="82"/>
                      <a:pt x="145" y="43"/>
                      <a:pt x="61" y="4"/>
                    </a:cubicBezTo>
                    <a:cubicBezTo>
                      <a:pt x="56" y="2"/>
                      <a:pt x="52" y="1"/>
                      <a:pt x="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7" name="Google Shape;1987;p17"/>
              <p:cNvSpPr/>
              <p:nvPr/>
            </p:nvSpPr>
            <p:spPr>
              <a:xfrm>
                <a:off x="5966272" y="2202333"/>
                <a:ext cx="23904" cy="12674"/>
              </a:xfrm>
              <a:custGeom>
                <a:avLst/>
                <a:gdLst/>
                <a:ahLst/>
                <a:cxnLst/>
                <a:rect l="l" t="t" r="r" b="b"/>
                <a:pathLst>
                  <a:path w="364" h="193" extrusionOk="0">
                    <a:moveTo>
                      <a:pt x="57" y="0"/>
                    </a:moveTo>
                    <a:cubicBezTo>
                      <a:pt x="25" y="0"/>
                      <a:pt x="1" y="48"/>
                      <a:pt x="37" y="65"/>
                    </a:cubicBezTo>
                    <a:lnTo>
                      <a:pt x="280" y="188"/>
                    </a:lnTo>
                    <a:cubicBezTo>
                      <a:pt x="286" y="191"/>
                      <a:pt x="293" y="193"/>
                      <a:pt x="299" y="193"/>
                    </a:cubicBezTo>
                    <a:cubicBezTo>
                      <a:pt x="338" y="193"/>
                      <a:pt x="364" y="137"/>
                      <a:pt x="319" y="117"/>
                    </a:cubicBezTo>
                    <a:cubicBezTo>
                      <a:pt x="238" y="78"/>
                      <a:pt x="154" y="43"/>
                      <a:pt x="73" y="4"/>
                    </a:cubicBezTo>
                    <a:cubicBezTo>
                      <a:pt x="67" y="1"/>
                      <a:pt x="62" y="0"/>
                      <a:pt x="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8" name="Google Shape;1988;p17"/>
              <p:cNvSpPr/>
              <p:nvPr/>
            </p:nvSpPr>
            <p:spPr>
              <a:xfrm>
                <a:off x="6000682" y="2221902"/>
                <a:ext cx="19504" cy="11624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77" extrusionOk="0">
                    <a:moveTo>
                      <a:pt x="47" y="1"/>
                    </a:moveTo>
                    <a:cubicBezTo>
                      <a:pt x="20" y="1"/>
                      <a:pt x="1" y="39"/>
                      <a:pt x="31" y="56"/>
                    </a:cubicBezTo>
                    <a:lnTo>
                      <a:pt x="141" y="117"/>
                    </a:lnTo>
                    <a:cubicBezTo>
                      <a:pt x="174" y="137"/>
                      <a:pt x="206" y="159"/>
                      <a:pt x="242" y="172"/>
                    </a:cubicBezTo>
                    <a:cubicBezTo>
                      <a:pt x="247" y="175"/>
                      <a:pt x="252" y="176"/>
                      <a:pt x="257" y="176"/>
                    </a:cubicBezTo>
                    <a:cubicBezTo>
                      <a:pt x="285" y="176"/>
                      <a:pt x="296" y="130"/>
                      <a:pt x="271" y="107"/>
                    </a:cubicBezTo>
                    <a:cubicBezTo>
                      <a:pt x="239" y="88"/>
                      <a:pt x="200" y="75"/>
                      <a:pt x="164" y="56"/>
                    </a:cubicBezTo>
                    <a:cubicBezTo>
                      <a:pt x="129" y="39"/>
                      <a:pt x="96" y="17"/>
                      <a:pt x="60" y="4"/>
                    </a:cubicBezTo>
                    <a:cubicBezTo>
                      <a:pt x="56" y="2"/>
                      <a:pt x="51" y="1"/>
                      <a:pt x="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9" name="Google Shape;1989;p17"/>
              <p:cNvSpPr/>
              <p:nvPr/>
            </p:nvSpPr>
            <p:spPr>
              <a:xfrm>
                <a:off x="6043300" y="2207390"/>
                <a:ext cx="20423" cy="21540"/>
              </a:xfrm>
              <a:custGeom>
                <a:avLst/>
                <a:gdLst/>
                <a:ahLst/>
                <a:cxnLst/>
                <a:rect l="l" t="t" r="r" b="b"/>
                <a:pathLst>
                  <a:path w="311" h="328" extrusionOk="0">
                    <a:moveTo>
                      <a:pt x="249" y="1"/>
                    </a:moveTo>
                    <a:cubicBezTo>
                      <a:pt x="239" y="1"/>
                      <a:pt x="229" y="5"/>
                      <a:pt x="221" y="14"/>
                    </a:cubicBezTo>
                    <a:cubicBezTo>
                      <a:pt x="150" y="95"/>
                      <a:pt x="79" y="183"/>
                      <a:pt x="17" y="273"/>
                    </a:cubicBezTo>
                    <a:cubicBezTo>
                      <a:pt x="1" y="300"/>
                      <a:pt x="24" y="328"/>
                      <a:pt x="50" y="328"/>
                    </a:cubicBezTo>
                    <a:cubicBezTo>
                      <a:pt x="59" y="328"/>
                      <a:pt x="68" y="324"/>
                      <a:pt x="76" y="315"/>
                    </a:cubicBezTo>
                    <a:cubicBezTo>
                      <a:pt x="147" y="235"/>
                      <a:pt x="221" y="150"/>
                      <a:pt x="286" y="66"/>
                    </a:cubicBezTo>
                    <a:cubicBezTo>
                      <a:pt x="311" y="39"/>
                      <a:pt x="279" y="1"/>
                      <a:pt x="2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0" name="Google Shape;1990;p17"/>
              <p:cNvSpPr/>
              <p:nvPr/>
            </p:nvSpPr>
            <p:spPr>
              <a:xfrm>
                <a:off x="6068057" y="2179941"/>
                <a:ext cx="17074" cy="14447"/>
              </a:xfrm>
              <a:custGeom>
                <a:avLst/>
                <a:gdLst/>
                <a:ahLst/>
                <a:cxnLst/>
                <a:rect l="l" t="t" r="r" b="b"/>
                <a:pathLst>
                  <a:path w="260" h="220" extrusionOk="0">
                    <a:moveTo>
                      <a:pt x="207" y="1"/>
                    </a:moveTo>
                    <a:cubicBezTo>
                      <a:pt x="200" y="1"/>
                      <a:pt x="192" y="3"/>
                      <a:pt x="185" y="8"/>
                    </a:cubicBezTo>
                    <a:cubicBezTo>
                      <a:pt x="155" y="37"/>
                      <a:pt x="133" y="69"/>
                      <a:pt x="107" y="99"/>
                    </a:cubicBezTo>
                    <a:cubicBezTo>
                      <a:pt x="78" y="128"/>
                      <a:pt x="48" y="157"/>
                      <a:pt x="16" y="180"/>
                    </a:cubicBezTo>
                    <a:cubicBezTo>
                      <a:pt x="0" y="193"/>
                      <a:pt x="17" y="219"/>
                      <a:pt x="34" y="219"/>
                    </a:cubicBezTo>
                    <a:cubicBezTo>
                      <a:pt x="38" y="219"/>
                      <a:pt x="42" y="218"/>
                      <a:pt x="45" y="215"/>
                    </a:cubicBezTo>
                    <a:cubicBezTo>
                      <a:pt x="117" y="176"/>
                      <a:pt x="197" y="118"/>
                      <a:pt x="240" y="50"/>
                    </a:cubicBezTo>
                    <a:cubicBezTo>
                      <a:pt x="260" y="27"/>
                      <a:pt x="235" y="1"/>
                      <a:pt x="2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1" name="Google Shape;1991;p17"/>
              <p:cNvSpPr/>
              <p:nvPr/>
            </p:nvSpPr>
            <p:spPr>
              <a:xfrm>
                <a:off x="6084802" y="2166150"/>
                <a:ext cx="12674" cy="11098"/>
              </a:xfrm>
              <a:custGeom>
                <a:avLst/>
                <a:gdLst/>
                <a:ahLst/>
                <a:cxnLst/>
                <a:rect l="l" t="t" r="r" b="b"/>
                <a:pathLst>
                  <a:path w="193" h="169" extrusionOk="0">
                    <a:moveTo>
                      <a:pt x="134" y="1"/>
                    </a:moveTo>
                    <a:cubicBezTo>
                      <a:pt x="124" y="1"/>
                      <a:pt x="115" y="5"/>
                      <a:pt x="108" y="14"/>
                    </a:cubicBezTo>
                    <a:cubicBezTo>
                      <a:pt x="79" y="46"/>
                      <a:pt x="56" y="79"/>
                      <a:pt x="23" y="111"/>
                    </a:cubicBezTo>
                    <a:cubicBezTo>
                      <a:pt x="1" y="136"/>
                      <a:pt x="23" y="169"/>
                      <a:pt x="49" y="169"/>
                    </a:cubicBezTo>
                    <a:cubicBezTo>
                      <a:pt x="57" y="169"/>
                      <a:pt x="65" y="166"/>
                      <a:pt x="72" y="160"/>
                    </a:cubicBezTo>
                    <a:cubicBezTo>
                      <a:pt x="98" y="130"/>
                      <a:pt x="130" y="101"/>
                      <a:pt x="163" y="69"/>
                    </a:cubicBezTo>
                    <a:cubicBezTo>
                      <a:pt x="193" y="42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339998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" name="Google Shape;2222;p19"/>
          <p:cNvSpPr txBox="1">
            <a:spLocks noGrp="1"/>
          </p:cNvSpPr>
          <p:nvPr>
            <p:ph type="title"/>
          </p:nvPr>
        </p:nvSpPr>
        <p:spPr>
          <a:xfrm>
            <a:off x="1298767" y="1782100"/>
            <a:ext cx="3771200" cy="159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23" name="Google Shape;2223;p19"/>
          <p:cNvSpPr txBox="1">
            <a:spLocks noGrp="1"/>
          </p:cNvSpPr>
          <p:nvPr>
            <p:ph type="subTitle" idx="1"/>
          </p:nvPr>
        </p:nvSpPr>
        <p:spPr>
          <a:xfrm>
            <a:off x="1298767" y="3373600"/>
            <a:ext cx="3771200" cy="15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224" name="Google Shape;2224;p19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25" name="Google Shape;2225;p19"/>
          <p:cNvGrpSpPr/>
          <p:nvPr/>
        </p:nvGrpSpPr>
        <p:grpSpPr>
          <a:xfrm>
            <a:off x="7172932" y="-195920"/>
            <a:ext cx="6405441" cy="3614877"/>
            <a:chOff x="5379698" y="-146940"/>
            <a:chExt cx="4804081" cy="2711158"/>
          </a:xfrm>
        </p:grpSpPr>
        <p:grpSp>
          <p:nvGrpSpPr>
            <p:cNvPr id="2226" name="Google Shape;2226;p19"/>
            <p:cNvGrpSpPr/>
            <p:nvPr/>
          </p:nvGrpSpPr>
          <p:grpSpPr>
            <a:xfrm rot="2567276">
              <a:off x="5372585" y="66727"/>
              <a:ext cx="733465" cy="266411"/>
              <a:chOff x="3720033" y="657636"/>
              <a:chExt cx="380942" cy="138367"/>
            </a:xfrm>
          </p:grpSpPr>
          <p:sp>
            <p:nvSpPr>
              <p:cNvPr id="2227" name="Google Shape;2227;p19"/>
              <p:cNvSpPr/>
              <p:nvPr/>
            </p:nvSpPr>
            <p:spPr>
              <a:xfrm>
                <a:off x="3720033" y="657636"/>
                <a:ext cx="84977" cy="138367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2107" extrusionOk="0">
                    <a:moveTo>
                      <a:pt x="179" y="0"/>
                    </a:moveTo>
                    <a:cubicBezTo>
                      <a:pt x="136" y="0"/>
                      <a:pt x="94" y="6"/>
                      <a:pt x="69" y="33"/>
                    </a:cubicBezTo>
                    <a:cubicBezTo>
                      <a:pt x="1" y="98"/>
                      <a:pt x="43" y="299"/>
                      <a:pt x="43" y="374"/>
                    </a:cubicBezTo>
                    <a:lnTo>
                      <a:pt x="43" y="1093"/>
                    </a:lnTo>
                    <a:cubicBezTo>
                      <a:pt x="43" y="1333"/>
                      <a:pt x="36" y="1572"/>
                      <a:pt x="43" y="1815"/>
                    </a:cubicBezTo>
                    <a:cubicBezTo>
                      <a:pt x="43" y="1887"/>
                      <a:pt x="20" y="1997"/>
                      <a:pt x="82" y="2048"/>
                    </a:cubicBezTo>
                    <a:cubicBezTo>
                      <a:pt x="123" y="2088"/>
                      <a:pt x="205" y="2097"/>
                      <a:pt x="284" y="2097"/>
                    </a:cubicBezTo>
                    <a:cubicBezTo>
                      <a:pt x="349" y="2097"/>
                      <a:pt x="411" y="2091"/>
                      <a:pt x="448" y="2091"/>
                    </a:cubicBezTo>
                    <a:cubicBezTo>
                      <a:pt x="710" y="2097"/>
                      <a:pt x="969" y="2107"/>
                      <a:pt x="1232" y="2107"/>
                    </a:cubicBezTo>
                    <a:cubicBezTo>
                      <a:pt x="1293" y="2097"/>
                      <a:pt x="1290" y="2006"/>
                      <a:pt x="1228" y="2000"/>
                    </a:cubicBezTo>
                    <a:cubicBezTo>
                      <a:pt x="1054" y="1984"/>
                      <a:pt x="879" y="1977"/>
                      <a:pt x="700" y="1968"/>
                    </a:cubicBezTo>
                    <a:cubicBezTo>
                      <a:pt x="695" y="1967"/>
                      <a:pt x="690" y="1967"/>
                      <a:pt x="684" y="1967"/>
                    </a:cubicBezTo>
                    <a:cubicBezTo>
                      <a:pt x="623" y="1967"/>
                      <a:pt x="540" y="1976"/>
                      <a:pt x="464" y="1976"/>
                    </a:cubicBezTo>
                    <a:cubicBezTo>
                      <a:pt x="403" y="1976"/>
                      <a:pt x="347" y="1970"/>
                      <a:pt x="308" y="1951"/>
                    </a:cubicBezTo>
                    <a:cubicBezTo>
                      <a:pt x="59" y="1828"/>
                      <a:pt x="172" y="1313"/>
                      <a:pt x="172" y="1090"/>
                    </a:cubicBezTo>
                    <a:lnTo>
                      <a:pt x="172" y="1022"/>
                    </a:lnTo>
                    <a:cubicBezTo>
                      <a:pt x="179" y="1025"/>
                      <a:pt x="189" y="1028"/>
                      <a:pt x="195" y="1028"/>
                    </a:cubicBezTo>
                    <a:cubicBezTo>
                      <a:pt x="327" y="1042"/>
                      <a:pt x="463" y="1048"/>
                      <a:pt x="598" y="1048"/>
                    </a:cubicBezTo>
                    <a:cubicBezTo>
                      <a:pt x="712" y="1048"/>
                      <a:pt x="826" y="1044"/>
                      <a:pt x="937" y="1038"/>
                    </a:cubicBezTo>
                    <a:cubicBezTo>
                      <a:pt x="1018" y="1035"/>
                      <a:pt x="1018" y="915"/>
                      <a:pt x="937" y="911"/>
                    </a:cubicBezTo>
                    <a:cubicBezTo>
                      <a:pt x="832" y="906"/>
                      <a:pt x="725" y="903"/>
                      <a:pt x="618" y="903"/>
                    </a:cubicBezTo>
                    <a:cubicBezTo>
                      <a:pt x="476" y="903"/>
                      <a:pt x="333" y="908"/>
                      <a:pt x="195" y="921"/>
                    </a:cubicBezTo>
                    <a:cubicBezTo>
                      <a:pt x="189" y="921"/>
                      <a:pt x="179" y="924"/>
                      <a:pt x="172" y="928"/>
                    </a:cubicBezTo>
                    <a:lnTo>
                      <a:pt x="172" y="633"/>
                    </a:lnTo>
                    <a:cubicBezTo>
                      <a:pt x="172" y="526"/>
                      <a:pt x="130" y="328"/>
                      <a:pt x="172" y="241"/>
                    </a:cubicBezTo>
                    <a:cubicBezTo>
                      <a:pt x="218" y="146"/>
                      <a:pt x="367" y="120"/>
                      <a:pt x="532" y="120"/>
                    </a:cubicBezTo>
                    <a:cubicBezTo>
                      <a:pt x="730" y="120"/>
                      <a:pt x="952" y="158"/>
                      <a:pt x="1050" y="163"/>
                    </a:cubicBezTo>
                    <a:cubicBezTo>
                      <a:pt x="1051" y="163"/>
                      <a:pt x="1052" y="163"/>
                      <a:pt x="1053" y="163"/>
                    </a:cubicBezTo>
                    <a:cubicBezTo>
                      <a:pt x="1131" y="163"/>
                      <a:pt x="1130" y="40"/>
                      <a:pt x="1050" y="37"/>
                    </a:cubicBezTo>
                    <a:cubicBezTo>
                      <a:pt x="818" y="16"/>
                      <a:pt x="585" y="4"/>
                      <a:pt x="352" y="4"/>
                    </a:cubicBezTo>
                    <a:cubicBezTo>
                      <a:pt x="326" y="4"/>
                      <a:pt x="299" y="4"/>
                      <a:pt x="273" y="4"/>
                    </a:cubicBezTo>
                    <a:cubicBezTo>
                      <a:pt x="247" y="4"/>
                      <a:pt x="213" y="0"/>
                      <a:pt x="1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28" name="Google Shape;2228;p19"/>
              <p:cNvSpPr/>
              <p:nvPr/>
            </p:nvSpPr>
            <p:spPr>
              <a:xfrm>
                <a:off x="3821293" y="728688"/>
                <a:ext cx="57658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878" h="209" extrusionOk="0">
                    <a:moveTo>
                      <a:pt x="789" y="1"/>
                    </a:moveTo>
                    <a:cubicBezTo>
                      <a:pt x="783" y="1"/>
                      <a:pt x="776" y="2"/>
                      <a:pt x="769" y="4"/>
                    </a:cubicBezTo>
                    <a:cubicBezTo>
                      <a:pt x="535" y="69"/>
                      <a:pt x="305" y="98"/>
                      <a:pt x="66" y="105"/>
                    </a:cubicBezTo>
                    <a:cubicBezTo>
                      <a:pt x="1" y="108"/>
                      <a:pt x="1" y="202"/>
                      <a:pt x="66" y="205"/>
                    </a:cubicBezTo>
                    <a:cubicBezTo>
                      <a:pt x="103" y="207"/>
                      <a:pt x="139" y="208"/>
                      <a:pt x="176" y="208"/>
                    </a:cubicBezTo>
                    <a:cubicBezTo>
                      <a:pt x="388" y="208"/>
                      <a:pt x="597" y="178"/>
                      <a:pt x="804" y="131"/>
                    </a:cubicBezTo>
                    <a:cubicBezTo>
                      <a:pt x="878" y="110"/>
                      <a:pt x="855" y="1"/>
                      <a:pt x="7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29" name="Google Shape;2229;p19"/>
              <p:cNvSpPr/>
              <p:nvPr/>
            </p:nvSpPr>
            <p:spPr>
              <a:xfrm>
                <a:off x="3811312" y="715095"/>
                <a:ext cx="62189" cy="9062"/>
              </a:xfrm>
              <a:custGeom>
                <a:avLst/>
                <a:gdLst/>
                <a:ahLst/>
                <a:cxnLst/>
                <a:rect l="l" t="t" r="r" b="b"/>
                <a:pathLst>
                  <a:path w="947" h="138" extrusionOk="0">
                    <a:moveTo>
                      <a:pt x="875" y="1"/>
                    </a:moveTo>
                    <a:cubicBezTo>
                      <a:pt x="874" y="1"/>
                      <a:pt x="873" y="1"/>
                      <a:pt x="872" y="1"/>
                    </a:cubicBezTo>
                    <a:cubicBezTo>
                      <a:pt x="600" y="14"/>
                      <a:pt x="331" y="33"/>
                      <a:pt x="62" y="46"/>
                    </a:cubicBezTo>
                    <a:cubicBezTo>
                      <a:pt x="3" y="49"/>
                      <a:pt x="1" y="137"/>
                      <a:pt x="56" y="137"/>
                    </a:cubicBezTo>
                    <a:cubicBezTo>
                      <a:pt x="58" y="137"/>
                      <a:pt x="60" y="137"/>
                      <a:pt x="62" y="137"/>
                    </a:cubicBezTo>
                    <a:cubicBezTo>
                      <a:pt x="331" y="130"/>
                      <a:pt x="600" y="127"/>
                      <a:pt x="872" y="117"/>
                    </a:cubicBezTo>
                    <a:cubicBezTo>
                      <a:pt x="945" y="117"/>
                      <a:pt x="946" y="1"/>
                      <a:pt x="8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30" name="Google Shape;2230;p19"/>
              <p:cNvSpPr/>
              <p:nvPr/>
            </p:nvSpPr>
            <p:spPr>
              <a:xfrm>
                <a:off x="3909879" y="703340"/>
                <a:ext cx="88720" cy="49384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752" extrusionOk="0">
                    <a:moveTo>
                      <a:pt x="55" y="1"/>
                    </a:moveTo>
                    <a:cubicBezTo>
                      <a:pt x="27" y="1"/>
                      <a:pt x="1" y="18"/>
                      <a:pt x="6" y="50"/>
                    </a:cubicBezTo>
                    <a:cubicBezTo>
                      <a:pt x="35" y="274"/>
                      <a:pt x="90" y="488"/>
                      <a:pt x="174" y="698"/>
                    </a:cubicBezTo>
                    <a:cubicBezTo>
                      <a:pt x="186" y="726"/>
                      <a:pt x="218" y="743"/>
                      <a:pt x="247" y="743"/>
                    </a:cubicBezTo>
                    <a:cubicBezTo>
                      <a:pt x="272" y="743"/>
                      <a:pt x="295" y="730"/>
                      <a:pt x="301" y="698"/>
                    </a:cubicBezTo>
                    <a:cubicBezTo>
                      <a:pt x="314" y="614"/>
                      <a:pt x="330" y="526"/>
                      <a:pt x="343" y="442"/>
                    </a:cubicBezTo>
                    <a:cubicBezTo>
                      <a:pt x="362" y="344"/>
                      <a:pt x="334" y="280"/>
                      <a:pt x="448" y="280"/>
                    </a:cubicBezTo>
                    <a:cubicBezTo>
                      <a:pt x="450" y="280"/>
                      <a:pt x="453" y="280"/>
                      <a:pt x="456" y="280"/>
                    </a:cubicBezTo>
                    <a:cubicBezTo>
                      <a:pt x="608" y="290"/>
                      <a:pt x="618" y="517"/>
                      <a:pt x="638" y="646"/>
                    </a:cubicBezTo>
                    <a:cubicBezTo>
                      <a:pt x="644" y="679"/>
                      <a:pt x="667" y="693"/>
                      <a:pt x="693" y="693"/>
                    </a:cubicBezTo>
                    <a:cubicBezTo>
                      <a:pt x="724" y="693"/>
                      <a:pt x="757" y="674"/>
                      <a:pt x="767" y="646"/>
                    </a:cubicBezTo>
                    <a:cubicBezTo>
                      <a:pt x="800" y="552"/>
                      <a:pt x="884" y="339"/>
                      <a:pt x="978" y="296"/>
                    </a:cubicBezTo>
                    <a:cubicBezTo>
                      <a:pt x="1003" y="286"/>
                      <a:pt x="1025" y="281"/>
                      <a:pt x="1043" y="281"/>
                    </a:cubicBezTo>
                    <a:cubicBezTo>
                      <a:pt x="1183" y="281"/>
                      <a:pt x="1117" y="570"/>
                      <a:pt x="1088" y="679"/>
                    </a:cubicBezTo>
                    <a:cubicBezTo>
                      <a:pt x="1074" y="723"/>
                      <a:pt x="1108" y="751"/>
                      <a:pt x="1143" y="751"/>
                    </a:cubicBezTo>
                    <a:cubicBezTo>
                      <a:pt x="1168" y="751"/>
                      <a:pt x="1193" y="738"/>
                      <a:pt x="1205" y="708"/>
                    </a:cubicBezTo>
                    <a:cubicBezTo>
                      <a:pt x="1273" y="565"/>
                      <a:pt x="1350" y="154"/>
                      <a:pt x="1111" y="105"/>
                    </a:cubicBezTo>
                    <a:cubicBezTo>
                      <a:pt x="1096" y="102"/>
                      <a:pt x="1083" y="101"/>
                      <a:pt x="1069" y="101"/>
                    </a:cubicBezTo>
                    <a:cubicBezTo>
                      <a:pt x="929" y="101"/>
                      <a:pt x="811" y="259"/>
                      <a:pt x="732" y="410"/>
                    </a:cubicBezTo>
                    <a:cubicBezTo>
                      <a:pt x="689" y="258"/>
                      <a:pt x="612" y="96"/>
                      <a:pt x="459" y="66"/>
                    </a:cubicBezTo>
                    <a:cubicBezTo>
                      <a:pt x="448" y="64"/>
                      <a:pt x="437" y="63"/>
                      <a:pt x="426" y="63"/>
                    </a:cubicBezTo>
                    <a:cubicBezTo>
                      <a:pt x="286" y="63"/>
                      <a:pt x="231" y="238"/>
                      <a:pt x="203" y="407"/>
                    </a:cubicBezTo>
                    <a:cubicBezTo>
                      <a:pt x="165" y="283"/>
                      <a:pt x="132" y="164"/>
                      <a:pt x="106" y="37"/>
                    </a:cubicBezTo>
                    <a:cubicBezTo>
                      <a:pt x="100" y="12"/>
                      <a:pt x="78" y="1"/>
                      <a:pt x="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31" name="Google Shape;2231;p19"/>
              <p:cNvSpPr/>
              <p:nvPr/>
            </p:nvSpPr>
            <p:spPr>
              <a:xfrm>
                <a:off x="4004704" y="712009"/>
                <a:ext cx="46429" cy="43277"/>
              </a:xfrm>
              <a:custGeom>
                <a:avLst/>
                <a:gdLst/>
                <a:ahLst/>
                <a:cxnLst/>
                <a:rect l="l" t="t" r="r" b="b"/>
                <a:pathLst>
                  <a:path w="707" h="659" extrusionOk="0">
                    <a:moveTo>
                      <a:pt x="477" y="1"/>
                    </a:moveTo>
                    <a:cubicBezTo>
                      <a:pt x="441" y="1"/>
                      <a:pt x="404" y="8"/>
                      <a:pt x="373" y="19"/>
                    </a:cubicBezTo>
                    <a:cubicBezTo>
                      <a:pt x="237" y="64"/>
                      <a:pt x="104" y="148"/>
                      <a:pt x="65" y="294"/>
                    </a:cubicBezTo>
                    <a:cubicBezTo>
                      <a:pt x="0" y="527"/>
                      <a:pt x="214" y="658"/>
                      <a:pt x="421" y="658"/>
                    </a:cubicBezTo>
                    <a:cubicBezTo>
                      <a:pt x="505" y="658"/>
                      <a:pt x="588" y="637"/>
                      <a:pt x="651" y="592"/>
                    </a:cubicBezTo>
                    <a:cubicBezTo>
                      <a:pt x="706" y="557"/>
                      <a:pt x="673" y="480"/>
                      <a:pt x="617" y="480"/>
                    </a:cubicBezTo>
                    <a:cubicBezTo>
                      <a:pt x="606" y="480"/>
                      <a:pt x="595" y="482"/>
                      <a:pt x="583" y="488"/>
                    </a:cubicBezTo>
                    <a:cubicBezTo>
                      <a:pt x="533" y="514"/>
                      <a:pt x="460" y="533"/>
                      <a:pt x="390" y="533"/>
                    </a:cubicBezTo>
                    <a:cubicBezTo>
                      <a:pt x="293" y="533"/>
                      <a:pt x="200" y="497"/>
                      <a:pt x="182" y="391"/>
                    </a:cubicBezTo>
                    <a:cubicBezTo>
                      <a:pt x="165" y="307"/>
                      <a:pt x="230" y="229"/>
                      <a:pt x="295" y="184"/>
                    </a:cubicBezTo>
                    <a:cubicBezTo>
                      <a:pt x="317" y="169"/>
                      <a:pt x="431" y="109"/>
                      <a:pt x="490" y="109"/>
                    </a:cubicBezTo>
                    <a:cubicBezTo>
                      <a:pt x="510" y="109"/>
                      <a:pt x="524" y="116"/>
                      <a:pt x="525" y="135"/>
                    </a:cubicBezTo>
                    <a:cubicBezTo>
                      <a:pt x="527" y="166"/>
                      <a:pt x="550" y="181"/>
                      <a:pt x="574" y="181"/>
                    </a:cubicBezTo>
                    <a:cubicBezTo>
                      <a:pt x="597" y="181"/>
                      <a:pt x="621" y="166"/>
                      <a:pt x="622" y="135"/>
                    </a:cubicBezTo>
                    <a:cubicBezTo>
                      <a:pt x="629" y="35"/>
                      <a:pt x="556" y="1"/>
                      <a:pt x="4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32" name="Google Shape;2232;p19"/>
              <p:cNvSpPr/>
              <p:nvPr/>
            </p:nvSpPr>
            <p:spPr>
              <a:xfrm>
                <a:off x="4047388" y="673133"/>
                <a:ext cx="53587" cy="44721"/>
              </a:xfrm>
              <a:custGeom>
                <a:avLst/>
                <a:gdLst/>
                <a:ahLst/>
                <a:cxnLst/>
                <a:rect l="l" t="t" r="r" b="b"/>
                <a:pathLst>
                  <a:path w="816" h="681" extrusionOk="0">
                    <a:moveTo>
                      <a:pt x="333" y="0"/>
                    </a:moveTo>
                    <a:cubicBezTo>
                      <a:pt x="215" y="0"/>
                      <a:pt x="72" y="119"/>
                      <a:pt x="21" y="206"/>
                    </a:cubicBezTo>
                    <a:cubicBezTo>
                      <a:pt x="1" y="241"/>
                      <a:pt x="30" y="272"/>
                      <a:pt x="61" y="272"/>
                    </a:cubicBezTo>
                    <a:cubicBezTo>
                      <a:pt x="74" y="272"/>
                      <a:pt x="89" y="266"/>
                      <a:pt x="99" y="251"/>
                    </a:cubicBezTo>
                    <a:cubicBezTo>
                      <a:pt x="134" y="200"/>
                      <a:pt x="209" y="121"/>
                      <a:pt x="276" y="121"/>
                    </a:cubicBezTo>
                    <a:cubicBezTo>
                      <a:pt x="277" y="121"/>
                      <a:pt x="279" y="121"/>
                      <a:pt x="280" y="121"/>
                    </a:cubicBezTo>
                    <a:cubicBezTo>
                      <a:pt x="387" y="125"/>
                      <a:pt x="374" y="209"/>
                      <a:pt x="364" y="283"/>
                    </a:cubicBezTo>
                    <a:cubicBezTo>
                      <a:pt x="355" y="397"/>
                      <a:pt x="296" y="484"/>
                      <a:pt x="209" y="556"/>
                    </a:cubicBezTo>
                    <a:cubicBezTo>
                      <a:pt x="170" y="581"/>
                      <a:pt x="193" y="656"/>
                      <a:pt x="235" y="662"/>
                    </a:cubicBezTo>
                    <a:cubicBezTo>
                      <a:pt x="300" y="675"/>
                      <a:pt x="364" y="681"/>
                      <a:pt x="426" y="681"/>
                    </a:cubicBezTo>
                    <a:cubicBezTo>
                      <a:pt x="531" y="681"/>
                      <a:pt x="633" y="663"/>
                      <a:pt x="737" y="627"/>
                    </a:cubicBezTo>
                    <a:cubicBezTo>
                      <a:pt x="815" y="601"/>
                      <a:pt x="792" y="493"/>
                      <a:pt x="732" y="493"/>
                    </a:cubicBezTo>
                    <a:cubicBezTo>
                      <a:pt x="725" y="493"/>
                      <a:pt x="718" y="494"/>
                      <a:pt x="711" y="497"/>
                    </a:cubicBezTo>
                    <a:cubicBezTo>
                      <a:pt x="616" y="529"/>
                      <a:pt x="527" y="550"/>
                      <a:pt x="431" y="550"/>
                    </a:cubicBezTo>
                    <a:cubicBezTo>
                      <a:pt x="419" y="550"/>
                      <a:pt x="406" y="550"/>
                      <a:pt x="393" y="549"/>
                    </a:cubicBezTo>
                    <a:cubicBezTo>
                      <a:pt x="491" y="416"/>
                      <a:pt x="539" y="235"/>
                      <a:pt x="468" y="89"/>
                    </a:cubicBezTo>
                    <a:cubicBezTo>
                      <a:pt x="435" y="25"/>
                      <a:pt x="387" y="0"/>
                      <a:pt x="3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233" name="Google Shape;2233;p19"/>
            <p:cNvGrpSpPr/>
            <p:nvPr/>
          </p:nvGrpSpPr>
          <p:grpSpPr>
            <a:xfrm rot="-2367188">
              <a:off x="8331666" y="675916"/>
              <a:ext cx="493112" cy="177777"/>
              <a:chOff x="3781827" y="2039675"/>
              <a:chExt cx="256107" cy="92332"/>
            </a:xfrm>
          </p:grpSpPr>
          <p:sp>
            <p:nvSpPr>
              <p:cNvPr id="2234" name="Google Shape;2234;p19"/>
              <p:cNvSpPr/>
              <p:nvPr/>
            </p:nvSpPr>
            <p:spPr>
              <a:xfrm>
                <a:off x="3781827" y="2053399"/>
                <a:ext cx="84846" cy="78607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197" extrusionOk="0">
                    <a:moveTo>
                      <a:pt x="315" y="168"/>
                    </a:moveTo>
                    <a:cubicBezTo>
                      <a:pt x="533" y="168"/>
                      <a:pt x="723" y="562"/>
                      <a:pt x="586" y="772"/>
                    </a:cubicBezTo>
                    <a:cubicBezTo>
                      <a:pt x="530" y="707"/>
                      <a:pt x="469" y="649"/>
                      <a:pt x="407" y="597"/>
                    </a:cubicBezTo>
                    <a:cubicBezTo>
                      <a:pt x="399" y="590"/>
                      <a:pt x="391" y="587"/>
                      <a:pt x="382" y="587"/>
                    </a:cubicBezTo>
                    <a:cubicBezTo>
                      <a:pt x="352" y="587"/>
                      <a:pt x="325" y="624"/>
                      <a:pt x="352" y="652"/>
                    </a:cubicBezTo>
                    <a:cubicBezTo>
                      <a:pt x="417" y="710"/>
                      <a:pt x="472" y="775"/>
                      <a:pt x="517" y="840"/>
                    </a:cubicBezTo>
                    <a:cubicBezTo>
                      <a:pt x="511" y="843"/>
                      <a:pt x="501" y="853"/>
                      <a:pt x="495" y="856"/>
                    </a:cubicBezTo>
                    <a:cubicBezTo>
                      <a:pt x="454" y="878"/>
                      <a:pt x="416" y="887"/>
                      <a:pt x="381" y="887"/>
                    </a:cubicBezTo>
                    <a:cubicBezTo>
                      <a:pt x="237" y="887"/>
                      <a:pt x="144" y="726"/>
                      <a:pt x="138" y="577"/>
                    </a:cubicBezTo>
                    <a:cubicBezTo>
                      <a:pt x="132" y="506"/>
                      <a:pt x="145" y="438"/>
                      <a:pt x="164" y="370"/>
                    </a:cubicBezTo>
                    <a:cubicBezTo>
                      <a:pt x="174" y="338"/>
                      <a:pt x="194" y="254"/>
                      <a:pt x="229" y="189"/>
                    </a:cubicBezTo>
                    <a:cubicBezTo>
                      <a:pt x="258" y="174"/>
                      <a:pt x="286" y="168"/>
                      <a:pt x="315" y="168"/>
                    </a:cubicBezTo>
                    <a:close/>
                    <a:moveTo>
                      <a:pt x="320" y="1"/>
                    </a:moveTo>
                    <a:cubicBezTo>
                      <a:pt x="273" y="1"/>
                      <a:pt x="231" y="30"/>
                      <a:pt x="194" y="75"/>
                    </a:cubicBezTo>
                    <a:cubicBezTo>
                      <a:pt x="177" y="82"/>
                      <a:pt x="164" y="92"/>
                      <a:pt x="155" y="101"/>
                    </a:cubicBezTo>
                    <a:cubicBezTo>
                      <a:pt x="138" y="117"/>
                      <a:pt x="132" y="140"/>
                      <a:pt x="142" y="156"/>
                    </a:cubicBezTo>
                    <a:cubicBezTo>
                      <a:pt x="80" y="263"/>
                      <a:pt x="41" y="403"/>
                      <a:pt x="32" y="471"/>
                    </a:cubicBezTo>
                    <a:cubicBezTo>
                      <a:pt x="1" y="702"/>
                      <a:pt x="126" y="1007"/>
                      <a:pt x="390" y="1007"/>
                    </a:cubicBezTo>
                    <a:cubicBezTo>
                      <a:pt x="403" y="1007"/>
                      <a:pt x="416" y="1007"/>
                      <a:pt x="430" y="1005"/>
                    </a:cubicBezTo>
                    <a:cubicBezTo>
                      <a:pt x="495" y="999"/>
                      <a:pt x="547" y="976"/>
                      <a:pt x="592" y="944"/>
                    </a:cubicBezTo>
                    <a:cubicBezTo>
                      <a:pt x="631" y="1018"/>
                      <a:pt x="667" y="1089"/>
                      <a:pt x="705" y="1170"/>
                    </a:cubicBezTo>
                    <a:cubicBezTo>
                      <a:pt x="713" y="1189"/>
                      <a:pt x="729" y="1197"/>
                      <a:pt x="745" y="1197"/>
                    </a:cubicBezTo>
                    <a:cubicBezTo>
                      <a:pt x="778" y="1197"/>
                      <a:pt x="813" y="1168"/>
                      <a:pt x="803" y="1131"/>
                    </a:cubicBezTo>
                    <a:cubicBezTo>
                      <a:pt x="773" y="1041"/>
                      <a:pt x="728" y="953"/>
                      <a:pt x="673" y="872"/>
                    </a:cubicBezTo>
                    <a:cubicBezTo>
                      <a:pt x="731" y="795"/>
                      <a:pt x="764" y="694"/>
                      <a:pt x="764" y="590"/>
                    </a:cubicBezTo>
                    <a:cubicBezTo>
                      <a:pt x="770" y="597"/>
                      <a:pt x="777" y="597"/>
                      <a:pt x="786" y="597"/>
                    </a:cubicBezTo>
                    <a:cubicBezTo>
                      <a:pt x="906" y="597"/>
                      <a:pt x="1025" y="601"/>
                      <a:pt x="1144" y="601"/>
                    </a:cubicBezTo>
                    <a:cubicBezTo>
                      <a:pt x="1174" y="601"/>
                      <a:pt x="1204" y="601"/>
                      <a:pt x="1233" y="600"/>
                    </a:cubicBezTo>
                    <a:cubicBezTo>
                      <a:pt x="1236" y="601"/>
                      <a:pt x="1239" y="601"/>
                      <a:pt x="1242" y="601"/>
                    </a:cubicBezTo>
                    <a:cubicBezTo>
                      <a:pt x="1292" y="601"/>
                      <a:pt x="1289" y="516"/>
                      <a:pt x="1230" y="516"/>
                    </a:cubicBezTo>
                    <a:cubicBezTo>
                      <a:pt x="1200" y="515"/>
                      <a:pt x="1171" y="515"/>
                      <a:pt x="1141" y="515"/>
                    </a:cubicBezTo>
                    <a:cubicBezTo>
                      <a:pt x="1021" y="515"/>
                      <a:pt x="902" y="519"/>
                      <a:pt x="780" y="519"/>
                    </a:cubicBezTo>
                    <a:cubicBezTo>
                      <a:pt x="773" y="519"/>
                      <a:pt x="764" y="522"/>
                      <a:pt x="757" y="529"/>
                    </a:cubicBezTo>
                    <a:cubicBezTo>
                      <a:pt x="751" y="484"/>
                      <a:pt x="741" y="441"/>
                      <a:pt x="725" y="403"/>
                    </a:cubicBezTo>
                    <a:cubicBezTo>
                      <a:pt x="679" y="289"/>
                      <a:pt x="573" y="156"/>
                      <a:pt x="453" y="85"/>
                    </a:cubicBezTo>
                    <a:lnTo>
                      <a:pt x="453" y="82"/>
                    </a:lnTo>
                    <a:cubicBezTo>
                      <a:pt x="406" y="25"/>
                      <a:pt x="362" y="1"/>
                      <a:pt x="3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35" name="Google Shape;2235;p19"/>
              <p:cNvSpPr/>
              <p:nvPr/>
            </p:nvSpPr>
            <p:spPr>
              <a:xfrm>
                <a:off x="3830881" y="2095623"/>
                <a:ext cx="36118" cy="912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139" extrusionOk="0">
                    <a:moveTo>
                      <a:pt x="481" y="1"/>
                    </a:moveTo>
                    <a:cubicBezTo>
                      <a:pt x="476" y="1"/>
                      <a:pt x="472" y="1"/>
                      <a:pt x="467" y="2"/>
                    </a:cubicBezTo>
                    <a:cubicBezTo>
                      <a:pt x="331" y="38"/>
                      <a:pt x="195" y="54"/>
                      <a:pt x="56" y="58"/>
                    </a:cubicBezTo>
                    <a:cubicBezTo>
                      <a:pt x="1" y="64"/>
                      <a:pt x="7" y="135"/>
                      <a:pt x="56" y="135"/>
                    </a:cubicBezTo>
                    <a:cubicBezTo>
                      <a:pt x="84" y="137"/>
                      <a:pt x="113" y="138"/>
                      <a:pt x="142" y="138"/>
                    </a:cubicBezTo>
                    <a:cubicBezTo>
                      <a:pt x="260" y="138"/>
                      <a:pt x="378" y="123"/>
                      <a:pt x="493" y="100"/>
                    </a:cubicBezTo>
                    <a:cubicBezTo>
                      <a:pt x="550" y="88"/>
                      <a:pt x="535" y="1"/>
                      <a:pt x="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36" name="Google Shape;2236;p19"/>
              <p:cNvSpPr/>
              <p:nvPr/>
            </p:nvSpPr>
            <p:spPr>
              <a:xfrm>
                <a:off x="3864503" y="2039675"/>
                <a:ext cx="73485" cy="78279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1192" extrusionOk="0">
                    <a:moveTo>
                      <a:pt x="228" y="0"/>
                    </a:moveTo>
                    <a:cubicBezTo>
                      <a:pt x="216" y="0"/>
                      <a:pt x="204" y="6"/>
                      <a:pt x="198" y="19"/>
                    </a:cubicBezTo>
                    <a:cubicBezTo>
                      <a:pt x="0" y="388"/>
                      <a:pt x="101" y="974"/>
                      <a:pt x="519" y="1159"/>
                    </a:cubicBezTo>
                    <a:cubicBezTo>
                      <a:pt x="568" y="1181"/>
                      <a:pt x="619" y="1191"/>
                      <a:pt x="668" y="1191"/>
                    </a:cubicBezTo>
                    <a:cubicBezTo>
                      <a:pt x="787" y="1191"/>
                      <a:pt x="899" y="1128"/>
                      <a:pt x="972" y="1013"/>
                    </a:cubicBezTo>
                    <a:cubicBezTo>
                      <a:pt x="1118" y="774"/>
                      <a:pt x="1040" y="450"/>
                      <a:pt x="988" y="194"/>
                    </a:cubicBezTo>
                    <a:cubicBezTo>
                      <a:pt x="982" y="161"/>
                      <a:pt x="958" y="147"/>
                      <a:pt x="932" y="147"/>
                    </a:cubicBezTo>
                    <a:cubicBezTo>
                      <a:pt x="894" y="147"/>
                      <a:pt x="852" y="179"/>
                      <a:pt x="862" y="229"/>
                    </a:cubicBezTo>
                    <a:cubicBezTo>
                      <a:pt x="894" y="398"/>
                      <a:pt x="930" y="576"/>
                      <a:pt x="914" y="744"/>
                    </a:cubicBezTo>
                    <a:cubicBezTo>
                      <a:pt x="899" y="893"/>
                      <a:pt x="827" y="1062"/>
                      <a:pt x="658" y="1062"/>
                    </a:cubicBezTo>
                    <a:cubicBezTo>
                      <a:pt x="639" y="1062"/>
                      <a:pt x="618" y="1060"/>
                      <a:pt x="596" y="1055"/>
                    </a:cubicBezTo>
                    <a:cubicBezTo>
                      <a:pt x="502" y="1036"/>
                      <a:pt x="396" y="926"/>
                      <a:pt x="341" y="851"/>
                    </a:cubicBezTo>
                    <a:cubicBezTo>
                      <a:pt x="169" y="612"/>
                      <a:pt x="159" y="310"/>
                      <a:pt x="272" y="51"/>
                    </a:cubicBezTo>
                    <a:cubicBezTo>
                      <a:pt x="281" y="23"/>
                      <a:pt x="253" y="0"/>
                      <a:pt x="2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37" name="Google Shape;2237;p19"/>
              <p:cNvSpPr/>
              <p:nvPr/>
            </p:nvSpPr>
            <p:spPr>
              <a:xfrm>
                <a:off x="3942385" y="2067715"/>
                <a:ext cx="35133" cy="35462"/>
              </a:xfrm>
              <a:custGeom>
                <a:avLst/>
                <a:gdLst/>
                <a:ahLst/>
                <a:cxnLst/>
                <a:rect l="l" t="t" r="r" b="b"/>
                <a:pathLst>
                  <a:path w="535" h="540" extrusionOk="0">
                    <a:moveTo>
                      <a:pt x="379" y="1"/>
                    </a:moveTo>
                    <a:cubicBezTo>
                      <a:pt x="358" y="1"/>
                      <a:pt x="338" y="13"/>
                      <a:pt x="334" y="39"/>
                    </a:cubicBezTo>
                    <a:cubicBezTo>
                      <a:pt x="318" y="100"/>
                      <a:pt x="305" y="159"/>
                      <a:pt x="292" y="220"/>
                    </a:cubicBezTo>
                    <a:lnTo>
                      <a:pt x="62" y="233"/>
                    </a:lnTo>
                    <a:cubicBezTo>
                      <a:pt x="3" y="236"/>
                      <a:pt x="0" y="327"/>
                      <a:pt x="62" y="327"/>
                    </a:cubicBezTo>
                    <a:cubicBezTo>
                      <a:pt x="130" y="327"/>
                      <a:pt x="198" y="330"/>
                      <a:pt x="269" y="330"/>
                    </a:cubicBezTo>
                    <a:cubicBezTo>
                      <a:pt x="256" y="382"/>
                      <a:pt x="240" y="434"/>
                      <a:pt x="220" y="492"/>
                    </a:cubicBezTo>
                    <a:cubicBezTo>
                      <a:pt x="210" y="518"/>
                      <a:pt x="236" y="540"/>
                      <a:pt x="260" y="540"/>
                    </a:cubicBezTo>
                    <a:cubicBezTo>
                      <a:pt x="272" y="540"/>
                      <a:pt x="283" y="534"/>
                      <a:pt x="288" y="521"/>
                    </a:cubicBezTo>
                    <a:cubicBezTo>
                      <a:pt x="318" y="460"/>
                      <a:pt x="340" y="395"/>
                      <a:pt x="366" y="330"/>
                    </a:cubicBezTo>
                    <a:cubicBezTo>
                      <a:pt x="399" y="330"/>
                      <a:pt x="431" y="327"/>
                      <a:pt x="463" y="327"/>
                    </a:cubicBezTo>
                    <a:cubicBezTo>
                      <a:pt x="535" y="317"/>
                      <a:pt x="535" y="220"/>
                      <a:pt x="467" y="217"/>
                    </a:cubicBezTo>
                    <a:lnTo>
                      <a:pt x="402" y="217"/>
                    </a:lnTo>
                    <a:cubicBezTo>
                      <a:pt x="418" y="159"/>
                      <a:pt x="424" y="107"/>
                      <a:pt x="431" y="52"/>
                    </a:cubicBezTo>
                    <a:cubicBezTo>
                      <a:pt x="433" y="19"/>
                      <a:pt x="406" y="1"/>
                      <a:pt x="3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38" name="Google Shape;2238;p19"/>
              <p:cNvSpPr/>
              <p:nvPr/>
            </p:nvSpPr>
            <p:spPr>
              <a:xfrm>
                <a:off x="3986448" y="2049065"/>
                <a:ext cx="51485" cy="75718"/>
              </a:xfrm>
              <a:custGeom>
                <a:avLst/>
                <a:gdLst/>
                <a:ahLst/>
                <a:cxnLst/>
                <a:rect l="l" t="t" r="r" b="b"/>
                <a:pathLst>
                  <a:path w="784" h="1153" extrusionOk="0">
                    <a:moveTo>
                      <a:pt x="333" y="161"/>
                    </a:moveTo>
                    <a:cubicBezTo>
                      <a:pt x="427" y="258"/>
                      <a:pt x="469" y="507"/>
                      <a:pt x="505" y="611"/>
                    </a:cubicBezTo>
                    <a:cubicBezTo>
                      <a:pt x="515" y="643"/>
                      <a:pt x="528" y="676"/>
                      <a:pt x="537" y="708"/>
                    </a:cubicBezTo>
                    <a:cubicBezTo>
                      <a:pt x="517" y="708"/>
                      <a:pt x="497" y="707"/>
                      <a:pt x="476" y="707"/>
                    </a:cubicBezTo>
                    <a:cubicBezTo>
                      <a:pt x="385" y="707"/>
                      <a:pt x="290" y="713"/>
                      <a:pt x="197" y="718"/>
                    </a:cubicBezTo>
                    <a:cubicBezTo>
                      <a:pt x="246" y="533"/>
                      <a:pt x="288" y="345"/>
                      <a:pt x="333" y="161"/>
                    </a:cubicBezTo>
                    <a:close/>
                    <a:moveTo>
                      <a:pt x="300" y="1"/>
                    </a:moveTo>
                    <a:cubicBezTo>
                      <a:pt x="272" y="1"/>
                      <a:pt x="244" y="17"/>
                      <a:pt x="236" y="47"/>
                    </a:cubicBezTo>
                    <a:cubicBezTo>
                      <a:pt x="155" y="400"/>
                      <a:pt x="58" y="750"/>
                      <a:pt x="6" y="1107"/>
                    </a:cubicBezTo>
                    <a:cubicBezTo>
                      <a:pt x="0" y="1135"/>
                      <a:pt x="21" y="1153"/>
                      <a:pt x="42" y="1153"/>
                    </a:cubicBezTo>
                    <a:cubicBezTo>
                      <a:pt x="55" y="1153"/>
                      <a:pt x="68" y="1146"/>
                      <a:pt x="74" y="1129"/>
                    </a:cubicBezTo>
                    <a:cubicBezTo>
                      <a:pt x="110" y="1022"/>
                      <a:pt x="142" y="912"/>
                      <a:pt x="171" y="805"/>
                    </a:cubicBezTo>
                    <a:cubicBezTo>
                      <a:pt x="304" y="812"/>
                      <a:pt x="443" y="815"/>
                      <a:pt x="576" y="815"/>
                    </a:cubicBezTo>
                    <a:cubicBezTo>
                      <a:pt x="576" y="818"/>
                      <a:pt x="580" y="825"/>
                      <a:pt x="580" y="828"/>
                    </a:cubicBezTo>
                    <a:lnTo>
                      <a:pt x="628" y="974"/>
                    </a:lnTo>
                    <a:cubicBezTo>
                      <a:pt x="628" y="980"/>
                      <a:pt x="635" y="987"/>
                      <a:pt x="638" y="990"/>
                    </a:cubicBezTo>
                    <a:cubicBezTo>
                      <a:pt x="628" y="1010"/>
                      <a:pt x="628" y="1035"/>
                      <a:pt x="651" y="1052"/>
                    </a:cubicBezTo>
                    <a:cubicBezTo>
                      <a:pt x="669" y="1067"/>
                      <a:pt x="685" y="1077"/>
                      <a:pt x="704" y="1077"/>
                    </a:cubicBezTo>
                    <a:cubicBezTo>
                      <a:pt x="713" y="1077"/>
                      <a:pt x="722" y="1075"/>
                      <a:pt x="732" y="1071"/>
                    </a:cubicBezTo>
                    <a:cubicBezTo>
                      <a:pt x="771" y="1065"/>
                      <a:pt x="784" y="1029"/>
                      <a:pt x="780" y="993"/>
                    </a:cubicBezTo>
                    <a:cubicBezTo>
                      <a:pt x="741" y="773"/>
                      <a:pt x="618" y="533"/>
                      <a:pt x="544" y="320"/>
                    </a:cubicBezTo>
                    <a:cubicBezTo>
                      <a:pt x="499" y="190"/>
                      <a:pt x="463" y="34"/>
                      <a:pt x="314" y="2"/>
                    </a:cubicBezTo>
                    <a:cubicBezTo>
                      <a:pt x="309" y="1"/>
                      <a:pt x="304" y="1"/>
                      <a:pt x="3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239" name="Google Shape;2239;p19"/>
            <p:cNvGrpSpPr/>
            <p:nvPr/>
          </p:nvGrpSpPr>
          <p:grpSpPr>
            <a:xfrm rot="1269779">
              <a:off x="8688552" y="139101"/>
              <a:ext cx="711265" cy="411419"/>
              <a:chOff x="7058527" y="2000471"/>
              <a:chExt cx="295968" cy="171198"/>
            </a:xfrm>
          </p:grpSpPr>
          <p:sp>
            <p:nvSpPr>
              <p:cNvPr id="2240" name="Google Shape;2240;p19"/>
              <p:cNvSpPr/>
              <p:nvPr/>
            </p:nvSpPr>
            <p:spPr>
              <a:xfrm>
                <a:off x="7058527" y="2045453"/>
                <a:ext cx="52733" cy="57461"/>
              </a:xfrm>
              <a:custGeom>
                <a:avLst/>
                <a:gdLst/>
                <a:ahLst/>
                <a:cxnLst/>
                <a:rect l="l" t="t" r="r" b="b"/>
                <a:pathLst>
                  <a:path w="803" h="875" extrusionOk="0">
                    <a:moveTo>
                      <a:pt x="123" y="1"/>
                    </a:moveTo>
                    <a:cubicBezTo>
                      <a:pt x="83" y="1"/>
                      <a:pt x="46" y="8"/>
                      <a:pt x="17" y="31"/>
                    </a:cubicBezTo>
                    <a:cubicBezTo>
                      <a:pt x="4" y="44"/>
                      <a:pt x="0" y="70"/>
                      <a:pt x="7" y="86"/>
                    </a:cubicBezTo>
                    <a:cubicBezTo>
                      <a:pt x="23" y="109"/>
                      <a:pt x="30" y="112"/>
                      <a:pt x="65" y="119"/>
                    </a:cubicBezTo>
                    <a:cubicBezTo>
                      <a:pt x="75" y="119"/>
                      <a:pt x="88" y="109"/>
                      <a:pt x="91" y="102"/>
                    </a:cubicBezTo>
                    <a:lnTo>
                      <a:pt x="101" y="93"/>
                    </a:lnTo>
                    <a:lnTo>
                      <a:pt x="101" y="89"/>
                    </a:lnTo>
                    <a:cubicBezTo>
                      <a:pt x="153" y="106"/>
                      <a:pt x="227" y="119"/>
                      <a:pt x="237" y="119"/>
                    </a:cubicBezTo>
                    <a:cubicBezTo>
                      <a:pt x="298" y="125"/>
                      <a:pt x="360" y="135"/>
                      <a:pt x="421" y="144"/>
                    </a:cubicBezTo>
                    <a:lnTo>
                      <a:pt x="425" y="144"/>
                    </a:lnTo>
                    <a:cubicBezTo>
                      <a:pt x="389" y="378"/>
                      <a:pt x="344" y="605"/>
                      <a:pt x="308" y="835"/>
                    </a:cubicBezTo>
                    <a:cubicBezTo>
                      <a:pt x="302" y="858"/>
                      <a:pt x="321" y="874"/>
                      <a:pt x="339" y="874"/>
                    </a:cubicBezTo>
                    <a:cubicBezTo>
                      <a:pt x="351" y="874"/>
                      <a:pt x="363" y="867"/>
                      <a:pt x="366" y="851"/>
                    </a:cubicBezTo>
                    <a:cubicBezTo>
                      <a:pt x="444" y="630"/>
                      <a:pt x="496" y="387"/>
                      <a:pt x="528" y="164"/>
                    </a:cubicBezTo>
                    <a:cubicBezTo>
                      <a:pt x="593" y="170"/>
                      <a:pt x="658" y="183"/>
                      <a:pt x="723" y="187"/>
                    </a:cubicBezTo>
                    <a:cubicBezTo>
                      <a:pt x="724" y="187"/>
                      <a:pt x="725" y="187"/>
                      <a:pt x="726" y="187"/>
                    </a:cubicBezTo>
                    <a:cubicBezTo>
                      <a:pt x="788" y="187"/>
                      <a:pt x="803" y="86"/>
                      <a:pt x="745" y="73"/>
                    </a:cubicBezTo>
                    <a:cubicBezTo>
                      <a:pt x="600" y="51"/>
                      <a:pt x="454" y="41"/>
                      <a:pt x="308" y="25"/>
                    </a:cubicBezTo>
                    <a:cubicBezTo>
                      <a:pt x="253" y="19"/>
                      <a:pt x="185" y="1"/>
                      <a:pt x="1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41" name="Google Shape;2241;p19"/>
              <p:cNvSpPr/>
              <p:nvPr/>
            </p:nvSpPr>
            <p:spPr>
              <a:xfrm>
                <a:off x="7101671" y="2074019"/>
                <a:ext cx="26399" cy="6304"/>
              </a:xfrm>
              <a:custGeom>
                <a:avLst/>
                <a:gdLst/>
                <a:ahLst/>
                <a:cxnLst/>
                <a:rect l="l" t="t" r="r" b="b"/>
                <a:pathLst>
                  <a:path w="402" h="96" extrusionOk="0">
                    <a:moveTo>
                      <a:pt x="344" y="1"/>
                    </a:moveTo>
                    <a:cubicBezTo>
                      <a:pt x="343" y="1"/>
                      <a:pt x="342" y="1"/>
                      <a:pt x="341" y="1"/>
                    </a:cubicBezTo>
                    <a:cubicBezTo>
                      <a:pt x="244" y="11"/>
                      <a:pt x="147" y="11"/>
                      <a:pt x="50" y="11"/>
                    </a:cubicBezTo>
                    <a:cubicBezTo>
                      <a:pt x="1" y="11"/>
                      <a:pt x="1" y="89"/>
                      <a:pt x="50" y="89"/>
                    </a:cubicBezTo>
                    <a:cubicBezTo>
                      <a:pt x="147" y="89"/>
                      <a:pt x="244" y="92"/>
                      <a:pt x="341" y="95"/>
                    </a:cubicBezTo>
                    <a:cubicBezTo>
                      <a:pt x="343" y="95"/>
                      <a:pt x="345" y="95"/>
                      <a:pt x="347" y="95"/>
                    </a:cubicBezTo>
                    <a:cubicBezTo>
                      <a:pt x="402" y="95"/>
                      <a:pt x="401" y="1"/>
                      <a:pt x="3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42" name="Google Shape;2242;p19"/>
              <p:cNvSpPr/>
              <p:nvPr/>
            </p:nvSpPr>
            <p:spPr>
              <a:xfrm>
                <a:off x="7105939" y="2062593"/>
                <a:ext cx="30734" cy="5976"/>
              </a:xfrm>
              <a:custGeom>
                <a:avLst/>
                <a:gdLst/>
                <a:ahLst/>
                <a:cxnLst/>
                <a:rect l="l" t="t" r="r" b="b"/>
                <a:pathLst>
                  <a:path w="468" h="91" extrusionOk="0">
                    <a:moveTo>
                      <a:pt x="49" y="0"/>
                    </a:moveTo>
                    <a:cubicBezTo>
                      <a:pt x="1" y="0"/>
                      <a:pt x="7" y="68"/>
                      <a:pt x="49" y="71"/>
                    </a:cubicBezTo>
                    <a:cubicBezTo>
                      <a:pt x="169" y="81"/>
                      <a:pt x="289" y="88"/>
                      <a:pt x="412" y="91"/>
                    </a:cubicBezTo>
                    <a:cubicBezTo>
                      <a:pt x="467" y="91"/>
                      <a:pt x="467" y="3"/>
                      <a:pt x="412" y="3"/>
                    </a:cubicBezTo>
                    <a:cubicBezTo>
                      <a:pt x="292" y="0"/>
                      <a:pt x="172" y="0"/>
                      <a:pt x="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43" name="Google Shape;2243;p19"/>
              <p:cNvSpPr/>
              <p:nvPr/>
            </p:nvSpPr>
            <p:spPr>
              <a:xfrm>
                <a:off x="7135161" y="2047949"/>
                <a:ext cx="52142" cy="55557"/>
              </a:xfrm>
              <a:custGeom>
                <a:avLst/>
                <a:gdLst/>
                <a:ahLst/>
                <a:cxnLst/>
                <a:rect l="l" t="t" r="r" b="b"/>
                <a:pathLst>
                  <a:path w="794" h="846" extrusionOk="0">
                    <a:moveTo>
                      <a:pt x="208" y="1"/>
                    </a:moveTo>
                    <a:cubicBezTo>
                      <a:pt x="142" y="1"/>
                      <a:pt x="77" y="26"/>
                      <a:pt x="26" y="84"/>
                    </a:cubicBezTo>
                    <a:cubicBezTo>
                      <a:pt x="1" y="111"/>
                      <a:pt x="24" y="146"/>
                      <a:pt x="53" y="146"/>
                    </a:cubicBezTo>
                    <a:cubicBezTo>
                      <a:pt x="62" y="146"/>
                      <a:pt x="72" y="143"/>
                      <a:pt x="81" y="136"/>
                    </a:cubicBezTo>
                    <a:cubicBezTo>
                      <a:pt x="123" y="100"/>
                      <a:pt x="165" y="85"/>
                      <a:pt x="203" y="85"/>
                    </a:cubicBezTo>
                    <a:cubicBezTo>
                      <a:pt x="331" y="85"/>
                      <a:pt x="426" y="249"/>
                      <a:pt x="388" y="388"/>
                    </a:cubicBezTo>
                    <a:cubicBezTo>
                      <a:pt x="346" y="534"/>
                      <a:pt x="213" y="628"/>
                      <a:pt x="81" y="686"/>
                    </a:cubicBezTo>
                    <a:cubicBezTo>
                      <a:pt x="32" y="709"/>
                      <a:pt x="42" y="793"/>
                      <a:pt x="97" y="800"/>
                    </a:cubicBezTo>
                    <a:cubicBezTo>
                      <a:pt x="231" y="826"/>
                      <a:pt x="373" y="846"/>
                      <a:pt x="513" y="846"/>
                    </a:cubicBezTo>
                    <a:cubicBezTo>
                      <a:pt x="583" y="846"/>
                      <a:pt x="652" y="841"/>
                      <a:pt x="719" y="829"/>
                    </a:cubicBezTo>
                    <a:cubicBezTo>
                      <a:pt x="793" y="816"/>
                      <a:pt x="771" y="716"/>
                      <a:pt x="706" y="716"/>
                    </a:cubicBezTo>
                    <a:cubicBezTo>
                      <a:pt x="560" y="712"/>
                      <a:pt x="424" y="716"/>
                      <a:pt x="281" y="703"/>
                    </a:cubicBezTo>
                    <a:cubicBezTo>
                      <a:pt x="437" y="583"/>
                      <a:pt x="554" y="408"/>
                      <a:pt x="486" y="200"/>
                    </a:cubicBezTo>
                    <a:cubicBezTo>
                      <a:pt x="446" y="82"/>
                      <a:pt x="326" y="1"/>
                      <a:pt x="2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44" name="Google Shape;2244;p19"/>
              <p:cNvSpPr/>
              <p:nvPr/>
            </p:nvSpPr>
            <p:spPr>
              <a:xfrm>
                <a:off x="7197414" y="2048737"/>
                <a:ext cx="53258" cy="54703"/>
              </a:xfrm>
              <a:custGeom>
                <a:avLst/>
                <a:gdLst/>
                <a:ahLst/>
                <a:cxnLst/>
                <a:rect l="l" t="t" r="r" b="b"/>
                <a:pathLst>
                  <a:path w="811" h="833" extrusionOk="0">
                    <a:moveTo>
                      <a:pt x="171" y="1"/>
                    </a:moveTo>
                    <a:cubicBezTo>
                      <a:pt x="112" y="1"/>
                      <a:pt x="56" y="26"/>
                      <a:pt x="17" y="78"/>
                    </a:cubicBezTo>
                    <a:cubicBezTo>
                      <a:pt x="0" y="107"/>
                      <a:pt x="24" y="134"/>
                      <a:pt x="51" y="134"/>
                    </a:cubicBezTo>
                    <a:cubicBezTo>
                      <a:pt x="61" y="134"/>
                      <a:pt x="70" y="131"/>
                      <a:pt x="79" y="124"/>
                    </a:cubicBezTo>
                    <a:cubicBezTo>
                      <a:pt x="107" y="100"/>
                      <a:pt x="134" y="90"/>
                      <a:pt x="161" y="90"/>
                    </a:cubicBezTo>
                    <a:cubicBezTo>
                      <a:pt x="191" y="90"/>
                      <a:pt x="220" y="102"/>
                      <a:pt x="250" y="120"/>
                    </a:cubicBezTo>
                    <a:cubicBezTo>
                      <a:pt x="205" y="286"/>
                      <a:pt x="179" y="483"/>
                      <a:pt x="179" y="658"/>
                    </a:cubicBezTo>
                    <a:cubicBezTo>
                      <a:pt x="179" y="691"/>
                      <a:pt x="202" y="707"/>
                      <a:pt x="227" y="707"/>
                    </a:cubicBezTo>
                    <a:cubicBezTo>
                      <a:pt x="252" y="707"/>
                      <a:pt x="278" y="691"/>
                      <a:pt x="283" y="658"/>
                    </a:cubicBezTo>
                    <a:cubicBezTo>
                      <a:pt x="292" y="496"/>
                      <a:pt x="305" y="331"/>
                      <a:pt x="309" y="169"/>
                    </a:cubicBezTo>
                    <a:cubicBezTo>
                      <a:pt x="380" y="231"/>
                      <a:pt x="445" y="312"/>
                      <a:pt x="500" y="344"/>
                    </a:cubicBezTo>
                    <a:cubicBezTo>
                      <a:pt x="500" y="393"/>
                      <a:pt x="503" y="435"/>
                      <a:pt x="500" y="483"/>
                    </a:cubicBezTo>
                    <a:cubicBezTo>
                      <a:pt x="496" y="532"/>
                      <a:pt x="493" y="577"/>
                      <a:pt x="487" y="626"/>
                    </a:cubicBezTo>
                    <a:cubicBezTo>
                      <a:pt x="483" y="642"/>
                      <a:pt x="483" y="691"/>
                      <a:pt x="477" y="716"/>
                    </a:cubicBezTo>
                    <a:cubicBezTo>
                      <a:pt x="464" y="720"/>
                      <a:pt x="454" y="726"/>
                      <a:pt x="448" y="736"/>
                    </a:cubicBezTo>
                    <a:cubicBezTo>
                      <a:pt x="448" y="739"/>
                      <a:pt x="445" y="739"/>
                      <a:pt x="445" y="742"/>
                    </a:cubicBezTo>
                    <a:cubicBezTo>
                      <a:pt x="435" y="762"/>
                      <a:pt x="435" y="781"/>
                      <a:pt x="445" y="797"/>
                    </a:cubicBezTo>
                    <a:cubicBezTo>
                      <a:pt x="445" y="801"/>
                      <a:pt x="448" y="801"/>
                      <a:pt x="448" y="804"/>
                    </a:cubicBezTo>
                    <a:cubicBezTo>
                      <a:pt x="459" y="821"/>
                      <a:pt x="477" y="833"/>
                      <a:pt x="496" y="833"/>
                    </a:cubicBezTo>
                    <a:cubicBezTo>
                      <a:pt x="506" y="833"/>
                      <a:pt x="516" y="830"/>
                      <a:pt x="526" y="823"/>
                    </a:cubicBezTo>
                    <a:cubicBezTo>
                      <a:pt x="594" y="785"/>
                      <a:pt x="584" y="671"/>
                      <a:pt x="594" y="600"/>
                    </a:cubicBezTo>
                    <a:cubicBezTo>
                      <a:pt x="597" y="522"/>
                      <a:pt x="597" y="444"/>
                      <a:pt x="590" y="367"/>
                    </a:cubicBezTo>
                    <a:lnTo>
                      <a:pt x="590" y="367"/>
                    </a:lnTo>
                    <a:cubicBezTo>
                      <a:pt x="600" y="368"/>
                      <a:pt x="610" y="369"/>
                      <a:pt x="620" y="369"/>
                    </a:cubicBezTo>
                    <a:cubicBezTo>
                      <a:pt x="685" y="369"/>
                      <a:pt x="749" y="341"/>
                      <a:pt x="788" y="279"/>
                    </a:cubicBezTo>
                    <a:cubicBezTo>
                      <a:pt x="811" y="236"/>
                      <a:pt x="770" y="198"/>
                      <a:pt x="731" y="198"/>
                    </a:cubicBezTo>
                    <a:cubicBezTo>
                      <a:pt x="714" y="198"/>
                      <a:pt x="698" y="204"/>
                      <a:pt x="688" y="221"/>
                    </a:cubicBezTo>
                    <a:cubicBezTo>
                      <a:pt x="667" y="252"/>
                      <a:pt x="641" y="266"/>
                      <a:pt x="613" y="266"/>
                    </a:cubicBezTo>
                    <a:cubicBezTo>
                      <a:pt x="597" y="266"/>
                      <a:pt x="581" y="261"/>
                      <a:pt x="564" y="253"/>
                    </a:cubicBezTo>
                    <a:cubicBezTo>
                      <a:pt x="564" y="250"/>
                      <a:pt x="564" y="247"/>
                      <a:pt x="561" y="247"/>
                    </a:cubicBezTo>
                    <a:cubicBezTo>
                      <a:pt x="559" y="228"/>
                      <a:pt x="543" y="221"/>
                      <a:pt x="528" y="221"/>
                    </a:cubicBezTo>
                    <a:cubicBezTo>
                      <a:pt x="523" y="221"/>
                      <a:pt x="517" y="222"/>
                      <a:pt x="513" y="224"/>
                    </a:cubicBezTo>
                    <a:cubicBezTo>
                      <a:pt x="422" y="166"/>
                      <a:pt x="331" y="52"/>
                      <a:pt x="276" y="26"/>
                    </a:cubicBezTo>
                    <a:cubicBezTo>
                      <a:pt x="242" y="10"/>
                      <a:pt x="206" y="1"/>
                      <a:pt x="1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45" name="Google Shape;2245;p19"/>
              <p:cNvSpPr/>
              <p:nvPr/>
            </p:nvSpPr>
            <p:spPr>
              <a:xfrm>
                <a:off x="7259668" y="2000471"/>
                <a:ext cx="94827" cy="137316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2091" extrusionOk="0">
                    <a:moveTo>
                      <a:pt x="803" y="0"/>
                    </a:moveTo>
                    <a:cubicBezTo>
                      <a:pt x="666" y="0"/>
                      <a:pt x="526" y="13"/>
                      <a:pt x="408" y="13"/>
                    </a:cubicBezTo>
                    <a:cubicBezTo>
                      <a:pt x="401" y="13"/>
                      <a:pt x="394" y="13"/>
                      <a:pt x="387" y="13"/>
                    </a:cubicBezTo>
                    <a:cubicBezTo>
                      <a:pt x="349" y="13"/>
                      <a:pt x="323" y="46"/>
                      <a:pt x="323" y="78"/>
                    </a:cubicBezTo>
                    <a:cubicBezTo>
                      <a:pt x="326" y="395"/>
                      <a:pt x="410" y="703"/>
                      <a:pt x="410" y="1021"/>
                    </a:cubicBezTo>
                    <a:cubicBezTo>
                      <a:pt x="410" y="1302"/>
                      <a:pt x="371" y="1578"/>
                      <a:pt x="294" y="1843"/>
                    </a:cubicBezTo>
                    <a:cubicBezTo>
                      <a:pt x="183" y="1562"/>
                      <a:pt x="122" y="1273"/>
                      <a:pt x="89" y="969"/>
                    </a:cubicBezTo>
                    <a:cubicBezTo>
                      <a:pt x="88" y="941"/>
                      <a:pt x="65" y="927"/>
                      <a:pt x="43" y="927"/>
                    </a:cubicBezTo>
                    <a:cubicBezTo>
                      <a:pt x="21" y="927"/>
                      <a:pt x="0" y="941"/>
                      <a:pt x="2" y="969"/>
                    </a:cubicBezTo>
                    <a:cubicBezTo>
                      <a:pt x="25" y="1341"/>
                      <a:pt x="112" y="1694"/>
                      <a:pt x="245" y="2048"/>
                    </a:cubicBezTo>
                    <a:cubicBezTo>
                      <a:pt x="255" y="2076"/>
                      <a:pt x="280" y="2090"/>
                      <a:pt x="305" y="2090"/>
                    </a:cubicBezTo>
                    <a:cubicBezTo>
                      <a:pt x="329" y="2090"/>
                      <a:pt x="354" y="2076"/>
                      <a:pt x="365" y="2048"/>
                    </a:cubicBezTo>
                    <a:cubicBezTo>
                      <a:pt x="459" y="1782"/>
                      <a:pt x="517" y="1513"/>
                      <a:pt x="537" y="1238"/>
                    </a:cubicBezTo>
                    <a:cubicBezTo>
                      <a:pt x="815" y="1247"/>
                      <a:pt x="1094" y="1254"/>
                      <a:pt x="1376" y="1254"/>
                    </a:cubicBezTo>
                    <a:cubicBezTo>
                      <a:pt x="1444" y="1247"/>
                      <a:pt x="1444" y="1134"/>
                      <a:pt x="1369" y="1134"/>
                    </a:cubicBezTo>
                    <a:cubicBezTo>
                      <a:pt x="1094" y="1134"/>
                      <a:pt x="815" y="1140"/>
                      <a:pt x="537" y="1150"/>
                    </a:cubicBezTo>
                    <a:cubicBezTo>
                      <a:pt x="540" y="1047"/>
                      <a:pt x="540" y="946"/>
                      <a:pt x="533" y="839"/>
                    </a:cubicBezTo>
                    <a:cubicBezTo>
                      <a:pt x="524" y="713"/>
                      <a:pt x="397" y="298"/>
                      <a:pt x="452" y="208"/>
                    </a:cubicBezTo>
                    <a:cubicBezTo>
                      <a:pt x="486" y="151"/>
                      <a:pt x="537" y="140"/>
                      <a:pt x="594" y="140"/>
                    </a:cubicBezTo>
                    <a:cubicBezTo>
                      <a:pt x="637" y="140"/>
                      <a:pt x="682" y="146"/>
                      <a:pt x="728" y="146"/>
                    </a:cubicBezTo>
                    <a:cubicBezTo>
                      <a:pt x="752" y="146"/>
                      <a:pt x="855" y="148"/>
                      <a:pt x="939" y="148"/>
                    </a:cubicBezTo>
                    <a:cubicBezTo>
                      <a:pt x="1002" y="148"/>
                      <a:pt x="1055" y="147"/>
                      <a:pt x="1055" y="143"/>
                    </a:cubicBezTo>
                    <a:cubicBezTo>
                      <a:pt x="1058" y="184"/>
                      <a:pt x="1091" y="205"/>
                      <a:pt x="1123" y="205"/>
                    </a:cubicBezTo>
                    <a:cubicBezTo>
                      <a:pt x="1154" y="205"/>
                      <a:pt x="1184" y="184"/>
                      <a:pt x="1184" y="143"/>
                    </a:cubicBezTo>
                    <a:lnTo>
                      <a:pt x="1184" y="110"/>
                    </a:lnTo>
                    <a:cubicBezTo>
                      <a:pt x="1184" y="91"/>
                      <a:pt x="1171" y="62"/>
                      <a:pt x="1152" y="55"/>
                    </a:cubicBezTo>
                    <a:cubicBezTo>
                      <a:pt x="1052" y="11"/>
                      <a:pt x="929" y="0"/>
                      <a:pt x="8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46" name="Google Shape;2246;p19"/>
              <p:cNvSpPr/>
              <p:nvPr/>
            </p:nvSpPr>
            <p:spPr>
              <a:xfrm>
                <a:off x="7299134" y="2024177"/>
                <a:ext cx="48333" cy="34739"/>
              </a:xfrm>
              <a:custGeom>
                <a:avLst/>
                <a:gdLst/>
                <a:ahLst/>
                <a:cxnLst/>
                <a:rect l="l" t="t" r="r" b="b"/>
                <a:pathLst>
                  <a:path w="736" h="529" extrusionOk="0">
                    <a:moveTo>
                      <a:pt x="332" y="107"/>
                    </a:moveTo>
                    <a:cubicBezTo>
                      <a:pt x="385" y="107"/>
                      <a:pt x="434" y="133"/>
                      <a:pt x="441" y="193"/>
                    </a:cubicBezTo>
                    <a:cubicBezTo>
                      <a:pt x="452" y="300"/>
                      <a:pt x="348" y="317"/>
                      <a:pt x="256" y="317"/>
                    </a:cubicBezTo>
                    <a:cubicBezTo>
                      <a:pt x="245" y="317"/>
                      <a:pt x="234" y="317"/>
                      <a:pt x="224" y="316"/>
                    </a:cubicBezTo>
                    <a:cubicBezTo>
                      <a:pt x="214" y="307"/>
                      <a:pt x="201" y="297"/>
                      <a:pt x="198" y="284"/>
                    </a:cubicBezTo>
                    <a:cubicBezTo>
                      <a:pt x="139" y="180"/>
                      <a:pt x="242" y="107"/>
                      <a:pt x="332" y="107"/>
                    </a:cubicBezTo>
                    <a:close/>
                    <a:moveTo>
                      <a:pt x="327" y="0"/>
                    </a:moveTo>
                    <a:cubicBezTo>
                      <a:pt x="259" y="0"/>
                      <a:pt x="191" y="21"/>
                      <a:pt x="146" y="60"/>
                    </a:cubicBezTo>
                    <a:cubicBezTo>
                      <a:pt x="0" y="196"/>
                      <a:pt x="85" y="381"/>
                      <a:pt x="240" y="456"/>
                    </a:cubicBezTo>
                    <a:cubicBezTo>
                      <a:pt x="312" y="491"/>
                      <a:pt x="422" y="529"/>
                      <a:pt x="522" y="529"/>
                    </a:cubicBezTo>
                    <a:cubicBezTo>
                      <a:pt x="603" y="529"/>
                      <a:pt x="677" y="504"/>
                      <a:pt x="716" y="433"/>
                    </a:cubicBezTo>
                    <a:cubicBezTo>
                      <a:pt x="736" y="394"/>
                      <a:pt x="700" y="353"/>
                      <a:pt x="664" y="353"/>
                    </a:cubicBezTo>
                    <a:cubicBezTo>
                      <a:pt x="652" y="353"/>
                      <a:pt x="639" y="358"/>
                      <a:pt x="629" y="368"/>
                    </a:cubicBezTo>
                    <a:cubicBezTo>
                      <a:pt x="598" y="399"/>
                      <a:pt x="548" y="413"/>
                      <a:pt x="493" y="413"/>
                    </a:cubicBezTo>
                    <a:cubicBezTo>
                      <a:pt x="451" y="413"/>
                      <a:pt x="405" y="405"/>
                      <a:pt x="363" y="391"/>
                    </a:cubicBezTo>
                    <a:cubicBezTo>
                      <a:pt x="473" y="375"/>
                      <a:pt x="567" y="316"/>
                      <a:pt x="564" y="183"/>
                    </a:cubicBezTo>
                    <a:cubicBezTo>
                      <a:pt x="560" y="59"/>
                      <a:pt x="443" y="0"/>
                      <a:pt x="3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47" name="Google Shape;2247;p19"/>
              <p:cNvSpPr/>
              <p:nvPr/>
            </p:nvSpPr>
            <p:spPr>
              <a:xfrm>
                <a:off x="7288299" y="2102978"/>
                <a:ext cx="56082" cy="68691"/>
              </a:xfrm>
              <a:custGeom>
                <a:avLst/>
                <a:gdLst/>
                <a:ahLst/>
                <a:cxnLst/>
                <a:rect l="l" t="t" r="r" b="b"/>
                <a:pathLst>
                  <a:path w="854" h="1046" extrusionOk="0">
                    <a:moveTo>
                      <a:pt x="456" y="89"/>
                    </a:moveTo>
                    <a:cubicBezTo>
                      <a:pt x="468" y="89"/>
                      <a:pt x="481" y="90"/>
                      <a:pt x="493" y="91"/>
                    </a:cubicBezTo>
                    <a:cubicBezTo>
                      <a:pt x="522" y="150"/>
                      <a:pt x="525" y="208"/>
                      <a:pt x="493" y="270"/>
                    </a:cubicBezTo>
                    <a:cubicBezTo>
                      <a:pt x="468" y="322"/>
                      <a:pt x="412" y="365"/>
                      <a:pt x="359" y="365"/>
                    </a:cubicBezTo>
                    <a:cubicBezTo>
                      <a:pt x="327" y="365"/>
                      <a:pt x="296" y="349"/>
                      <a:pt x="275" y="308"/>
                    </a:cubicBezTo>
                    <a:cubicBezTo>
                      <a:pt x="230" y="218"/>
                      <a:pt x="298" y="121"/>
                      <a:pt x="389" y="98"/>
                    </a:cubicBezTo>
                    <a:cubicBezTo>
                      <a:pt x="411" y="92"/>
                      <a:pt x="434" y="89"/>
                      <a:pt x="456" y="89"/>
                    </a:cubicBezTo>
                    <a:close/>
                    <a:moveTo>
                      <a:pt x="446" y="624"/>
                    </a:moveTo>
                    <a:cubicBezTo>
                      <a:pt x="501" y="766"/>
                      <a:pt x="501" y="930"/>
                      <a:pt x="334" y="930"/>
                    </a:cubicBezTo>
                    <a:cubicBezTo>
                      <a:pt x="237" y="930"/>
                      <a:pt x="146" y="820"/>
                      <a:pt x="175" y="726"/>
                    </a:cubicBezTo>
                    <a:cubicBezTo>
                      <a:pt x="192" y="672"/>
                      <a:pt x="234" y="650"/>
                      <a:pt x="279" y="650"/>
                    </a:cubicBezTo>
                    <a:cubicBezTo>
                      <a:pt x="309" y="650"/>
                      <a:pt x="342" y="661"/>
                      <a:pt x="369" y="678"/>
                    </a:cubicBezTo>
                    <a:cubicBezTo>
                      <a:pt x="378" y="683"/>
                      <a:pt x="386" y="686"/>
                      <a:pt x="395" y="686"/>
                    </a:cubicBezTo>
                    <a:cubicBezTo>
                      <a:pt x="424" y="686"/>
                      <a:pt x="451" y="654"/>
                      <a:pt x="446" y="624"/>
                    </a:cubicBezTo>
                    <a:close/>
                    <a:moveTo>
                      <a:pt x="416" y="0"/>
                    </a:moveTo>
                    <a:cubicBezTo>
                      <a:pt x="359" y="0"/>
                      <a:pt x="303" y="17"/>
                      <a:pt x="253" y="56"/>
                    </a:cubicBezTo>
                    <a:cubicBezTo>
                      <a:pt x="152" y="137"/>
                      <a:pt x="120" y="279"/>
                      <a:pt x="198" y="383"/>
                    </a:cubicBezTo>
                    <a:cubicBezTo>
                      <a:pt x="237" y="441"/>
                      <a:pt x="295" y="467"/>
                      <a:pt x="356" y="474"/>
                    </a:cubicBezTo>
                    <a:cubicBezTo>
                      <a:pt x="387" y="507"/>
                      <a:pt x="416" y="555"/>
                      <a:pt x="438" y="606"/>
                    </a:cubicBezTo>
                    <a:lnTo>
                      <a:pt x="438" y="606"/>
                    </a:lnTo>
                    <a:cubicBezTo>
                      <a:pt x="402" y="555"/>
                      <a:pt x="346" y="532"/>
                      <a:pt x="289" y="532"/>
                    </a:cubicBezTo>
                    <a:cubicBezTo>
                      <a:pt x="219" y="532"/>
                      <a:pt x="147" y="565"/>
                      <a:pt x="104" y="623"/>
                    </a:cubicBezTo>
                    <a:cubicBezTo>
                      <a:pt x="0" y="755"/>
                      <a:pt x="84" y="950"/>
                      <a:pt x="227" y="1018"/>
                    </a:cubicBezTo>
                    <a:cubicBezTo>
                      <a:pt x="264" y="1037"/>
                      <a:pt x="301" y="1045"/>
                      <a:pt x="337" y="1045"/>
                    </a:cubicBezTo>
                    <a:cubicBezTo>
                      <a:pt x="450" y="1045"/>
                      <a:pt x="550" y="960"/>
                      <a:pt x="577" y="840"/>
                    </a:cubicBezTo>
                    <a:cubicBezTo>
                      <a:pt x="606" y="710"/>
                      <a:pt x="554" y="555"/>
                      <a:pt x="457" y="457"/>
                    </a:cubicBezTo>
                    <a:cubicBezTo>
                      <a:pt x="473" y="448"/>
                      <a:pt x="493" y="441"/>
                      <a:pt x="509" y="428"/>
                    </a:cubicBezTo>
                    <a:cubicBezTo>
                      <a:pt x="599" y="360"/>
                      <a:pt x="635" y="247"/>
                      <a:pt x="619" y="140"/>
                    </a:cubicBezTo>
                    <a:lnTo>
                      <a:pt x="619" y="140"/>
                    </a:lnTo>
                    <a:cubicBezTo>
                      <a:pt x="636" y="143"/>
                      <a:pt x="652" y="144"/>
                      <a:pt x="669" y="144"/>
                    </a:cubicBezTo>
                    <a:cubicBezTo>
                      <a:pt x="711" y="144"/>
                      <a:pt x="753" y="135"/>
                      <a:pt x="800" y="124"/>
                    </a:cubicBezTo>
                    <a:cubicBezTo>
                      <a:pt x="853" y="106"/>
                      <a:pt x="834" y="24"/>
                      <a:pt x="784" y="24"/>
                    </a:cubicBezTo>
                    <a:cubicBezTo>
                      <a:pt x="779" y="24"/>
                      <a:pt x="773" y="25"/>
                      <a:pt x="768" y="27"/>
                    </a:cubicBezTo>
                    <a:cubicBezTo>
                      <a:pt x="732" y="36"/>
                      <a:pt x="698" y="41"/>
                      <a:pt x="664" y="41"/>
                    </a:cubicBezTo>
                    <a:cubicBezTo>
                      <a:pt x="629" y="41"/>
                      <a:pt x="595" y="36"/>
                      <a:pt x="557" y="27"/>
                    </a:cubicBezTo>
                    <a:lnTo>
                      <a:pt x="544" y="27"/>
                    </a:lnTo>
                    <a:cubicBezTo>
                      <a:pt x="502" y="10"/>
                      <a:pt x="459" y="0"/>
                      <a:pt x="4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248" name="Google Shape;2248;p19"/>
            <p:cNvGrpSpPr/>
            <p:nvPr/>
          </p:nvGrpSpPr>
          <p:grpSpPr>
            <a:xfrm rot="-1433375">
              <a:off x="8575408" y="1796091"/>
              <a:ext cx="1581361" cy="467963"/>
              <a:chOff x="5813594" y="2813041"/>
              <a:chExt cx="591605" cy="175073"/>
            </a:xfrm>
          </p:grpSpPr>
          <p:sp>
            <p:nvSpPr>
              <p:cNvPr id="2249" name="Google Shape;2249;p19"/>
              <p:cNvSpPr/>
              <p:nvPr/>
            </p:nvSpPr>
            <p:spPr>
              <a:xfrm>
                <a:off x="5813594" y="2829983"/>
                <a:ext cx="54112" cy="116367"/>
              </a:xfrm>
              <a:custGeom>
                <a:avLst/>
                <a:gdLst/>
                <a:ahLst/>
                <a:cxnLst/>
                <a:rect l="l" t="t" r="r" b="b"/>
                <a:pathLst>
                  <a:path w="824" h="1772" extrusionOk="0">
                    <a:moveTo>
                      <a:pt x="221" y="100"/>
                    </a:moveTo>
                    <a:cubicBezTo>
                      <a:pt x="467" y="100"/>
                      <a:pt x="684" y="268"/>
                      <a:pt x="697" y="534"/>
                    </a:cubicBezTo>
                    <a:cubicBezTo>
                      <a:pt x="707" y="793"/>
                      <a:pt x="438" y="825"/>
                      <a:pt x="214" y="825"/>
                    </a:cubicBezTo>
                    <a:cubicBezTo>
                      <a:pt x="208" y="586"/>
                      <a:pt x="208" y="343"/>
                      <a:pt x="221" y="100"/>
                    </a:cubicBezTo>
                    <a:close/>
                    <a:moveTo>
                      <a:pt x="163" y="0"/>
                    </a:moveTo>
                    <a:cubicBezTo>
                      <a:pt x="141" y="0"/>
                      <a:pt x="120" y="9"/>
                      <a:pt x="110" y="28"/>
                    </a:cubicBezTo>
                    <a:cubicBezTo>
                      <a:pt x="78" y="41"/>
                      <a:pt x="81" y="77"/>
                      <a:pt x="104" y="93"/>
                    </a:cubicBezTo>
                    <a:cubicBezTo>
                      <a:pt x="91" y="336"/>
                      <a:pt x="91" y="579"/>
                      <a:pt x="107" y="822"/>
                    </a:cubicBezTo>
                    <a:lnTo>
                      <a:pt x="81" y="822"/>
                    </a:lnTo>
                    <a:cubicBezTo>
                      <a:pt x="80" y="822"/>
                      <a:pt x="79" y="822"/>
                      <a:pt x="78" y="822"/>
                    </a:cubicBezTo>
                    <a:cubicBezTo>
                      <a:pt x="0" y="822"/>
                      <a:pt x="1" y="948"/>
                      <a:pt x="81" y="952"/>
                    </a:cubicBezTo>
                    <a:lnTo>
                      <a:pt x="114" y="952"/>
                    </a:lnTo>
                    <a:cubicBezTo>
                      <a:pt x="133" y="1217"/>
                      <a:pt x="166" y="1483"/>
                      <a:pt x="224" y="1745"/>
                    </a:cubicBezTo>
                    <a:cubicBezTo>
                      <a:pt x="228" y="1763"/>
                      <a:pt x="244" y="1771"/>
                      <a:pt x="260" y="1771"/>
                    </a:cubicBezTo>
                    <a:cubicBezTo>
                      <a:pt x="279" y="1771"/>
                      <a:pt x="297" y="1759"/>
                      <a:pt x="292" y="1736"/>
                    </a:cubicBezTo>
                    <a:cubicBezTo>
                      <a:pt x="260" y="1473"/>
                      <a:pt x="240" y="1214"/>
                      <a:pt x="227" y="952"/>
                    </a:cubicBezTo>
                    <a:cubicBezTo>
                      <a:pt x="379" y="952"/>
                      <a:pt x="548" y="939"/>
                      <a:pt x="671" y="874"/>
                    </a:cubicBezTo>
                    <a:cubicBezTo>
                      <a:pt x="791" y="803"/>
                      <a:pt x="823" y="641"/>
                      <a:pt x="810" y="501"/>
                    </a:cubicBezTo>
                    <a:cubicBezTo>
                      <a:pt x="780" y="210"/>
                      <a:pt x="533" y="9"/>
                      <a:pt x="260" y="9"/>
                    </a:cubicBezTo>
                    <a:cubicBezTo>
                      <a:pt x="241" y="9"/>
                      <a:pt x="223" y="10"/>
                      <a:pt x="204" y="12"/>
                    </a:cubicBezTo>
                    <a:cubicBezTo>
                      <a:pt x="193" y="4"/>
                      <a:pt x="178" y="0"/>
                      <a:pt x="1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0" name="Google Shape;2250;p19"/>
              <p:cNvSpPr/>
              <p:nvPr/>
            </p:nvSpPr>
            <p:spPr>
              <a:xfrm>
                <a:off x="5863567" y="2897949"/>
                <a:ext cx="41963" cy="788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120" extrusionOk="0">
                    <a:moveTo>
                      <a:pt x="577" y="1"/>
                    </a:moveTo>
                    <a:cubicBezTo>
                      <a:pt x="576" y="1"/>
                      <a:pt x="575" y="1"/>
                      <a:pt x="574" y="1"/>
                    </a:cubicBezTo>
                    <a:cubicBezTo>
                      <a:pt x="402" y="11"/>
                      <a:pt x="227" y="17"/>
                      <a:pt x="59" y="33"/>
                    </a:cubicBezTo>
                    <a:cubicBezTo>
                      <a:pt x="7" y="36"/>
                      <a:pt x="1" y="117"/>
                      <a:pt x="59" y="117"/>
                    </a:cubicBezTo>
                    <a:cubicBezTo>
                      <a:pt x="98" y="119"/>
                      <a:pt x="138" y="120"/>
                      <a:pt x="177" y="120"/>
                    </a:cubicBezTo>
                    <a:cubicBezTo>
                      <a:pt x="309" y="120"/>
                      <a:pt x="442" y="113"/>
                      <a:pt x="574" y="108"/>
                    </a:cubicBezTo>
                    <a:cubicBezTo>
                      <a:pt x="638" y="101"/>
                      <a:pt x="639" y="1"/>
                      <a:pt x="5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1" name="Google Shape;2251;p19"/>
              <p:cNvSpPr/>
              <p:nvPr/>
            </p:nvSpPr>
            <p:spPr>
              <a:xfrm>
                <a:off x="5863567" y="2884356"/>
                <a:ext cx="43277" cy="7224"/>
              </a:xfrm>
              <a:custGeom>
                <a:avLst/>
                <a:gdLst/>
                <a:ahLst/>
                <a:cxnLst/>
                <a:rect l="l" t="t" r="r" b="b"/>
                <a:pathLst>
                  <a:path w="659" h="110" extrusionOk="0">
                    <a:moveTo>
                      <a:pt x="593" y="1"/>
                    </a:moveTo>
                    <a:cubicBezTo>
                      <a:pt x="452" y="6"/>
                      <a:pt x="313" y="17"/>
                      <a:pt x="174" y="17"/>
                    </a:cubicBezTo>
                    <a:cubicBezTo>
                      <a:pt x="135" y="17"/>
                      <a:pt x="95" y="16"/>
                      <a:pt x="56" y="13"/>
                    </a:cubicBezTo>
                    <a:cubicBezTo>
                      <a:pt x="1" y="13"/>
                      <a:pt x="1" y="94"/>
                      <a:pt x="56" y="98"/>
                    </a:cubicBezTo>
                    <a:cubicBezTo>
                      <a:pt x="150" y="104"/>
                      <a:pt x="248" y="109"/>
                      <a:pt x="345" y="109"/>
                    </a:cubicBezTo>
                    <a:cubicBezTo>
                      <a:pt x="433" y="109"/>
                      <a:pt x="521" y="105"/>
                      <a:pt x="606" y="94"/>
                    </a:cubicBezTo>
                    <a:cubicBezTo>
                      <a:pt x="658" y="88"/>
                      <a:pt x="645" y="1"/>
                      <a:pt x="5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2" name="Google Shape;2252;p19"/>
              <p:cNvSpPr/>
              <p:nvPr/>
            </p:nvSpPr>
            <p:spPr>
              <a:xfrm>
                <a:off x="5923653" y="2878118"/>
                <a:ext cx="51682" cy="43145"/>
              </a:xfrm>
              <a:custGeom>
                <a:avLst/>
                <a:gdLst/>
                <a:ahLst/>
                <a:cxnLst/>
                <a:rect l="l" t="t" r="r" b="b"/>
                <a:pathLst>
                  <a:path w="787" h="657" extrusionOk="0">
                    <a:moveTo>
                      <a:pt x="62" y="1"/>
                    </a:moveTo>
                    <a:cubicBezTo>
                      <a:pt x="45" y="1"/>
                      <a:pt x="27" y="13"/>
                      <a:pt x="25" y="37"/>
                    </a:cubicBezTo>
                    <a:cubicBezTo>
                      <a:pt x="9" y="215"/>
                      <a:pt x="19" y="387"/>
                      <a:pt x="2" y="565"/>
                    </a:cubicBezTo>
                    <a:cubicBezTo>
                      <a:pt x="1" y="600"/>
                      <a:pt x="33" y="620"/>
                      <a:pt x="63" y="620"/>
                    </a:cubicBezTo>
                    <a:cubicBezTo>
                      <a:pt x="86" y="620"/>
                      <a:pt x="108" y="608"/>
                      <a:pt x="113" y="581"/>
                    </a:cubicBezTo>
                    <a:cubicBezTo>
                      <a:pt x="132" y="458"/>
                      <a:pt x="161" y="338"/>
                      <a:pt x="229" y="235"/>
                    </a:cubicBezTo>
                    <a:cubicBezTo>
                      <a:pt x="254" y="192"/>
                      <a:pt x="270" y="172"/>
                      <a:pt x="284" y="172"/>
                    </a:cubicBezTo>
                    <a:cubicBezTo>
                      <a:pt x="300" y="172"/>
                      <a:pt x="313" y="197"/>
                      <a:pt x="330" y="241"/>
                    </a:cubicBezTo>
                    <a:cubicBezTo>
                      <a:pt x="359" y="313"/>
                      <a:pt x="349" y="403"/>
                      <a:pt x="356" y="478"/>
                    </a:cubicBezTo>
                    <a:cubicBezTo>
                      <a:pt x="356" y="519"/>
                      <a:pt x="386" y="540"/>
                      <a:pt x="417" y="540"/>
                    </a:cubicBezTo>
                    <a:cubicBezTo>
                      <a:pt x="449" y="540"/>
                      <a:pt x="482" y="519"/>
                      <a:pt x="485" y="478"/>
                    </a:cubicBezTo>
                    <a:cubicBezTo>
                      <a:pt x="485" y="413"/>
                      <a:pt x="495" y="345"/>
                      <a:pt x="524" y="283"/>
                    </a:cubicBezTo>
                    <a:cubicBezTo>
                      <a:pt x="539" y="250"/>
                      <a:pt x="586" y="168"/>
                      <a:pt x="623" y="168"/>
                    </a:cubicBezTo>
                    <a:cubicBezTo>
                      <a:pt x="633" y="168"/>
                      <a:pt x="643" y="174"/>
                      <a:pt x="650" y="189"/>
                    </a:cubicBezTo>
                    <a:cubicBezTo>
                      <a:pt x="670" y="225"/>
                      <a:pt x="637" y="335"/>
                      <a:pt x="637" y="377"/>
                    </a:cubicBezTo>
                    <a:cubicBezTo>
                      <a:pt x="634" y="449"/>
                      <a:pt x="624" y="523"/>
                      <a:pt x="624" y="594"/>
                    </a:cubicBezTo>
                    <a:cubicBezTo>
                      <a:pt x="624" y="633"/>
                      <a:pt x="661" y="657"/>
                      <a:pt x="694" y="657"/>
                    </a:cubicBezTo>
                    <a:cubicBezTo>
                      <a:pt x="720" y="657"/>
                      <a:pt x="743" y="643"/>
                      <a:pt x="748" y="611"/>
                    </a:cubicBezTo>
                    <a:cubicBezTo>
                      <a:pt x="767" y="481"/>
                      <a:pt x="786" y="322"/>
                      <a:pt x="780" y="183"/>
                    </a:cubicBezTo>
                    <a:cubicBezTo>
                      <a:pt x="777" y="105"/>
                      <a:pt x="744" y="21"/>
                      <a:pt x="663" y="8"/>
                    </a:cubicBezTo>
                    <a:cubicBezTo>
                      <a:pt x="655" y="7"/>
                      <a:pt x="647" y="6"/>
                      <a:pt x="639" y="6"/>
                    </a:cubicBezTo>
                    <a:cubicBezTo>
                      <a:pt x="552" y="6"/>
                      <a:pt x="491" y="71"/>
                      <a:pt x="443" y="157"/>
                    </a:cubicBezTo>
                    <a:cubicBezTo>
                      <a:pt x="418" y="82"/>
                      <a:pt x="376" y="19"/>
                      <a:pt x="304" y="19"/>
                    </a:cubicBezTo>
                    <a:cubicBezTo>
                      <a:pt x="291" y="19"/>
                      <a:pt x="279" y="21"/>
                      <a:pt x="265" y="24"/>
                    </a:cubicBezTo>
                    <a:cubicBezTo>
                      <a:pt x="197" y="40"/>
                      <a:pt x="142" y="102"/>
                      <a:pt x="103" y="173"/>
                    </a:cubicBezTo>
                    <a:cubicBezTo>
                      <a:pt x="103" y="128"/>
                      <a:pt x="100" y="86"/>
                      <a:pt x="100" y="37"/>
                    </a:cubicBezTo>
                    <a:cubicBezTo>
                      <a:pt x="98" y="13"/>
                      <a:pt x="80" y="1"/>
                      <a:pt x="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3" name="Google Shape;2253;p19"/>
              <p:cNvSpPr/>
              <p:nvPr/>
            </p:nvSpPr>
            <p:spPr>
              <a:xfrm>
                <a:off x="5985250" y="2900510"/>
                <a:ext cx="8997" cy="8997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37" extrusionOk="0">
                    <a:moveTo>
                      <a:pt x="64" y="0"/>
                    </a:moveTo>
                    <a:cubicBezTo>
                      <a:pt x="41" y="0"/>
                      <a:pt x="19" y="13"/>
                      <a:pt x="10" y="43"/>
                    </a:cubicBezTo>
                    <a:cubicBezTo>
                      <a:pt x="1" y="75"/>
                      <a:pt x="7" y="95"/>
                      <a:pt x="27" y="121"/>
                    </a:cubicBezTo>
                    <a:cubicBezTo>
                      <a:pt x="36" y="130"/>
                      <a:pt x="52" y="136"/>
                      <a:pt x="67" y="136"/>
                    </a:cubicBezTo>
                    <a:cubicBezTo>
                      <a:pt x="78" y="136"/>
                      <a:pt x="89" y="134"/>
                      <a:pt x="98" y="127"/>
                    </a:cubicBezTo>
                    <a:cubicBezTo>
                      <a:pt x="121" y="108"/>
                      <a:pt x="137" y="91"/>
                      <a:pt x="134" y="59"/>
                    </a:cubicBezTo>
                    <a:cubicBezTo>
                      <a:pt x="126" y="22"/>
                      <a:pt x="94" y="0"/>
                      <a:pt x="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4" name="Google Shape;2254;p19"/>
              <p:cNvSpPr/>
              <p:nvPr/>
            </p:nvSpPr>
            <p:spPr>
              <a:xfrm>
                <a:off x="5992933" y="2835631"/>
                <a:ext cx="67049" cy="93120"/>
              </a:xfrm>
              <a:custGeom>
                <a:avLst/>
                <a:gdLst/>
                <a:ahLst/>
                <a:cxnLst/>
                <a:rect l="l" t="t" r="r" b="b"/>
                <a:pathLst>
                  <a:path w="1021" h="1418" extrusionOk="0">
                    <a:moveTo>
                      <a:pt x="952" y="1"/>
                    </a:moveTo>
                    <a:cubicBezTo>
                      <a:pt x="929" y="1"/>
                      <a:pt x="905" y="14"/>
                      <a:pt x="894" y="43"/>
                    </a:cubicBezTo>
                    <a:cubicBezTo>
                      <a:pt x="778" y="419"/>
                      <a:pt x="719" y="824"/>
                      <a:pt x="694" y="1222"/>
                    </a:cubicBezTo>
                    <a:cubicBezTo>
                      <a:pt x="431" y="940"/>
                      <a:pt x="379" y="516"/>
                      <a:pt x="94" y="250"/>
                    </a:cubicBezTo>
                    <a:cubicBezTo>
                      <a:pt x="85" y="241"/>
                      <a:pt x="74" y="238"/>
                      <a:pt x="64" y="238"/>
                    </a:cubicBezTo>
                    <a:cubicBezTo>
                      <a:pt x="30" y="238"/>
                      <a:pt x="0" y="282"/>
                      <a:pt x="33" y="312"/>
                    </a:cubicBezTo>
                    <a:cubicBezTo>
                      <a:pt x="347" y="616"/>
                      <a:pt x="370" y="1102"/>
                      <a:pt x="703" y="1400"/>
                    </a:cubicBezTo>
                    <a:cubicBezTo>
                      <a:pt x="717" y="1412"/>
                      <a:pt x="733" y="1417"/>
                      <a:pt x="747" y="1417"/>
                    </a:cubicBezTo>
                    <a:cubicBezTo>
                      <a:pt x="778" y="1417"/>
                      <a:pt x="806" y="1394"/>
                      <a:pt x="810" y="1355"/>
                    </a:cubicBezTo>
                    <a:cubicBezTo>
                      <a:pt x="843" y="917"/>
                      <a:pt x="930" y="506"/>
                      <a:pt x="1011" y="75"/>
                    </a:cubicBezTo>
                    <a:cubicBezTo>
                      <a:pt x="1021" y="29"/>
                      <a:pt x="987" y="1"/>
                      <a:pt x="9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5" name="Google Shape;2255;p19"/>
              <p:cNvSpPr/>
              <p:nvPr/>
            </p:nvSpPr>
            <p:spPr>
              <a:xfrm>
                <a:off x="6095178" y="2849158"/>
                <a:ext cx="53258" cy="63569"/>
              </a:xfrm>
              <a:custGeom>
                <a:avLst/>
                <a:gdLst/>
                <a:ahLst/>
                <a:cxnLst/>
                <a:rect l="l" t="t" r="r" b="b"/>
                <a:pathLst>
                  <a:path w="811" h="968" extrusionOk="0">
                    <a:moveTo>
                      <a:pt x="389" y="0"/>
                    </a:moveTo>
                    <a:cubicBezTo>
                      <a:pt x="377" y="0"/>
                      <a:pt x="367" y="7"/>
                      <a:pt x="364" y="25"/>
                    </a:cubicBezTo>
                    <a:cubicBezTo>
                      <a:pt x="361" y="44"/>
                      <a:pt x="361" y="60"/>
                      <a:pt x="358" y="80"/>
                    </a:cubicBezTo>
                    <a:cubicBezTo>
                      <a:pt x="248" y="106"/>
                      <a:pt x="144" y="138"/>
                      <a:pt x="40" y="170"/>
                    </a:cubicBezTo>
                    <a:cubicBezTo>
                      <a:pt x="0" y="180"/>
                      <a:pt x="16" y="239"/>
                      <a:pt x="57" y="239"/>
                    </a:cubicBezTo>
                    <a:cubicBezTo>
                      <a:pt x="59" y="239"/>
                      <a:pt x="61" y="239"/>
                      <a:pt x="63" y="238"/>
                    </a:cubicBezTo>
                    <a:cubicBezTo>
                      <a:pt x="154" y="219"/>
                      <a:pt x="251" y="203"/>
                      <a:pt x="345" y="190"/>
                    </a:cubicBezTo>
                    <a:lnTo>
                      <a:pt x="345" y="190"/>
                    </a:lnTo>
                    <a:cubicBezTo>
                      <a:pt x="326" y="430"/>
                      <a:pt x="332" y="676"/>
                      <a:pt x="342" y="909"/>
                    </a:cubicBezTo>
                    <a:cubicBezTo>
                      <a:pt x="343" y="948"/>
                      <a:pt x="375" y="967"/>
                      <a:pt x="405" y="967"/>
                    </a:cubicBezTo>
                    <a:cubicBezTo>
                      <a:pt x="436" y="967"/>
                      <a:pt x="465" y="948"/>
                      <a:pt x="462" y="909"/>
                    </a:cubicBezTo>
                    <a:cubicBezTo>
                      <a:pt x="445" y="666"/>
                      <a:pt x="445" y="420"/>
                      <a:pt x="436" y="174"/>
                    </a:cubicBezTo>
                    <a:cubicBezTo>
                      <a:pt x="543" y="157"/>
                      <a:pt x="653" y="145"/>
                      <a:pt x="760" y="125"/>
                    </a:cubicBezTo>
                    <a:cubicBezTo>
                      <a:pt x="810" y="116"/>
                      <a:pt x="799" y="31"/>
                      <a:pt x="749" y="31"/>
                    </a:cubicBezTo>
                    <a:cubicBezTo>
                      <a:pt x="749" y="31"/>
                      <a:pt x="748" y="31"/>
                      <a:pt x="747" y="31"/>
                    </a:cubicBezTo>
                    <a:cubicBezTo>
                      <a:pt x="646" y="31"/>
                      <a:pt x="543" y="44"/>
                      <a:pt x="442" y="64"/>
                    </a:cubicBezTo>
                    <a:cubicBezTo>
                      <a:pt x="439" y="57"/>
                      <a:pt x="436" y="44"/>
                      <a:pt x="426" y="25"/>
                    </a:cubicBezTo>
                    <a:cubicBezTo>
                      <a:pt x="419" y="10"/>
                      <a:pt x="403" y="0"/>
                      <a:pt x="3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6" name="Google Shape;2256;p19"/>
              <p:cNvSpPr/>
              <p:nvPr/>
            </p:nvSpPr>
            <p:spPr>
              <a:xfrm>
                <a:off x="6137993" y="2885341"/>
                <a:ext cx="33689" cy="8143"/>
              </a:xfrm>
              <a:custGeom>
                <a:avLst/>
                <a:gdLst/>
                <a:ahLst/>
                <a:cxnLst/>
                <a:rect l="l" t="t" r="r" b="b"/>
                <a:pathLst>
                  <a:path w="513" h="124" extrusionOk="0">
                    <a:moveTo>
                      <a:pt x="54" y="1"/>
                    </a:moveTo>
                    <a:cubicBezTo>
                      <a:pt x="15" y="1"/>
                      <a:pt x="0" y="61"/>
                      <a:pt x="43" y="73"/>
                    </a:cubicBezTo>
                    <a:cubicBezTo>
                      <a:pt x="154" y="101"/>
                      <a:pt x="279" y="124"/>
                      <a:pt x="396" y="124"/>
                    </a:cubicBezTo>
                    <a:cubicBezTo>
                      <a:pt x="415" y="124"/>
                      <a:pt x="435" y="123"/>
                      <a:pt x="454" y="122"/>
                    </a:cubicBezTo>
                    <a:cubicBezTo>
                      <a:pt x="513" y="122"/>
                      <a:pt x="513" y="34"/>
                      <a:pt x="454" y="34"/>
                    </a:cubicBezTo>
                    <a:cubicBezTo>
                      <a:pt x="321" y="34"/>
                      <a:pt x="195" y="34"/>
                      <a:pt x="62" y="2"/>
                    </a:cubicBezTo>
                    <a:cubicBezTo>
                      <a:pt x="59" y="1"/>
                      <a:pt x="56" y="1"/>
                      <a:pt x="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7" name="Google Shape;2257;p19"/>
              <p:cNvSpPr/>
              <p:nvPr/>
            </p:nvSpPr>
            <p:spPr>
              <a:xfrm>
                <a:off x="6142130" y="2872799"/>
                <a:ext cx="40190" cy="6961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06" extrusionOk="0">
                    <a:moveTo>
                      <a:pt x="394" y="1"/>
                    </a:moveTo>
                    <a:cubicBezTo>
                      <a:pt x="276" y="1"/>
                      <a:pt x="156" y="13"/>
                      <a:pt x="41" y="31"/>
                    </a:cubicBezTo>
                    <a:cubicBezTo>
                      <a:pt x="0" y="40"/>
                      <a:pt x="9" y="105"/>
                      <a:pt x="45" y="105"/>
                    </a:cubicBezTo>
                    <a:cubicBezTo>
                      <a:pt x="46" y="105"/>
                      <a:pt x="47" y="105"/>
                      <a:pt x="48" y="105"/>
                    </a:cubicBezTo>
                    <a:cubicBezTo>
                      <a:pt x="113" y="101"/>
                      <a:pt x="177" y="100"/>
                      <a:pt x="241" y="100"/>
                    </a:cubicBezTo>
                    <a:cubicBezTo>
                      <a:pt x="341" y="100"/>
                      <a:pt x="441" y="103"/>
                      <a:pt x="544" y="105"/>
                    </a:cubicBezTo>
                    <a:cubicBezTo>
                      <a:pt x="545" y="105"/>
                      <a:pt x="546" y="105"/>
                      <a:pt x="547" y="105"/>
                    </a:cubicBezTo>
                    <a:cubicBezTo>
                      <a:pt x="612" y="105"/>
                      <a:pt x="610" y="14"/>
                      <a:pt x="547" y="8"/>
                    </a:cubicBezTo>
                    <a:cubicBezTo>
                      <a:pt x="497" y="3"/>
                      <a:pt x="446" y="1"/>
                      <a:pt x="3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8" name="Google Shape;2258;p19"/>
              <p:cNvSpPr/>
              <p:nvPr/>
            </p:nvSpPr>
            <p:spPr>
              <a:xfrm>
                <a:off x="6174570" y="2848567"/>
                <a:ext cx="60745" cy="64160"/>
              </a:xfrm>
              <a:custGeom>
                <a:avLst/>
                <a:gdLst/>
                <a:ahLst/>
                <a:cxnLst/>
                <a:rect l="l" t="t" r="r" b="b"/>
                <a:pathLst>
                  <a:path w="925" h="977" extrusionOk="0">
                    <a:moveTo>
                      <a:pt x="412" y="1"/>
                    </a:moveTo>
                    <a:cubicBezTo>
                      <a:pt x="271" y="1"/>
                      <a:pt x="108" y="113"/>
                      <a:pt x="20" y="205"/>
                    </a:cubicBezTo>
                    <a:cubicBezTo>
                      <a:pt x="0" y="228"/>
                      <a:pt x="19" y="255"/>
                      <a:pt x="41" y="255"/>
                    </a:cubicBezTo>
                    <a:cubicBezTo>
                      <a:pt x="47" y="255"/>
                      <a:pt x="53" y="253"/>
                      <a:pt x="59" y="247"/>
                    </a:cubicBezTo>
                    <a:cubicBezTo>
                      <a:pt x="124" y="189"/>
                      <a:pt x="237" y="98"/>
                      <a:pt x="331" y="98"/>
                    </a:cubicBezTo>
                    <a:cubicBezTo>
                      <a:pt x="626" y="98"/>
                      <a:pt x="542" y="319"/>
                      <a:pt x="487" y="455"/>
                    </a:cubicBezTo>
                    <a:cubicBezTo>
                      <a:pt x="425" y="604"/>
                      <a:pt x="344" y="746"/>
                      <a:pt x="254" y="879"/>
                    </a:cubicBezTo>
                    <a:cubicBezTo>
                      <a:pt x="231" y="914"/>
                      <a:pt x="262" y="977"/>
                      <a:pt x="308" y="977"/>
                    </a:cubicBezTo>
                    <a:cubicBezTo>
                      <a:pt x="310" y="977"/>
                      <a:pt x="311" y="976"/>
                      <a:pt x="312" y="976"/>
                    </a:cubicBezTo>
                    <a:cubicBezTo>
                      <a:pt x="450" y="964"/>
                      <a:pt x="586" y="959"/>
                      <a:pt x="723" y="959"/>
                    </a:cubicBezTo>
                    <a:cubicBezTo>
                      <a:pt x="763" y="959"/>
                      <a:pt x="803" y="959"/>
                      <a:pt x="843" y="960"/>
                    </a:cubicBezTo>
                    <a:cubicBezTo>
                      <a:pt x="844" y="960"/>
                      <a:pt x="845" y="960"/>
                      <a:pt x="846" y="960"/>
                    </a:cubicBezTo>
                    <a:cubicBezTo>
                      <a:pt x="924" y="960"/>
                      <a:pt x="923" y="837"/>
                      <a:pt x="837" y="834"/>
                    </a:cubicBezTo>
                    <a:cubicBezTo>
                      <a:pt x="776" y="831"/>
                      <a:pt x="714" y="829"/>
                      <a:pt x="652" y="829"/>
                    </a:cubicBezTo>
                    <a:cubicBezTo>
                      <a:pt x="577" y="829"/>
                      <a:pt x="502" y="832"/>
                      <a:pt x="429" y="837"/>
                    </a:cubicBezTo>
                    <a:cubicBezTo>
                      <a:pt x="558" y="623"/>
                      <a:pt x="736" y="312"/>
                      <a:pt x="600" y="105"/>
                    </a:cubicBezTo>
                    <a:cubicBezTo>
                      <a:pt x="551" y="30"/>
                      <a:pt x="484" y="1"/>
                      <a:pt x="4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9" name="Google Shape;2259;p19"/>
              <p:cNvSpPr/>
              <p:nvPr/>
            </p:nvSpPr>
            <p:spPr>
              <a:xfrm>
                <a:off x="6236430" y="2854412"/>
                <a:ext cx="56870" cy="48924"/>
              </a:xfrm>
              <a:custGeom>
                <a:avLst/>
                <a:gdLst/>
                <a:ahLst/>
                <a:cxnLst/>
                <a:rect l="l" t="t" r="r" b="b"/>
                <a:pathLst>
                  <a:path w="866" h="745" extrusionOk="0">
                    <a:moveTo>
                      <a:pt x="277" y="0"/>
                    </a:moveTo>
                    <a:cubicBezTo>
                      <a:pt x="155" y="0"/>
                      <a:pt x="62" y="104"/>
                      <a:pt x="11" y="207"/>
                    </a:cubicBezTo>
                    <a:cubicBezTo>
                      <a:pt x="0" y="232"/>
                      <a:pt x="20" y="255"/>
                      <a:pt x="42" y="255"/>
                    </a:cubicBezTo>
                    <a:cubicBezTo>
                      <a:pt x="52" y="255"/>
                      <a:pt x="62" y="250"/>
                      <a:pt x="70" y="239"/>
                    </a:cubicBezTo>
                    <a:cubicBezTo>
                      <a:pt x="110" y="181"/>
                      <a:pt x="176" y="93"/>
                      <a:pt x="255" y="93"/>
                    </a:cubicBezTo>
                    <a:cubicBezTo>
                      <a:pt x="259" y="93"/>
                      <a:pt x="263" y="93"/>
                      <a:pt x="267" y="94"/>
                    </a:cubicBezTo>
                    <a:cubicBezTo>
                      <a:pt x="290" y="94"/>
                      <a:pt x="306" y="100"/>
                      <a:pt x="316" y="110"/>
                    </a:cubicBezTo>
                    <a:cubicBezTo>
                      <a:pt x="248" y="269"/>
                      <a:pt x="212" y="479"/>
                      <a:pt x="241" y="644"/>
                    </a:cubicBezTo>
                    <a:cubicBezTo>
                      <a:pt x="244" y="668"/>
                      <a:pt x="260" y="678"/>
                      <a:pt x="278" y="678"/>
                    </a:cubicBezTo>
                    <a:cubicBezTo>
                      <a:pt x="303" y="678"/>
                      <a:pt x="330" y="659"/>
                      <a:pt x="332" y="631"/>
                    </a:cubicBezTo>
                    <a:cubicBezTo>
                      <a:pt x="342" y="550"/>
                      <a:pt x="332" y="469"/>
                      <a:pt x="342" y="388"/>
                    </a:cubicBezTo>
                    <a:cubicBezTo>
                      <a:pt x="348" y="311"/>
                      <a:pt x="361" y="239"/>
                      <a:pt x="374" y="162"/>
                    </a:cubicBezTo>
                    <a:cubicBezTo>
                      <a:pt x="381" y="175"/>
                      <a:pt x="394" y="188"/>
                      <a:pt x="403" y="197"/>
                    </a:cubicBezTo>
                    <a:cubicBezTo>
                      <a:pt x="436" y="230"/>
                      <a:pt x="468" y="259"/>
                      <a:pt x="507" y="275"/>
                    </a:cubicBezTo>
                    <a:cubicBezTo>
                      <a:pt x="497" y="418"/>
                      <a:pt x="491" y="560"/>
                      <a:pt x="494" y="696"/>
                    </a:cubicBezTo>
                    <a:cubicBezTo>
                      <a:pt x="494" y="729"/>
                      <a:pt x="520" y="745"/>
                      <a:pt x="546" y="745"/>
                    </a:cubicBezTo>
                    <a:cubicBezTo>
                      <a:pt x="572" y="745"/>
                      <a:pt x="598" y="729"/>
                      <a:pt x="598" y="696"/>
                    </a:cubicBezTo>
                    <a:cubicBezTo>
                      <a:pt x="601" y="563"/>
                      <a:pt x="598" y="431"/>
                      <a:pt x="585" y="295"/>
                    </a:cubicBezTo>
                    <a:lnTo>
                      <a:pt x="585" y="295"/>
                    </a:lnTo>
                    <a:cubicBezTo>
                      <a:pt x="599" y="297"/>
                      <a:pt x="614" y="298"/>
                      <a:pt x="628" y="298"/>
                    </a:cubicBezTo>
                    <a:cubicBezTo>
                      <a:pt x="708" y="298"/>
                      <a:pt x="788" y="267"/>
                      <a:pt x="834" y="204"/>
                    </a:cubicBezTo>
                    <a:cubicBezTo>
                      <a:pt x="865" y="170"/>
                      <a:pt x="842" y="111"/>
                      <a:pt x="807" y="111"/>
                    </a:cubicBezTo>
                    <a:cubicBezTo>
                      <a:pt x="798" y="111"/>
                      <a:pt x="789" y="115"/>
                      <a:pt x="779" y="123"/>
                    </a:cubicBezTo>
                    <a:cubicBezTo>
                      <a:pt x="726" y="161"/>
                      <a:pt x="673" y="184"/>
                      <a:pt x="620" y="184"/>
                    </a:cubicBezTo>
                    <a:cubicBezTo>
                      <a:pt x="572" y="184"/>
                      <a:pt x="525" y="166"/>
                      <a:pt x="478" y="123"/>
                    </a:cubicBezTo>
                    <a:cubicBezTo>
                      <a:pt x="426" y="74"/>
                      <a:pt x="390" y="16"/>
                      <a:pt x="313" y="3"/>
                    </a:cubicBezTo>
                    <a:cubicBezTo>
                      <a:pt x="300" y="1"/>
                      <a:pt x="289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0" name="Google Shape;2260;p19"/>
              <p:cNvSpPr/>
              <p:nvPr/>
            </p:nvSpPr>
            <p:spPr>
              <a:xfrm>
                <a:off x="6288439" y="2813041"/>
                <a:ext cx="110654" cy="154784"/>
              </a:xfrm>
              <a:custGeom>
                <a:avLst/>
                <a:gdLst/>
                <a:ahLst/>
                <a:cxnLst/>
                <a:rect l="l" t="t" r="r" b="b"/>
                <a:pathLst>
                  <a:path w="1685" h="2357" extrusionOk="0">
                    <a:moveTo>
                      <a:pt x="566" y="1"/>
                    </a:moveTo>
                    <a:cubicBezTo>
                      <a:pt x="540" y="1"/>
                      <a:pt x="509" y="25"/>
                      <a:pt x="505" y="50"/>
                    </a:cubicBezTo>
                    <a:cubicBezTo>
                      <a:pt x="460" y="380"/>
                      <a:pt x="480" y="704"/>
                      <a:pt x="486" y="1031"/>
                    </a:cubicBezTo>
                    <a:cubicBezTo>
                      <a:pt x="486" y="1436"/>
                      <a:pt x="392" y="1773"/>
                      <a:pt x="230" y="2123"/>
                    </a:cubicBezTo>
                    <a:cubicBezTo>
                      <a:pt x="139" y="1822"/>
                      <a:pt x="107" y="1508"/>
                      <a:pt x="110" y="1190"/>
                    </a:cubicBezTo>
                    <a:cubicBezTo>
                      <a:pt x="110" y="1163"/>
                      <a:pt x="90" y="1149"/>
                      <a:pt x="69" y="1149"/>
                    </a:cubicBezTo>
                    <a:cubicBezTo>
                      <a:pt x="49" y="1149"/>
                      <a:pt x="28" y="1163"/>
                      <a:pt x="26" y="1190"/>
                    </a:cubicBezTo>
                    <a:cubicBezTo>
                      <a:pt x="0" y="1572"/>
                      <a:pt x="52" y="1942"/>
                      <a:pt x="156" y="2311"/>
                    </a:cubicBezTo>
                    <a:cubicBezTo>
                      <a:pt x="165" y="2339"/>
                      <a:pt x="194" y="2357"/>
                      <a:pt x="221" y="2357"/>
                    </a:cubicBezTo>
                    <a:cubicBezTo>
                      <a:pt x="241" y="2357"/>
                      <a:pt x="259" y="2348"/>
                      <a:pt x="269" y="2327"/>
                    </a:cubicBezTo>
                    <a:cubicBezTo>
                      <a:pt x="502" y="1880"/>
                      <a:pt x="619" y="1472"/>
                      <a:pt x="616" y="970"/>
                    </a:cubicBezTo>
                    <a:cubicBezTo>
                      <a:pt x="609" y="801"/>
                      <a:pt x="515" y="260"/>
                      <a:pt x="700" y="144"/>
                    </a:cubicBezTo>
                    <a:cubicBezTo>
                      <a:pt x="713" y="135"/>
                      <a:pt x="736" y="131"/>
                      <a:pt x="764" y="131"/>
                    </a:cubicBezTo>
                    <a:cubicBezTo>
                      <a:pt x="859" y="131"/>
                      <a:pt x="1017" y="171"/>
                      <a:pt x="1082" y="176"/>
                    </a:cubicBezTo>
                    <a:cubicBezTo>
                      <a:pt x="1254" y="192"/>
                      <a:pt x="1429" y="205"/>
                      <a:pt x="1597" y="222"/>
                    </a:cubicBezTo>
                    <a:cubicBezTo>
                      <a:pt x="1599" y="222"/>
                      <a:pt x="1601" y="222"/>
                      <a:pt x="1603" y="222"/>
                    </a:cubicBezTo>
                    <a:cubicBezTo>
                      <a:pt x="1684" y="222"/>
                      <a:pt x="1676" y="95"/>
                      <a:pt x="1597" y="89"/>
                    </a:cubicBezTo>
                    <a:cubicBezTo>
                      <a:pt x="1257" y="60"/>
                      <a:pt x="914" y="30"/>
                      <a:pt x="570" y="1"/>
                    </a:cubicBezTo>
                    <a:cubicBezTo>
                      <a:pt x="569" y="1"/>
                      <a:pt x="567" y="1"/>
                      <a:pt x="5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1" name="Google Shape;2261;p19"/>
              <p:cNvSpPr/>
              <p:nvPr/>
            </p:nvSpPr>
            <p:spPr>
              <a:xfrm>
                <a:off x="6335128" y="2885604"/>
                <a:ext cx="70070" cy="12609"/>
              </a:xfrm>
              <a:custGeom>
                <a:avLst/>
                <a:gdLst/>
                <a:ahLst/>
                <a:cxnLst/>
                <a:rect l="l" t="t" r="r" b="b"/>
                <a:pathLst>
                  <a:path w="1067" h="192" extrusionOk="0">
                    <a:moveTo>
                      <a:pt x="982" y="1"/>
                    </a:moveTo>
                    <a:cubicBezTo>
                      <a:pt x="975" y="1"/>
                      <a:pt x="968" y="2"/>
                      <a:pt x="961" y="4"/>
                    </a:cubicBezTo>
                    <a:cubicBezTo>
                      <a:pt x="767" y="51"/>
                      <a:pt x="581" y="68"/>
                      <a:pt x="393" y="68"/>
                    </a:cubicBezTo>
                    <a:cubicBezTo>
                      <a:pt x="283" y="68"/>
                      <a:pt x="171" y="62"/>
                      <a:pt x="57" y="53"/>
                    </a:cubicBezTo>
                    <a:cubicBezTo>
                      <a:pt x="55" y="53"/>
                      <a:pt x="53" y="52"/>
                      <a:pt x="51" y="52"/>
                    </a:cubicBezTo>
                    <a:cubicBezTo>
                      <a:pt x="8" y="52"/>
                      <a:pt x="0" y="121"/>
                      <a:pt x="44" y="134"/>
                    </a:cubicBezTo>
                    <a:cubicBezTo>
                      <a:pt x="184" y="174"/>
                      <a:pt x="331" y="191"/>
                      <a:pt x="478" y="191"/>
                    </a:cubicBezTo>
                    <a:cubicBezTo>
                      <a:pt x="653" y="191"/>
                      <a:pt x="829" y="166"/>
                      <a:pt x="996" y="124"/>
                    </a:cubicBezTo>
                    <a:cubicBezTo>
                      <a:pt x="1067" y="106"/>
                      <a:pt x="1047" y="1"/>
                      <a:pt x="9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2" name="Google Shape;2262;p19"/>
              <p:cNvSpPr/>
              <p:nvPr/>
            </p:nvSpPr>
            <p:spPr>
              <a:xfrm>
                <a:off x="6347343" y="2845350"/>
                <a:ext cx="48858" cy="40978"/>
              </a:xfrm>
              <a:custGeom>
                <a:avLst/>
                <a:gdLst/>
                <a:ahLst/>
                <a:cxnLst/>
                <a:rect l="l" t="t" r="r" b="b"/>
                <a:pathLst>
                  <a:path w="744" h="624" extrusionOk="0">
                    <a:moveTo>
                      <a:pt x="399" y="115"/>
                    </a:moveTo>
                    <a:cubicBezTo>
                      <a:pt x="425" y="115"/>
                      <a:pt x="457" y="118"/>
                      <a:pt x="486" y="125"/>
                    </a:cubicBezTo>
                    <a:cubicBezTo>
                      <a:pt x="486" y="180"/>
                      <a:pt x="467" y="206"/>
                      <a:pt x="422" y="219"/>
                    </a:cubicBezTo>
                    <a:cubicBezTo>
                      <a:pt x="344" y="267"/>
                      <a:pt x="247" y="280"/>
                      <a:pt x="156" y="284"/>
                    </a:cubicBezTo>
                    <a:cubicBezTo>
                      <a:pt x="159" y="248"/>
                      <a:pt x="179" y="215"/>
                      <a:pt x="214" y="186"/>
                    </a:cubicBezTo>
                    <a:cubicBezTo>
                      <a:pt x="263" y="141"/>
                      <a:pt x="334" y="118"/>
                      <a:pt x="399" y="115"/>
                    </a:cubicBezTo>
                    <a:close/>
                    <a:moveTo>
                      <a:pt x="432" y="1"/>
                    </a:moveTo>
                    <a:cubicBezTo>
                      <a:pt x="338" y="1"/>
                      <a:pt x="234" y="30"/>
                      <a:pt x="188" y="60"/>
                    </a:cubicBezTo>
                    <a:cubicBezTo>
                      <a:pt x="107" y="115"/>
                      <a:pt x="49" y="190"/>
                      <a:pt x="33" y="277"/>
                    </a:cubicBezTo>
                    <a:cubicBezTo>
                      <a:pt x="4" y="287"/>
                      <a:pt x="0" y="332"/>
                      <a:pt x="30" y="345"/>
                    </a:cubicBezTo>
                    <a:cubicBezTo>
                      <a:pt x="33" y="410"/>
                      <a:pt x="65" y="475"/>
                      <a:pt x="127" y="526"/>
                    </a:cubicBezTo>
                    <a:cubicBezTo>
                      <a:pt x="206" y="592"/>
                      <a:pt x="307" y="623"/>
                      <a:pt x="408" y="623"/>
                    </a:cubicBezTo>
                    <a:cubicBezTo>
                      <a:pt x="513" y="623"/>
                      <a:pt x="618" y="589"/>
                      <a:pt x="700" y="523"/>
                    </a:cubicBezTo>
                    <a:cubicBezTo>
                      <a:pt x="744" y="485"/>
                      <a:pt x="702" y="419"/>
                      <a:pt x="655" y="419"/>
                    </a:cubicBezTo>
                    <a:cubicBezTo>
                      <a:pt x="646" y="419"/>
                      <a:pt x="637" y="421"/>
                      <a:pt x="629" y="426"/>
                    </a:cubicBezTo>
                    <a:cubicBezTo>
                      <a:pt x="558" y="471"/>
                      <a:pt x="482" y="500"/>
                      <a:pt x="402" y="500"/>
                    </a:cubicBezTo>
                    <a:cubicBezTo>
                      <a:pt x="372" y="500"/>
                      <a:pt x="342" y="496"/>
                      <a:pt x="311" y="488"/>
                    </a:cubicBezTo>
                    <a:cubicBezTo>
                      <a:pt x="237" y="465"/>
                      <a:pt x="175" y="413"/>
                      <a:pt x="156" y="358"/>
                    </a:cubicBezTo>
                    <a:lnTo>
                      <a:pt x="156" y="358"/>
                    </a:lnTo>
                    <a:cubicBezTo>
                      <a:pt x="162" y="358"/>
                      <a:pt x="169" y="358"/>
                      <a:pt x="175" y="358"/>
                    </a:cubicBezTo>
                    <a:cubicBezTo>
                      <a:pt x="355" y="358"/>
                      <a:pt x="597" y="313"/>
                      <a:pt x="616" y="151"/>
                    </a:cubicBezTo>
                    <a:cubicBezTo>
                      <a:pt x="631" y="37"/>
                      <a:pt x="538" y="1"/>
                      <a:pt x="4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3" name="Google Shape;2263;p19"/>
              <p:cNvSpPr/>
              <p:nvPr/>
            </p:nvSpPr>
            <p:spPr>
              <a:xfrm>
                <a:off x="6323768" y="2904122"/>
                <a:ext cx="60876" cy="83992"/>
              </a:xfrm>
              <a:custGeom>
                <a:avLst/>
                <a:gdLst/>
                <a:ahLst/>
                <a:cxnLst/>
                <a:rect l="l" t="t" r="r" b="b"/>
                <a:pathLst>
                  <a:path w="927" h="1279" extrusionOk="0">
                    <a:moveTo>
                      <a:pt x="497" y="271"/>
                    </a:moveTo>
                    <a:cubicBezTo>
                      <a:pt x="507" y="271"/>
                      <a:pt x="516" y="272"/>
                      <a:pt x="525" y="273"/>
                    </a:cubicBezTo>
                    <a:cubicBezTo>
                      <a:pt x="522" y="295"/>
                      <a:pt x="536" y="325"/>
                      <a:pt x="563" y="325"/>
                    </a:cubicBezTo>
                    <a:cubicBezTo>
                      <a:pt x="564" y="325"/>
                      <a:pt x="565" y="325"/>
                      <a:pt x="567" y="325"/>
                    </a:cubicBezTo>
                    <a:lnTo>
                      <a:pt x="570" y="325"/>
                    </a:lnTo>
                    <a:cubicBezTo>
                      <a:pt x="567" y="328"/>
                      <a:pt x="564" y="331"/>
                      <a:pt x="564" y="338"/>
                    </a:cubicBezTo>
                    <a:cubicBezTo>
                      <a:pt x="557" y="370"/>
                      <a:pt x="551" y="396"/>
                      <a:pt x="534" y="425"/>
                    </a:cubicBezTo>
                    <a:cubicBezTo>
                      <a:pt x="521" y="470"/>
                      <a:pt x="500" y="492"/>
                      <a:pt x="470" y="492"/>
                    </a:cubicBezTo>
                    <a:cubicBezTo>
                      <a:pt x="429" y="492"/>
                      <a:pt x="372" y="448"/>
                      <a:pt x="298" y="360"/>
                    </a:cubicBezTo>
                    <a:cubicBezTo>
                      <a:pt x="333" y="306"/>
                      <a:pt x="421" y="271"/>
                      <a:pt x="497" y="271"/>
                    </a:cubicBezTo>
                    <a:close/>
                    <a:moveTo>
                      <a:pt x="425" y="825"/>
                    </a:moveTo>
                    <a:cubicBezTo>
                      <a:pt x="447" y="825"/>
                      <a:pt x="471" y="827"/>
                      <a:pt x="496" y="830"/>
                    </a:cubicBezTo>
                    <a:cubicBezTo>
                      <a:pt x="486" y="843"/>
                      <a:pt x="470" y="859"/>
                      <a:pt x="457" y="879"/>
                    </a:cubicBezTo>
                    <a:cubicBezTo>
                      <a:pt x="411" y="953"/>
                      <a:pt x="450" y="1099"/>
                      <a:pt x="340" y="1135"/>
                    </a:cubicBezTo>
                    <a:cubicBezTo>
                      <a:pt x="332" y="1135"/>
                      <a:pt x="324" y="1135"/>
                      <a:pt x="316" y="1135"/>
                    </a:cubicBezTo>
                    <a:cubicBezTo>
                      <a:pt x="196" y="1135"/>
                      <a:pt x="161" y="1087"/>
                      <a:pt x="201" y="992"/>
                    </a:cubicBezTo>
                    <a:cubicBezTo>
                      <a:pt x="228" y="879"/>
                      <a:pt x="302" y="825"/>
                      <a:pt x="425" y="825"/>
                    </a:cubicBezTo>
                    <a:close/>
                    <a:moveTo>
                      <a:pt x="838" y="0"/>
                    </a:moveTo>
                    <a:cubicBezTo>
                      <a:pt x="814" y="0"/>
                      <a:pt x="792" y="13"/>
                      <a:pt x="784" y="36"/>
                    </a:cubicBezTo>
                    <a:cubicBezTo>
                      <a:pt x="777" y="56"/>
                      <a:pt x="777" y="79"/>
                      <a:pt x="787" y="95"/>
                    </a:cubicBezTo>
                    <a:cubicBezTo>
                      <a:pt x="768" y="127"/>
                      <a:pt x="732" y="153"/>
                      <a:pt x="703" y="176"/>
                    </a:cubicBezTo>
                    <a:cubicBezTo>
                      <a:pt x="677" y="195"/>
                      <a:pt x="648" y="208"/>
                      <a:pt x="619" y="218"/>
                    </a:cubicBezTo>
                    <a:cubicBezTo>
                      <a:pt x="580" y="177"/>
                      <a:pt x="528" y="160"/>
                      <a:pt x="473" y="160"/>
                    </a:cubicBezTo>
                    <a:cubicBezTo>
                      <a:pt x="301" y="160"/>
                      <a:pt x="97" y="334"/>
                      <a:pt x="159" y="506"/>
                    </a:cubicBezTo>
                    <a:cubicBezTo>
                      <a:pt x="190" y="601"/>
                      <a:pt x="293" y="665"/>
                      <a:pt x="390" y="665"/>
                    </a:cubicBezTo>
                    <a:cubicBezTo>
                      <a:pt x="403" y="665"/>
                      <a:pt x="415" y="664"/>
                      <a:pt x="427" y="662"/>
                    </a:cubicBezTo>
                    <a:cubicBezTo>
                      <a:pt x="466" y="652"/>
                      <a:pt x="502" y="639"/>
                      <a:pt x="531" y="620"/>
                    </a:cubicBezTo>
                    <a:lnTo>
                      <a:pt x="531" y="620"/>
                    </a:lnTo>
                    <a:cubicBezTo>
                      <a:pt x="521" y="652"/>
                      <a:pt x="515" y="684"/>
                      <a:pt x="502" y="717"/>
                    </a:cubicBezTo>
                    <a:cubicBezTo>
                      <a:pt x="476" y="710"/>
                      <a:pt x="450" y="707"/>
                      <a:pt x="425" y="707"/>
                    </a:cubicBezTo>
                    <a:cubicBezTo>
                      <a:pt x="208" y="707"/>
                      <a:pt x="0" y="936"/>
                      <a:pt x="87" y="1167"/>
                    </a:cubicBezTo>
                    <a:cubicBezTo>
                      <a:pt x="119" y="1243"/>
                      <a:pt x="184" y="1278"/>
                      <a:pt x="256" y="1278"/>
                    </a:cubicBezTo>
                    <a:cubicBezTo>
                      <a:pt x="280" y="1278"/>
                      <a:pt x="303" y="1275"/>
                      <a:pt x="327" y="1267"/>
                    </a:cubicBezTo>
                    <a:cubicBezTo>
                      <a:pt x="392" y="1248"/>
                      <a:pt x="450" y="1206"/>
                      <a:pt x="486" y="1154"/>
                    </a:cubicBezTo>
                    <a:cubicBezTo>
                      <a:pt x="517" y="1110"/>
                      <a:pt x="548" y="923"/>
                      <a:pt x="608" y="923"/>
                    </a:cubicBezTo>
                    <a:cubicBezTo>
                      <a:pt x="610" y="923"/>
                      <a:pt x="613" y="923"/>
                      <a:pt x="615" y="924"/>
                    </a:cubicBezTo>
                    <a:cubicBezTo>
                      <a:pt x="621" y="926"/>
                      <a:pt x="626" y="926"/>
                      <a:pt x="631" y="926"/>
                    </a:cubicBezTo>
                    <a:cubicBezTo>
                      <a:pt x="691" y="926"/>
                      <a:pt x="710" y="829"/>
                      <a:pt x="648" y="814"/>
                    </a:cubicBezTo>
                    <a:cubicBezTo>
                      <a:pt x="628" y="811"/>
                      <a:pt x="606" y="807"/>
                      <a:pt x="589" y="807"/>
                    </a:cubicBezTo>
                    <a:cubicBezTo>
                      <a:pt x="645" y="655"/>
                      <a:pt x="667" y="516"/>
                      <a:pt x="667" y="357"/>
                    </a:cubicBezTo>
                    <a:cubicBezTo>
                      <a:pt x="667" y="338"/>
                      <a:pt x="654" y="322"/>
                      <a:pt x="638" y="312"/>
                    </a:cubicBezTo>
                    <a:cubicBezTo>
                      <a:pt x="726" y="289"/>
                      <a:pt x="800" y="241"/>
                      <a:pt x="862" y="166"/>
                    </a:cubicBezTo>
                    <a:cubicBezTo>
                      <a:pt x="887" y="127"/>
                      <a:pt x="926" y="79"/>
                      <a:pt x="894" y="30"/>
                    </a:cubicBezTo>
                    <a:cubicBezTo>
                      <a:pt x="880" y="10"/>
                      <a:pt x="858" y="0"/>
                      <a:pt x="8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264" name="Google Shape;2264;p19"/>
          <p:cNvGrpSpPr/>
          <p:nvPr/>
        </p:nvGrpSpPr>
        <p:grpSpPr>
          <a:xfrm>
            <a:off x="8046182" y="-735878"/>
            <a:ext cx="5102980" cy="5252661"/>
            <a:chOff x="6034636" y="-551909"/>
            <a:chExt cx="3827235" cy="3939496"/>
          </a:xfrm>
        </p:grpSpPr>
        <p:grpSp>
          <p:nvGrpSpPr>
            <p:cNvPr id="2265" name="Google Shape;2265;p19"/>
            <p:cNvGrpSpPr/>
            <p:nvPr/>
          </p:nvGrpSpPr>
          <p:grpSpPr>
            <a:xfrm rot="-1244566">
              <a:off x="8338889" y="760369"/>
              <a:ext cx="1410581" cy="892908"/>
              <a:chOff x="4808808" y="1957984"/>
              <a:chExt cx="404920" cy="256310"/>
            </a:xfrm>
          </p:grpSpPr>
          <p:sp>
            <p:nvSpPr>
              <p:cNvPr id="2266" name="Google Shape;2266;p19"/>
              <p:cNvSpPr/>
              <p:nvPr/>
            </p:nvSpPr>
            <p:spPr>
              <a:xfrm>
                <a:off x="4860357" y="1957984"/>
                <a:ext cx="353370" cy="256310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3903" extrusionOk="0">
                    <a:moveTo>
                      <a:pt x="4892" y="158"/>
                    </a:moveTo>
                    <a:cubicBezTo>
                      <a:pt x="4905" y="709"/>
                      <a:pt x="4911" y="1256"/>
                      <a:pt x="4924" y="1807"/>
                    </a:cubicBezTo>
                    <a:cubicBezTo>
                      <a:pt x="4820" y="1833"/>
                      <a:pt x="4715" y="1848"/>
                      <a:pt x="4611" y="1848"/>
                    </a:cubicBezTo>
                    <a:cubicBezTo>
                      <a:pt x="4408" y="1848"/>
                      <a:pt x="4208" y="1794"/>
                      <a:pt x="4027" y="1668"/>
                    </a:cubicBezTo>
                    <a:cubicBezTo>
                      <a:pt x="3810" y="1519"/>
                      <a:pt x="3680" y="1302"/>
                      <a:pt x="3635" y="1062"/>
                    </a:cubicBezTo>
                    <a:cubicBezTo>
                      <a:pt x="4059" y="767"/>
                      <a:pt x="4480" y="466"/>
                      <a:pt x="4892" y="158"/>
                    </a:cubicBezTo>
                    <a:close/>
                    <a:moveTo>
                      <a:pt x="3560" y="1110"/>
                    </a:moveTo>
                    <a:cubicBezTo>
                      <a:pt x="3609" y="1357"/>
                      <a:pt x="3754" y="1587"/>
                      <a:pt x="3965" y="1742"/>
                    </a:cubicBezTo>
                    <a:cubicBezTo>
                      <a:pt x="4160" y="1881"/>
                      <a:pt x="4387" y="1944"/>
                      <a:pt x="4617" y="1944"/>
                    </a:cubicBezTo>
                    <a:cubicBezTo>
                      <a:pt x="4720" y="1944"/>
                      <a:pt x="4823" y="1931"/>
                      <a:pt x="4924" y="1907"/>
                    </a:cubicBezTo>
                    <a:cubicBezTo>
                      <a:pt x="4934" y="2254"/>
                      <a:pt x="4937" y="2601"/>
                      <a:pt x="4943" y="2947"/>
                    </a:cubicBezTo>
                    <a:cubicBezTo>
                      <a:pt x="4730" y="2944"/>
                      <a:pt x="4513" y="2941"/>
                      <a:pt x="4295" y="2941"/>
                    </a:cubicBezTo>
                    <a:cubicBezTo>
                      <a:pt x="4302" y="2882"/>
                      <a:pt x="4305" y="2831"/>
                      <a:pt x="4308" y="2772"/>
                    </a:cubicBezTo>
                    <a:cubicBezTo>
                      <a:pt x="4313" y="2756"/>
                      <a:pt x="4301" y="2747"/>
                      <a:pt x="4287" y="2747"/>
                    </a:cubicBezTo>
                    <a:cubicBezTo>
                      <a:pt x="4270" y="2747"/>
                      <a:pt x="4250" y="2758"/>
                      <a:pt x="4247" y="2782"/>
                    </a:cubicBezTo>
                    <a:cubicBezTo>
                      <a:pt x="4244" y="2840"/>
                      <a:pt x="4237" y="2892"/>
                      <a:pt x="4231" y="2947"/>
                    </a:cubicBezTo>
                    <a:cubicBezTo>
                      <a:pt x="4163" y="2947"/>
                      <a:pt x="4095" y="2950"/>
                      <a:pt x="4030" y="2950"/>
                    </a:cubicBezTo>
                    <a:cubicBezTo>
                      <a:pt x="3997" y="2950"/>
                      <a:pt x="3997" y="2999"/>
                      <a:pt x="4030" y="3006"/>
                    </a:cubicBezTo>
                    <a:cubicBezTo>
                      <a:pt x="4095" y="3009"/>
                      <a:pt x="4163" y="3012"/>
                      <a:pt x="4227" y="3015"/>
                    </a:cubicBezTo>
                    <a:cubicBezTo>
                      <a:pt x="4221" y="3168"/>
                      <a:pt x="4221" y="3317"/>
                      <a:pt x="4237" y="3466"/>
                    </a:cubicBezTo>
                    <a:cubicBezTo>
                      <a:pt x="3657" y="3443"/>
                      <a:pt x="3074" y="3449"/>
                      <a:pt x="2504" y="3430"/>
                    </a:cubicBezTo>
                    <a:cubicBezTo>
                      <a:pt x="2423" y="3427"/>
                      <a:pt x="2342" y="3427"/>
                      <a:pt x="2264" y="3420"/>
                    </a:cubicBezTo>
                    <a:cubicBezTo>
                      <a:pt x="2361" y="2980"/>
                      <a:pt x="2170" y="2542"/>
                      <a:pt x="1798" y="2293"/>
                    </a:cubicBezTo>
                    <a:cubicBezTo>
                      <a:pt x="2394" y="1911"/>
                      <a:pt x="2980" y="1515"/>
                      <a:pt x="3560" y="1110"/>
                    </a:cubicBezTo>
                    <a:close/>
                    <a:moveTo>
                      <a:pt x="4295" y="3022"/>
                    </a:moveTo>
                    <a:cubicBezTo>
                      <a:pt x="4516" y="3035"/>
                      <a:pt x="4733" y="3038"/>
                      <a:pt x="4953" y="3041"/>
                    </a:cubicBezTo>
                    <a:lnTo>
                      <a:pt x="4966" y="3527"/>
                    </a:lnTo>
                    <a:cubicBezTo>
                      <a:pt x="4956" y="3527"/>
                      <a:pt x="4953" y="3524"/>
                      <a:pt x="4950" y="3524"/>
                    </a:cubicBezTo>
                    <a:cubicBezTo>
                      <a:pt x="4726" y="3498"/>
                      <a:pt x="4500" y="3482"/>
                      <a:pt x="4270" y="3472"/>
                    </a:cubicBezTo>
                    <a:cubicBezTo>
                      <a:pt x="4279" y="3320"/>
                      <a:pt x="4286" y="3171"/>
                      <a:pt x="4295" y="3022"/>
                    </a:cubicBezTo>
                    <a:close/>
                    <a:moveTo>
                      <a:pt x="4946" y="0"/>
                    </a:moveTo>
                    <a:cubicBezTo>
                      <a:pt x="4937" y="0"/>
                      <a:pt x="4928" y="3"/>
                      <a:pt x="4921" y="9"/>
                    </a:cubicBezTo>
                    <a:cubicBezTo>
                      <a:pt x="4490" y="323"/>
                      <a:pt x="4062" y="631"/>
                      <a:pt x="3625" y="935"/>
                    </a:cubicBezTo>
                    <a:cubicBezTo>
                      <a:pt x="3622" y="845"/>
                      <a:pt x="3625" y="754"/>
                      <a:pt x="3644" y="660"/>
                    </a:cubicBezTo>
                    <a:cubicBezTo>
                      <a:pt x="3650" y="640"/>
                      <a:pt x="3634" y="626"/>
                      <a:pt x="3618" y="626"/>
                    </a:cubicBezTo>
                    <a:cubicBezTo>
                      <a:pt x="3608" y="626"/>
                      <a:pt x="3597" y="632"/>
                      <a:pt x="3593" y="644"/>
                    </a:cubicBezTo>
                    <a:cubicBezTo>
                      <a:pt x="3557" y="757"/>
                      <a:pt x="3541" y="874"/>
                      <a:pt x="3547" y="987"/>
                    </a:cubicBezTo>
                    <a:cubicBezTo>
                      <a:pt x="2935" y="1412"/>
                      <a:pt x="2313" y="1826"/>
                      <a:pt x="1688" y="2231"/>
                    </a:cubicBezTo>
                    <a:cubicBezTo>
                      <a:pt x="1568" y="2167"/>
                      <a:pt x="1428" y="2118"/>
                      <a:pt x="1279" y="2092"/>
                    </a:cubicBezTo>
                    <a:cubicBezTo>
                      <a:pt x="1278" y="2092"/>
                      <a:pt x="1277" y="2092"/>
                      <a:pt x="1276" y="2092"/>
                    </a:cubicBezTo>
                    <a:cubicBezTo>
                      <a:pt x="1250" y="2092"/>
                      <a:pt x="1242" y="2131"/>
                      <a:pt x="1266" y="2137"/>
                    </a:cubicBezTo>
                    <a:cubicBezTo>
                      <a:pt x="1393" y="2170"/>
                      <a:pt x="1509" y="2215"/>
                      <a:pt x="1616" y="2277"/>
                    </a:cubicBezTo>
                    <a:cubicBezTo>
                      <a:pt x="1095" y="2610"/>
                      <a:pt x="570" y="2944"/>
                      <a:pt x="42" y="3268"/>
                    </a:cubicBezTo>
                    <a:cubicBezTo>
                      <a:pt x="0" y="3293"/>
                      <a:pt x="25" y="3351"/>
                      <a:pt x="64" y="3351"/>
                    </a:cubicBezTo>
                    <a:cubicBezTo>
                      <a:pt x="70" y="3351"/>
                      <a:pt x="77" y="3349"/>
                      <a:pt x="84" y="3346"/>
                    </a:cubicBezTo>
                    <a:cubicBezTo>
                      <a:pt x="641" y="3025"/>
                      <a:pt x="1182" y="2688"/>
                      <a:pt x="1727" y="2345"/>
                    </a:cubicBezTo>
                    <a:cubicBezTo>
                      <a:pt x="2076" y="2594"/>
                      <a:pt x="2261" y="2999"/>
                      <a:pt x="2154" y="3420"/>
                    </a:cubicBezTo>
                    <a:cubicBezTo>
                      <a:pt x="1651" y="3397"/>
                      <a:pt x="1144" y="3365"/>
                      <a:pt x="640" y="3365"/>
                    </a:cubicBezTo>
                    <a:cubicBezTo>
                      <a:pt x="447" y="3365"/>
                      <a:pt x="254" y="3370"/>
                      <a:pt x="61" y="3381"/>
                    </a:cubicBezTo>
                    <a:cubicBezTo>
                      <a:pt x="3" y="3385"/>
                      <a:pt x="10" y="3459"/>
                      <a:pt x="61" y="3466"/>
                    </a:cubicBezTo>
                    <a:cubicBezTo>
                      <a:pt x="732" y="3550"/>
                      <a:pt x="1425" y="3547"/>
                      <a:pt x="2109" y="3560"/>
                    </a:cubicBezTo>
                    <a:cubicBezTo>
                      <a:pt x="2073" y="3647"/>
                      <a:pt x="2025" y="3738"/>
                      <a:pt x="1960" y="3825"/>
                    </a:cubicBezTo>
                    <a:cubicBezTo>
                      <a:pt x="1932" y="3866"/>
                      <a:pt x="1969" y="3902"/>
                      <a:pt x="2007" y="3902"/>
                    </a:cubicBezTo>
                    <a:cubicBezTo>
                      <a:pt x="2023" y="3902"/>
                      <a:pt x="2039" y="3896"/>
                      <a:pt x="2050" y="3880"/>
                    </a:cubicBezTo>
                    <a:cubicBezTo>
                      <a:pt x="2125" y="3777"/>
                      <a:pt x="2183" y="3670"/>
                      <a:pt x="2222" y="3560"/>
                    </a:cubicBezTo>
                    <a:cubicBezTo>
                      <a:pt x="2316" y="3560"/>
                      <a:pt x="2410" y="3563"/>
                      <a:pt x="2504" y="3566"/>
                    </a:cubicBezTo>
                    <a:cubicBezTo>
                      <a:pt x="3147" y="3587"/>
                      <a:pt x="3803" y="3644"/>
                      <a:pt x="4450" y="3644"/>
                    </a:cubicBezTo>
                    <a:cubicBezTo>
                      <a:pt x="4617" y="3644"/>
                      <a:pt x="4784" y="3640"/>
                      <a:pt x="4950" y="3631"/>
                    </a:cubicBezTo>
                    <a:cubicBezTo>
                      <a:pt x="4969" y="3631"/>
                      <a:pt x="4982" y="3624"/>
                      <a:pt x="4989" y="3611"/>
                    </a:cubicBezTo>
                    <a:cubicBezTo>
                      <a:pt x="4998" y="3617"/>
                      <a:pt x="5010" y="3619"/>
                      <a:pt x="5021" y="3619"/>
                    </a:cubicBezTo>
                    <a:cubicBezTo>
                      <a:pt x="5052" y="3619"/>
                      <a:pt x="5083" y="3600"/>
                      <a:pt x="5083" y="3563"/>
                    </a:cubicBezTo>
                    <a:cubicBezTo>
                      <a:pt x="5070" y="2999"/>
                      <a:pt x="5057" y="2439"/>
                      <a:pt x="5047" y="1878"/>
                    </a:cubicBezTo>
                    <a:cubicBezTo>
                      <a:pt x="5147" y="1846"/>
                      <a:pt x="5245" y="1800"/>
                      <a:pt x="5339" y="1749"/>
                    </a:cubicBezTo>
                    <a:cubicBezTo>
                      <a:pt x="5381" y="1726"/>
                      <a:pt x="5352" y="1663"/>
                      <a:pt x="5306" y="1663"/>
                    </a:cubicBezTo>
                    <a:cubicBezTo>
                      <a:pt x="5299" y="1663"/>
                      <a:pt x="5291" y="1664"/>
                      <a:pt x="5284" y="1668"/>
                    </a:cubicBezTo>
                    <a:cubicBezTo>
                      <a:pt x="5209" y="1710"/>
                      <a:pt x="5122" y="1745"/>
                      <a:pt x="5041" y="1775"/>
                    </a:cubicBezTo>
                    <a:cubicBezTo>
                      <a:pt x="5031" y="1201"/>
                      <a:pt x="5011" y="628"/>
                      <a:pt x="5002" y="58"/>
                    </a:cubicBezTo>
                    <a:cubicBezTo>
                      <a:pt x="5002" y="28"/>
                      <a:pt x="4973" y="0"/>
                      <a:pt x="49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7" name="Google Shape;2267;p19"/>
              <p:cNvSpPr/>
              <p:nvPr/>
            </p:nvSpPr>
            <p:spPr>
              <a:xfrm>
                <a:off x="4808808" y="2160306"/>
                <a:ext cx="32113" cy="32572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96" extrusionOk="0">
                    <a:moveTo>
                      <a:pt x="437" y="0"/>
                    </a:moveTo>
                    <a:cubicBezTo>
                      <a:pt x="429" y="0"/>
                      <a:pt x="420" y="4"/>
                      <a:pt x="412" y="12"/>
                    </a:cubicBezTo>
                    <a:cubicBezTo>
                      <a:pt x="357" y="70"/>
                      <a:pt x="302" y="125"/>
                      <a:pt x="250" y="184"/>
                    </a:cubicBezTo>
                    <a:cubicBezTo>
                      <a:pt x="195" y="135"/>
                      <a:pt x="134" y="87"/>
                      <a:pt x="69" y="41"/>
                    </a:cubicBezTo>
                    <a:cubicBezTo>
                      <a:pt x="66" y="39"/>
                      <a:pt x="63" y="38"/>
                      <a:pt x="60" y="38"/>
                    </a:cubicBezTo>
                    <a:cubicBezTo>
                      <a:pt x="47" y="38"/>
                      <a:pt x="36" y="57"/>
                      <a:pt x="49" y="70"/>
                    </a:cubicBezTo>
                    <a:cubicBezTo>
                      <a:pt x="105" y="122"/>
                      <a:pt x="156" y="174"/>
                      <a:pt x="211" y="229"/>
                    </a:cubicBezTo>
                    <a:cubicBezTo>
                      <a:pt x="147" y="300"/>
                      <a:pt x="82" y="375"/>
                      <a:pt x="20" y="446"/>
                    </a:cubicBezTo>
                    <a:cubicBezTo>
                      <a:pt x="0" y="469"/>
                      <a:pt x="19" y="495"/>
                      <a:pt x="41" y="495"/>
                    </a:cubicBezTo>
                    <a:cubicBezTo>
                      <a:pt x="47" y="495"/>
                      <a:pt x="53" y="493"/>
                      <a:pt x="59" y="488"/>
                    </a:cubicBezTo>
                    <a:cubicBezTo>
                      <a:pt x="130" y="417"/>
                      <a:pt x="198" y="352"/>
                      <a:pt x="266" y="284"/>
                    </a:cubicBezTo>
                    <a:cubicBezTo>
                      <a:pt x="315" y="342"/>
                      <a:pt x="360" y="401"/>
                      <a:pt x="415" y="446"/>
                    </a:cubicBezTo>
                    <a:cubicBezTo>
                      <a:pt x="423" y="451"/>
                      <a:pt x="431" y="453"/>
                      <a:pt x="439" y="453"/>
                    </a:cubicBezTo>
                    <a:cubicBezTo>
                      <a:pt x="462" y="453"/>
                      <a:pt x="481" y="434"/>
                      <a:pt x="464" y="407"/>
                    </a:cubicBezTo>
                    <a:cubicBezTo>
                      <a:pt x="428" y="342"/>
                      <a:pt x="364" y="284"/>
                      <a:pt x="309" y="236"/>
                    </a:cubicBezTo>
                    <a:cubicBezTo>
                      <a:pt x="360" y="177"/>
                      <a:pt x="415" y="122"/>
                      <a:pt x="464" y="64"/>
                    </a:cubicBezTo>
                    <a:cubicBezTo>
                      <a:pt x="489" y="37"/>
                      <a:pt x="464" y="0"/>
                      <a:pt x="4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268" name="Google Shape;2268;p19"/>
            <p:cNvGrpSpPr/>
            <p:nvPr/>
          </p:nvGrpSpPr>
          <p:grpSpPr>
            <a:xfrm rot="-1982480">
              <a:off x="7674165" y="-270179"/>
              <a:ext cx="672277" cy="940201"/>
              <a:chOff x="3735990" y="4115688"/>
              <a:chExt cx="349166" cy="488320"/>
            </a:xfrm>
          </p:grpSpPr>
          <p:sp>
            <p:nvSpPr>
              <p:cNvPr id="2269" name="Google Shape;2269;p19"/>
              <p:cNvSpPr/>
              <p:nvPr/>
            </p:nvSpPr>
            <p:spPr>
              <a:xfrm>
                <a:off x="3772568" y="4159291"/>
                <a:ext cx="312589" cy="444717"/>
              </a:xfrm>
              <a:custGeom>
                <a:avLst/>
                <a:gdLst/>
                <a:ahLst/>
                <a:cxnLst/>
                <a:rect l="l" t="t" r="r" b="b"/>
                <a:pathLst>
                  <a:path w="4760" h="6772" extrusionOk="0">
                    <a:moveTo>
                      <a:pt x="2414" y="175"/>
                    </a:moveTo>
                    <a:cubicBezTo>
                      <a:pt x="3004" y="1957"/>
                      <a:pt x="3746" y="3680"/>
                      <a:pt x="4624" y="5336"/>
                    </a:cubicBezTo>
                    <a:cubicBezTo>
                      <a:pt x="4624" y="5342"/>
                      <a:pt x="4627" y="5342"/>
                      <a:pt x="4627" y="5345"/>
                    </a:cubicBezTo>
                    <a:cubicBezTo>
                      <a:pt x="4415" y="6312"/>
                      <a:pt x="3390" y="6674"/>
                      <a:pt x="2475" y="6674"/>
                    </a:cubicBezTo>
                    <a:cubicBezTo>
                      <a:pt x="2455" y="6674"/>
                      <a:pt x="2434" y="6674"/>
                      <a:pt x="2414" y="6674"/>
                    </a:cubicBezTo>
                    <a:cubicBezTo>
                      <a:pt x="1423" y="6657"/>
                      <a:pt x="254" y="6346"/>
                      <a:pt x="92" y="5213"/>
                    </a:cubicBezTo>
                    <a:cubicBezTo>
                      <a:pt x="208" y="5102"/>
                      <a:pt x="335" y="4973"/>
                      <a:pt x="419" y="4834"/>
                    </a:cubicBezTo>
                    <a:cubicBezTo>
                      <a:pt x="438" y="4804"/>
                      <a:pt x="410" y="4773"/>
                      <a:pt x="381" y="4773"/>
                    </a:cubicBezTo>
                    <a:cubicBezTo>
                      <a:pt x="372" y="4773"/>
                      <a:pt x="362" y="4777"/>
                      <a:pt x="354" y="4785"/>
                    </a:cubicBezTo>
                    <a:cubicBezTo>
                      <a:pt x="299" y="4843"/>
                      <a:pt x="250" y="4911"/>
                      <a:pt x="202" y="4976"/>
                    </a:cubicBezTo>
                    <a:cubicBezTo>
                      <a:pt x="189" y="4996"/>
                      <a:pt x="173" y="5012"/>
                      <a:pt x="160" y="5034"/>
                    </a:cubicBezTo>
                    <a:cubicBezTo>
                      <a:pt x="918" y="3470"/>
                      <a:pt x="1407" y="1746"/>
                      <a:pt x="2346" y="282"/>
                    </a:cubicBezTo>
                    <a:lnTo>
                      <a:pt x="2346" y="282"/>
                    </a:lnTo>
                    <a:cubicBezTo>
                      <a:pt x="2343" y="340"/>
                      <a:pt x="2343" y="392"/>
                      <a:pt x="2346" y="450"/>
                    </a:cubicBezTo>
                    <a:cubicBezTo>
                      <a:pt x="2350" y="475"/>
                      <a:pt x="2368" y="487"/>
                      <a:pt x="2386" y="487"/>
                    </a:cubicBezTo>
                    <a:cubicBezTo>
                      <a:pt x="2405" y="487"/>
                      <a:pt x="2422" y="475"/>
                      <a:pt x="2424" y="450"/>
                    </a:cubicBezTo>
                    <a:cubicBezTo>
                      <a:pt x="2431" y="360"/>
                      <a:pt x="2424" y="263"/>
                      <a:pt x="2414" y="175"/>
                    </a:cubicBezTo>
                    <a:close/>
                    <a:moveTo>
                      <a:pt x="2438" y="1"/>
                    </a:moveTo>
                    <a:cubicBezTo>
                      <a:pt x="2422" y="1"/>
                      <a:pt x="2406" y="8"/>
                      <a:pt x="2395" y="23"/>
                    </a:cubicBezTo>
                    <a:cubicBezTo>
                      <a:pt x="1886" y="823"/>
                      <a:pt x="1511" y="1685"/>
                      <a:pt x="1135" y="2550"/>
                    </a:cubicBezTo>
                    <a:cubicBezTo>
                      <a:pt x="756" y="3437"/>
                      <a:pt x="335" y="4315"/>
                      <a:pt x="11" y="5222"/>
                    </a:cubicBezTo>
                    <a:cubicBezTo>
                      <a:pt x="1" y="5239"/>
                      <a:pt x="17" y="5255"/>
                      <a:pt x="33" y="5255"/>
                    </a:cubicBezTo>
                    <a:cubicBezTo>
                      <a:pt x="30" y="6366"/>
                      <a:pt x="1417" y="6726"/>
                      <a:pt x="2301" y="6768"/>
                    </a:cubicBezTo>
                    <a:cubicBezTo>
                      <a:pt x="2358" y="6770"/>
                      <a:pt x="2417" y="6772"/>
                      <a:pt x="2475" y="6772"/>
                    </a:cubicBezTo>
                    <a:cubicBezTo>
                      <a:pt x="3455" y="6772"/>
                      <a:pt x="4549" y="6379"/>
                      <a:pt x="4757" y="5303"/>
                    </a:cubicBezTo>
                    <a:cubicBezTo>
                      <a:pt x="4760" y="5268"/>
                      <a:pt x="4734" y="5242"/>
                      <a:pt x="4705" y="5239"/>
                    </a:cubicBezTo>
                    <a:cubicBezTo>
                      <a:pt x="3820" y="3567"/>
                      <a:pt x="3085" y="1831"/>
                      <a:pt x="2489" y="36"/>
                    </a:cubicBezTo>
                    <a:cubicBezTo>
                      <a:pt x="2481" y="13"/>
                      <a:pt x="2460" y="1"/>
                      <a:pt x="24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0" name="Google Shape;2270;p19"/>
              <p:cNvSpPr/>
              <p:nvPr/>
            </p:nvSpPr>
            <p:spPr>
              <a:xfrm>
                <a:off x="3808751" y="4455517"/>
                <a:ext cx="25808" cy="13922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12" extrusionOk="0">
                    <a:moveTo>
                      <a:pt x="336" y="0"/>
                    </a:moveTo>
                    <a:cubicBezTo>
                      <a:pt x="332" y="0"/>
                      <a:pt x="328" y="1"/>
                      <a:pt x="325" y="2"/>
                    </a:cubicBezTo>
                    <a:cubicBezTo>
                      <a:pt x="224" y="41"/>
                      <a:pt x="124" y="96"/>
                      <a:pt x="30" y="148"/>
                    </a:cubicBezTo>
                    <a:cubicBezTo>
                      <a:pt x="1" y="168"/>
                      <a:pt x="13" y="211"/>
                      <a:pt x="44" y="211"/>
                    </a:cubicBezTo>
                    <a:cubicBezTo>
                      <a:pt x="47" y="211"/>
                      <a:pt x="51" y="211"/>
                      <a:pt x="56" y="209"/>
                    </a:cubicBezTo>
                    <a:cubicBezTo>
                      <a:pt x="156" y="174"/>
                      <a:pt x="266" y="128"/>
                      <a:pt x="360" y="76"/>
                    </a:cubicBezTo>
                    <a:cubicBezTo>
                      <a:pt x="393" y="59"/>
                      <a:pt x="374" y="0"/>
                      <a:pt x="33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1" name="Google Shape;2271;p19"/>
              <p:cNvSpPr/>
              <p:nvPr/>
            </p:nvSpPr>
            <p:spPr>
              <a:xfrm>
                <a:off x="3843620" y="4440874"/>
                <a:ext cx="24758" cy="12149"/>
              </a:xfrm>
              <a:custGeom>
                <a:avLst/>
                <a:gdLst/>
                <a:ahLst/>
                <a:cxnLst/>
                <a:rect l="l" t="t" r="r" b="b"/>
                <a:pathLst>
                  <a:path w="377" h="185" extrusionOk="0">
                    <a:moveTo>
                      <a:pt x="317" y="0"/>
                    </a:moveTo>
                    <a:cubicBezTo>
                      <a:pt x="315" y="0"/>
                      <a:pt x="312" y="1"/>
                      <a:pt x="309" y="1"/>
                    </a:cubicBezTo>
                    <a:cubicBezTo>
                      <a:pt x="211" y="18"/>
                      <a:pt x="114" y="69"/>
                      <a:pt x="33" y="118"/>
                    </a:cubicBezTo>
                    <a:cubicBezTo>
                      <a:pt x="0" y="137"/>
                      <a:pt x="21" y="184"/>
                      <a:pt x="54" y="184"/>
                    </a:cubicBezTo>
                    <a:cubicBezTo>
                      <a:pt x="60" y="184"/>
                      <a:pt x="66" y="183"/>
                      <a:pt x="72" y="180"/>
                    </a:cubicBezTo>
                    <a:cubicBezTo>
                      <a:pt x="160" y="134"/>
                      <a:pt x="254" y="105"/>
                      <a:pt x="338" y="63"/>
                    </a:cubicBezTo>
                    <a:cubicBezTo>
                      <a:pt x="377" y="51"/>
                      <a:pt x="352" y="0"/>
                      <a:pt x="31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2" name="Google Shape;2272;p19"/>
              <p:cNvSpPr/>
              <p:nvPr/>
            </p:nvSpPr>
            <p:spPr>
              <a:xfrm>
                <a:off x="3883218" y="4430695"/>
                <a:ext cx="26334" cy="10639"/>
              </a:xfrm>
              <a:custGeom>
                <a:avLst/>
                <a:gdLst/>
                <a:ahLst/>
                <a:cxnLst/>
                <a:rect l="l" t="t" r="r" b="b"/>
                <a:pathLst>
                  <a:path w="401" h="162" extrusionOk="0">
                    <a:moveTo>
                      <a:pt x="342" y="0"/>
                    </a:moveTo>
                    <a:cubicBezTo>
                      <a:pt x="339" y="0"/>
                      <a:pt x="337" y="1"/>
                      <a:pt x="334" y="1"/>
                    </a:cubicBezTo>
                    <a:cubicBezTo>
                      <a:pt x="237" y="17"/>
                      <a:pt x="137" y="53"/>
                      <a:pt x="43" y="85"/>
                    </a:cubicBezTo>
                    <a:cubicBezTo>
                      <a:pt x="1" y="100"/>
                      <a:pt x="11" y="161"/>
                      <a:pt x="51" y="161"/>
                    </a:cubicBezTo>
                    <a:cubicBezTo>
                      <a:pt x="54" y="161"/>
                      <a:pt x="58" y="161"/>
                      <a:pt x="62" y="160"/>
                    </a:cubicBezTo>
                    <a:cubicBezTo>
                      <a:pt x="159" y="134"/>
                      <a:pt x="266" y="117"/>
                      <a:pt x="360" y="82"/>
                    </a:cubicBezTo>
                    <a:cubicBezTo>
                      <a:pt x="400" y="57"/>
                      <a:pt x="387" y="0"/>
                      <a:pt x="3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3" name="Google Shape;2273;p19"/>
              <p:cNvSpPr/>
              <p:nvPr/>
            </p:nvSpPr>
            <p:spPr>
              <a:xfrm>
                <a:off x="3926625" y="4432993"/>
                <a:ext cx="22787" cy="5910"/>
              </a:xfrm>
              <a:custGeom>
                <a:avLst/>
                <a:gdLst/>
                <a:ahLst/>
                <a:cxnLst/>
                <a:rect l="l" t="t" r="r" b="b"/>
                <a:pathLst>
                  <a:path w="347" h="90" extrusionOk="0">
                    <a:moveTo>
                      <a:pt x="245" y="1"/>
                    </a:moveTo>
                    <a:cubicBezTo>
                      <a:pt x="178" y="1"/>
                      <a:pt x="109" y="6"/>
                      <a:pt x="42" y="14"/>
                    </a:cubicBezTo>
                    <a:cubicBezTo>
                      <a:pt x="0" y="18"/>
                      <a:pt x="0" y="76"/>
                      <a:pt x="42" y="76"/>
                    </a:cubicBezTo>
                    <a:cubicBezTo>
                      <a:pt x="112" y="82"/>
                      <a:pt x="185" y="90"/>
                      <a:pt x="255" y="90"/>
                    </a:cubicBezTo>
                    <a:cubicBezTo>
                      <a:pt x="266" y="90"/>
                      <a:pt x="278" y="89"/>
                      <a:pt x="289" y="89"/>
                    </a:cubicBezTo>
                    <a:cubicBezTo>
                      <a:pt x="347" y="89"/>
                      <a:pt x="347" y="8"/>
                      <a:pt x="289" y="1"/>
                    </a:cubicBezTo>
                    <a:cubicBezTo>
                      <a:pt x="274" y="1"/>
                      <a:pt x="260" y="1"/>
                      <a:pt x="2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4" name="Google Shape;2274;p19"/>
              <p:cNvSpPr/>
              <p:nvPr/>
            </p:nvSpPr>
            <p:spPr>
              <a:xfrm>
                <a:off x="3969177" y="4435161"/>
                <a:ext cx="26531" cy="9456"/>
              </a:xfrm>
              <a:custGeom>
                <a:avLst/>
                <a:gdLst/>
                <a:ahLst/>
                <a:cxnLst/>
                <a:rect l="l" t="t" r="r" b="b"/>
                <a:pathLst>
                  <a:path w="404" h="144" extrusionOk="0">
                    <a:moveTo>
                      <a:pt x="46" y="1"/>
                    </a:moveTo>
                    <a:cubicBezTo>
                      <a:pt x="16" y="1"/>
                      <a:pt x="0" y="46"/>
                      <a:pt x="29" y="62"/>
                    </a:cubicBezTo>
                    <a:cubicBezTo>
                      <a:pt x="120" y="105"/>
                      <a:pt x="227" y="127"/>
                      <a:pt x="324" y="143"/>
                    </a:cubicBezTo>
                    <a:cubicBezTo>
                      <a:pt x="326" y="144"/>
                      <a:pt x="329" y="144"/>
                      <a:pt x="331" y="144"/>
                    </a:cubicBezTo>
                    <a:cubicBezTo>
                      <a:pt x="384" y="144"/>
                      <a:pt x="403" y="68"/>
                      <a:pt x="350" y="56"/>
                    </a:cubicBezTo>
                    <a:cubicBezTo>
                      <a:pt x="256" y="30"/>
                      <a:pt x="143" y="1"/>
                      <a:pt x="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5" name="Google Shape;2275;p19"/>
              <p:cNvSpPr/>
              <p:nvPr/>
            </p:nvSpPr>
            <p:spPr>
              <a:xfrm>
                <a:off x="4007002" y="4448294"/>
                <a:ext cx="22131" cy="9850"/>
              </a:xfrm>
              <a:custGeom>
                <a:avLst/>
                <a:gdLst/>
                <a:ahLst/>
                <a:cxnLst/>
                <a:rect l="l" t="t" r="r" b="b"/>
                <a:pathLst>
                  <a:path w="337" h="150" extrusionOk="0">
                    <a:moveTo>
                      <a:pt x="103" y="1"/>
                    </a:moveTo>
                    <a:cubicBezTo>
                      <a:pt x="76" y="1"/>
                      <a:pt x="49" y="4"/>
                      <a:pt x="24" y="11"/>
                    </a:cubicBezTo>
                    <a:cubicBezTo>
                      <a:pt x="4" y="21"/>
                      <a:pt x="1" y="54"/>
                      <a:pt x="24" y="57"/>
                    </a:cubicBezTo>
                    <a:cubicBezTo>
                      <a:pt x="111" y="73"/>
                      <a:pt x="179" y="96"/>
                      <a:pt x="257" y="141"/>
                    </a:cubicBezTo>
                    <a:cubicBezTo>
                      <a:pt x="266" y="147"/>
                      <a:pt x="275" y="149"/>
                      <a:pt x="282" y="149"/>
                    </a:cubicBezTo>
                    <a:cubicBezTo>
                      <a:pt x="319" y="149"/>
                      <a:pt x="336" y="96"/>
                      <a:pt x="299" y="67"/>
                    </a:cubicBezTo>
                    <a:cubicBezTo>
                      <a:pt x="247" y="24"/>
                      <a:pt x="174" y="1"/>
                      <a:pt x="1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6" name="Google Shape;2276;p19"/>
              <p:cNvSpPr/>
              <p:nvPr/>
            </p:nvSpPr>
            <p:spPr>
              <a:xfrm>
                <a:off x="4040361" y="4466418"/>
                <a:ext cx="15301" cy="13331"/>
              </a:xfrm>
              <a:custGeom>
                <a:avLst/>
                <a:gdLst/>
                <a:ahLst/>
                <a:cxnLst/>
                <a:rect l="l" t="t" r="r" b="b"/>
                <a:pathLst>
                  <a:path w="233" h="203" extrusionOk="0">
                    <a:moveTo>
                      <a:pt x="40" y="0"/>
                    </a:moveTo>
                    <a:cubicBezTo>
                      <a:pt x="18" y="0"/>
                      <a:pt x="0" y="27"/>
                      <a:pt x="18" y="50"/>
                    </a:cubicBezTo>
                    <a:cubicBezTo>
                      <a:pt x="60" y="98"/>
                      <a:pt x="99" y="150"/>
                      <a:pt x="147" y="189"/>
                    </a:cubicBezTo>
                    <a:cubicBezTo>
                      <a:pt x="157" y="198"/>
                      <a:pt x="168" y="202"/>
                      <a:pt x="178" y="202"/>
                    </a:cubicBezTo>
                    <a:cubicBezTo>
                      <a:pt x="209" y="202"/>
                      <a:pt x="233" y="163"/>
                      <a:pt x="206" y="134"/>
                    </a:cubicBezTo>
                    <a:cubicBezTo>
                      <a:pt x="163" y="89"/>
                      <a:pt x="108" y="50"/>
                      <a:pt x="60" y="8"/>
                    </a:cubicBezTo>
                    <a:cubicBezTo>
                      <a:pt x="53" y="3"/>
                      <a:pt x="47" y="0"/>
                      <a:pt x="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7" name="Google Shape;2277;p19"/>
              <p:cNvSpPr/>
              <p:nvPr/>
            </p:nvSpPr>
            <p:spPr>
              <a:xfrm>
                <a:off x="3925114" y="4200071"/>
                <a:ext cx="5845" cy="21474"/>
              </a:xfrm>
              <a:custGeom>
                <a:avLst/>
                <a:gdLst/>
                <a:ahLst/>
                <a:cxnLst/>
                <a:rect l="l" t="t" r="r" b="b"/>
                <a:pathLst>
                  <a:path w="89" h="327" extrusionOk="0">
                    <a:moveTo>
                      <a:pt x="44" y="0"/>
                    </a:moveTo>
                    <a:cubicBezTo>
                      <a:pt x="33" y="0"/>
                      <a:pt x="22" y="6"/>
                      <a:pt x="20" y="17"/>
                    </a:cubicBezTo>
                    <a:cubicBezTo>
                      <a:pt x="7" y="111"/>
                      <a:pt x="1" y="209"/>
                      <a:pt x="14" y="302"/>
                    </a:cubicBezTo>
                    <a:cubicBezTo>
                      <a:pt x="15" y="319"/>
                      <a:pt x="31" y="327"/>
                      <a:pt x="48" y="327"/>
                    </a:cubicBezTo>
                    <a:cubicBezTo>
                      <a:pt x="64" y="327"/>
                      <a:pt x="80" y="319"/>
                      <a:pt x="82" y="302"/>
                    </a:cubicBezTo>
                    <a:cubicBezTo>
                      <a:pt x="88" y="209"/>
                      <a:pt x="82" y="111"/>
                      <a:pt x="69" y="17"/>
                    </a:cubicBezTo>
                    <a:cubicBezTo>
                      <a:pt x="67" y="6"/>
                      <a:pt x="56" y="0"/>
                      <a:pt x="4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8" name="Google Shape;2278;p19"/>
              <p:cNvSpPr/>
              <p:nvPr/>
            </p:nvSpPr>
            <p:spPr>
              <a:xfrm>
                <a:off x="3922487" y="4236451"/>
                <a:ext cx="9062" cy="18782"/>
              </a:xfrm>
              <a:custGeom>
                <a:avLst/>
                <a:gdLst/>
                <a:ahLst/>
                <a:cxnLst/>
                <a:rect l="l" t="t" r="r" b="b"/>
                <a:pathLst>
                  <a:path w="138" h="286" extrusionOk="0">
                    <a:moveTo>
                      <a:pt x="42" y="0"/>
                    </a:moveTo>
                    <a:cubicBezTo>
                      <a:pt x="20" y="0"/>
                      <a:pt x="0" y="22"/>
                      <a:pt x="11" y="46"/>
                    </a:cubicBezTo>
                    <a:cubicBezTo>
                      <a:pt x="44" y="111"/>
                      <a:pt x="57" y="186"/>
                      <a:pt x="54" y="254"/>
                    </a:cubicBezTo>
                    <a:cubicBezTo>
                      <a:pt x="50" y="274"/>
                      <a:pt x="66" y="285"/>
                      <a:pt x="84" y="285"/>
                    </a:cubicBezTo>
                    <a:cubicBezTo>
                      <a:pt x="98" y="285"/>
                      <a:pt x="113" y="278"/>
                      <a:pt x="118" y="260"/>
                    </a:cubicBezTo>
                    <a:cubicBezTo>
                      <a:pt x="138" y="176"/>
                      <a:pt x="122" y="89"/>
                      <a:pt x="70" y="14"/>
                    </a:cubicBezTo>
                    <a:cubicBezTo>
                      <a:pt x="62" y="4"/>
                      <a:pt x="52" y="0"/>
                      <a:pt x="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9" name="Google Shape;2279;p19"/>
              <p:cNvSpPr/>
              <p:nvPr/>
            </p:nvSpPr>
            <p:spPr>
              <a:xfrm>
                <a:off x="3923407" y="4269613"/>
                <a:ext cx="6239" cy="22787"/>
              </a:xfrm>
              <a:custGeom>
                <a:avLst/>
                <a:gdLst/>
                <a:ahLst/>
                <a:cxnLst/>
                <a:rect l="l" t="t" r="r" b="b"/>
                <a:pathLst>
                  <a:path w="95" h="347" extrusionOk="0">
                    <a:moveTo>
                      <a:pt x="50" y="1"/>
                    </a:moveTo>
                    <a:cubicBezTo>
                      <a:pt x="40" y="1"/>
                      <a:pt x="31" y="6"/>
                      <a:pt x="30" y="18"/>
                    </a:cubicBezTo>
                    <a:cubicBezTo>
                      <a:pt x="14" y="115"/>
                      <a:pt x="1" y="228"/>
                      <a:pt x="17" y="322"/>
                    </a:cubicBezTo>
                    <a:cubicBezTo>
                      <a:pt x="20" y="338"/>
                      <a:pt x="36" y="347"/>
                      <a:pt x="51" y="347"/>
                    </a:cubicBezTo>
                    <a:cubicBezTo>
                      <a:pt x="66" y="347"/>
                      <a:pt x="82" y="338"/>
                      <a:pt x="85" y="322"/>
                    </a:cubicBezTo>
                    <a:cubicBezTo>
                      <a:pt x="95" y="222"/>
                      <a:pt x="82" y="115"/>
                      <a:pt x="72" y="18"/>
                    </a:cubicBezTo>
                    <a:cubicBezTo>
                      <a:pt x="69" y="6"/>
                      <a:pt x="59" y="1"/>
                      <a:pt x="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80" name="Google Shape;2280;p19"/>
              <p:cNvSpPr/>
              <p:nvPr/>
            </p:nvSpPr>
            <p:spPr>
              <a:xfrm>
                <a:off x="3920452" y="4314464"/>
                <a:ext cx="6239" cy="22722"/>
              </a:xfrm>
              <a:custGeom>
                <a:avLst/>
                <a:gdLst/>
                <a:ahLst/>
                <a:cxnLst/>
                <a:rect l="l" t="t" r="r" b="b"/>
                <a:pathLst>
                  <a:path w="95" h="346" extrusionOk="0">
                    <a:moveTo>
                      <a:pt x="47" y="0"/>
                    </a:moveTo>
                    <a:cubicBezTo>
                      <a:pt x="31" y="0"/>
                      <a:pt x="15" y="12"/>
                      <a:pt x="13" y="34"/>
                    </a:cubicBezTo>
                    <a:cubicBezTo>
                      <a:pt x="7" y="119"/>
                      <a:pt x="0" y="216"/>
                      <a:pt x="7" y="307"/>
                    </a:cubicBezTo>
                    <a:cubicBezTo>
                      <a:pt x="8" y="332"/>
                      <a:pt x="29" y="345"/>
                      <a:pt x="49" y="345"/>
                    </a:cubicBezTo>
                    <a:cubicBezTo>
                      <a:pt x="69" y="345"/>
                      <a:pt x="89" y="332"/>
                      <a:pt x="91" y="307"/>
                    </a:cubicBezTo>
                    <a:cubicBezTo>
                      <a:pt x="94" y="216"/>
                      <a:pt x="91" y="119"/>
                      <a:pt x="81" y="34"/>
                    </a:cubicBezTo>
                    <a:cubicBezTo>
                      <a:pt x="80" y="12"/>
                      <a:pt x="64" y="0"/>
                      <a:pt x="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81" name="Google Shape;2281;p19"/>
              <p:cNvSpPr/>
              <p:nvPr/>
            </p:nvSpPr>
            <p:spPr>
              <a:xfrm>
                <a:off x="3918285" y="4355768"/>
                <a:ext cx="7946" cy="19635"/>
              </a:xfrm>
              <a:custGeom>
                <a:avLst/>
                <a:gdLst/>
                <a:ahLst/>
                <a:cxnLst/>
                <a:rect l="l" t="t" r="r" b="b"/>
                <a:pathLst>
                  <a:path w="121" h="299" extrusionOk="0">
                    <a:moveTo>
                      <a:pt x="60" y="1"/>
                    </a:moveTo>
                    <a:cubicBezTo>
                      <a:pt x="47" y="1"/>
                      <a:pt x="33" y="8"/>
                      <a:pt x="27" y="24"/>
                    </a:cubicBezTo>
                    <a:cubicBezTo>
                      <a:pt x="1" y="102"/>
                      <a:pt x="1" y="193"/>
                      <a:pt x="30" y="270"/>
                    </a:cubicBezTo>
                    <a:cubicBezTo>
                      <a:pt x="40" y="290"/>
                      <a:pt x="57" y="298"/>
                      <a:pt x="74" y="298"/>
                    </a:cubicBezTo>
                    <a:cubicBezTo>
                      <a:pt x="98" y="298"/>
                      <a:pt x="120" y="279"/>
                      <a:pt x="114" y="248"/>
                    </a:cubicBezTo>
                    <a:cubicBezTo>
                      <a:pt x="105" y="173"/>
                      <a:pt x="95" y="105"/>
                      <a:pt x="92" y="31"/>
                    </a:cubicBezTo>
                    <a:cubicBezTo>
                      <a:pt x="92" y="11"/>
                      <a:pt x="76" y="1"/>
                      <a:pt x="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82" name="Google Shape;2282;p19"/>
              <p:cNvSpPr/>
              <p:nvPr/>
            </p:nvSpPr>
            <p:spPr>
              <a:xfrm>
                <a:off x="3921502" y="4391492"/>
                <a:ext cx="6895" cy="23379"/>
              </a:xfrm>
              <a:custGeom>
                <a:avLst/>
                <a:gdLst/>
                <a:ahLst/>
                <a:cxnLst/>
                <a:rect l="l" t="t" r="r" b="b"/>
                <a:pathLst>
                  <a:path w="105" h="356" extrusionOk="0">
                    <a:moveTo>
                      <a:pt x="52" y="1"/>
                    </a:moveTo>
                    <a:cubicBezTo>
                      <a:pt x="40" y="1"/>
                      <a:pt x="28" y="7"/>
                      <a:pt x="26" y="18"/>
                    </a:cubicBezTo>
                    <a:cubicBezTo>
                      <a:pt x="10" y="112"/>
                      <a:pt x="1" y="225"/>
                      <a:pt x="14" y="319"/>
                    </a:cubicBezTo>
                    <a:cubicBezTo>
                      <a:pt x="18" y="344"/>
                      <a:pt x="35" y="356"/>
                      <a:pt x="52" y="356"/>
                    </a:cubicBezTo>
                    <a:cubicBezTo>
                      <a:pt x="69" y="356"/>
                      <a:pt x="86" y="344"/>
                      <a:pt x="91" y="319"/>
                    </a:cubicBezTo>
                    <a:cubicBezTo>
                      <a:pt x="104" y="225"/>
                      <a:pt x="95" y="112"/>
                      <a:pt x="78" y="18"/>
                    </a:cubicBezTo>
                    <a:cubicBezTo>
                      <a:pt x="77" y="7"/>
                      <a:pt x="65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83" name="Google Shape;2283;p19"/>
              <p:cNvSpPr/>
              <p:nvPr/>
            </p:nvSpPr>
            <p:spPr>
              <a:xfrm>
                <a:off x="3920255" y="4429644"/>
                <a:ext cx="7224" cy="20817"/>
              </a:xfrm>
              <a:custGeom>
                <a:avLst/>
                <a:gdLst/>
                <a:ahLst/>
                <a:cxnLst/>
                <a:rect l="l" t="t" r="r" b="b"/>
                <a:pathLst>
                  <a:path w="110" h="317" extrusionOk="0">
                    <a:moveTo>
                      <a:pt x="50" y="0"/>
                    </a:moveTo>
                    <a:cubicBezTo>
                      <a:pt x="39" y="0"/>
                      <a:pt x="29" y="6"/>
                      <a:pt x="26" y="20"/>
                    </a:cubicBezTo>
                    <a:cubicBezTo>
                      <a:pt x="0" y="108"/>
                      <a:pt x="7" y="205"/>
                      <a:pt x="29" y="289"/>
                    </a:cubicBezTo>
                    <a:cubicBezTo>
                      <a:pt x="36" y="308"/>
                      <a:pt x="50" y="316"/>
                      <a:pt x="65" y="316"/>
                    </a:cubicBezTo>
                    <a:cubicBezTo>
                      <a:pt x="87" y="316"/>
                      <a:pt x="110" y="297"/>
                      <a:pt x="104" y="270"/>
                    </a:cubicBezTo>
                    <a:cubicBezTo>
                      <a:pt x="88" y="189"/>
                      <a:pt x="81" y="114"/>
                      <a:pt x="81" y="30"/>
                    </a:cubicBezTo>
                    <a:cubicBezTo>
                      <a:pt x="81" y="11"/>
                      <a:pt x="65" y="0"/>
                      <a:pt x="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84" name="Google Shape;2284;p19"/>
              <p:cNvSpPr/>
              <p:nvPr/>
            </p:nvSpPr>
            <p:spPr>
              <a:xfrm>
                <a:off x="3920846" y="4469439"/>
                <a:ext cx="5385" cy="15892"/>
              </a:xfrm>
              <a:custGeom>
                <a:avLst/>
                <a:gdLst/>
                <a:ahLst/>
                <a:cxnLst/>
                <a:rect l="l" t="t" r="r" b="b"/>
                <a:pathLst>
                  <a:path w="82" h="242" extrusionOk="0">
                    <a:moveTo>
                      <a:pt x="41" y="0"/>
                    </a:moveTo>
                    <a:cubicBezTo>
                      <a:pt x="26" y="0"/>
                      <a:pt x="11" y="10"/>
                      <a:pt x="7" y="30"/>
                    </a:cubicBezTo>
                    <a:cubicBezTo>
                      <a:pt x="4" y="91"/>
                      <a:pt x="1" y="153"/>
                      <a:pt x="4" y="208"/>
                    </a:cubicBezTo>
                    <a:cubicBezTo>
                      <a:pt x="6" y="230"/>
                      <a:pt x="22" y="242"/>
                      <a:pt x="38" y="242"/>
                    </a:cubicBezTo>
                    <a:cubicBezTo>
                      <a:pt x="54" y="242"/>
                      <a:pt x="70" y="230"/>
                      <a:pt x="72" y="208"/>
                    </a:cubicBezTo>
                    <a:cubicBezTo>
                      <a:pt x="82" y="149"/>
                      <a:pt x="75" y="88"/>
                      <a:pt x="72" y="30"/>
                    </a:cubicBezTo>
                    <a:cubicBezTo>
                      <a:pt x="70" y="10"/>
                      <a:pt x="56" y="0"/>
                      <a:pt x="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85" name="Google Shape;2285;p19"/>
              <p:cNvSpPr/>
              <p:nvPr/>
            </p:nvSpPr>
            <p:spPr>
              <a:xfrm>
                <a:off x="3906399" y="4455452"/>
                <a:ext cx="167064" cy="55360"/>
              </a:xfrm>
              <a:custGeom>
                <a:avLst/>
                <a:gdLst/>
                <a:ahLst/>
                <a:cxnLst/>
                <a:rect l="l" t="t" r="r" b="b"/>
                <a:pathLst>
                  <a:path w="2544" h="843" extrusionOk="0">
                    <a:moveTo>
                      <a:pt x="239" y="1"/>
                    </a:moveTo>
                    <a:cubicBezTo>
                      <a:pt x="169" y="1"/>
                      <a:pt x="98" y="9"/>
                      <a:pt x="30" y="26"/>
                    </a:cubicBezTo>
                    <a:cubicBezTo>
                      <a:pt x="1" y="32"/>
                      <a:pt x="7" y="77"/>
                      <a:pt x="39" y="77"/>
                    </a:cubicBezTo>
                    <a:cubicBezTo>
                      <a:pt x="54" y="77"/>
                      <a:pt x="68" y="77"/>
                      <a:pt x="83" y="77"/>
                    </a:cubicBezTo>
                    <a:cubicBezTo>
                      <a:pt x="451" y="77"/>
                      <a:pt x="922" y="235"/>
                      <a:pt x="872" y="680"/>
                    </a:cubicBezTo>
                    <a:cubicBezTo>
                      <a:pt x="833" y="683"/>
                      <a:pt x="665" y="701"/>
                      <a:pt x="523" y="701"/>
                    </a:cubicBezTo>
                    <a:cubicBezTo>
                      <a:pt x="403" y="701"/>
                      <a:pt x="301" y="689"/>
                      <a:pt x="308" y="644"/>
                    </a:cubicBezTo>
                    <a:cubicBezTo>
                      <a:pt x="312" y="627"/>
                      <a:pt x="300" y="616"/>
                      <a:pt x="287" y="616"/>
                    </a:cubicBezTo>
                    <a:cubicBezTo>
                      <a:pt x="279" y="616"/>
                      <a:pt x="270" y="621"/>
                      <a:pt x="266" y="631"/>
                    </a:cubicBezTo>
                    <a:cubicBezTo>
                      <a:pt x="215" y="772"/>
                      <a:pt x="322" y="806"/>
                      <a:pt x="449" y="806"/>
                    </a:cubicBezTo>
                    <a:cubicBezTo>
                      <a:pt x="564" y="806"/>
                      <a:pt x="695" y="778"/>
                      <a:pt x="746" y="774"/>
                    </a:cubicBezTo>
                    <a:cubicBezTo>
                      <a:pt x="804" y="771"/>
                      <a:pt x="856" y="771"/>
                      <a:pt x="914" y="767"/>
                    </a:cubicBezTo>
                    <a:cubicBezTo>
                      <a:pt x="919" y="769"/>
                      <a:pt x="925" y="770"/>
                      <a:pt x="932" y="770"/>
                    </a:cubicBezTo>
                    <a:cubicBezTo>
                      <a:pt x="939" y="770"/>
                      <a:pt x="947" y="769"/>
                      <a:pt x="953" y="767"/>
                    </a:cubicBezTo>
                    <a:cubicBezTo>
                      <a:pt x="1052" y="764"/>
                      <a:pt x="1151" y="763"/>
                      <a:pt x="1250" y="763"/>
                    </a:cubicBezTo>
                    <a:cubicBezTo>
                      <a:pt x="1662" y="763"/>
                      <a:pt x="2071" y="790"/>
                      <a:pt x="2479" y="842"/>
                    </a:cubicBezTo>
                    <a:cubicBezTo>
                      <a:pt x="2482" y="842"/>
                      <a:pt x="2485" y="843"/>
                      <a:pt x="2488" y="843"/>
                    </a:cubicBezTo>
                    <a:cubicBezTo>
                      <a:pt x="2543" y="843"/>
                      <a:pt x="2541" y="754"/>
                      <a:pt x="2479" y="745"/>
                    </a:cubicBezTo>
                    <a:cubicBezTo>
                      <a:pt x="2119" y="706"/>
                      <a:pt x="1756" y="680"/>
                      <a:pt x="1390" y="677"/>
                    </a:cubicBezTo>
                    <a:cubicBezTo>
                      <a:pt x="1258" y="677"/>
                      <a:pt x="1125" y="677"/>
                      <a:pt x="995" y="680"/>
                    </a:cubicBezTo>
                    <a:cubicBezTo>
                      <a:pt x="1014" y="252"/>
                      <a:pt x="629" y="1"/>
                      <a:pt x="2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86" name="Google Shape;2286;p19"/>
              <p:cNvSpPr/>
              <p:nvPr/>
            </p:nvSpPr>
            <p:spPr>
              <a:xfrm>
                <a:off x="3994263" y="4459917"/>
                <a:ext cx="20489" cy="27516"/>
              </a:xfrm>
              <a:custGeom>
                <a:avLst/>
                <a:gdLst/>
                <a:ahLst/>
                <a:cxnLst/>
                <a:rect l="l" t="t" r="r" b="b"/>
                <a:pathLst>
                  <a:path w="312" h="419" extrusionOk="0">
                    <a:moveTo>
                      <a:pt x="46" y="1"/>
                    </a:moveTo>
                    <a:cubicBezTo>
                      <a:pt x="28" y="1"/>
                      <a:pt x="10" y="13"/>
                      <a:pt x="7" y="39"/>
                    </a:cubicBezTo>
                    <a:cubicBezTo>
                      <a:pt x="0" y="155"/>
                      <a:pt x="23" y="269"/>
                      <a:pt x="65" y="379"/>
                    </a:cubicBezTo>
                    <a:cubicBezTo>
                      <a:pt x="77" y="407"/>
                      <a:pt x="102" y="419"/>
                      <a:pt x="126" y="419"/>
                    </a:cubicBezTo>
                    <a:cubicBezTo>
                      <a:pt x="163" y="419"/>
                      <a:pt x="200" y="390"/>
                      <a:pt x="182" y="346"/>
                    </a:cubicBezTo>
                    <a:cubicBezTo>
                      <a:pt x="153" y="269"/>
                      <a:pt x="195" y="191"/>
                      <a:pt x="266" y="165"/>
                    </a:cubicBezTo>
                    <a:cubicBezTo>
                      <a:pt x="311" y="143"/>
                      <a:pt x="311" y="61"/>
                      <a:pt x="253" y="61"/>
                    </a:cubicBezTo>
                    <a:cubicBezTo>
                      <a:pt x="252" y="61"/>
                      <a:pt x="251" y="61"/>
                      <a:pt x="250" y="61"/>
                    </a:cubicBezTo>
                    <a:cubicBezTo>
                      <a:pt x="192" y="68"/>
                      <a:pt x="137" y="100"/>
                      <a:pt x="101" y="142"/>
                    </a:cubicBezTo>
                    <a:cubicBezTo>
                      <a:pt x="94" y="107"/>
                      <a:pt x="88" y="74"/>
                      <a:pt x="85" y="39"/>
                    </a:cubicBezTo>
                    <a:cubicBezTo>
                      <a:pt x="83" y="14"/>
                      <a:pt x="65" y="1"/>
                      <a:pt x="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87" name="Google Shape;2287;p19"/>
              <p:cNvSpPr/>
              <p:nvPr/>
            </p:nvSpPr>
            <p:spPr>
              <a:xfrm>
                <a:off x="3881117" y="4303037"/>
                <a:ext cx="32769" cy="51617"/>
              </a:xfrm>
              <a:custGeom>
                <a:avLst/>
                <a:gdLst/>
                <a:ahLst/>
                <a:cxnLst/>
                <a:rect l="l" t="t" r="r" b="b"/>
                <a:pathLst>
                  <a:path w="499" h="786" extrusionOk="0">
                    <a:moveTo>
                      <a:pt x="134" y="1"/>
                    </a:moveTo>
                    <a:cubicBezTo>
                      <a:pt x="121" y="1"/>
                      <a:pt x="110" y="7"/>
                      <a:pt x="107" y="21"/>
                    </a:cubicBezTo>
                    <a:cubicBezTo>
                      <a:pt x="62" y="257"/>
                      <a:pt x="32" y="497"/>
                      <a:pt x="7" y="730"/>
                    </a:cubicBezTo>
                    <a:cubicBezTo>
                      <a:pt x="1" y="765"/>
                      <a:pt x="32" y="785"/>
                      <a:pt x="62" y="785"/>
                    </a:cubicBezTo>
                    <a:cubicBezTo>
                      <a:pt x="82" y="785"/>
                      <a:pt x="101" y="777"/>
                      <a:pt x="110" y="759"/>
                    </a:cubicBezTo>
                    <a:cubicBezTo>
                      <a:pt x="143" y="701"/>
                      <a:pt x="175" y="643"/>
                      <a:pt x="207" y="584"/>
                    </a:cubicBezTo>
                    <a:cubicBezTo>
                      <a:pt x="220" y="555"/>
                      <a:pt x="237" y="532"/>
                      <a:pt x="253" y="506"/>
                    </a:cubicBezTo>
                    <a:cubicBezTo>
                      <a:pt x="257" y="506"/>
                      <a:pt x="261" y="506"/>
                      <a:pt x="265" y="506"/>
                    </a:cubicBezTo>
                    <a:cubicBezTo>
                      <a:pt x="372" y="506"/>
                      <a:pt x="407" y="549"/>
                      <a:pt x="363" y="636"/>
                    </a:cubicBezTo>
                    <a:cubicBezTo>
                      <a:pt x="355" y="677"/>
                      <a:pt x="389" y="707"/>
                      <a:pt x="420" y="707"/>
                    </a:cubicBezTo>
                    <a:cubicBezTo>
                      <a:pt x="441" y="707"/>
                      <a:pt x="460" y="694"/>
                      <a:pt x="467" y="665"/>
                    </a:cubicBezTo>
                    <a:cubicBezTo>
                      <a:pt x="499" y="545"/>
                      <a:pt x="496" y="341"/>
                      <a:pt x="327" y="335"/>
                    </a:cubicBezTo>
                    <a:cubicBezTo>
                      <a:pt x="323" y="334"/>
                      <a:pt x="319" y="334"/>
                      <a:pt x="315" y="334"/>
                    </a:cubicBezTo>
                    <a:cubicBezTo>
                      <a:pt x="243" y="334"/>
                      <a:pt x="185" y="387"/>
                      <a:pt x="139" y="451"/>
                    </a:cubicBezTo>
                    <a:cubicBezTo>
                      <a:pt x="152" y="309"/>
                      <a:pt x="165" y="166"/>
                      <a:pt x="169" y="30"/>
                    </a:cubicBezTo>
                    <a:cubicBezTo>
                      <a:pt x="169" y="12"/>
                      <a:pt x="150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88" name="Google Shape;2288;p19"/>
              <p:cNvSpPr/>
              <p:nvPr/>
            </p:nvSpPr>
            <p:spPr>
              <a:xfrm>
                <a:off x="3906005" y="4115688"/>
                <a:ext cx="52405" cy="34542"/>
              </a:xfrm>
              <a:custGeom>
                <a:avLst/>
                <a:gdLst/>
                <a:ahLst/>
                <a:cxnLst/>
                <a:rect l="l" t="t" r="r" b="b"/>
                <a:pathLst>
                  <a:path w="798" h="526" extrusionOk="0">
                    <a:moveTo>
                      <a:pt x="97" y="0"/>
                    </a:moveTo>
                    <a:cubicBezTo>
                      <a:pt x="61" y="0"/>
                      <a:pt x="32" y="43"/>
                      <a:pt x="65" y="78"/>
                    </a:cubicBezTo>
                    <a:cubicBezTo>
                      <a:pt x="130" y="143"/>
                      <a:pt x="185" y="211"/>
                      <a:pt x="246" y="279"/>
                    </a:cubicBezTo>
                    <a:cubicBezTo>
                      <a:pt x="175" y="324"/>
                      <a:pt x="101" y="363"/>
                      <a:pt x="29" y="408"/>
                    </a:cubicBezTo>
                    <a:cubicBezTo>
                      <a:pt x="0" y="426"/>
                      <a:pt x="13" y="479"/>
                      <a:pt x="43" y="479"/>
                    </a:cubicBezTo>
                    <a:cubicBezTo>
                      <a:pt x="47" y="479"/>
                      <a:pt x="51" y="478"/>
                      <a:pt x="55" y="476"/>
                    </a:cubicBezTo>
                    <a:cubicBezTo>
                      <a:pt x="146" y="441"/>
                      <a:pt x="230" y="402"/>
                      <a:pt x="314" y="360"/>
                    </a:cubicBezTo>
                    <a:cubicBezTo>
                      <a:pt x="356" y="408"/>
                      <a:pt x="402" y="457"/>
                      <a:pt x="444" y="505"/>
                    </a:cubicBezTo>
                    <a:cubicBezTo>
                      <a:pt x="457" y="520"/>
                      <a:pt x="472" y="526"/>
                      <a:pt x="486" y="526"/>
                    </a:cubicBezTo>
                    <a:cubicBezTo>
                      <a:pt x="528" y="526"/>
                      <a:pt x="563" y="468"/>
                      <a:pt x="531" y="421"/>
                    </a:cubicBezTo>
                    <a:cubicBezTo>
                      <a:pt x="499" y="379"/>
                      <a:pt x="467" y="343"/>
                      <a:pt x="428" y="305"/>
                    </a:cubicBezTo>
                    <a:cubicBezTo>
                      <a:pt x="538" y="246"/>
                      <a:pt x="645" y="185"/>
                      <a:pt x="745" y="120"/>
                    </a:cubicBezTo>
                    <a:cubicBezTo>
                      <a:pt x="797" y="87"/>
                      <a:pt x="764" y="15"/>
                      <a:pt x="715" y="15"/>
                    </a:cubicBezTo>
                    <a:cubicBezTo>
                      <a:pt x="706" y="15"/>
                      <a:pt x="696" y="17"/>
                      <a:pt x="687" y="23"/>
                    </a:cubicBezTo>
                    <a:lnTo>
                      <a:pt x="347" y="217"/>
                    </a:lnTo>
                    <a:cubicBezTo>
                      <a:pt x="275" y="146"/>
                      <a:pt x="201" y="78"/>
                      <a:pt x="130" y="13"/>
                    </a:cubicBezTo>
                    <a:cubicBezTo>
                      <a:pt x="119" y="4"/>
                      <a:pt x="108" y="0"/>
                      <a:pt x="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89" name="Google Shape;2289;p19"/>
              <p:cNvSpPr/>
              <p:nvPr/>
            </p:nvSpPr>
            <p:spPr>
              <a:xfrm>
                <a:off x="3735990" y="4475874"/>
                <a:ext cx="28304" cy="43014"/>
              </a:xfrm>
              <a:custGeom>
                <a:avLst/>
                <a:gdLst/>
                <a:ahLst/>
                <a:cxnLst/>
                <a:rect l="l" t="t" r="r" b="b"/>
                <a:pathLst>
                  <a:path w="431" h="655" extrusionOk="0">
                    <a:moveTo>
                      <a:pt x="151" y="80"/>
                    </a:moveTo>
                    <a:cubicBezTo>
                      <a:pt x="195" y="80"/>
                      <a:pt x="239" y="97"/>
                      <a:pt x="260" y="136"/>
                    </a:cubicBezTo>
                    <a:cubicBezTo>
                      <a:pt x="308" y="211"/>
                      <a:pt x="225" y="299"/>
                      <a:pt x="149" y="299"/>
                    </a:cubicBezTo>
                    <a:cubicBezTo>
                      <a:pt x="142" y="299"/>
                      <a:pt x="136" y="299"/>
                      <a:pt x="130" y="298"/>
                    </a:cubicBezTo>
                    <a:lnTo>
                      <a:pt x="117" y="298"/>
                    </a:lnTo>
                    <a:cubicBezTo>
                      <a:pt x="104" y="230"/>
                      <a:pt x="98" y="162"/>
                      <a:pt x="85" y="94"/>
                    </a:cubicBezTo>
                    <a:cubicBezTo>
                      <a:pt x="105" y="85"/>
                      <a:pt x="128" y="80"/>
                      <a:pt x="151" y="80"/>
                    </a:cubicBezTo>
                    <a:close/>
                    <a:moveTo>
                      <a:pt x="170" y="0"/>
                    </a:moveTo>
                    <a:cubicBezTo>
                      <a:pt x="128" y="0"/>
                      <a:pt x="87" y="12"/>
                      <a:pt x="52" y="35"/>
                    </a:cubicBezTo>
                    <a:cubicBezTo>
                      <a:pt x="50" y="34"/>
                      <a:pt x="47" y="34"/>
                      <a:pt x="44" y="34"/>
                    </a:cubicBezTo>
                    <a:cubicBezTo>
                      <a:pt x="30" y="34"/>
                      <a:pt x="17" y="46"/>
                      <a:pt x="17" y="68"/>
                    </a:cubicBezTo>
                    <a:lnTo>
                      <a:pt x="17" y="71"/>
                    </a:lnTo>
                    <a:lnTo>
                      <a:pt x="10" y="77"/>
                    </a:lnTo>
                    <a:cubicBezTo>
                      <a:pt x="1" y="90"/>
                      <a:pt x="4" y="107"/>
                      <a:pt x="14" y="116"/>
                    </a:cubicBezTo>
                    <a:cubicBezTo>
                      <a:pt x="10" y="285"/>
                      <a:pt x="33" y="479"/>
                      <a:pt x="101" y="628"/>
                    </a:cubicBezTo>
                    <a:cubicBezTo>
                      <a:pt x="110" y="647"/>
                      <a:pt x="124" y="654"/>
                      <a:pt x="138" y="654"/>
                    </a:cubicBezTo>
                    <a:cubicBezTo>
                      <a:pt x="166" y="654"/>
                      <a:pt x="196" y="625"/>
                      <a:pt x="192" y="592"/>
                    </a:cubicBezTo>
                    <a:cubicBezTo>
                      <a:pt x="179" y="531"/>
                      <a:pt x="159" y="473"/>
                      <a:pt x="137" y="411"/>
                    </a:cubicBezTo>
                    <a:lnTo>
                      <a:pt x="137" y="411"/>
                    </a:lnTo>
                    <a:cubicBezTo>
                      <a:pt x="138" y="411"/>
                      <a:pt x="140" y="411"/>
                      <a:pt x="141" y="411"/>
                    </a:cubicBezTo>
                    <a:cubicBezTo>
                      <a:pt x="292" y="411"/>
                      <a:pt x="431" y="244"/>
                      <a:pt x="354" y="103"/>
                    </a:cubicBezTo>
                    <a:cubicBezTo>
                      <a:pt x="317" y="35"/>
                      <a:pt x="243" y="0"/>
                      <a:pt x="1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290" name="Google Shape;2290;p19"/>
            <p:cNvGrpSpPr/>
            <p:nvPr/>
          </p:nvGrpSpPr>
          <p:grpSpPr>
            <a:xfrm rot="1825564">
              <a:off x="6146990" y="-227657"/>
              <a:ext cx="1513122" cy="855162"/>
              <a:chOff x="4710963" y="556836"/>
              <a:chExt cx="599550" cy="338855"/>
            </a:xfrm>
          </p:grpSpPr>
          <p:sp>
            <p:nvSpPr>
              <p:cNvPr id="2291" name="Google Shape;2291;p19"/>
              <p:cNvSpPr/>
              <p:nvPr/>
            </p:nvSpPr>
            <p:spPr>
              <a:xfrm>
                <a:off x="4771180" y="608845"/>
                <a:ext cx="491277" cy="286847"/>
              </a:xfrm>
              <a:custGeom>
                <a:avLst/>
                <a:gdLst/>
                <a:ahLst/>
                <a:cxnLst/>
                <a:rect l="l" t="t" r="r" b="b"/>
                <a:pathLst>
                  <a:path w="7481" h="4368" extrusionOk="0">
                    <a:moveTo>
                      <a:pt x="3723" y="307"/>
                    </a:moveTo>
                    <a:lnTo>
                      <a:pt x="3723" y="307"/>
                    </a:lnTo>
                    <a:cubicBezTo>
                      <a:pt x="3690" y="602"/>
                      <a:pt x="3661" y="903"/>
                      <a:pt x="3635" y="1204"/>
                    </a:cubicBezTo>
                    <a:cubicBezTo>
                      <a:pt x="3441" y="1168"/>
                      <a:pt x="3253" y="1068"/>
                      <a:pt x="3078" y="919"/>
                    </a:cubicBezTo>
                    <a:cubicBezTo>
                      <a:pt x="3292" y="712"/>
                      <a:pt x="3506" y="508"/>
                      <a:pt x="3723" y="307"/>
                    </a:cubicBezTo>
                    <a:close/>
                    <a:moveTo>
                      <a:pt x="3813" y="248"/>
                    </a:moveTo>
                    <a:cubicBezTo>
                      <a:pt x="3985" y="508"/>
                      <a:pt x="4173" y="760"/>
                      <a:pt x="4364" y="1007"/>
                    </a:cubicBezTo>
                    <a:cubicBezTo>
                      <a:pt x="4178" y="1152"/>
                      <a:pt x="3979" y="1217"/>
                      <a:pt x="3788" y="1217"/>
                    </a:cubicBezTo>
                    <a:cubicBezTo>
                      <a:pt x="3784" y="1217"/>
                      <a:pt x="3779" y="1217"/>
                      <a:pt x="3775" y="1217"/>
                    </a:cubicBezTo>
                    <a:cubicBezTo>
                      <a:pt x="3791" y="893"/>
                      <a:pt x="3804" y="572"/>
                      <a:pt x="3813" y="248"/>
                    </a:cubicBezTo>
                    <a:close/>
                    <a:moveTo>
                      <a:pt x="3901" y="148"/>
                    </a:moveTo>
                    <a:cubicBezTo>
                      <a:pt x="4957" y="213"/>
                      <a:pt x="5994" y="527"/>
                      <a:pt x="6625" y="1428"/>
                    </a:cubicBezTo>
                    <a:cubicBezTo>
                      <a:pt x="7092" y="2089"/>
                      <a:pt x="7225" y="2808"/>
                      <a:pt x="7270" y="3563"/>
                    </a:cubicBezTo>
                    <a:cubicBezTo>
                      <a:pt x="7267" y="3563"/>
                      <a:pt x="7264" y="3569"/>
                      <a:pt x="7257" y="3575"/>
                    </a:cubicBezTo>
                    <a:cubicBezTo>
                      <a:pt x="7193" y="3509"/>
                      <a:pt x="7104" y="3442"/>
                      <a:pt x="7104" y="3442"/>
                    </a:cubicBezTo>
                    <a:lnTo>
                      <a:pt x="7104" y="3442"/>
                    </a:lnTo>
                    <a:cubicBezTo>
                      <a:pt x="7104" y="3442"/>
                      <a:pt x="7104" y="3442"/>
                      <a:pt x="7105" y="3443"/>
                    </a:cubicBezTo>
                    <a:cubicBezTo>
                      <a:pt x="7043" y="3401"/>
                      <a:pt x="6978" y="3355"/>
                      <a:pt x="6917" y="3310"/>
                    </a:cubicBezTo>
                    <a:cubicBezTo>
                      <a:pt x="6723" y="3164"/>
                      <a:pt x="6528" y="3018"/>
                      <a:pt x="6344" y="2863"/>
                    </a:cubicBezTo>
                    <a:cubicBezTo>
                      <a:pt x="6036" y="2607"/>
                      <a:pt x="5734" y="2335"/>
                      <a:pt x="5453" y="2053"/>
                    </a:cubicBezTo>
                    <a:cubicBezTo>
                      <a:pt x="4870" y="1470"/>
                      <a:pt x="4351" y="828"/>
                      <a:pt x="3885" y="148"/>
                    </a:cubicBezTo>
                    <a:close/>
                    <a:moveTo>
                      <a:pt x="3593" y="140"/>
                    </a:moveTo>
                    <a:cubicBezTo>
                      <a:pt x="3638" y="140"/>
                      <a:pt x="3682" y="140"/>
                      <a:pt x="3726" y="142"/>
                    </a:cubicBezTo>
                    <a:cubicBezTo>
                      <a:pt x="2537" y="1259"/>
                      <a:pt x="1358" y="2400"/>
                      <a:pt x="260" y="3614"/>
                    </a:cubicBezTo>
                    <a:cubicBezTo>
                      <a:pt x="318" y="2678"/>
                      <a:pt x="480" y="1781"/>
                      <a:pt x="1173" y="1052"/>
                    </a:cubicBezTo>
                    <a:cubicBezTo>
                      <a:pt x="1800" y="391"/>
                      <a:pt x="2705" y="140"/>
                      <a:pt x="3593" y="140"/>
                    </a:cubicBezTo>
                    <a:close/>
                    <a:moveTo>
                      <a:pt x="4422" y="1087"/>
                    </a:moveTo>
                    <a:cubicBezTo>
                      <a:pt x="4763" y="1518"/>
                      <a:pt x="5132" y="1923"/>
                      <a:pt x="5524" y="2302"/>
                    </a:cubicBezTo>
                    <a:cubicBezTo>
                      <a:pt x="5858" y="2623"/>
                      <a:pt x="6201" y="2921"/>
                      <a:pt x="6567" y="3206"/>
                    </a:cubicBezTo>
                    <a:cubicBezTo>
                      <a:pt x="6719" y="3326"/>
                      <a:pt x="6878" y="3446"/>
                      <a:pt x="7040" y="3559"/>
                    </a:cubicBezTo>
                    <a:cubicBezTo>
                      <a:pt x="7072" y="3582"/>
                      <a:pt x="7105" y="3608"/>
                      <a:pt x="7134" y="3631"/>
                    </a:cubicBezTo>
                    <a:cubicBezTo>
                      <a:pt x="6301" y="3666"/>
                      <a:pt x="5469" y="3699"/>
                      <a:pt x="4633" y="3712"/>
                    </a:cubicBezTo>
                    <a:lnTo>
                      <a:pt x="4633" y="3708"/>
                    </a:lnTo>
                    <a:cubicBezTo>
                      <a:pt x="4510" y="3316"/>
                      <a:pt x="4079" y="2966"/>
                      <a:pt x="3655" y="2966"/>
                    </a:cubicBezTo>
                    <a:cubicBezTo>
                      <a:pt x="3700" y="2419"/>
                      <a:pt x="3739" y="1875"/>
                      <a:pt x="3768" y="1324"/>
                    </a:cubicBezTo>
                    <a:cubicBezTo>
                      <a:pt x="4001" y="1324"/>
                      <a:pt x="4238" y="1237"/>
                      <a:pt x="4422" y="1087"/>
                    </a:cubicBezTo>
                    <a:close/>
                    <a:moveTo>
                      <a:pt x="3039" y="955"/>
                    </a:moveTo>
                    <a:cubicBezTo>
                      <a:pt x="3182" y="1165"/>
                      <a:pt x="3396" y="1279"/>
                      <a:pt x="3626" y="1311"/>
                    </a:cubicBezTo>
                    <a:cubicBezTo>
                      <a:pt x="3557" y="2105"/>
                      <a:pt x="3512" y="2905"/>
                      <a:pt x="3473" y="3699"/>
                    </a:cubicBezTo>
                    <a:cubicBezTo>
                      <a:pt x="3473" y="3708"/>
                      <a:pt x="3473" y="3712"/>
                      <a:pt x="3476" y="3721"/>
                    </a:cubicBezTo>
                    <a:cubicBezTo>
                      <a:pt x="2424" y="3712"/>
                      <a:pt x="1374" y="3673"/>
                      <a:pt x="321" y="3650"/>
                    </a:cubicBezTo>
                    <a:cubicBezTo>
                      <a:pt x="1225" y="2749"/>
                      <a:pt x="2119" y="1842"/>
                      <a:pt x="3039" y="955"/>
                    </a:cubicBezTo>
                    <a:close/>
                    <a:moveTo>
                      <a:pt x="3651" y="3031"/>
                    </a:moveTo>
                    <a:cubicBezTo>
                      <a:pt x="4060" y="3122"/>
                      <a:pt x="4354" y="3316"/>
                      <a:pt x="4542" y="3712"/>
                    </a:cubicBezTo>
                    <a:cubicBezTo>
                      <a:pt x="4290" y="3721"/>
                      <a:pt x="4043" y="3721"/>
                      <a:pt x="3791" y="3721"/>
                    </a:cubicBezTo>
                    <a:lnTo>
                      <a:pt x="3590" y="3721"/>
                    </a:lnTo>
                    <a:cubicBezTo>
                      <a:pt x="3593" y="3715"/>
                      <a:pt x="3593" y="3708"/>
                      <a:pt x="3593" y="3699"/>
                    </a:cubicBezTo>
                    <a:cubicBezTo>
                      <a:pt x="3613" y="3478"/>
                      <a:pt x="3629" y="3255"/>
                      <a:pt x="3651" y="3031"/>
                    </a:cubicBezTo>
                    <a:close/>
                    <a:moveTo>
                      <a:pt x="3655" y="1"/>
                    </a:moveTo>
                    <a:cubicBezTo>
                      <a:pt x="2555" y="1"/>
                      <a:pt x="1466" y="376"/>
                      <a:pt x="810" y="1298"/>
                    </a:cubicBezTo>
                    <a:cubicBezTo>
                      <a:pt x="227" y="2118"/>
                      <a:pt x="0" y="3261"/>
                      <a:pt x="179" y="4246"/>
                    </a:cubicBezTo>
                    <a:cubicBezTo>
                      <a:pt x="182" y="4261"/>
                      <a:pt x="194" y="4267"/>
                      <a:pt x="206" y="4267"/>
                    </a:cubicBezTo>
                    <a:cubicBezTo>
                      <a:pt x="221" y="4267"/>
                      <a:pt x="237" y="4257"/>
                      <a:pt x="237" y="4240"/>
                    </a:cubicBezTo>
                    <a:cubicBezTo>
                      <a:pt x="243" y="4068"/>
                      <a:pt x="250" y="3903"/>
                      <a:pt x="260" y="3731"/>
                    </a:cubicBezTo>
                    <a:cubicBezTo>
                      <a:pt x="1395" y="3834"/>
                      <a:pt x="2546" y="3877"/>
                      <a:pt x="3697" y="3877"/>
                    </a:cubicBezTo>
                    <a:cubicBezTo>
                      <a:pt x="4902" y="3877"/>
                      <a:pt x="6107" y="3830"/>
                      <a:pt x="7296" y="3754"/>
                    </a:cubicBezTo>
                    <a:cubicBezTo>
                      <a:pt x="7302" y="3935"/>
                      <a:pt x="7306" y="4116"/>
                      <a:pt x="7312" y="4304"/>
                    </a:cubicBezTo>
                    <a:cubicBezTo>
                      <a:pt x="7312" y="4346"/>
                      <a:pt x="7345" y="4368"/>
                      <a:pt x="7379" y="4368"/>
                    </a:cubicBezTo>
                    <a:cubicBezTo>
                      <a:pt x="7412" y="4368"/>
                      <a:pt x="7445" y="4346"/>
                      <a:pt x="7445" y="4304"/>
                    </a:cubicBezTo>
                    <a:cubicBezTo>
                      <a:pt x="7442" y="4113"/>
                      <a:pt x="7435" y="3925"/>
                      <a:pt x="7429" y="3741"/>
                    </a:cubicBezTo>
                    <a:cubicBezTo>
                      <a:pt x="7481" y="3724"/>
                      <a:pt x="7481" y="3627"/>
                      <a:pt x="7416" y="3618"/>
                    </a:cubicBezTo>
                    <a:cubicBezTo>
                      <a:pt x="7383" y="3002"/>
                      <a:pt x="7302" y="2409"/>
                      <a:pt x="7021" y="1826"/>
                    </a:cubicBezTo>
                    <a:cubicBezTo>
                      <a:pt x="6674" y="1117"/>
                      <a:pt x="6104" y="556"/>
                      <a:pt x="5359" y="294"/>
                    </a:cubicBezTo>
                    <a:cubicBezTo>
                      <a:pt x="4830" y="107"/>
                      <a:pt x="4241" y="1"/>
                      <a:pt x="36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92" name="Google Shape;2292;p19"/>
              <p:cNvSpPr/>
              <p:nvPr/>
            </p:nvSpPr>
            <p:spPr>
              <a:xfrm>
                <a:off x="4710963" y="837171"/>
                <a:ext cx="32835" cy="49712"/>
              </a:xfrm>
              <a:custGeom>
                <a:avLst/>
                <a:gdLst/>
                <a:ahLst/>
                <a:cxnLst/>
                <a:rect l="l" t="t" r="r" b="b"/>
                <a:pathLst>
                  <a:path w="500" h="757" extrusionOk="0">
                    <a:moveTo>
                      <a:pt x="224" y="179"/>
                    </a:moveTo>
                    <a:cubicBezTo>
                      <a:pt x="253" y="270"/>
                      <a:pt x="282" y="364"/>
                      <a:pt x="315" y="455"/>
                    </a:cubicBezTo>
                    <a:cubicBezTo>
                      <a:pt x="260" y="455"/>
                      <a:pt x="205" y="461"/>
                      <a:pt x="153" y="471"/>
                    </a:cubicBezTo>
                    <a:cubicBezTo>
                      <a:pt x="156" y="448"/>
                      <a:pt x="163" y="429"/>
                      <a:pt x="169" y="413"/>
                    </a:cubicBezTo>
                    <a:cubicBezTo>
                      <a:pt x="182" y="361"/>
                      <a:pt x="195" y="251"/>
                      <a:pt x="224" y="179"/>
                    </a:cubicBezTo>
                    <a:close/>
                    <a:moveTo>
                      <a:pt x="241" y="0"/>
                    </a:moveTo>
                    <a:cubicBezTo>
                      <a:pt x="233" y="0"/>
                      <a:pt x="223" y="2"/>
                      <a:pt x="214" y="8"/>
                    </a:cubicBezTo>
                    <a:cubicBezTo>
                      <a:pt x="117" y="69"/>
                      <a:pt x="114" y="179"/>
                      <a:pt x="88" y="283"/>
                    </a:cubicBezTo>
                    <a:cubicBezTo>
                      <a:pt x="75" y="348"/>
                      <a:pt x="59" y="416"/>
                      <a:pt x="43" y="487"/>
                    </a:cubicBezTo>
                    <a:lnTo>
                      <a:pt x="33" y="487"/>
                    </a:lnTo>
                    <a:cubicBezTo>
                      <a:pt x="1" y="490"/>
                      <a:pt x="4" y="539"/>
                      <a:pt x="33" y="546"/>
                    </a:cubicBezTo>
                    <a:cubicBezTo>
                      <a:pt x="20" y="607"/>
                      <a:pt x="10" y="665"/>
                      <a:pt x="7" y="724"/>
                    </a:cubicBezTo>
                    <a:cubicBezTo>
                      <a:pt x="5" y="746"/>
                      <a:pt x="20" y="757"/>
                      <a:pt x="36" y="757"/>
                    </a:cubicBezTo>
                    <a:cubicBezTo>
                      <a:pt x="51" y="757"/>
                      <a:pt x="66" y="749"/>
                      <a:pt x="72" y="733"/>
                    </a:cubicBezTo>
                    <a:cubicBezTo>
                      <a:pt x="98" y="672"/>
                      <a:pt x="114" y="610"/>
                      <a:pt x="127" y="546"/>
                    </a:cubicBezTo>
                    <a:cubicBezTo>
                      <a:pt x="198" y="546"/>
                      <a:pt x="270" y="546"/>
                      <a:pt x="341" y="539"/>
                    </a:cubicBezTo>
                    <a:cubicBezTo>
                      <a:pt x="357" y="584"/>
                      <a:pt x="376" y="633"/>
                      <a:pt x="396" y="672"/>
                    </a:cubicBezTo>
                    <a:cubicBezTo>
                      <a:pt x="407" y="693"/>
                      <a:pt x="424" y="701"/>
                      <a:pt x="441" y="701"/>
                    </a:cubicBezTo>
                    <a:cubicBezTo>
                      <a:pt x="470" y="701"/>
                      <a:pt x="499" y="673"/>
                      <a:pt x="493" y="639"/>
                    </a:cubicBezTo>
                    <a:cubicBezTo>
                      <a:pt x="451" y="439"/>
                      <a:pt x="363" y="238"/>
                      <a:pt x="295" y="40"/>
                    </a:cubicBezTo>
                    <a:cubicBezTo>
                      <a:pt x="286" y="17"/>
                      <a:pt x="265" y="0"/>
                      <a:pt x="2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93" name="Google Shape;2293;p19"/>
              <p:cNvSpPr/>
              <p:nvPr/>
            </p:nvSpPr>
            <p:spPr>
              <a:xfrm>
                <a:off x="5018354" y="556836"/>
                <a:ext cx="37104" cy="34739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29" extrusionOk="0">
                    <a:moveTo>
                      <a:pt x="271" y="1"/>
                    </a:moveTo>
                    <a:cubicBezTo>
                      <a:pt x="131" y="1"/>
                      <a:pt x="0" y="163"/>
                      <a:pt x="23" y="295"/>
                    </a:cubicBezTo>
                    <a:cubicBezTo>
                      <a:pt x="47" y="457"/>
                      <a:pt x="170" y="529"/>
                      <a:pt x="304" y="529"/>
                    </a:cubicBezTo>
                    <a:cubicBezTo>
                      <a:pt x="377" y="529"/>
                      <a:pt x="454" y="507"/>
                      <a:pt x="519" y="467"/>
                    </a:cubicBezTo>
                    <a:cubicBezTo>
                      <a:pt x="564" y="440"/>
                      <a:pt x="540" y="372"/>
                      <a:pt x="490" y="372"/>
                    </a:cubicBezTo>
                    <a:cubicBezTo>
                      <a:pt x="486" y="372"/>
                      <a:pt x="481" y="372"/>
                      <a:pt x="477" y="373"/>
                    </a:cubicBezTo>
                    <a:cubicBezTo>
                      <a:pt x="416" y="387"/>
                      <a:pt x="353" y="422"/>
                      <a:pt x="288" y="422"/>
                    </a:cubicBezTo>
                    <a:cubicBezTo>
                      <a:pt x="276" y="422"/>
                      <a:pt x="265" y="421"/>
                      <a:pt x="254" y="418"/>
                    </a:cubicBezTo>
                    <a:cubicBezTo>
                      <a:pt x="198" y="405"/>
                      <a:pt x="150" y="357"/>
                      <a:pt x="137" y="302"/>
                    </a:cubicBezTo>
                    <a:cubicBezTo>
                      <a:pt x="121" y="237"/>
                      <a:pt x="147" y="175"/>
                      <a:pt x="198" y="140"/>
                    </a:cubicBezTo>
                    <a:cubicBezTo>
                      <a:pt x="247" y="101"/>
                      <a:pt x="299" y="107"/>
                      <a:pt x="357" y="101"/>
                    </a:cubicBezTo>
                    <a:cubicBezTo>
                      <a:pt x="393" y="101"/>
                      <a:pt x="406" y="52"/>
                      <a:pt x="373" y="33"/>
                    </a:cubicBezTo>
                    <a:cubicBezTo>
                      <a:pt x="340" y="11"/>
                      <a:pt x="305" y="1"/>
                      <a:pt x="2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94" name="Google Shape;2294;p19"/>
              <p:cNvSpPr/>
              <p:nvPr/>
            </p:nvSpPr>
            <p:spPr>
              <a:xfrm>
                <a:off x="5276824" y="836514"/>
                <a:ext cx="33689" cy="49778"/>
              </a:xfrm>
              <a:custGeom>
                <a:avLst/>
                <a:gdLst/>
                <a:ahLst/>
                <a:cxnLst/>
                <a:rect l="l" t="t" r="r" b="b"/>
                <a:pathLst>
                  <a:path w="513" h="758" extrusionOk="0">
                    <a:moveTo>
                      <a:pt x="238" y="101"/>
                    </a:moveTo>
                    <a:cubicBezTo>
                      <a:pt x="267" y="101"/>
                      <a:pt x="294" y="110"/>
                      <a:pt x="315" y="131"/>
                    </a:cubicBezTo>
                    <a:cubicBezTo>
                      <a:pt x="390" y="209"/>
                      <a:pt x="189" y="274"/>
                      <a:pt x="134" y="306"/>
                    </a:cubicBezTo>
                    <a:cubicBezTo>
                      <a:pt x="124" y="309"/>
                      <a:pt x="121" y="316"/>
                      <a:pt x="118" y="326"/>
                    </a:cubicBezTo>
                    <a:cubicBezTo>
                      <a:pt x="114" y="270"/>
                      <a:pt x="114" y="212"/>
                      <a:pt x="108" y="160"/>
                    </a:cubicBezTo>
                    <a:cubicBezTo>
                      <a:pt x="142" y="124"/>
                      <a:pt x="192" y="101"/>
                      <a:pt x="238" y="101"/>
                    </a:cubicBezTo>
                    <a:close/>
                    <a:moveTo>
                      <a:pt x="118" y="394"/>
                    </a:moveTo>
                    <a:cubicBezTo>
                      <a:pt x="124" y="407"/>
                      <a:pt x="140" y="419"/>
                      <a:pt x="163" y="419"/>
                    </a:cubicBezTo>
                    <a:cubicBezTo>
                      <a:pt x="172" y="419"/>
                      <a:pt x="182" y="419"/>
                      <a:pt x="192" y="419"/>
                    </a:cubicBezTo>
                    <a:cubicBezTo>
                      <a:pt x="272" y="419"/>
                      <a:pt x="368" y="434"/>
                      <a:pt x="373" y="530"/>
                    </a:cubicBezTo>
                    <a:cubicBezTo>
                      <a:pt x="373" y="619"/>
                      <a:pt x="292" y="640"/>
                      <a:pt x="208" y="640"/>
                    </a:cubicBezTo>
                    <a:cubicBezTo>
                      <a:pt x="175" y="640"/>
                      <a:pt x="143" y="637"/>
                      <a:pt x="114" y="633"/>
                    </a:cubicBezTo>
                    <a:cubicBezTo>
                      <a:pt x="114" y="630"/>
                      <a:pt x="118" y="620"/>
                      <a:pt x="118" y="617"/>
                    </a:cubicBezTo>
                    <a:cubicBezTo>
                      <a:pt x="121" y="546"/>
                      <a:pt x="121" y="471"/>
                      <a:pt x="118" y="394"/>
                    </a:cubicBezTo>
                    <a:close/>
                    <a:moveTo>
                      <a:pt x="271" y="0"/>
                    </a:moveTo>
                    <a:cubicBezTo>
                      <a:pt x="198" y="0"/>
                      <a:pt x="118" y="22"/>
                      <a:pt x="69" y="63"/>
                    </a:cubicBezTo>
                    <a:cubicBezTo>
                      <a:pt x="67" y="63"/>
                      <a:pt x="64" y="63"/>
                      <a:pt x="62" y="63"/>
                    </a:cubicBezTo>
                    <a:cubicBezTo>
                      <a:pt x="44" y="63"/>
                      <a:pt x="27" y="73"/>
                      <a:pt x="27" y="99"/>
                    </a:cubicBezTo>
                    <a:cubicBezTo>
                      <a:pt x="11" y="270"/>
                      <a:pt x="4" y="449"/>
                      <a:pt x="11" y="614"/>
                    </a:cubicBezTo>
                    <a:cubicBezTo>
                      <a:pt x="11" y="627"/>
                      <a:pt x="17" y="637"/>
                      <a:pt x="24" y="646"/>
                    </a:cubicBezTo>
                    <a:cubicBezTo>
                      <a:pt x="1" y="679"/>
                      <a:pt x="4" y="740"/>
                      <a:pt x="53" y="747"/>
                    </a:cubicBezTo>
                    <a:cubicBezTo>
                      <a:pt x="90" y="753"/>
                      <a:pt x="133" y="758"/>
                      <a:pt x="178" y="758"/>
                    </a:cubicBezTo>
                    <a:cubicBezTo>
                      <a:pt x="328" y="758"/>
                      <a:pt x="494" y="708"/>
                      <a:pt x="506" y="533"/>
                    </a:cubicBezTo>
                    <a:cubicBezTo>
                      <a:pt x="513" y="423"/>
                      <a:pt x="441" y="358"/>
                      <a:pt x="348" y="326"/>
                    </a:cubicBezTo>
                    <a:cubicBezTo>
                      <a:pt x="383" y="303"/>
                      <a:pt x="416" y="274"/>
                      <a:pt x="432" y="232"/>
                    </a:cubicBezTo>
                    <a:cubicBezTo>
                      <a:pt x="464" y="164"/>
                      <a:pt x="461" y="79"/>
                      <a:pt x="396" y="31"/>
                    </a:cubicBezTo>
                    <a:cubicBezTo>
                      <a:pt x="365" y="10"/>
                      <a:pt x="319" y="0"/>
                      <a:pt x="2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295" name="Google Shape;2295;p19"/>
            <p:cNvGrpSpPr/>
            <p:nvPr/>
          </p:nvGrpSpPr>
          <p:grpSpPr>
            <a:xfrm>
              <a:off x="8825080" y="2647169"/>
              <a:ext cx="811812" cy="740418"/>
              <a:chOff x="5882939" y="3323344"/>
              <a:chExt cx="444901" cy="405775"/>
            </a:xfrm>
          </p:grpSpPr>
          <p:sp>
            <p:nvSpPr>
              <p:cNvPr id="2296" name="Google Shape;2296;p19"/>
              <p:cNvSpPr/>
              <p:nvPr/>
            </p:nvSpPr>
            <p:spPr>
              <a:xfrm>
                <a:off x="5882939" y="3323344"/>
                <a:ext cx="422586" cy="405775"/>
              </a:xfrm>
              <a:custGeom>
                <a:avLst/>
                <a:gdLst/>
                <a:ahLst/>
                <a:cxnLst/>
                <a:rect l="l" t="t" r="r" b="b"/>
                <a:pathLst>
                  <a:path w="6435" h="6179" extrusionOk="0">
                    <a:moveTo>
                      <a:pt x="3180" y="140"/>
                    </a:moveTo>
                    <a:cubicBezTo>
                      <a:pt x="3910" y="140"/>
                      <a:pt x="4632" y="411"/>
                      <a:pt x="5187" y="928"/>
                    </a:cubicBezTo>
                    <a:cubicBezTo>
                      <a:pt x="5806" y="1505"/>
                      <a:pt x="6120" y="2331"/>
                      <a:pt x="6097" y="3154"/>
                    </a:cubicBezTo>
                    <a:cubicBezTo>
                      <a:pt x="6094" y="3131"/>
                      <a:pt x="6081" y="3122"/>
                      <a:pt x="6055" y="3112"/>
                    </a:cubicBezTo>
                    <a:cubicBezTo>
                      <a:pt x="6020" y="3096"/>
                      <a:pt x="5984" y="3083"/>
                      <a:pt x="5948" y="3067"/>
                    </a:cubicBezTo>
                    <a:cubicBezTo>
                      <a:pt x="5940" y="3052"/>
                      <a:pt x="5926" y="3043"/>
                      <a:pt x="5904" y="3043"/>
                    </a:cubicBezTo>
                    <a:cubicBezTo>
                      <a:pt x="5901" y="3043"/>
                      <a:pt x="5897" y="3043"/>
                      <a:pt x="5893" y="3044"/>
                    </a:cubicBezTo>
                    <a:lnTo>
                      <a:pt x="5884" y="3044"/>
                    </a:lnTo>
                    <a:cubicBezTo>
                      <a:pt x="4248" y="2409"/>
                      <a:pt x="2615" y="1735"/>
                      <a:pt x="953" y="1171"/>
                    </a:cubicBezTo>
                    <a:cubicBezTo>
                      <a:pt x="1206" y="873"/>
                      <a:pt x="1520" y="621"/>
                      <a:pt x="1886" y="443"/>
                    </a:cubicBezTo>
                    <a:cubicBezTo>
                      <a:pt x="2297" y="239"/>
                      <a:pt x="2740" y="140"/>
                      <a:pt x="3180" y="140"/>
                    </a:cubicBezTo>
                    <a:close/>
                    <a:moveTo>
                      <a:pt x="3732" y="2380"/>
                    </a:moveTo>
                    <a:lnTo>
                      <a:pt x="5579" y="3073"/>
                    </a:lnTo>
                    <a:cubicBezTo>
                      <a:pt x="5061" y="3125"/>
                      <a:pt x="4533" y="3206"/>
                      <a:pt x="4018" y="3319"/>
                    </a:cubicBezTo>
                    <a:cubicBezTo>
                      <a:pt x="4073" y="3015"/>
                      <a:pt x="3739" y="2872"/>
                      <a:pt x="3486" y="2830"/>
                    </a:cubicBezTo>
                    <a:cubicBezTo>
                      <a:pt x="3570" y="2684"/>
                      <a:pt x="3651" y="2532"/>
                      <a:pt x="3732" y="2383"/>
                    </a:cubicBezTo>
                    <a:lnTo>
                      <a:pt x="3732" y="2380"/>
                    </a:lnTo>
                    <a:close/>
                    <a:moveTo>
                      <a:pt x="3447" y="2888"/>
                    </a:moveTo>
                    <a:cubicBezTo>
                      <a:pt x="3674" y="2953"/>
                      <a:pt x="3907" y="3031"/>
                      <a:pt x="3924" y="3306"/>
                    </a:cubicBezTo>
                    <a:cubicBezTo>
                      <a:pt x="3924" y="3319"/>
                      <a:pt x="3930" y="3332"/>
                      <a:pt x="3940" y="3339"/>
                    </a:cubicBezTo>
                    <a:cubicBezTo>
                      <a:pt x="3648" y="3407"/>
                      <a:pt x="3363" y="3484"/>
                      <a:pt x="3085" y="3575"/>
                    </a:cubicBezTo>
                    <a:lnTo>
                      <a:pt x="3059" y="3536"/>
                    </a:lnTo>
                    <a:cubicBezTo>
                      <a:pt x="3195" y="3326"/>
                      <a:pt x="3324" y="3112"/>
                      <a:pt x="3447" y="2888"/>
                    </a:cubicBezTo>
                    <a:close/>
                    <a:moveTo>
                      <a:pt x="888" y="1246"/>
                    </a:moveTo>
                    <a:cubicBezTo>
                      <a:pt x="1792" y="1631"/>
                      <a:pt x="2709" y="1988"/>
                      <a:pt x="3626" y="2334"/>
                    </a:cubicBezTo>
                    <a:cubicBezTo>
                      <a:pt x="3402" y="2717"/>
                      <a:pt x="3182" y="3099"/>
                      <a:pt x="2981" y="3497"/>
                    </a:cubicBezTo>
                    <a:cubicBezTo>
                      <a:pt x="2967" y="3493"/>
                      <a:pt x="2953" y="3491"/>
                      <a:pt x="2938" y="3491"/>
                    </a:cubicBezTo>
                    <a:cubicBezTo>
                      <a:pt x="2920" y="3491"/>
                      <a:pt x="2902" y="3495"/>
                      <a:pt x="2884" y="3504"/>
                    </a:cubicBezTo>
                    <a:cubicBezTo>
                      <a:pt x="2878" y="3500"/>
                      <a:pt x="2871" y="3498"/>
                      <a:pt x="2863" y="3498"/>
                    </a:cubicBezTo>
                    <a:cubicBezTo>
                      <a:pt x="2856" y="3498"/>
                      <a:pt x="2849" y="3500"/>
                      <a:pt x="2842" y="3504"/>
                    </a:cubicBezTo>
                    <a:cubicBezTo>
                      <a:pt x="2754" y="3578"/>
                      <a:pt x="2751" y="3711"/>
                      <a:pt x="2858" y="3770"/>
                    </a:cubicBezTo>
                    <a:cubicBezTo>
                      <a:pt x="2883" y="3783"/>
                      <a:pt x="2908" y="3789"/>
                      <a:pt x="2934" y="3789"/>
                    </a:cubicBezTo>
                    <a:cubicBezTo>
                      <a:pt x="3007" y="3789"/>
                      <a:pt x="3073" y="3737"/>
                      <a:pt x="3088" y="3663"/>
                    </a:cubicBezTo>
                    <a:cubicBezTo>
                      <a:pt x="4008" y="3478"/>
                      <a:pt x="4915" y="3293"/>
                      <a:pt x="5845" y="3170"/>
                    </a:cubicBezTo>
                    <a:cubicBezTo>
                      <a:pt x="5903" y="3190"/>
                      <a:pt x="5958" y="3209"/>
                      <a:pt x="6016" y="3235"/>
                    </a:cubicBezTo>
                    <a:cubicBezTo>
                      <a:pt x="6023" y="3237"/>
                      <a:pt x="6030" y="3238"/>
                      <a:pt x="6036" y="3238"/>
                    </a:cubicBezTo>
                    <a:cubicBezTo>
                      <a:pt x="6061" y="3238"/>
                      <a:pt x="6077" y="3223"/>
                      <a:pt x="6088" y="3203"/>
                    </a:cubicBezTo>
                    <a:lnTo>
                      <a:pt x="6088" y="3203"/>
                    </a:lnTo>
                    <a:cubicBezTo>
                      <a:pt x="6078" y="3595"/>
                      <a:pt x="5984" y="3983"/>
                      <a:pt x="5809" y="4340"/>
                    </a:cubicBezTo>
                    <a:cubicBezTo>
                      <a:pt x="5305" y="5371"/>
                      <a:pt x="4209" y="6046"/>
                      <a:pt x="3086" y="6046"/>
                    </a:cubicBezTo>
                    <a:cubicBezTo>
                      <a:pt x="2816" y="6046"/>
                      <a:pt x="2544" y="6007"/>
                      <a:pt x="2278" y="5924"/>
                    </a:cubicBezTo>
                    <a:cubicBezTo>
                      <a:pt x="2270" y="5921"/>
                      <a:pt x="2262" y="5919"/>
                      <a:pt x="2255" y="5919"/>
                    </a:cubicBezTo>
                    <a:cubicBezTo>
                      <a:pt x="2232" y="5919"/>
                      <a:pt x="2214" y="5933"/>
                      <a:pt x="2207" y="5950"/>
                    </a:cubicBezTo>
                    <a:cubicBezTo>
                      <a:pt x="1163" y="5493"/>
                      <a:pt x="363" y="4563"/>
                      <a:pt x="253" y="3404"/>
                    </a:cubicBezTo>
                    <a:cubicBezTo>
                      <a:pt x="182" y="2616"/>
                      <a:pt x="418" y="1845"/>
                      <a:pt x="888" y="1246"/>
                    </a:cubicBezTo>
                    <a:close/>
                    <a:moveTo>
                      <a:pt x="3179" y="0"/>
                    </a:moveTo>
                    <a:cubicBezTo>
                      <a:pt x="2889" y="0"/>
                      <a:pt x="2596" y="42"/>
                      <a:pt x="2310" y="128"/>
                    </a:cubicBezTo>
                    <a:cubicBezTo>
                      <a:pt x="1079" y="501"/>
                      <a:pt x="218" y="1593"/>
                      <a:pt x="114" y="2872"/>
                    </a:cubicBezTo>
                    <a:cubicBezTo>
                      <a:pt x="0" y="4307"/>
                      <a:pt x="940" y="5697"/>
                      <a:pt x="2330" y="6089"/>
                    </a:cubicBezTo>
                    <a:cubicBezTo>
                      <a:pt x="2334" y="6090"/>
                      <a:pt x="2337" y="6090"/>
                      <a:pt x="2341" y="6090"/>
                    </a:cubicBezTo>
                    <a:cubicBezTo>
                      <a:pt x="2350" y="6090"/>
                      <a:pt x="2358" y="6088"/>
                      <a:pt x="2362" y="6086"/>
                    </a:cubicBezTo>
                    <a:cubicBezTo>
                      <a:pt x="2602" y="6149"/>
                      <a:pt x="2846" y="6178"/>
                      <a:pt x="3087" y="6178"/>
                    </a:cubicBezTo>
                    <a:cubicBezTo>
                      <a:pt x="4095" y="6178"/>
                      <a:pt x="5074" y="5658"/>
                      <a:pt x="5670" y="4822"/>
                    </a:cubicBezTo>
                    <a:cubicBezTo>
                      <a:pt x="6434" y="3757"/>
                      <a:pt x="6421" y="2241"/>
                      <a:pt x="5618" y="1201"/>
                    </a:cubicBezTo>
                    <a:cubicBezTo>
                      <a:pt x="5031" y="436"/>
                      <a:pt x="4118" y="0"/>
                      <a:pt x="3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97" name="Google Shape;2297;p19"/>
              <p:cNvSpPr/>
              <p:nvPr/>
            </p:nvSpPr>
            <p:spPr>
              <a:xfrm>
                <a:off x="5893971" y="3357162"/>
                <a:ext cx="33360" cy="38745"/>
              </a:xfrm>
              <a:custGeom>
                <a:avLst/>
                <a:gdLst/>
                <a:ahLst/>
                <a:cxnLst/>
                <a:rect l="l" t="t" r="r" b="b"/>
                <a:pathLst>
                  <a:path w="508" h="590" extrusionOk="0">
                    <a:moveTo>
                      <a:pt x="163" y="216"/>
                    </a:moveTo>
                    <a:lnTo>
                      <a:pt x="218" y="274"/>
                    </a:lnTo>
                    <a:cubicBezTo>
                      <a:pt x="205" y="277"/>
                      <a:pt x="195" y="284"/>
                      <a:pt x="182" y="294"/>
                    </a:cubicBezTo>
                    <a:cubicBezTo>
                      <a:pt x="176" y="268"/>
                      <a:pt x="169" y="242"/>
                      <a:pt x="163" y="216"/>
                    </a:cubicBezTo>
                    <a:close/>
                    <a:moveTo>
                      <a:pt x="65" y="1"/>
                    </a:moveTo>
                    <a:cubicBezTo>
                      <a:pt x="31" y="1"/>
                      <a:pt x="0" y="26"/>
                      <a:pt x="14" y="67"/>
                    </a:cubicBezTo>
                    <a:cubicBezTo>
                      <a:pt x="40" y="164"/>
                      <a:pt x="66" y="264"/>
                      <a:pt x="95" y="365"/>
                    </a:cubicBezTo>
                    <a:cubicBezTo>
                      <a:pt x="85" y="378"/>
                      <a:pt x="72" y="388"/>
                      <a:pt x="66" y="397"/>
                    </a:cubicBezTo>
                    <a:cubicBezTo>
                      <a:pt x="44" y="421"/>
                      <a:pt x="72" y="450"/>
                      <a:pt x="98" y="450"/>
                    </a:cubicBezTo>
                    <a:cubicBezTo>
                      <a:pt x="104" y="450"/>
                      <a:pt x="109" y="449"/>
                      <a:pt x="114" y="446"/>
                    </a:cubicBezTo>
                    <a:cubicBezTo>
                      <a:pt x="124" y="488"/>
                      <a:pt x="143" y="530"/>
                      <a:pt x="163" y="572"/>
                    </a:cubicBezTo>
                    <a:cubicBezTo>
                      <a:pt x="168" y="585"/>
                      <a:pt x="178" y="590"/>
                      <a:pt x="190" y="590"/>
                    </a:cubicBezTo>
                    <a:cubicBezTo>
                      <a:pt x="208" y="590"/>
                      <a:pt x="228" y="576"/>
                      <a:pt x="228" y="556"/>
                    </a:cubicBezTo>
                    <a:cubicBezTo>
                      <a:pt x="224" y="494"/>
                      <a:pt x="211" y="439"/>
                      <a:pt x="199" y="381"/>
                    </a:cubicBezTo>
                    <a:cubicBezTo>
                      <a:pt x="221" y="365"/>
                      <a:pt x="250" y="349"/>
                      <a:pt x="280" y="339"/>
                    </a:cubicBezTo>
                    <a:cubicBezTo>
                      <a:pt x="315" y="368"/>
                      <a:pt x="351" y="407"/>
                      <a:pt x="390" y="439"/>
                    </a:cubicBezTo>
                    <a:cubicBezTo>
                      <a:pt x="400" y="446"/>
                      <a:pt x="412" y="448"/>
                      <a:pt x="424" y="448"/>
                    </a:cubicBezTo>
                    <a:cubicBezTo>
                      <a:pt x="466" y="448"/>
                      <a:pt x="508" y="411"/>
                      <a:pt x="477" y="365"/>
                    </a:cubicBezTo>
                    <a:cubicBezTo>
                      <a:pt x="390" y="229"/>
                      <a:pt x="234" y="115"/>
                      <a:pt x="105" y="15"/>
                    </a:cubicBezTo>
                    <a:cubicBezTo>
                      <a:pt x="93" y="5"/>
                      <a:pt x="79" y="1"/>
                      <a:pt x="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98" name="Google Shape;2298;p19"/>
              <p:cNvSpPr/>
              <p:nvPr/>
            </p:nvSpPr>
            <p:spPr>
              <a:xfrm>
                <a:off x="6149288" y="3441151"/>
                <a:ext cx="35265" cy="27384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7" extrusionOk="0">
                    <a:moveTo>
                      <a:pt x="243" y="0"/>
                    </a:moveTo>
                    <a:cubicBezTo>
                      <a:pt x="142" y="0"/>
                      <a:pt x="10" y="99"/>
                      <a:pt x="4" y="194"/>
                    </a:cubicBezTo>
                    <a:cubicBezTo>
                      <a:pt x="0" y="281"/>
                      <a:pt x="62" y="362"/>
                      <a:pt x="143" y="395"/>
                    </a:cubicBezTo>
                    <a:cubicBezTo>
                      <a:pt x="178" y="410"/>
                      <a:pt x="215" y="417"/>
                      <a:pt x="254" y="417"/>
                    </a:cubicBezTo>
                    <a:cubicBezTo>
                      <a:pt x="334" y="417"/>
                      <a:pt x="419" y="389"/>
                      <a:pt x="486" y="356"/>
                    </a:cubicBezTo>
                    <a:cubicBezTo>
                      <a:pt x="536" y="329"/>
                      <a:pt x="509" y="250"/>
                      <a:pt x="457" y="250"/>
                    </a:cubicBezTo>
                    <a:cubicBezTo>
                      <a:pt x="452" y="250"/>
                      <a:pt x="447" y="250"/>
                      <a:pt x="441" y="252"/>
                    </a:cubicBezTo>
                    <a:cubicBezTo>
                      <a:pt x="382" y="272"/>
                      <a:pt x="305" y="307"/>
                      <a:pt x="236" y="307"/>
                    </a:cubicBezTo>
                    <a:cubicBezTo>
                      <a:pt x="192" y="307"/>
                      <a:pt x="151" y="292"/>
                      <a:pt x="120" y="249"/>
                    </a:cubicBezTo>
                    <a:cubicBezTo>
                      <a:pt x="62" y="164"/>
                      <a:pt x="194" y="75"/>
                      <a:pt x="262" y="75"/>
                    </a:cubicBezTo>
                    <a:cubicBezTo>
                      <a:pt x="277" y="75"/>
                      <a:pt x="289" y="80"/>
                      <a:pt x="295" y="90"/>
                    </a:cubicBezTo>
                    <a:cubicBezTo>
                      <a:pt x="301" y="100"/>
                      <a:pt x="310" y="104"/>
                      <a:pt x="320" y="104"/>
                    </a:cubicBezTo>
                    <a:cubicBezTo>
                      <a:pt x="338" y="104"/>
                      <a:pt x="356" y="89"/>
                      <a:pt x="347" y="67"/>
                    </a:cubicBezTo>
                    <a:cubicBezTo>
                      <a:pt x="327" y="20"/>
                      <a:pt x="288" y="0"/>
                      <a:pt x="2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99" name="Google Shape;2299;p19"/>
              <p:cNvSpPr/>
              <p:nvPr/>
            </p:nvSpPr>
            <p:spPr>
              <a:xfrm>
                <a:off x="6296516" y="3504061"/>
                <a:ext cx="31325" cy="42620"/>
              </a:xfrm>
              <a:custGeom>
                <a:avLst/>
                <a:gdLst/>
                <a:ahLst/>
                <a:cxnLst/>
                <a:rect l="l" t="t" r="r" b="b"/>
                <a:pathLst>
                  <a:path w="477" h="649" extrusionOk="0">
                    <a:moveTo>
                      <a:pt x="224" y="143"/>
                    </a:moveTo>
                    <a:cubicBezTo>
                      <a:pt x="256" y="143"/>
                      <a:pt x="224" y="182"/>
                      <a:pt x="217" y="198"/>
                    </a:cubicBezTo>
                    <a:cubicBezTo>
                      <a:pt x="201" y="230"/>
                      <a:pt x="178" y="260"/>
                      <a:pt x="156" y="292"/>
                    </a:cubicBezTo>
                    <a:cubicBezTo>
                      <a:pt x="159" y="260"/>
                      <a:pt x="169" y="230"/>
                      <a:pt x="178" y="198"/>
                    </a:cubicBezTo>
                    <a:cubicBezTo>
                      <a:pt x="188" y="169"/>
                      <a:pt x="195" y="143"/>
                      <a:pt x="224" y="143"/>
                    </a:cubicBezTo>
                    <a:close/>
                    <a:moveTo>
                      <a:pt x="143" y="428"/>
                    </a:moveTo>
                    <a:cubicBezTo>
                      <a:pt x="146" y="428"/>
                      <a:pt x="146" y="434"/>
                      <a:pt x="152" y="434"/>
                    </a:cubicBezTo>
                    <a:cubicBezTo>
                      <a:pt x="163" y="437"/>
                      <a:pt x="174" y="438"/>
                      <a:pt x="184" y="438"/>
                    </a:cubicBezTo>
                    <a:cubicBezTo>
                      <a:pt x="205" y="438"/>
                      <a:pt x="227" y="434"/>
                      <a:pt x="249" y="434"/>
                    </a:cubicBezTo>
                    <a:cubicBezTo>
                      <a:pt x="260" y="434"/>
                      <a:pt x="271" y="435"/>
                      <a:pt x="282" y="438"/>
                    </a:cubicBezTo>
                    <a:cubicBezTo>
                      <a:pt x="331" y="444"/>
                      <a:pt x="373" y="477"/>
                      <a:pt x="298" y="509"/>
                    </a:cubicBezTo>
                    <a:cubicBezTo>
                      <a:pt x="266" y="522"/>
                      <a:pt x="224" y="522"/>
                      <a:pt x="188" y="522"/>
                    </a:cubicBezTo>
                    <a:cubicBezTo>
                      <a:pt x="172" y="522"/>
                      <a:pt x="159" y="532"/>
                      <a:pt x="146" y="538"/>
                    </a:cubicBezTo>
                    <a:lnTo>
                      <a:pt x="146" y="532"/>
                    </a:lnTo>
                    <a:cubicBezTo>
                      <a:pt x="143" y="499"/>
                      <a:pt x="143" y="467"/>
                      <a:pt x="143" y="428"/>
                    </a:cubicBezTo>
                    <a:close/>
                    <a:moveTo>
                      <a:pt x="233" y="0"/>
                    </a:moveTo>
                    <a:cubicBezTo>
                      <a:pt x="231" y="0"/>
                      <a:pt x="229" y="0"/>
                      <a:pt x="227" y="0"/>
                    </a:cubicBezTo>
                    <a:cubicBezTo>
                      <a:pt x="0" y="13"/>
                      <a:pt x="16" y="396"/>
                      <a:pt x="42" y="541"/>
                    </a:cubicBezTo>
                    <a:cubicBezTo>
                      <a:pt x="46" y="569"/>
                      <a:pt x="71" y="581"/>
                      <a:pt x="95" y="581"/>
                    </a:cubicBezTo>
                    <a:cubicBezTo>
                      <a:pt x="108" y="581"/>
                      <a:pt x="121" y="577"/>
                      <a:pt x="130" y="571"/>
                    </a:cubicBezTo>
                    <a:lnTo>
                      <a:pt x="130" y="571"/>
                    </a:lnTo>
                    <a:cubicBezTo>
                      <a:pt x="123" y="606"/>
                      <a:pt x="143" y="645"/>
                      <a:pt x="188" y="648"/>
                    </a:cubicBezTo>
                    <a:cubicBezTo>
                      <a:pt x="314" y="648"/>
                      <a:pt x="476" y="606"/>
                      <a:pt x="476" y="454"/>
                    </a:cubicBezTo>
                    <a:cubicBezTo>
                      <a:pt x="473" y="396"/>
                      <a:pt x="450" y="347"/>
                      <a:pt x="402" y="324"/>
                    </a:cubicBezTo>
                    <a:cubicBezTo>
                      <a:pt x="377" y="313"/>
                      <a:pt x="354" y="310"/>
                      <a:pt x="331" y="310"/>
                    </a:cubicBezTo>
                    <a:cubicBezTo>
                      <a:pt x="320" y="310"/>
                      <a:pt x="309" y="310"/>
                      <a:pt x="298" y="311"/>
                    </a:cubicBezTo>
                    <a:cubicBezTo>
                      <a:pt x="334" y="260"/>
                      <a:pt x="366" y="198"/>
                      <a:pt x="369" y="136"/>
                    </a:cubicBezTo>
                    <a:cubicBezTo>
                      <a:pt x="373" y="58"/>
                      <a:pt x="311" y="0"/>
                      <a:pt x="2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5017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E00C9-7278-78B2-5D7A-F73EBBE59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F5FBCC-3ABB-35F7-7E44-01D75DB6A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5008E9-D23B-1AE4-D44D-0E563C48F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ABD58-5B74-43E3-A83C-BC7F72B99C7A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5EFC3-FB88-31F8-7F5F-EDFE2F52F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394F3E-A1A6-0E6A-67C5-2CC082362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B4034-37FA-4EDF-BA41-FA3DF2EFA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3372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2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1" name="Google Shape;2301;p20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02" name="Google Shape;2302;p20"/>
          <p:cNvGrpSpPr/>
          <p:nvPr/>
        </p:nvGrpSpPr>
        <p:grpSpPr>
          <a:xfrm>
            <a:off x="397" y="3081088"/>
            <a:ext cx="3829497" cy="4290667"/>
            <a:chOff x="297" y="2310816"/>
            <a:chExt cx="2872123" cy="3218000"/>
          </a:xfrm>
        </p:grpSpPr>
        <p:grpSp>
          <p:nvGrpSpPr>
            <p:cNvPr id="2303" name="Google Shape;2303;p20"/>
            <p:cNvGrpSpPr/>
            <p:nvPr/>
          </p:nvGrpSpPr>
          <p:grpSpPr>
            <a:xfrm rot="-1831421">
              <a:off x="1920859" y="4889434"/>
              <a:ext cx="902125" cy="440833"/>
              <a:chOff x="7053208" y="3451133"/>
              <a:chExt cx="306539" cy="149789"/>
            </a:xfrm>
          </p:grpSpPr>
          <p:sp>
            <p:nvSpPr>
              <p:cNvPr id="2304" name="Google Shape;2304;p20"/>
              <p:cNvSpPr/>
              <p:nvPr/>
            </p:nvSpPr>
            <p:spPr>
              <a:xfrm>
                <a:off x="7053208" y="3487841"/>
                <a:ext cx="57067" cy="94762"/>
              </a:xfrm>
              <a:custGeom>
                <a:avLst/>
                <a:gdLst/>
                <a:ahLst/>
                <a:cxnLst/>
                <a:rect l="l" t="t" r="r" b="b"/>
                <a:pathLst>
                  <a:path w="869" h="1443" extrusionOk="0">
                    <a:moveTo>
                      <a:pt x="267" y="0"/>
                    </a:moveTo>
                    <a:cubicBezTo>
                      <a:pt x="250" y="0"/>
                      <a:pt x="233" y="9"/>
                      <a:pt x="230" y="27"/>
                    </a:cubicBezTo>
                    <a:cubicBezTo>
                      <a:pt x="227" y="53"/>
                      <a:pt x="221" y="82"/>
                      <a:pt x="214" y="105"/>
                    </a:cubicBezTo>
                    <a:cubicBezTo>
                      <a:pt x="211" y="115"/>
                      <a:pt x="204" y="124"/>
                      <a:pt x="211" y="134"/>
                    </a:cubicBezTo>
                    <a:cubicBezTo>
                      <a:pt x="133" y="539"/>
                      <a:pt x="72" y="947"/>
                      <a:pt x="7" y="1355"/>
                    </a:cubicBezTo>
                    <a:cubicBezTo>
                      <a:pt x="1" y="1393"/>
                      <a:pt x="22" y="1443"/>
                      <a:pt x="67" y="1443"/>
                    </a:cubicBezTo>
                    <a:cubicBezTo>
                      <a:pt x="69" y="1443"/>
                      <a:pt x="70" y="1443"/>
                      <a:pt x="72" y="1443"/>
                    </a:cubicBezTo>
                    <a:cubicBezTo>
                      <a:pt x="282" y="1427"/>
                      <a:pt x="493" y="1401"/>
                      <a:pt x="697" y="1349"/>
                    </a:cubicBezTo>
                    <a:cubicBezTo>
                      <a:pt x="767" y="1330"/>
                      <a:pt x="742" y="1231"/>
                      <a:pt x="676" y="1231"/>
                    </a:cubicBezTo>
                    <a:cubicBezTo>
                      <a:pt x="673" y="1231"/>
                      <a:pt x="669" y="1231"/>
                      <a:pt x="664" y="1232"/>
                    </a:cubicBezTo>
                    <a:cubicBezTo>
                      <a:pt x="490" y="1255"/>
                      <a:pt x="318" y="1284"/>
                      <a:pt x="149" y="1300"/>
                    </a:cubicBezTo>
                    <a:cubicBezTo>
                      <a:pt x="172" y="1135"/>
                      <a:pt x="198" y="973"/>
                      <a:pt x="217" y="805"/>
                    </a:cubicBezTo>
                    <a:cubicBezTo>
                      <a:pt x="288" y="813"/>
                      <a:pt x="365" y="820"/>
                      <a:pt x="440" y="820"/>
                    </a:cubicBezTo>
                    <a:cubicBezTo>
                      <a:pt x="505" y="820"/>
                      <a:pt x="568" y="815"/>
                      <a:pt x="626" y="801"/>
                    </a:cubicBezTo>
                    <a:cubicBezTo>
                      <a:pt x="690" y="785"/>
                      <a:pt x="674" y="691"/>
                      <a:pt x="609" y="688"/>
                    </a:cubicBezTo>
                    <a:cubicBezTo>
                      <a:pt x="603" y="688"/>
                      <a:pt x="597" y="688"/>
                      <a:pt x="590" y="688"/>
                    </a:cubicBezTo>
                    <a:cubicBezTo>
                      <a:pt x="524" y="688"/>
                      <a:pt x="453" y="701"/>
                      <a:pt x="383" y="704"/>
                    </a:cubicBezTo>
                    <a:cubicBezTo>
                      <a:pt x="331" y="707"/>
                      <a:pt x="282" y="707"/>
                      <a:pt x="230" y="707"/>
                    </a:cubicBezTo>
                    <a:cubicBezTo>
                      <a:pt x="253" y="529"/>
                      <a:pt x="272" y="351"/>
                      <a:pt x="295" y="173"/>
                    </a:cubicBezTo>
                    <a:cubicBezTo>
                      <a:pt x="360" y="183"/>
                      <a:pt x="428" y="183"/>
                      <a:pt x="496" y="183"/>
                    </a:cubicBezTo>
                    <a:cubicBezTo>
                      <a:pt x="565" y="185"/>
                      <a:pt x="633" y="187"/>
                      <a:pt x="702" y="187"/>
                    </a:cubicBezTo>
                    <a:cubicBezTo>
                      <a:pt x="731" y="187"/>
                      <a:pt x="759" y="187"/>
                      <a:pt x="788" y="186"/>
                    </a:cubicBezTo>
                    <a:cubicBezTo>
                      <a:pt x="865" y="186"/>
                      <a:pt x="869" y="72"/>
                      <a:pt x="788" y="69"/>
                    </a:cubicBezTo>
                    <a:cubicBezTo>
                      <a:pt x="759" y="68"/>
                      <a:pt x="731" y="68"/>
                      <a:pt x="702" y="68"/>
                    </a:cubicBezTo>
                    <a:cubicBezTo>
                      <a:pt x="633" y="68"/>
                      <a:pt x="565" y="70"/>
                      <a:pt x="496" y="72"/>
                    </a:cubicBezTo>
                    <a:cubicBezTo>
                      <a:pt x="431" y="72"/>
                      <a:pt x="366" y="72"/>
                      <a:pt x="308" y="82"/>
                    </a:cubicBezTo>
                    <a:cubicBezTo>
                      <a:pt x="308" y="69"/>
                      <a:pt x="311" y="53"/>
                      <a:pt x="311" y="40"/>
                    </a:cubicBezTo>
                    <a:cubicBezTo>
                      <a:pt x="313" y="14"/>
                      <a:pt x="289" y="0"/>
                      <a:pt x="2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05" name="Google Shape;2305;p20"/>
              <p:cNvSpPr/>
              <p:nvPr/>
            </p:nvSpPr>
            <p:spPr>
              <a:xfrm>
                <a:off x="7119335" y="3550488"/>
                <a:ext cx="35396" cy="37892"/>
              </a:xfrm>
              <a:custGeom>
                <a:avLst/>
                <a:gdLst/>
                <a:ahLst/>
                <a:cxnLst/>
                <a:rect l="l" t="t" r="r" b="b"/>
                <a:pathLst>
                  <a:path w="539" h="577" extrusionOk="0">
                    <a:moveTo>
                      <a:pt x="81" y="1"/>
                    </a:moveTo>
                    <a:cubicBezTo>
                      <a:pt x="70" y="1"/>
                      <a:pt x="59" y="8"/>
                      <a:pt x="53" y="22"/>
                    </a:cubicBezTo>
                    <a:cubicBezTo>
                      <a:pt x="1" y="168"/>
                      <a:pt x="7" y="395"/>
                      <a:pt x="62" y="541"/>
                    </a:cubicBezTo>
                    <a:cubicBezTo>
                      <a:pt x="71" y="565"/>
                      <a:pt x="97" y="577"/>
                      <a:pt x="120" y="577"/>
                    </a:cubicBezTo>
                    <a:cubicBezTo>
                      <a:pt x="147" y="577"/>
                      <a:pt x="171" y="561"/>
                      <a:pt x="166" y="528"/>
                    </a:cubicBezTo>
                    <a:cubicBezTo>
                      <a:pt x="156" y="479"/>
                      <a:pt x="150" y="434"/>
                      <a:pt x="137" y="385"/>
                    </a:cubicBezTo>
                    <a:cubicBezTo>
                      <a:pt x="140" y="382"/>
                      <a:pt x="140" y="382"/>
                      <a:pt x="140" y="379"/>
                    </a:cubicBezTo>
                    <a:cubicBezTo>
                      <a:pt x="147" y="382"/>
                      <a:pt x="150" y="382"/>
                      <a:pt x="153" y="385"/>
                    </a:cubicBezTo>
                    <a:cubicBezTo>
                      <a:pt x="236" y="420"/>
                      <a:pt x="348" y="441"/>
                      <a:pt x="442" y="441"/>
                    </a:cubicBezTo>
                    <a:cubicBezTo>
                      <a:pt x="454" y="441"/>
                      <a:pt x="466" y="441"/>
                      <a:pt x="477" y="440"/>
                    </a:cubicBezTo>
                    <a:cubicBezTo>
                      <a:pt x="539" y="427"/>
                      <a:pt x="539" y="349"/>
                      <a:pt x="477" y="343"/>
                    </a:cubicBezTo>
                    <a:cubicBezTo>
                      <a:pt x="425" y="333"/>
                      <a:pt x="373" y="336"/>
                      <a:pt x="318" y="333"/>
                    </a:cubicBezTo>
                    <a:cubicBezTo>
                      <a:pt x="279" y="330"/>
                      <a:pt x="234" y="327"/>
                      <a:pt x="195" y="320"/>
                    </a:cubicBezTo>
                    <a:cubicBezTo>
                      <a:pt x="250" y="262"/>
                      <a:pt x="305" y="197"/>
                      <a:pt x="354" y="136"/>
                    </a:cubicBezTo>
                    <a:cubicBezTo>
                      <a:pt x="373" y="104"/>
                      <a:pt x="342" y="70"/>
                      <a:pt x="312" y="70"/>
                    </a:cubicBezTo>
                    <a:cubicBezTo>
                      <a:pt x="302" y="70"/>
                      <a:pt x="291" y="74"/>
                      <a:pt x="283" y="84"/>
                    </a:cubicBezTo>
                    <a:cubicBezTo>
                      <a:pt x="228" y="149"/>
                      <a:pt x="176" y="217"/>
                      <a:pt x="121" y="288"/>
                    </a:cubicBezTo>
                    <a:lnTo>
                      <a:pt x="121" y="281"/>
                    </a:lnTo>
                    <a:cubicBezTo>
                      <a:pt x="114" y="200"/>
                      <a:pt x="117" y="116"/>
                      <a:pt x="111" y="29"/>
                    </a:cubicBezTo>
                    <a:cubicBezTo>
                      <a:pt x="107" y="11"/>
                      <a:pt x="94" y="1"/>
                      <a:pt x="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06" name="Google Shape;2306;p20"/>
              <p:cNvSpPr/>
              <p:nvPr/>
            </p:nvSpPr>
            <p:spPr>
              <a:xfrm>
                <a:off x="7135555" y="3534005"/>
                <a:ext cx="45050" cy="820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25" extrusionOk="0">
                    <a:moveTo>
                      <a:pt x="612" y="0"/>
                    </a:moveTo>
                    <a:cubicBezTo>
                      <a:pt x="608" y="0"/>
                      <a:pt x="604" y="0"/>
                      <a:pt x="599" y="1"/>
                    </a:cubicBezTo>
                    <a:cubicBezTo>
                      <a:pt x="418" y="24"/>
                      <a:pt x="240" y="34"/>
                      <a:pt x="52" y="34"/>
                    </a:cubicBezTo>
                    <a:cubicBezTo>
                      <a:pt x="0" y="34"/>
                      <a:pt x="0" y="111"/>
                      <a:pt x="52" y="115"/>
                    </a:cubicBezTo>
                    <a:cubicBezTo>
                      <a:pt x="128" y="121"/>
                      <a:pt x="204" y="124"/>
                      <a:pt x="280" y="124"/>
                    </a:cubicBezTo>
                    <a:cubicBezTo>
                      <a:pt x="392" y="124"/>
                      <a:pt x="504" y="117"/>
                      <a:pt x="612" y="102"/>
                    </a:cubicBezTo>
                    <a:cubicBezTo>
                      <a:pt x="686" y="95"/>
                      <a:pt x="678" y="0"/>
                      <a:pt x="6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07" name="Google Shape;2307;p20"/>
              <p:cNvSpPr/>
              <p:nvPr/>
            </p:nvSpPr>
            <p:spPr>
              <a:xfrm>
                <a:off x="7136803" y="3520477"/>
                <a:ext cx="47742" cy="7683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17" extrusionOk="0">
                    <a:moveTo>
                      <a:pt x="466" y="1"/>
                    </a:moveTo>
                    <a:cubicBezTo>
                      <a:pt x="329" y="1"/>
                      <a:pt x="189" y="12"/>
                      <a:pt x="56" y="22"/>
                    </a:cubicBezTo>
                    <a:cubicBezTo>
                      <a:pt x="1" y="26"/>
                      <a:pt x="1" y="97"/>
                      <a:pt x="56" y="97"/>
                    </a:cubicBezTo>
                    <a:cubicBezTo>
                      <a:pt x="192" y="106"/>
                      <a:pt x="339" y="117"/>
                      <a:pt x="482" y="117"/>
                    </a:cubicBezTo>
                    <a:cubicBezTo>
                      <a:pt x="543" y="117"/>
                      <a:pt x="603" y="115"/>
                      <a:pt x="661" y="110"/>
                    </a:cubicBezTo>
                    <a:cubicBezTo>
                      <a:pt x="726" y="103"/>
                      <a:pt x="726" y="13"/>
                      <a:pt x="661" y="10"/>
                    </a:cubicBezTo>
                    <a:cubicBezTo>
                      <a:pt x="598" y="3"/>
                      <a:pt x="533" y="1"/>
                      <a:pt x="4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08" name="Google Shape;2308;p20"/>
              <p:cNvSpPr/>
              <p:nvPr/>
            </p:nvSpPr>
            <p:spPr>
              <a:xfrm>
                <a:off x="7203390" y="3535844"/>
                <a:ext cx="125364" cy="13791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210" extrusionOk="0">
                    <a:moveTo>
                      <a:pt x="356" y="1"/>
                    </a:moveTo>
                    <a:cubicBezTo>
                      <a:pt x="254" y="1"/>
                      <a:pt x="153" y="3"/>
                      <a:pt x="52" y="9"/>
                    </a:cubicBezTo>
                    <a:cubicBezTo>
                      <a:pt x="17" y="15"/>
                      <a:pt x="0" y="70"/>
                      <a:pt x="46" y="80"/>
                    </a:cubicBezTo>
                    <a:cubicBezTo>
                      <a:pt x="622" y="177"/>
                      <a:pt x="1238" y="177"/>
                      <a:pt x="1828" y="210"/>
                    </a:cubicBezTo>
                    <a:cubicBezTo>
                      <a:pt x="1830" y="210"/>
                      <a:pt x="1832" y="210"/>
                      <a:pt x="1833" y="210"/>
                    </a:cubicBezTo>
                    <a:cubicBezTo>
                      <a:pt x="1909" y="210"/>
                      <a:pt x="1907" y="86"/>
                      <a:pt x="1828" y="83"/>
                    </a:cubicBezTo>
                    <a:cubicBezTo>
                      <a:pt x="1345" y="56"/>
                      <a:pt x="844" y="1"/>
                      <a:pt x="3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09" name="Google Shape;2309;p20"/>
              <p:cNvSpPr/>
              <p:nvPr/>
            </p:nvSpPr>
            <p:spPr>
              <a:xfrm>
                <a:off x="7210220" y="3487118"/>
                <a:ext cx="49384" cy="34280"/>
              </a:xfrm>
              <a:custGeom>
                <a:avLst/>
                <a:gdLst/>
                <a:ahLst/>
                <a:cxnLst/>
                <a:rect l="l" t="t" r="r" b="b"/>
                <a:pathLst>
                  <a:path w="752" h="522" extrusionOk="0">
                    <a:moveTo>
                      <a:pt x="565" y="0"/>
                    </a:moveTo>
                    <a:cubicBezTo>
                      <a:pt x="501" y="0"/>
                      <a:pt x="456" y="46"/>
                      <a:pt x="421" y="109"/>
                    </a:cubicBezTo>
                    <a:cubicBezTo>
                      <a:pt x="397" y="48"/>
                      <a:pt x="355" y="2"/>
                      <a:pt x="289" y="2"/>
                    </a:cubicBezTo>
                    <a:cubicBezTo>
                      <a:pt x="284" y="2"/>
                      <a:pt x="280" y="2"/>
                      <a:pt x="276" y="2"/>
                    </a:cubicBezTo>
                    <a:cubicBezTo>
                      <a:pt x="201" y="12"/>
                      <a:pt x="143" y="77"/>
                      <a:pt x="104" y="148"/>
                    </a:cubicBezTo>
                    <a:cubicBezTo>
                      <a:pt x="97" y="126"/>
                      <a:pt x="97" y="96"/>
                      <a:pt x="97" y="70"/>
                    </a:cubicBezTo>
                    <a:cubicBezTo>
                      <a:pt x="96" y="45"/>
                      <a:pt x="78" y="33"/>
                      <a:pt x="60" y="33"/>
                    </a:cubicBezTo>
                    <a:cubicBezTo>
                      <a:pt x="41" y="33"/>
                      <a:pt x="21" y="46"/>
                      <a:pt x="16" y="70"/>
                    </a:cubicBezTo>
                    <a:cubicBezTo>
                      <a:pt x="0" y="200"/>
                      <a:pt x="13" y="343"/>
                      <a:pt x="46" y="469"/>
                    </a:cubicBezTo>
                    <a:cubicBezTo>
                      <a:pt x="53" y="496"/>
                      <a:pt x="75" y="508"/>
                      <a:pt x="98" y="508"/>
                    </a:cubicBezTo>
                    <a:cubicBezTo>
                      <a:pt x="132" y="508"/>
                      <a:pt x="167" y="481"/>
                      <a:pt x="156" y="440"/>
                    </a:cubicBezTo>
                    <a:cubicBezTo>
                      <a:pt x="143" y="398"/>
                      <a:pt x="136" y="359"/>
                      <a:pt x="127" y="317"/>
                    </a:cubicBezTo>
                    <a:cubicBezTo>
                      <a:pt x="146" y="245"/>
                      <a:pt x="178" y="164"/>
                      <a:pt x="233" y="138"/>
                    </a:cubicBezTo>
                    <a:cubicBezTo>
                      <a:pt x="259" y="145"/>
                      <a:pt x="288" y="148"/>
                      <a:pt x="318" y="155"/>
                    </a:cubicBezTo>
                    <a:cubicBezTo>
                      <a:pt x="324" y="184"/>
                      <a:pt x="334" y="213"/>
                      <a:pt x="340" y="245"/>
                    </a:cubicBezTo>
                    <a:cubicBezTo>
                      <a:pt x="350" y="291"/>
                      <a:pt x="353" y="333"/>
                      <a:pt x="357" y="378"/>
                    </a:cubicBezTo>
                    <a:cubicBezTo>
                      <a:pt x="357" y="391"/>
                      <a:pt x="357" y="404"/>
                      <a:pt x="363" y="411"/>
                    </a:cubicBezTo>
                    <a:cubicBezTo>
                      <a:pt x="366" y="445"/>
                      <a:pt x="396" y="464"/>
                      <a:pt x="423" y="464"/>
                    </a:cubicBezTo>
                    <a:cubicBezTo>
                      <a:pt x="449" y="464"/>
                      <a:pt x="473" y="447"/>
                      <a:pt x="470" y="411"/>
                    </a:cubicBezTo>
                    <a:cubicBezTo>
                      <a:pt x="467" y="356"/>
                      <a:pt x="467" y="297"/>
                      <a:pt x="486" y="242"/>
                    </a:cubicBezTo>
                    <a:cubicBezTo>
                      <a:pt x="499" y="203"/>
                      <a:pt x="518" y="168"/>
                      <a:pt x="548" y="138"/>
                    </a:cubicBezTo>
                    <a:cubicBezTo>
                      <a:pt x="593" y="155"/>
                      <a:pt x="616" y="184"/>
                      <a:pt x="622" y="229"/>
                    </a:cubicBezTo>
                    <a:cubicBezTo>
                      <a:pt x="648" y="323"/>
                      <a:pt x="577" y="404"/>
                      <a:pt x="616" y="492"/>
                    </a:cubicBezTo>
                    <a:cubicBezTo>
                      <a:pt x="627" y="514"/>
                      <a:pt x="651" y="522"/>
                      <a:pt x="671" y="522"/>
                    </a:cubicBezTo>
                    <a:cubicBezTo>
                      <a:pt x="674" y="522"/>
                      <a:pt x="677" y="521"/>
                      <a:pt x="680" y="521"/>
                    </a:cubicBezTo>
                    <a:cubicBezTo>
                      <a:pt x="713" y="511"/>
                      <a:pt x="726" y="495"/>
                      <a:pt x="739" y="462"/>
                    </a:cubicBezTo>
                    <a:cubicBezTo>
                      <a:pt x="745" y="443"/>
                      <a:pt x="739" y="424"/>
                      <a:pt x="723" y="411"/>
                    </a:cubicBezTo>
                    <a:cubicBezTo>
                      <a:pt x="726" y="378"/>
                      <a:pt x="742" y="346"/>
                      <a:pt x="742" y="317"/>
                    </a:cubicBezTo>
                    <a:cubicBezTo>
                      <a:pt x="752" y="255"/>
                      <a:pt x="745" y="200"/>
                      <a:pt x="726" y="151"/>
                    </a:cubicBezTo>
                    <a:cubicBezTo>
                      <a:pt x="706" y="87"/>
                      <a:pt x="661" y="15"/>
                      <a:pt x="590" y="2"/>
                    </a:cubicBezTo>
                    <a:cubicBezTo>
                      <a:pt x="581" y="1"/>
                      <a:pt x="573" y="0"/>
                      <a:pt x="5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10" name="Google Shape;2310;p20"/>
              <p:cNvSpPr/>
              <p:nvPr/>
            </p:nvSpPr>
            <p:spPr>
              <a:xfrm>
                <a:off x="7259602" y="3457765"/>
                <a:ext cx="59825" cy="72500"/>
              </a:xfrm>
              <a:custGeom>
                <a:avLst/>
                <a:gdLst/>
                <a:ahLst/>
                <a:cxnLst/>
                <a:rect l="l" t="t" r="r" b="b"/>
                <a:pathLst>
                  <a:path w="911" h="1104" extrusionOk="0">
                    <a:moveTo>
                      <a:pt x="820" y="1"/>
                    </a:moveTo>
                    <a:cubicBezTo>
                      <a:pt x="800" y="1"/>
                      <a:pt x="780" y="10"/>
                      <a:pt x="768" y="32"/>
                    </a:cubicBezTo>
                    <a:cubicBezTo>
                      <a:pt x="631" y="284"/>
                      <a:pt x="541" y="560"/>
                      <a:pt x="505" y="841"/>
                    </a:cubicBezTo>
                    <a:cubicBezTo>
                      <a:pt x="356" y="582"/>
                      <a:pt x="217" y="317"/>
                      <a:pt x="84" y="48"/>
                    </a:cubicBezTo>
                    <a:cubicBezTo>
                      <a:pt x="76" y="35"/>
                      <a:pt x="65" y="30"/>
                      <a:pt x="53" y="30"/>
                    </a:cubicBezTo>
                    <a:cubicBezTo>
                      <a:pt x="27" y="30"/>
                      <a:pt x="0" y="58"/>
                      <a:pt x="16" y="90"/>
                    </a:cubicBezTo>
                    <a:cubicBezTo>
                      <a:pt x="158" y="427"/>
                      <a:pt x="327" y="751"/>
                      <a:pt x="495" y="1075"/>
                    </a:cubicBezTo>
                    <a:cubicBezTo>
                      <a:pt x="506" y="1095"/>
                      <a:pt x="523" y="1103"/>
                      <a:pt x="542" y="1103"/>
                    </a:cubicBezTo>
                    <a:cubicBezTo>
                      <a:pt x="573" y="1103"/>
                      <a:pt x="607" y="1077"/>
                      <a:pt x="609" y="1042"/>
                    </a:cubicBezTo>
                    <a:cubicBezTo>
                      <a:pt x="638" y="705"/>
                      <a:pt x="722" y="398"/>
                      <a:pt x="881" y="96"/>
                    </a:cubicBezTo>
                    <a:cubicBezTo>
                      <a:pt x="910" y="47"/>
                      <a:pt x="865" y="1"/>
                      <a:pt x="8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11" name="Google Shape;2311;p20"/>
              <p:cNvSpPr/>
              <p:nvPr/>
            </p:nvSpPr>
            <p:spPr>
              <a:xfrm>
                <a:off x="7323563" y="3451133"/>
                <a:ext cx="36184" cy="38745"/>
              </a:xfrm>
              <a:custGeom>
                <a:avLst/>
                <a:gdLst/>
                <a:ahLst/>
                <a:cxnLst/>
                <a:rect l="l" t="t" r="r" b="b"/>
                <a:pathLst>
                  <a:path w="551" h="590" extrusionOk="0">
                    <a:moveTo>
                      <a:pt x="163" y="0"/>
                    </a:moveTo>
                    <a:cubicBezTo>
                      <a:pt x="131" y="0"/>
                      <a:pt x="97" y="11"/>
                      <a:pt x="66" y="35"/>
                    </a:cubicBezTo>
                    <a:cubicBezTo>
                      <a:pt x="27" y="68"/>
                      <a:pt x="61" y="115"/>
                      <a:pt x="99" y="115"/>
                    </a:cubicBezTo>
                    <a:cubicBezTo>
                      <a:pt x="106" y="115"/>
                      <a:pt x="114" y="113"/>
                      <a:pt x="121" y="110"/>
                    </a:cubicBezTo>
                    <a:cubicBezTo>
                      <a:pt x="138" y="101"/>
                      <a:pt x="153" y="96"/>
                      <a:pt x="166" y="96"/>
                    </a:cubicBezTo>
                    <a:cubicBezTo>
                      <a:pt x="244" y="96"/>
                      <a:pt x="224" y="259"/>
                      <a:pt x="202" y="304"/>
                    </a:cubicBezTo>
                    <a:cubicBezTo>
                      <a:pt x="169" y="369"/>
                      <a:pt x="121" y="414"/>
                      <a:pt x="62" y="447"/>
                    </a:cubicBezTo>
                    <a:cubicBezTo>
                      <a:pt x="1" y="476"/>
                      <a:pt x="33" y="563"/>
                      <a:pt x="95" y="567"/>
                    </a:cubicBezTo>
                    <a:cubicBezTo>
                      <a:pt x="218" y="576"/>
                      <a:pt x="344" y="589"/>
                      <a:pt x="467" y="589"/>
                    </a:cubicBezTo>
                    <a:cubicBezTo>
                      <a:pt x="471" y="590"/>
                      <a:pt x="474" y="590"/>
                      <a:pt x="477" y="590"/>
                    </a:cubicBezTo>
                    <a:cubicBezTo>
                      <a:pt x="551" y="590"/>
                      <a:pt x="539" y="482"/>
                      <a:pt x="467" y="469"/>
                    </a:cubicBezTo>
                    <a:cubicBezTo>
                      <a:pt x="396" y="463"/>
                      <a:pt x="325" y="456"/>
                      <a:pt x="257" y="450"/>
                    </a:cubicBezTo>
                    <a:cubicBezTo>
                      <a:pt x="318" y="369"/>
                      <a:pt x="354" y="269"/>
                      <a:pt x="338" y="165"/>
                    </a:cubicBezTo>
                    <a:cubicBezTo>
                      <a:pt x="321" y="72"/>
                      <a:pt x="246" y="0"/>
                      <a:pt x="1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12" name="Google Shape;2312;p20"/>
              <p:cNvSpPr/>
              <p:nvPr/>
            </p:nvSpPr>
            <p:spPr>
              <a:xfrm>
                <a:off x="7236159" y="3552326"/>
                <a:ext cx="67706" cy="48596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740" extrusionOk="0">
                    <a:moveTo>
                      <a:pt x="484" y="0"/>
                    </a:moveTo>
                    <a:cubicBezTo>
                      <a:pt x="312" y="0"/>
                      <a:pt x="0" y="133"/>
                      <a:pt x="185" y="253"/>
                    </a:cubicBezTo>
                    <a:cubicBezTo>
                      <a:pt x="191" y="257"/>
                      <a:pt x="197" y="259"/>
                      <a:pt x="203" y="259"/>
                    </a:cubicBezTo>
                    <a:cubicBezTo>
                      <a:pt x="234" y="259"/>
                      <a:pt x="263" y="216"/>
                      <a:pt x="234" y="189"/>
                    </a:cubicBezTo>
                    <a:cubicBezTo>
                      <a:pt x="204" y="163"/>
                      <a:pt x="412" y="104"/>
                      <a:pt x="438" y="104"/>
                    </a:cubicBezTo>
                    <a:cubicBezTo>
                      <a:pt x="609" y="127"/>
                      <a:pt x="577" y="273"/>
                      <a:pt x="525" y="370"/>
                    </a:cubicBezTo>
                    <a:cubicBezTo>
                      <a:pt x="477" y="464"/>
                      <a:pt x="409" y="551"/>
                      <a:pt x="347" y="642"/>
                    </a:cubicBezTo>
                    <a:cubicBezTo>
                      <a:pt x="318" y="681"/>
                      <a:pt x="357" y="739"/>
                      <a:pt x="405" y="739"/>
                    </a:cubicBezTo>
                    <a:cubicBezTo>
                      <a:pt x="587" y="736"/>
                      <a:pt x="768" y="739"/>
                      <a:pt x="946" y="723"/>
                    </a:cubicBezTo>
                    <a:cubicBezTo>
                      <a:pt x="1031" y="723"/>
                      <a:pt x="1031" y="610"/>
                      <a:pt x="950" y="607"/>
                    </a:cubicBezTo>
                    <a:cubicBezTo>
                      <a:pt x="907" y="605"/>
                      <a:pt x="865" y="604"/>
                      <a:pt x="822" y="604"/>
                    </a:cubicBezTo>
                    <a:cubicBezTo>
                      <a:pt x="726" y="604"/>
                      <a:pt x="629" y="608"/>
                      <a:pt x="535" y="610"/>
                    </a:cubicBezTo>
                    <a:cubicBezTo>
                      <a:pt x="658" y="415"/>
                      <a:pt x="820" y="121"/>
                      <a:pt x="551" y="10"/>
                    </a:cubicBezTo>
                    <a:cubicBezTo>
                      <a:pt x="534" y="3"/>
                      <a:pt x="510" y="0"/>
                      <a:pt x="4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13" name="Google Shape;2313;p20"/>
            <p:cNvGrpSpPr/>
            <p:nvPr/>
          </p:nvGrpSpPr>
          <p:grpSpPr>
            <a:xfrm rot="-4946673">
              <a:off x="-469824" y="4523410"/>
              <a:ext cx="1447185" cy="319429"/>
              <a:chOff x="7968422" y="675563"/>
              <a:chExt cx="462304" cy="102049"/>
            </a:xfrm>
          </p:grpSpPr>
          <p:sp>
            <p:nvSpPr>
              <p:cNvPr id="2314" name="Google Shape;2314;p20"/>
              <p:cNvSpPr/>
              <p:nvPr/>
            </p:nvSpPr>
            <p:spPr>
              <a:xfrm>
                <a:off x="7968422" y="693884"/>
                <a:ext cx="58052" cy="61139"/>
              </a:xfrm>
              <a:custGeom>
                <a:avLst/>
                <a:gdLst/>
                <a:ahLst/>
                <a:cxnLst/>
                <a:rect l="l" t="t" r="r" b="b"/>
                <a:pathLst>
                  <a:path w="884" h="931" extrusionOk="0">
                    <a:moveTo>
                      <a:pt x="554" y="0"/>
                    </a:moveTo>
                    <a:cubicBezTo>
                      <a:pt x="537" y="0"/>
                      <a:pt x="521" y="1"/>
                      <a:pt x="505" y="3"/>
                    </a:cubicBezTo>
                    <a:cubicBezTo>
                      <a:pt x="305" y="32"/>
                      <a:pt x="107" y="165"/>
                      <a:pt x="49" y="366"/>
                    </a:cubicBezTo>
                    <a:cubicBezTo>
                      <a:pt x="0" y="534"/>
                      <a:pt x="49" y="732"/>
                      <a:pt x="188" y="842"/>
                    </a:cubicBezTo>
                    <a:cubicBezTo>
                      <a:pt x="269" y="906"/>
                      <a:pt x="365" y="930"/>
                      <a:pt x="464" y="930"/>
                    </a:cubicBezTo>
                    <a:cubicBezTo>
                      <a:pt x="586" y="930"/>
                      <a:pt x="712" y="893"/>
                      <a:pt x="820" y="849"/>
                    </a:cubicBezTo>
                    <a:cubicBezTo>
                      <a:pt x="883" y="825"/>
                      <a:pt x="867" y="724"/>
                      <a:pt x="804" y="724"/>
                    </a:cubicBezTo>
                    <a:cubicBezTo>
                      <a:pt x="797" y="724"/>
                      <a:pt x="789" y="726"/>
                      <a:pt x="781" y="729"/>
                    </a:cubicBezTo>
                    <a:cubicBezTo>
                      <a:pt x="689" y="764"/>
                      <a:pt x="574" y="792"/>
                      <a:pt x="467" y="792"/>
                    </a:cubicBezTo>
                    <a:cubicBezTo>
                      <a:pt x="306" y="792"/>
                      <a:pt x="165" y="727"/>
                      <a:pt x="156" y="518"/>
                    </a:cubicBezTo>
                    <a:cubicBezTo>
                      <a:pt x="146" y="376"/>
                      <a:pt x="227" y="259"/>
                      <a:pt x="343" y="184"/>
                    </a:cubicBezTo>
                    <a:cubicBezTo>
                      <a:pt x="391" y="156"/>
                      <a:pt x="509" y="110"/>
                      <a:pt x="605" y="110"/>
                    </a:cubicBezTo>
                    <a:cubicBezTo>
                      <a:pt x="674" y="110"/>
                      <a:pt x="731" y="134"/>
                      <a:pt x="742" y="204"/>
                    </a:cubicBezTo>
                    <a:cubicBezTo>
                      <a:pt x="745" y="231"/>
                      <a:pt x="765" y="245"/>
                      <a:pt x="784" y="245"/>
                    </a:cubicBezTo>
                    <a:cubicBezTo>
                      <a:pt x="803" y="245"/>
                      <a:pt x="821" y="231"/>
                      <a:pt x="823" y="204"/>
                    </a:cubicBezTo>
                    <a:cubicBezTo>
                      <a:pt x="840" y="56"/>
                      <a:pt x="681" y="0"/>
                      <a:pt x="5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15" name="Google Shape;2315;p20"/>
              <p:cNvSpPr/>
              <p:nvPr/>
            </p:nvSpPr>
            <p:spPr>
              <a:xfrm>
                <a:off x="8024765" y="724551"/>
                <a:ext cx="27581" cy="53061"/>
              </a:xfrm>
              <a:custGeom>
                <a:avLst/>
                <a:gdLst/>
                <a:ahLst/>
                <a:cxnLst/>
                <a:rect l="l" t="t" r="r" b="b"/>
                <a:pathLst>
                  <a:path w="420" h="808" extrusionOk="0">
                    <a:moveTo>
                      <a:pt x="353" y="0"/>
                    </a:moveTo>
                    <a:cubicBezTo>
                      <a:pt x="339" y="0"/>
                      <a:pt x="324" y="6"/>
                      <a:pt x="311" y="19"/>
                    </a:cubicBezTo>
                    <a:cubicBezTo>
                      <a:pt x="286" y="48"/>
                      <a:pt x="263" y="80"/>
                      <a:pt x="243" y="116"/>
                    </a:cubicBezTo>
                    <a:cubicBezTo>
                      <a:pt x="237" y="129"/>
                      <a:pt x="227" y="165"/>
                      <a:pt x="221" y="171"/>
                    </a:cubicBezTo>
                    <a:cubicBezTo>
                      <a:pt x="215" y="175"/>
                      <a:pt x="210" y="176"/>
                      <a:pt x="203" y="176"/>
                    </a:cubicBezTo>
                    <a:cubicBezTo>
                      <a:pt x="159" y="176"/>
                      <a:pt x="97" y="97"/>
                      <a:pt x="94" y="54"/>
                    </a:cubicBezTo>
                    <a:cubicBezTo>
                      <a:pt x="93" y="33"/>
                      <a:pt x="73" y="19"/>
                      <a:pt x="54" y="19"/>
                    </a:cubicBezTo>
                    <a:cubicBezTo>
                      <a:pt x="39" y="19"/>
                      <a:pt x="24" y="28"/>
                      <a:pt x="20" y="48"/>
                    </a:cubicBezTo>
                    <a:cubicBezTo>
                      <a:pt x="0" y="155"/>
                      <a:pt x="17" y="317"/>
                      <a:pt x="162" y="330"/>
                    </a:cubicBezTo>
                    <a:cubicBezTo>
                      <a:pt x="168" y="330"/>
                      <a:pt x="173" y="331"/>
                      <a:pt x="179" y="331"/>
                    </a:cubicBezTo>
                    <a:cubicBezTo>
                      <a:pt x="204" y="331"/>
                      <a:pt x="224" y="324"/>
                      <a:pt x="240" y="314"/>
                    </a:cubicBezTo>
                    <a:lnTo>
                      <a:pt x="240" y="314"/>
                    </a:lnTo>
                    <a:cubicBezTo>
                      <a:pt x="208" y="456"/>
                      <a:pt x="166" y="592"/>
                      <a:pt x="133" y="735"/>
                    </a:cubicBezTo>
                    <a:cubicBezTo>
                      <a:pt x="124" y="781"/>
                      <a:pt x="157" y="807"/>
                      <a:pt x="191" y="807"/>
                    </a:cubicBezTo>
                    <a:cubicBezTo>
                      <a:pt x="214" y="807"/>
                      <a:pt x="237" y="795"/>
                      <a:pt x="247" y="767"/>
                    </a:cubicBezTo>
                    <a:cubicBezTo>
                      <a:pt x="328" y="547"/>
                      <a:pt x="376" y="310"/>
                      <a:pt x="415" y="77"/>
                    </a:cubicBezTo>
                    <a:cubicBezTo>
                      <a:pt x="420" y="35"/>
                      <a:pt x="388" y="0"/>
                      <a:pt x="3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16" name="Google Shape;2316;p20"/>
              <p:cNvSpPr/>
              <p:nvPr/>
            </p:nvSpPr>
            <p:spPr>
              <a:xfrm>
                <a:off x="8060095" y="730330"/>
                <a:ext cx="35133" cy="7552"/>
              </a:xfrm>
              <a:custGeom>
                <a:avLst/>
                <a:gdLst/>
                <a:ahLst/>
                <a:cxnLst/>
                <a:rect l="l" t="t" r="r" b="b"/>
                <a:pathLst>
                  <a:path w="535" h="115" extrusionOk="0">
                    <a:moveTo>
                      <a:pt x="315" y="1"/>
                    </a:moveTo>
                    <a:cubicBezTo>
                      <a:pt x="226" y="1"/>
                      <a:pt x="136" y="7"/>
                      <a:pt x="55" y="15"/>
                    </a:cubicBezTo>
                    <a:cubicBezTo>
                      <a:pt x="0" y="18"/>
                      <a:pt x="0" y="96"/>
                      <a:pt x="55" y="99"/>
                    </a:cubicBezTo>
                    <a:cubicBezTo>
                      <a:pt x="147" y="106"/>
                      <a:pt x="247" y="115"/>
                      <a:pt x="345" y="115"/>
                    </a:cubicBezTo>
                    <a:cubicBezTo>
                      <a:pt x="395" y="115"/>
                      <a:pt x="445" y="112"/>
                      <a:pt x="493" y="106"/>
                    </a:cubicBezTo>
                    <a:cubicBezTo>
                      <a:pt x="535" y="93"/>
                      <a:pt x="535" y="15"/>
                      <a:pt x="493" y="12"/>
                    </a:cubicBezTo>
                    <a:cubicBezTo>
                      <a:pt x="436" y="4"/>
                      <a:pt x="376" y="1"/>
                      <a:pt x="3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17" name="Google Shape;2317;p20"/>
              <p:cNvSpPr/>
              <p:nvPr/>
            </p:nvSpPr>
            <p:spPr>
              <a:xfrm>
                <a:off x="8059898" y="717262"/>
                <a:ext cx="33360" cy="8865"/>
              </a:xfrm>
              <a:custGeom>
                <a:avLst/>
                <a:gdLst/>
                <a:ahLst/>
                <a:cxnLst/>
                <a:rect l="l" t="t" r="r" b="b"/>
                <a:pathLst>
                  <a:path w="508" h="135" extrusionOk="0">
                    <a:moveTo>
                      <a:pt x="256" y="0"/>
                    </a:moveTo>
                    <a:cubicBezTo>
                      <a:pt x="182" y="0"/>
                      <a:pt x="109" y="13"/>
                      <a:pt x="42" y="39"/>
                    </a:cubicBezTo>
                    <a:cubicBezTo>
                      <a:pt x="0" y="54"/>
                      <a:pt x="11" y="118"/>
                      <a:pt x="51" y="118"/>
                    </a:cubicBezTo>
                    <a:cubicBezTo>
                      <a:pt x="54" y="118"/>
                      <a:pt x="58" y="118"/>
                      <a:pt x="62" y="117"/>
                    </a:cubicBezTo>
                    <a:cubicBezTo>
                      <a:pt x="113" y="103"/>
                      <a:pt x="163" y="97"/>
                      <a:pt x="212" y="97"/>
                    </a:cubicBezTo>
                    <a:cubicBezTo>
                      <a:pt x="282" y="97"/>
                      <a:pt x="351" y="110"/>
                      <a:pt x="421" y="133"/>
                    </a:cubicBezTo>
                    <a:cubicBezTo>
                      <a:pt x="426" y="134"/>
                      <a:pt x="431" y="135"/>
                      <a:pt x="435" y="135"/>
                    </a:cubicBezTo>
                    <a:cubicBezTo>
                      <a:pt x="489" y="135"/>
                      <a:pt x="507" y="51"/>
                      <a:pt x="450" y="33"/>
                    </a:cubicBezTo>
                    <a:cubicBezTo>
                      <a:pt x="389" y="11"/>
                      <a:pt x="322" y="0"/>
                      <a:pt x="2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18" name="Google Shape;2318;p20"/>
              <p:cNvSpPr/>
              <p:nvPr/>
            </p:nvSpPr>
            <p:spPr>
              <a:xfrm>
                <a:off x="8102647" y="693687"/>
                <a:ext cx="50369" cy="60285"/>
              </a:xfrm>
              <a:custGeom>
                <a:avLst/>
                <a:gdLst/>
                <a:ahLst/>
                <a:cxnLst/>
                <a:rect l="l" t="t" r="r" b="b"/>
                <a:pathLst>
                  <a:path w="767" h="918" extrusionOk="0">
                    <a:moveTo>
                      <a:pt x="330" y="0"/>
                    </a:moveTo>
                    <a:cubicBezTo>
                      <a:pt x="306" y="0"/>
                      <a:pt x="281" y="6"/>
                      <a:pt x="256" y="19"/>
                    </a:cubicBezTo>
                    <a:cubicBezTo>
                      <a:pt x="123" y="90"/>
                      <a:pt x="33" y="294"/>
                      <a:pt x="16" y="440"/>
                    </a:cubicBezTo>
                    <a:cubicBezTo>
                      <a:pt x="0" y="589"/>
                      <a:pt x="55" y="754"/>
                      <a:pt x="182" y="848"/>
                    </a:cubicBezTo>
                    <a:cubicBezTo>
                      <a:pt x="252" y="898"/>
                      <a:pt x="332" y="918"/>
                      <a:pt x="413" y="918"/>
                    </a:cubicBezTo>
                    <a:cubicBezTo>
                      <a:pt x="510" y="918"/>
                      <a:pt x="608" y="890"/>
                      <a:pt x="697" y="855"/>
                    </a:cubicBezTo>
                    <a:cubicBezTo>
                      <a:pt x="767" y="823"/>
                      <a:pt x="755" y="728"/>
                      <a:pt x="693" y="728"/>
                    </a:cubicBezTo>
                    <a:cubicBezTo>
                      <a:pt x="687" y="728"/>
                      <a:pt x="679" y="729"/>
                      <a:pt x="671" y="732"/>
                    </a:cubicBezTo>
                    <a:cubicBezTo>
                      <a:pt x="589" y="756"/>
                      <a:pt x="496" y="780"/>
                      <a:pt x="410" y="780"/>
                    </a:cubicBezTo>
                    <a:cubicBezTo>
                      <a:pt x="299" y="780"/>
                      <a:pt x="200" y="739"/>
                      <a:pt x="152" y="602"/>
                    </a:cubicBezTo>
                    <a:cubicBezTo>
                      <a:pt x="123" y="521"/>
                      <a:pt x="130" y="437"/>
                      <a:pt x="152" y="359"/>
                    </a:cubicBezTo>
                    <a:cubicBezTo>
                      <a:pt x="162" y="311"/>
                      <a:pt x="188" y="259"/>
                      <a:pt x="217" y="213"/>
                    </a:cubicBezTo>
                    <a:cubicBezTo>
                      <a:pt x="222" y="204"/>
                      <a:pt x="302" y="82"/>
                      <a:pt x="351" y="82"/>
                    </a:cubicBezTo>
                    <a:cubicBezTo>
                      <a:pt x="367" y="82"/>
                      <a:pt x="379" y="94"/>
                      <a:pt x="386" y="126"/>
                    </a:cubicBezTo>
                    <a:cubicBezTo>
                      <a:pt x="390" y="143"/>
                      <a:pt x="404" y="151"/>
                      <a:pt x="418" y="151"/>
                    </a:cubicBezTo>
                    <a:cubicBezTo>
                      <a:pt x="435" y="151"/>
                      <a:pt x="452" y="139"/>
                      <a:pt x="450" y="119"/>
                    </a:cubicBezTo>
                    <a:cubicBezTo>
                      <a:pt x="448" y="46"/>
                      <a:pt x="395" y="0"/>
                      <a:pt x="3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19" name="Google Shape;2319;p20"/>
              <p:cNvSpPr/>
              <p:nvPr/>
            </p:nvSpPr>
            <p:spPr>
              <a:xfrm>
                <a:off x="8139881" y="675563"/>
                <a:ext cx="47939" cy="36907"/>
              </a:xfrm>
              <a:custGeom>
                <a:avLst/>
                <a:gdLst/>
                <a:ahLst/>
                <a:cxnLst/>
                <a:rect l="l" t="t" r="r" b="b"/>
                <a:pathLst>
                  <a:path w="730" h="562" extrusionOk="0">
                    <a:moveTo>
                      <a:pt x="255" y="289"/>
                    </a:moveTo>
                    <a:cubicBezTo>
                      <a:pt x="303" y="289"/>
                      <a:pt x="361" y="313"/>
                      <a:pt x="418" y="344"/>
                    </a:cubicBezTo>
                    <a:cubicBezTo>
                      <a:pt x="399" y="376"/>
                      <a:pt x="373" y="405"/>
                      <a:pt x="340" y="425"/>
                    </a:cubicBezTo>
                    <a:cubicBezTo>
                      <a:pt x="323" y="435"/>
                      <a:pt x="291" y="442"/>
                      <a:pt x="257" y="442"/>
                    </a:cubicBezTo>
                    <a:cubicBezTo>
                      <a:pt x="189" y="442"/>
                      <a:pt x="117" y="413"/>
                      <a:pt x="172" y="331"/>
                    </a:cubicBezTo>
                    <a:cubicBezTo>
                      <a:pt x="192" y="301"/>
                      <a:pt x="221" y="289"/>
                      <a:pt x="255" y="289"/>
                    </a:cubicBezTo>
                    <a:close/>
                    <a:moveTo>
                      <a:pt x="578" y="1"/>
                    </a:moveTo>
                    <a:cubicBezTo>
                      <a:pt x="570" y="1"/>
                      <a:pt x="562" y="5"/>
                      <a:pt x="557" y="16"/>
                    </a:cubicBezTo>
                    <a:cubicBezTo>
                      <a:pt x="518" y="91"/>
                      <a:pt x="496" y="172"/>
                      <a:pt x="463" y="250"/>
                    </a:cubicBezTo>
                    <a:cubicBezTo>
                      <a:pt x="401" y="214"/>
                      <a:pt x="334" y="184"/>
                      <a:pt x="256" y="184"/>
                    </a:cubicBezTo>
                    <a:cubicBezTo>
                      <a:pt x="248" y="184"/>
                      <a:pt x="241" y="184"/>
                      <a:pt x="233" y="185"/>
                    </a:cubicBezTo>
                    <a:cubicBezTo>
                      <a:pt x="110" y="201"/>
                      <a:pt x="0" y="301"/>
                      <a:pt x="55" y="431"/>
                    </a:cubicBezTo>
                    <a:cubicBezTo>
                      <a:pt x="90" y="520"/>
                      <a:pt x="168" y="561"/>
                      <a:pt x="252" y="561"/>
                    </a:cubicBezTo>
                    <a:cubicBezTo>
                      <a:pt x="302" y="561"/>
                      <a:pt x="354" y="546"/>
                      <a:pt x="399" y="519"/>
                    </a:cubicBezTo>
                    <a:cubicBezTo>
                      <a:pt x="441" y="489"/>
                      <a:pt x="480" y="444"/>
                      <a:pt x="509" y="395"/>
                    </a:cubicBezTo>
                    <a:cubicBezTo>
                      <a:pt x="564" y="431"/>
                      <a:pt x="612" y="463"/>
                      <a:pt x="645" y="473"/>
                    </a:cubicBezTo>
                    <a:cubicBezTo>
                      <a:pt x="651" y="475"/>
                      <a:pt x="657" y="476"/>
                      <a:pt x="663" y="476"/>
                    </a:cubicBezTo>
                    <a:cubicBezTo>
                      <a:pt x="714" y="476"/>
                      <a:pt x="729" y="390"/>
                      <a:pt x="671" y="366"/>
                    </a:cubicBezTo>
                    <a:cubicBezTo>
                      <a:pt x="625" y="350"/>
                      <a:pt x="590" y="327"/>
                      <a:pt x="548" y="301"/>
                    </a:cubicBezTo>
                    <a:cubicBezTo>
                      <a:pt x="580" y="214"/>
                      <a:pt x="596" y="117"/>
                      <a:pt x="609" y="36"/>
                    </a:cubicBezTo>
                    <a:cubicBezTo>
                      <a:pt x="611" y="17"/>
                      <a:pt x="594" y="1"/>
                      <a:pt x="5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20" name="Google Shape;2320;p20"/>
              <p:cNvSpPr/>
              <p:nvPr/>
            </p:nvSpPr>
            <p:spPr>
              <a:xfrm>
                <a:off x="8144938" y="726061"/>
                <a:ext cx="31850" cy="46297"/>
              </a:xfrm>
              <a:custGeom>
                <a:avLst/>
                <a:gdLst/>
                <a:ahLst/>
                <a:cxnLst/>
                <a:rect l="l" t="t" r="r" b="b"/>
                <a:pathLst>
                  <a:path w="485" h="705" extrusionOk="0">
                    <a:moveTo>
                      <a:pt x="424" y="0"/>
                    </a:moveTo>
                    <a:cubicBezTo>
                      <a:pt x="404" y="0"/>
                      <a:pt x="384" y="9"/>
                      <a:pt x="373" y="28"/>
                    </a:cubicBezTo>
                    <a:cubicBezTo>
                      <a:pt x="354" y="64"/>
                      <a:pt x="338" y="106"/>
                      <a:pt x="309" y="132"/>
                    </a:cubicBezTo>
                    <a:cubicBezTo>
                      <a:pt x="285" y="157"/>
                      <a:pt x="223" y="188"/>
                      <a:pt x="175" y="188"/>
                    </a:cubicBezTo>
                    <a:cubicBezTo>
                      <a:pt x="131" y="188"/>
                      <a:pt x="99" y="163"/>
                      <a:pt x="114" y="90"/>
                    </a:cubicBezTo>
                    <a:cubicBezTo>
                      <a:pt x="120" y="59"/>
                      <a:pt x="101" y="42"/>
                      <a:pt x="80" y="42"/>
                    </a:cubicBezTo>
                    <a:cubicBezTo>
                      <a:pt x="66" y="42"/>
                      <a:pt x="51" y="50"/>
                      <a:pt x="43" y="67"/>
                    </a:cubicBezTo>
                    <a:cubicBezTo>
                      <a:pt x="1" y="171"/>
                      <a:pt x="85" y="271"/>
                      <a:pt x="189" y="287"/>
                    </a:cubicBezTo>
                    <a:cubicBezTo>
                      <a:pt x="196" y="288"/>
                      <a:pt x="203" y="289"/>
                      <a:pt x="210" y="289"/>
                    </a:cubicBezTo>
                    <a:cubicBezTo>
                      <a:pt x="256" y="289"/>
                      <a:pt x="298" y="271"/>
                      <a:pt x="338" y="245"/>
                    </a:cubicBezTo>
                    <a:lnTo>
                      <a:pt x="338" y="245"/>
                    </a:lnTo>
                    <a:cubicBezTo>
                      <a:pt x="318" y="385"/>
                      <a:pt x="292" y="521"/>
                      <a:pt x="296" y="657"/>
                    </a:cubicBezTo>
                    <a:cubicBezTo>
                      <a:pt x="296" y="687"/>
                      <a:pt x="322" y="704"/>
                      <a:pt x="347" y="704"/>
                    </a:cubicBezTo>
                    <a:cubicBezTo>
                      <a:pt x="368" y="704"/>
                      <a:pt x="388" y="693"/>
                      <a:pt x="393" y="666"/>
                    </a:cubicBezTo>
                    <a:cubicBezTo>
                      <a:pt x="448" y="472"/>
                      <a:pt x="454" y="255"/>
                      <a:pt x="480" y="51"/>
                    </a:cubicBezTo>
                    <a:cubicBezTo>
                      <a:pt x="484" y="20"/>
                      <a:pt x="454" y="0"/>
                      <a:pt x="4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21" name="Google Shape;2321;p20"/>
              <p:cNvSpPr/>
              <p:nvPr/>
            </p:nvSpPr>
            <p:spPr>
              <a:xfrm>
                <a:off x="8178560" y="686464"/>
                <a:ext cx="48070" cy="84452"/>
              </a:xfrm>
              <a:custGeom>
                <a:avLst/>
                <a:gdLst/>
                <a:ahLst/>
                <a:cxnLst/>
                <a:rect l="l" t="t" r="r" b="b"/>
                <a:pathLst>
                  <a:path w="732" h="1286" extrusionOk="0">
                    <a:moveTo>
                      <a:pt x="537" y="1"/>
                    </a:moveTo>
                    <a:cubicBezTo>
                      <a:pt x="532" y="1"/>
                      <a:pt x="525" y="2"/>
                      <a:pt x="519" y="6"/>
                    </a:cubicBezTo>
                    <a:cubicBezTo>
                      <a:pt x="23" y="265"/>
                      <a:pt x="1" y="1234"/>
                      <a:pt x="652" y="1286"/>
                    </a:cubicBezTo>
                    <a:cubicBezTo>
                      <a:pt x="654" y="1286"/>
                      <a:pt x="655" y="1286"/>
                      <a:pt x="657" y="1286"/>
                    </a:cubicBezTo>
                    <a:cubicBezTo>
                      <a:pt x="717" y="1286"/>
                      <a:pt x="731" y="1178"/>
                      <a:pt x="668" y="1169"/>
                    </a:cubicBezTo>
                    <a:cubicBezTo>
                      <a:pt x="108" y="1088"/>
                      <a:pt x="189" y="340"/>
                      <a:pt x="555" y="67"/>
                    </a:cubicBezTo>
                    <a:cubicBezTo>
                      <a:pt x="584" y="43"/>
                      <a:pt x="567" y="1"/>
                      <a:pt x="5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22" name="Google Shape;2322;p20"/>
              <p:cNvSpPr/>
              <p:nvPr/>
            </p:nvSpPr>
            <p:spPr>
              <a:xfrm>
                <a:off x="8206468" y="700582"/>
                <a:ext cx="51945" cy="42423"/>
              </a:xfrm>
              <a:custGeom>
                <a:avLst/>
                <a:gdLst/>
                <a:ahLst/>
                <a:cxnLst/>
                <a:rect l="l" t="t" r="r" b="b"/>
                <a:pathLst>
                  <a:path w="791" h="646" extrusionOk="0">
                    <a:moveTo>
                      <a:pt x="214" y="298"/>
                    </a:moveTo>
                    <a:cubicBezTo>
                      <a:pt x="261" y="298"/>
                      <a:pt x="307" y="343"/>
                      <a:pt x="347" y="377"/>
                    </a:cubicBezTo>
                    <a:cubicBezTo>
                      <a:pt x="304" y="441"/>
                      <a:pt x="238" y="510"/>
                      <a:pt x="183" y="510"/>
                    </a:cubicBezTo>
                    <a:cubicBezTo>
                      <a:pt x="163" y="510"/>
                      <a:pt x="145" y="501"/>
                      <a:pt x="130" y="478"/>
                    </a:cubicBezTo>
                    <a:cubicBezTo>
                      <a:pt x="104" y="439"/>
                      <a:pt x="146" y="322"/>
                      <a:pt x="182" y="306"/>
                    </a:cubicBezTo>
                    <a:cubicBezTo>
                      <a:pt x="192" y="301"/>
                      <a:pt x="203" y="298"/>
                      <a:pt x="214" y="298"/>
                    </a:cubicBezTo>
                    <a:close/>
                    <a:moveTo>
                      <a:pt x="590" y="0"/>
                    </a:moveTo>
                    <a:cubicBezTo>
                      <a:pt x="582" y="0"/>
                      <a:pt x="574" y="3"/>
                      <a:pt x="567" y="11"/>
                    </a:cubicBezTo>
                    <a:cubicBezTo>
                      <a:pt x="499" y="92"/>
                      <a:pt x="467" y="183"/>
                      <a:pt x="418" y="274"/>
                    </a:cubicBezTo>
                    <a:cubicBezTo>
                      <a:pt x="360" y="225"/>
                      <a:pt x="295" y="163"/>
                      <a:pt x="214" y="163"/>
                    </a:cubicBezTo>
                    <a:cubicBezTo>
                      <a:pt x="71" y="163"/>
                      <a:pt x="0" y="345"/>
                      <a:pt x="13" y="468"/>
                    </a:cubicBezTo>
                    <a:cubicBezTo>
                      <a:pt x="23" y="567"/>
                      <a:pt x="90" y="609"/>
                      <a:pt x="166" y="609"/>
                    </a:cubicBezTo>
                    <a:cubicBezTo>
                      <a:pt x="215" y="609"/>
                      <a:pt x="267" y="592"/>
                      <a:pt x="311" y="562"/>
                    </a:cubicBezTo>
                    <a:cubicBezTo>
                      <a:pt x="360" y="530"/>
                      <a:pt x="395" y="487"/>
                      <a:pt x="428" y="439"/>
                    </a:cubicBezTo>
                    <a:cubicBezTo>
                      <a:pt x="509" y="504"/>
                      <a:pt x="596" y="572"/>
                      <a:pt x="677" y="633"/>
                    </a:cubicBezTo>
                    <a:cubicBezTo>
                      <a:pt x="688" y="642"/>
                      <a:pt x="699" y="646"/>
                      <a:pt x="710" y="646"/>
                    </a:cubicBezTo>
                    <a:cubicBezTo>
                      <a:pt x="754" y="646"/>
                      <a:pt x="791" y="582"/>
                      <a:pt x="752" y="546"/>
                    </a:cubicBezTo>
                    <a:cubicBezTo>
                      <a:pt x="667" y="471"/>
                      <a:pt x="580" y="403"/>
                      <a:pt x="493" y="335"/>
                    </a:cubicBezTo>
                    <a:cubicBezTo>
                      <a:pt x="538" y="241"/>
                      <a:pt x="574" y="141"/>
                      <a:pt x="622" y="57"/>
                    </a:cubicBezTo>
                    <a:cubicBezTo>
                      <a:pt x="639" y="32"/>
                      <a:pt x="616" y="0"/>
                      <a:pt x="5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23" name="Google Shape;2323;p20"/>
              <p:cNvSpPr/>
              <p:nvPr/>
            </p:nvSpPr>
            <p:spPr>
              <a:xfrm>
                <a:off x="8258806" y="712009"/>
                <a:ext cx="31916" cy="9391"/>
              </a:xfrm>
              <a:custGeom>
                <a:avLst/>
                <a:gdLst/>
                <a:ahLst/>
                <a:cxnLst/>
                <a:rect l="l" t="t" r="r" b="b"/>
                <a:pathLst>
                  <a:path w="486" h="143" extrusionOk="0">
                    <a:moveTo>
                      <a:pt x="56" y="1"/>
                    </a:moveTo>
                    <a:cubicBezTo>
                      <a:pt x="14" y="1"/>
                      <a:pt x="1" y="66"/>
                      <a:pt x="45" y="83"/>
                    </a:cubicBezTo>
                    <a:cubicBezTo>
                      <a:pt x="145" y="123"/>
                      <a:pt x="259" y="143"/>
                      <a:pt x="368" y="143"/>
                    </a:cubicBezTo>
                    <a:cubicBezTo>
                      <a:pt x="384" y="143"/>
                      <a:pt x="399" y="143"/>
                      <a:pt x="415" y="142"/>
                    </a:cubicBezTo>
                    <a:cubicBezTo>
                      <a:pt x="485" y="135"/>
                      <a:pt x="486" y="35"/>
                      <a:pt x="421" y="35"/>
                    </a:cubicBezTo>
                    <a:cubicBezTo>
                      <a:pt x="420" y="35"/>
                      <a:pt x="419" y="35"/>
                      <a:pt x="418" y="35"/>
                    </a:cubicBezTo>
                    <a:cubicBezTo>
                      <a:pt x="391" y="37"/>
                      <a:pt x="364" y="38"/>
                      <a:pt x="338" y="38"/>
                    </a:cubicBezTo>
                    <a:cubicBezTo>
                      <a:pt x="247" y="38"/>
                      <a:pt x="161" y="25"/>
                      <a:pt x="68" y="2"/>
                    </a:cubicBezTo>
                    <a:cubicBezTo>
                      <a:pt x="64" y="1"/>
                      <a:pt x="60" y="1"/>
                      <a:pt x="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24" name="Google Shape;2324;p20"/>
              <p:cNvSpPr/>
              <p:nvPr/>
            </p:nvSpPr>
            <p:spPr>
              <a:xfrm>
                <a:off x="8314295" y="694081"/>
                <a:ext cx="50369" cy="46100"/>
              </a:xfrm>
              <a:custGeom>
                <a:avLst/>
                <a:gdLst/>
                <a:ahLst/>
                <a:cxnLst/>
                <a:rect l="l" t="t" r="r" b="b"/>
                <a:pathLst>
                  <a:path w="767" h="702" extrusionOk="0">
                    <a:moveTo>
                      <a:pt x="170" y="245"/>
                    </a:moveTo>
                    <a:cubicBezTo>
                      <a:pt x="215" y="245"/>
                      <a:pt x="278" y="282"/>
                      <a:pt x="302" y="308"/>
                    </a:cubicBezTo>
                    <a:cubicBezTo>
                      <a:pt x="318" y="327"/>
                      <a:pt x="331" y="356"/>
                      <a:pt x="341" y="379"/>
                    </a:cubicBezTo>
                    <a:cubicBezTo>
                      <a:pt x="350" y="392"/>
                      <a:pt x="354" y="405"/>
                      <a:pt x="363" y="418"/>
                    </a:cubicBezTo>
                    <a:cubicBezTo>
                      <a:pt x="334" y="450"/>
                      <a:pt x="305" y="473"/>
                      <a:pt x="276" y="486"/>
                    </a:cubicBezTo>
                    <a:cubicBezTo>
                      <a:pt x="265" y="502"/>
                      <a:pt x="253" y="510"/>
                      <a:pt x="240" y="510"/>
                    </a:cubicBezTo>
                    <a:cubicBezTo>
                      <a:pt x="226" y="510"/>
                      <a:pt x="212" y="501"/>
                      <a:pt x="195" y="483"/>
                    </a:cubicBezTo>
                    <a:cubicBezTo>
                      <a:pt x="159" y="483"/>
                      <a:pt x="143" y="470"/>
                      <a:pt x="140" y="441"/>
                    </a:cubicBezTo>
                    <a:cubicBezTo>
                      <a:pt x="124" y="408"/>
                      <a:pt x="114" y="269"/>
                      <a:pt x="140" y="253"/>
                    </a:cubicBezTo>
                    <a:cubicBezTo>
                      <a:pt x="148" y="248"/>
                      <a:pt x="158" y="245"/>
                      <a:pt x="170" y="245"/>
                    </a:cubicBezTo>
                    <a:close/>
                    <a:moveTo>
                      <a:pt x="721" y="0"/>
                    </a:moveTo>
                    <a:cubicBezTo>
                      <a:pt x="711" y="0"/>
                      <a:pt x="700" y="5"/>
                      <a:pt x="691" y="16"/>
                    </a:cubicBezTo>
                    <a:cubicBezTo>
                      <a:pt x="613" y="123"/>
                      <a:pt x="542" y="227"/>
                      <a:pt x="451" y="324"/>
                    </a:cubicBezTo>
                    <a:cubicBezTo>
                      <a:pt x="406" y="237"/>
                      <a:pt x="363" y="146"/>
                      <a:pt x="269" y="107"/>
                    </a:cubicBezTo>
                    <a:cubicBezTo>
                      <a:pt x="241" y="94"/>
                      <a:pt x="215" y="88"/>
                      <a:pt x="192" y="88"/>
                    </a:cubicBezTo>
                    <a:cubicBezTo>
                      <a:pt x="57" y="88"/>
                      <a:pt x="0" y="280"/>
                      <a:pt x="17" y="402"/>
                    </a:cubicBezTo>
                    <a:cubicBezTo>
                      <a:pt x="36" y="521"/>
                      <a:pt x="94" y="637"/>
                      <a:pt x="195" y="637"/>
                    </a:cubicBezTo>
                    <a:cubicBezTo>
                      <a:pt x="228" y="637"/>
                      <a:pt x="266" y="625"/>
                      <a:pt x="308" y="596"/>
                    </a:cubicBezTo>
                    <a:cubicBezTo>
                      <a:pt x="347" y="570"/>
                      <a:pt x="383" y="544"/>
                      <a:pt x="415" y="512"/>
                    </a:cubicBezTo>
                    <a:cubicBezTo>
                      <a:pt x="422" y="522"/>
                      <a:pt x="425" y="531"/>
                      <a:pt x="435" y="541"/>
                    </a:cubicBezTo>
                    <a:cubicBezTo>
                      <a:pt x="493" y="619"/>
                      <a:pt x="564" y="680"/>
                      <a:pt x="661" y="700"/>
                    </a:cubicBezTo>
                    <a:cubicBezTo>
                      <a:pt x="666" y="701"/>
                      <a:pt x="671" y="701"/>
                      <a:pt x="676" y="701"/>
                    </a:cubicBezTo>
                    <a:cubicBezTo>
                      <a:pt x="743" y="701"/>
                      <a:pt x="767" y="598"/>
                      <a:pt x="694" y="583"/>
                    </a:cubicBezTo>
                    <a:cubicBezTo>
                      <a:pt x="600" y="564"/>
                      <a:pt x="548" y="499"/>
                      <a:pt x="503" y="424"/>
                    </a:cubicBezTo>
                    <a:cubicBezTo>
                      <a:pt x="603" y="311"/>
                      <a:pt x="694" y="178"/>
                      <a:pt x="749" y="55"/>
                    </a:cubicBezTo>
                    <a:cubicBezTo>
                      <a:pt x="762" y="24"/>
                      <a:pt x="743" y="0"/>
                      <a:pt x="7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25" name="Google Shape;2325;p20"/>
              <p:cNvSpPr/>
              <p:nvPr/>
            </p:nvSpPr>
            <p:spPr>
              <a:xfrm>
                <a:off x="8370310" y="732497"/>
                <a:ext cx="14250" cy="13265"/>
              </a:xfrm>
              <a:custGeom>
                <a:avLst/>
                <a:gdLst/>
                <a:ahLst/>
                <a:cxnLst/>
                <a:rect l="l" t="t" r="r" b="b"/>
                <a:pathLst>
                  <a:path w="217" h="202" extrusionOk="0">
                    <a:moveTo>
                      <a:pt x="149" y="0"/>
                    </a:moveTo>
                    <a:cubicBezTo>
                      <a:pt x="73" y="0"/>
                      <a:pt x="0" y="62"/>
                      <a:pt x="6" y="141"/>
                    </a:cubicBezTo>
                    <a:cubicBezTo>
                      <a:pt x="6" y="163"/>
                      <a:pt x="22" y="180"/>
                      <a:pt x="48" y="193"/>
                    </a:cubicBezTo>
                    <a:cubicBezTo>
                      <a:pt x="62" y="198"/>
                      <a:pt x="76" y="201"/>
                      <a:pt x="90" y="201"/>
                    </a:cubicBezTo>
                    <a:cubicBezTo>
                      <a:pt x="145" y="201"/>
                      <a:pt x="198" y="159"/>
                      <a:pt x="213" y="102"/>
                    </a:cubicBezTo>
                    <a:cubicBezTo>
                      <a:pt x="217" y="82"/>
                      <a:pt x="213" y="60"/>
                      <a:pt x="197" y="47"/>
                    </a:cubicBezTo>
                    <a:cubicBezTo>
                      <a:pt x="197" y="27"/>
                      <a:pt x="191" y="8"/>
                      <a:pt x="165" y="1"/>
                    </a:cubicBezTo>
                    <a:cubicBezTo>
                      <a:pt x="159" y="1"/>
                      <a:pt x="154" y="0"/>
                      <a:pt x="1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26" name="Google Shape;2326;p20"/>
              <p:cNvSpPr/>
              <p:nvPr/>
            </p:nvSpPr>
            <p:spPr>
              <a:xfrm>
                <a:off x="8396117" y="684100"/>
                <a:ext cx="34608" cy="77359"/>
              </a:xfrm>
              <a:custGeom>
                <a:avLst/>
                <a:gdLst/>
                <a:ahLst/>
                <a:cxnLst/>
                <a:rect l="l" t="t" r="r" b="b"/>
                <a:pathLst>
                  <a:path w="527" h="1178" extrusionOk="0">
                    <a:moveTo>
                      <a:pt x="46" y="1"/>
                    </a:moveTo>
                    <a:cubicBezTo>
                      <a:pt x="23" y="1"/>
                      <a:pt x="0" y="27"/>
                      <a:pt x="15" y="52"/>
                    </a:cubicBezTo>
                    <a:cubicBezTo>
                      <a:pt x="99" y="214"/>
                      <a:pt x="229" y="356"/>
                      <a:pt x="267" y="541"/>
                    </a:cubicBezTo>
                    <a:cubicBezTo>
                      <a:pt x="306" y="745"/>
                      <a:pt x="238" y="926"/>
                      <a:pt x="115" y="1085"/>
                    </a:cubicBezTo>
                    <a:cubicBezTo>
                      <a:pt x="86" y="1126"/>
                      <a:pt x="131" y="1178"/>
                      <a:pt x="173" y="1178"/>
                    </a:cubicBezTo>
                    <a:cubicBezTo>
                      <a:pt x="187" y="1178"/>
                      <a:pt x="202" y="1171"/>
                      <a:pt x="212" y="1156"/>
                    </a:cubicBezTo>
                    <a:cubicBezTo>
                      <a:pt x="527" y="787"/>
                      <a:pt x="381" y="330"/>
                      <a:pt x="67" y="10"/>
                    </a:cubicBezTo>
                    <a:cubicBezTo>
                      <a:pt x="60" y="3"/>
                      <a:pt x="53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27" name="Google Shape;2327;p20"/>
            <p:cNvGrpSpPr/>
            <p:nvPr/>
          </p:nvGrpSpPr>
          <p:grpSpPr>
            <a:xfrm rot="716012">
              <a:off x="698207" y="4517471"/>
              <a:ext cx="567343" cy="331312"/>
              <a:chOff x="5999959" y="663349"/>
              <a:chExt cx="216246" cy="126280"/>
            </a:xfrm>
          </p:grpSpPr>
          <p:sp>
            <p:nvSpPr>
              <p:cNvPr id="2328" name="Google Shape;2328;p20"/>
              <p:cNvSpPr/>
              <p:nvPr/>
            </p:nvSpPr>
            <p:spPr>
              <a:xfrm>
                <a:off x="5999959" y="677073"/>
                <a:ext cx="49844" cy="108290"/>
              </a:xfrm>
              <a:custGeom>
                <a:avLst/>
                <a:gdLst/>
                <a:ahLst/>
                <a:cxnLst/>
                <a:rect l="l" t="t" r="r" b="b"/>
                <a:pathLst>
                  <a:path w="759" h="1649" extrusionOk="0">
                    <a:moveTo>
                      <a:pt x="201" y="137"/>
                    </a:moveTo>
                    <a:cubicBezTo>
                      <a:pt x="216" y="137"/>
                      <a:pt x="238" y="145"/>
                      <a:pt x="266" y="162"/>
                    </a:cubicBezTo>
                    <a:cubicBezTo>
                      <a:pt x="289" y="178"/>
                      <a:pt x="318" y="191"/>
                      <a:pt x="340" y="207"/>
                    </a:cubicBezTo>
                    <a:cubicBezTo>
                      <a:pt x="412" y="246"/>
                      <a:pt x="535" y="356"/>
                      <a:pt x="561" y="437"/>
                    </a:cubicBezTo>
                    <a:cubicBezTo>
                      <a:pt x="655" y="713"/>
                      <a:pt x="353" y="764"/>
                      <a:pt x="172" y="787"/>
                    </a:cubicBezTo>
                    <a:cubicBezTo>
                      <a:pt x="172" y="674"/>
                      <a:pt x="172" y="564"/>
                      <a:pt x="175" y="450"/>
                    </a:cubicBezTo>
                    <a:cubicBezTo>
                      <a:pt x="175" y="392"/>
                      <a:pt x="156" y="256"/>
                      <a:pt x="178" y="207"/>
                    </a:cubicBezTo>
                    <a:cubicBezTo>
                      <a:pt x="166" y="160"/>
                      <a:pt x="174" y="137"/>
                      <a:pt x="201" y="137"/>
                    </a:cubicBezTo>
                    <a:close/>
                    <a:moveTo>
                      <a:pt x="179" y="1"/>
                    </a:moveTo>
                    <a:cubicBezTo>
                      <a:pt x="121" y="1"/>
                      <a:pt x="78" y="35"/>
                      <a:pt x="55" y="126"/>
                    </a:cubicBezTo>
                    <a:cubicBezTo>
                      <a:pt x="0" y="321"/>
                      <a:pt x="49" y="615"/>
                      <a:pt x="49" y="820"/>
                    </a:cubicBezTo>
                    <a:cubicBezTo>
                      <a:pt x="49" y="1082"/>
                      <a:pt x="55" y="1344"/>
                      <a:pt x="71" y="1607"/>
                    </a:cubicBezTo>
                    <a:cubicBezTo>
                      <a:pt x="73" y="1634"/>
                      <a:pt x="93" y="1648"/>
                      <a:pt x="113" y="1648"/>
                    </a:cubicBezTo>
                    <a:cubicBezTo>
                      <a:pt x="133" y="1648"/>
                      <a:pt x="152" y="1634"/>
                      <a:pt x="152" y="1607"/>
                    </a:cubicBezTo>
                    <a:cubicBezTo>
                      <a:pt x="162" y="1406"/>
                      <a:pt x="169" y="1202"/>
                      <a:pt x="169" y="1001"/>
                    </a:cubicBezTo>
                    <a:cubicBezTo>
                      <a:pt x="305" y="1192"/>
                      <a:pt x="441" y="1380"/>
                      <a:pt x="580" y="1568"/>
                    </a:cubicBezTo>
                    <a:cubicBezTo>
                      <a:pt x="595" y="1586"/>
                      <a:pt x="614" y="1594"/>
                      <a:pt x="633" y="1594"/>
                    </a:cubicBezTo>
                    <a:cubicBezTo>
                      <a:pt x="679" y="1594"/>
                      <a:pt x="722" y="1551"/>
                      <a:pt x="690" y="1503"/>
                    </a:cubicBezTo>
                    <a:cubicBezTo>
                      <a:pt x="554" y="1299"/>
                      <a:pt x="408" y="1105"/>
                      <a:pt x="266" y="907"/>
                    </a:cubicBezTo>
                    <a:cubicBezTo>
                      <a:pt x="467" y="871"/>
                      <a:pt x="719" y="794"/>
                      <a:pt x="739" y="580"/>
                    </a:cubicBezTo>
                    <a:cubicBezTo>
                      <a:pt x="758" y="356"/>
                      <a:pt x="509" y="129"/>
                      <a:pt x="324" y="45"/>
                    </a:cubicBezTo>
                    <a:cubicBezTo>
                      <a:pt x="269" y="18"/>
                      <a:pt x="220" y="1"/>
                      <a:pt x="1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29" name="Google Shape;2329;p20"/>
              <p:cNvSpPr/>
              <p:nvPr/>
            </p:nvSpPr>
            <p:spPr>
              <a:xfrm>
                <a:off x="6049538" y="743004"/>
                <a:ext cx="38548" cy="7486"/>
              </a:xfrm>
              <a:custGeom>
                <a:avLst/>
                <a:gdLst/>
                <a:ahLst/>
                <a:cxnLst/>
                <a:rect l="l" t="t" r="r" b="b"/>
                <a:pathLst>
                  <a:path w="587" h="114" extrusionOk="0">
                    <a:moveTo>
                      <a:pt x="52" y="0"/>
                    </a:moveTo>
                    <a:cubicBezTo>
                      <a:pt x="0" y="0"/>
                      <a:pt x="0" y="78"/>
                      <a:pt x="52" y="81"/>
                    </a:cubicBezTo>
                    <a:cubicBezTo>
                      <a:pt x="211" y="97"/>
                      <a:pt x="369" y="101"/>
                      <a:pt x="522" y="114"/>
                    </a:cubicBezTo>
                    <a:cubicBezTo>
                      <a:pt x="523" y="114"/>
                      <a:pt x="524" y="114"/>
                      <a:pt x="525" y="114"/>
                    </a:cubicBezTo>
                    <a:cubicBezTo>
                      <a:pt x="586" y="114"/>
                      <a:pt x="585" y="16"/>
                      <a:pt x="522" y="16"/>
                    </a:cubicBezTo>
                    <a:cubicBezTo>
                      <a:pt x="366" y="13"/>
                      <a:pt x="207" y="3"/>
                      <a:pt x="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30" name="Google Shape;2330;p20"/>
              <p:cNvSpPr/>
              <p:nvPr/>
            </p:nvSpPr>
            <p:spPr>
              <a:xfrm>
                <a:off x="6053544" y="728819"/>
                <a:ext cx="40518" cy="6961"/>
              </a:xfrm>
              <a:custGeom>
                <a:avLst/>
                <a:gdLst/>
                <a:ahLst/>
                <a:cxnLst/>
                <a:rect l="l" t="t" r="r" b="b"/>
                <a:pathLst>
                  <a:path w="617" h="106" extrusionOk="0">
                    <a:moveTo>
                      <a:pt x="411" y="1"/>
                    </a:moveTo>
                    <a:cubicBezTo>
                      <a:pt x="292" y="1"/>
                      <a:pt x="171" y="9"/>
                      <a:pt x="56" y="9"/>
                    </a:cubicBezTo>
                    <a:cubicBezTo>
                      <a:pt x="1" y="9"/>
                      <a:pt x="1" y="96"/>
                      <a:pt x="56" y="96"/>
                    </a:cubicBezTo>
                    <a:cubicBezTo>
                      <a:pt x="166" y="98"/>
                      <a:pt x="280" y="105"/>
                      <a:pt x="393" y="105"/>
                    </a:cubicBezTo>
                    <a:cubicBezTo>
                      <a:pt x="446" y="105"/>
                      <a:pt x="499" y="104"/>
                      <a:pt x="551" y="100"/>
                    </a:cubicBezTo>
                    <a:cubicBezTo>
                      <a:pt x="616" y="100"/>
                      <a:pt x="616" y="9"/>
                      <a:pt x="551" y="6"/>
                    </a:cubicBezTo>
                    <a:cubicBezTo>
                      <a:pt x="505" y="2"/>
                      <a:pt x="458" y="1"/>
                      <a:pt x="4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31" name="Google Shape;2331;p20"/>
              <p:cNvSpPr/>
              <p:nvPr/>
            </p:nvSpPr>
            <p:spPr>
              <a:xfrm>
                <a:off x="6115797" y="705639"/>
                <a:ext cx="30996" cy="68625"/>
              </a:xfrm>
              <a:custGeom>
                <a:avLst/>
                <a:gdLst/>
                <a:ahLst/>
                <a:cxnLst/>
                <a:rect l="l" t="t" r="r" b="b"/>
                <a:pathLst>
                  <a:path w="472" h="1045" extrusionOk="0">
                    <a:moveTo>
                      <a:pt x="221" y="133"/>
                    </a:moveTo>
                    <a:cubicBezTo>
                      <a:pt x="238" y="133"/>
                      <a:pt x="255" y="136"/>
                      <a:pt x="271" y="142"/>
                    </a:cubicBezTo>
                    <a:cubicBezTo>
                      <a:pt x="352" y="161"/>
                      <a:pt x="384" y="245"/>
                      <a:pt x="339" y="320"/>
                    </a:cubicBezTo>
                    <a:cubicBezTo>
                      <a:pt x="300" y="388"/>
                      <a:pt x="203" y="430"/>
                      <a:pt x="177" y="508"/>
                    </a:cubicBezTo>
                    <a:cubicBezTo>
                      <a:pt x="173" y="388"/>
                      <a:pt x="167" y="265"/>
                      <a:pt x="157" y="145"/>
                    </a:cubicBezTo>
                    <a:cubicBezTo>
                      <a:pt x="177" y="138"/>
                      <a:pt x="199" y="133"/>
                      <a:pt x="221" y="133"/>
                    </a:cubicBezTo>
                    <a:close/>
                    <a:moveTo>
                      <a:pt x="98" y="0"/>
                    </a:moveTo>
                    <a:cubicBezTo>
                      <a:pt x="75" y="0"/>
                      <a:pt x="54" y="16"/>
                      <a:pt x="54" y="48"/>
                    </a:cubicBezTo>
                    <a:lnTo>
                      <a:pt x="54" y="112"/>
                    </a:lnTo>
                    <a:cubicBezTo>
                      <a:pt x="44" y="119"/>
                      <a:pt x="31" y="125"/>
                      <a:pt x="24" y="132"/>
                    </a:cubicBezTo>
                    <a:cubicBezTo>
                      <a:pt x="0" y="150"/>
                      <a:pt x="21" y="191"/>
                      <a:pt x="48" y="191"/>
                    </a:cubicBezTo>
                    <a:cubicBezTo>
                      <a:pt x="50" y="191"/>
                      <a:pt x="52" y="191"/>
                      <a:pt x="54" y="190"/>
                    </a:cubicBezTo>
                    <a:cubicBezTo>
                      <a:pt x="60" y="453"/>
                      <a:pt x="63" y="718"/>
                      <a:pt x="54" y="984"/>
                    </a:cubicBezTo>
                    <a:cubicBezTo>
                      <a:pt x="50" y="1024"/>
                      <a:pt x="83" y="1045"/>
                      <a:pt x="116" y="1045"/>
                    </a:cubicBezTo>
                    <a:cubicBezTo>
                      <a:pt x="149" y="1045"/>
                      <a:pt x="183" y="1024"/>
                      <a:pt x="183" y="984"/>
                    </a:cubicBezTo>
                    <a:cubicBezTo>
                      <a:pt x="183" y="841"/>
                      <a:pt x="183" y="699"/>
                      <a:pt x="177" y="556"/>
                    </a:cubicBezTo>
                    <a:lnTo>
                      <a:pt x="177" y="556"/>
                    </a:lnTo>
                    <a:cubicBezTo>
                      <a:pt x="186" y="572"/>
                      <a:pt x="199" y="585"/>
                      <a:pt x="216" y="589"/>
                    </a:cubicBezTo>
                    <a:cubicBezTo>
                      <a:pt x="224" y="591"/>
                      <a:pt x="232" y="592"/>
                      <a:pt x="239" y="592"/>
                    </a:cubicBezTo>
                    <a:cubicBezTo>
                      <a:pt x="259" y="592"/>
                      <a:pt x="274" y="583"/>
                      <a:pt x="290" y="569"/>
                    </a:cubicBezTo>
                    <a:cubicBezTo>
                      <a:pt x="306" y="553"/>
                      <a:pt x="313" y="534"/>
                      <a:pt x="303" y="514"/>
                    </a:cubicBezTo>
                    <a:cubicBezTo>
                      <a:pt x="323" y="488"/>
                      <a:pt x="368" y="456"/>
                      <a:pt x="378" y="443"/>
                    </a:cubicBezTo>
                    <a:cubicBezTo>
                      <a:pt x="403" y="410"/>
                      <a:pt x="429" y="378"/>
                      <a:pt x="442" y="339"/>
                    </a:cubicBezTo>
                    <a:cubicBezTo>
                      <a:pt x="472" y="274"/>
                      <a:pt x="468" y="197"/>
                      <a:pt x="426" y="135"/>
                    </a:cubicBezTo>
                    <a:cubicBezTo>
                      <a:pt x="378" y="73"/>
                      <a:pt x="313" y="48"/>
                      <a:pt x="246" y="48"/>
                    </a:cubicBezTo>
                    <a:cubicBezTo>
                      <a:pt x="214" y="48"/>
                      <a:pt x="182" y="53"/>
                      <a:pt x="151" y="64"/>
                    </a:cubicBezTo>
                    <a:lnTo>
                      <a:pt x="151" y="48"/>
                    </a:lnTo>
                    <a:cubicBezTo>
                      <a:pt x="146" y="16"/>
                      <a:pt x="121" y="0"/>
                      <a:pt x="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32" name="Google Shape;2332;p20"/>
              <p:cNvSpPr/>
              <p:nvPr/>
            </p:nvSpPr>
            <p:spPr>
              <a:xfrm>
                <a:off x="6156118" y="729345"/>
                <a:ext cx="55163" cy="8471"/>
              </a:xfrm>
              <a:custGeom>
                <a:avLst/>
                <a:gdLst/>
                <a:ahLst/>
                <a:cxnLst/>
                <a:rect l="l" t="t" r="r" b="b"/>
                <a:pathLst>
                  <a:path w="840" h="129" extrusionOk="0">
                    <a:moveTo>
                      <a:pt x="510" y="0"/>
                    </a:moveTo>
                    <a:cubicBezTo>
                      <a:pt x="361" y="0"/>
                      <a:pt x="209" y="10"/>
                      <a:pt x="65" y="27"/>
                    </a:cubicBezTo>
                    <a:cubicBezTo>
                      <a:pt x="7" y="33"/>
                      <a:pt x="0" y="124"/>
                      <a:pt x="65" y="124"/>
                    </a:cubicBezTo>
                    <a:cubicBezTo>
                      <a:pt x="251" y="124"/>
                      <a:pt x="438" y="128"/>
                      <a:pt x="623" y="128"/>
                    </a:cubicBezTo>
                    <a:cubicBezTo>
                      <a:pt x="669" y="128"/>
                      <a:pt x="715" y="128"/>
                      <a:pt x="761" y="127"/>
                    </a:cubicBezTo>
                    <a:cubicBezTo>
                      <a:pt x="839" y="127"/>
                      <a:pt x="839" y="17"/>
                      <a:pt x="761" y="11"/>
                    </a:cubicBezTo>
                    <a:cubicBezTo>
                      <a:pt x="679" y="3"/>
                      <a:pt x="595" y="0"/>
                      <a:pt x="5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33" name="Google Shape;2333;p20"/>
              <p:cNvSpPr/>
              <p:nvPr/>
            </p:nvSpPr>
            <p:spPr>
              <a:xfrm>
                <a:off x="6169908" y="663349"/>
                <a:ext cx="46297" cy="50172"/>
              </a:xfrm>
              <a:custGeom>
                <a:avLst/>
                <a:gdLst/>
                <a:ahLst/>
                <a:cxnLst/>
                <a:rect l="l" t="t" r="r" b="b"/>
                <a:pathLst>
                  <a:path w="705" h="764" extrusionOk="0">
                    <a:moveTo>
                      <a:pt x="295" y="139"/>
                    </a:moveTo>
                    <a:cubicBezTo>
                      <a:pt x="367" y="139"/>
                      <a:pt x="393" y="178"/>
                      <a:pt x="370" y="257"/>
                    </a:cubicBezTo>
                    <a:cubicBezTo>
                      <a:pt x="367" y="287"/>
                      <a:pt x="357" y="309"/>
                      <a:pt x="351" y="338"/>
                    </a:cubicBezTo>
                    <a:cubicBezTo>
                      <a:pt x="331" y="403"/>
                      <a:pt x="305" y="468"/>
                      <a:pt x="266" y="520"/>
                    </a:cubicBezTo>
                    <a:cubicBezTo>
                      <a:pt x="208" y="449"/>
                      <a:pt x="172" y="355"/>
                      <a:pt x="176" y="287"/>
                    </a:cubicBezTo>
                    <a:cubicBezTo>
                      <a:pt x="179" y="245"/>
                      <a:pt x="192" y="173"/>
                      <a:pt x="227" y="147"/>
                    </a:cubicBezTo>
                    <a:cubicBezTo>
                      <a:pt x="253" y="142"/>
                      <a:pt x="276" y="139"/>
                      <a:pt x="295" y="139"/>
                    </a:cubicBezTo>
                    <a:close/>
                    <a:moveTo>
                      <a:pt x="294" y="1"/>
                    </a:moveTo>
                    <a:cubicBezTo>
                      <a:pt x="232" y="1"/>
                      <a:pt x="166" y="31"/>
                      <a:pt x="114" y="96"/>
                    </a:cubicBezTo>
                    <a:cubicBezTo>
                      <a:pt x="1" y="241"/>
                      <a:pt x="46" y="452"/>
                      <a:pt x="153" y="594"/>
                    </a:cubicBezTo>
                    <a:cubicBezTo>
                      <a:pt x="127" y="601"/>
                      <a:pt x="104" y="607"/>
                      <a:pt x="78" y="607"/>
                    </a:cubicBezTo>
                    <a:cubicBezTo>
                      <a:pt x="76" y="607"/>
                      <a:pt x="74" y="607"/>
                      <a:pt x="72" y="607"/>
                    </a:cubicBezTo>
                    <a:cubicBezTo>
                      <a:pt x="27" y="607"/>
                      <a:pt x="32" y="679"/>
                      <a:pt x="78" y="682"/>
                    </a:cubicBezTo>
                    <a:cubicBezTo>
                      <a:pt x="91" y="684"/>
                      <a:pt x="104" y="686"/>
                      <a:pt x="117" y="686"/>
                    </a:cubicBezTo>
                    <a:cubicBezTo>
                      <a:pt x="151" y="686"/>
                      <a:pt x="184" y="677"/>
                      <a:pt x="218" y="662"/>
                    </a:cubicBezTo>
                    <a:cubicBezTo>
                      <a:pt x="283" y="723"/>
                      <a:pt x="385" y="763"/>
                      <a:pt x="478" y="763"/>
                    </a:cubicBezTo>
                    <a:cubicBezTo>
                      <a:pt x="579" y="763"/>
                      <a:pt x="670" y="716"/>
                      <a:pt x="694" y="594"/>
                    </a:cubicBezTo>
                    <a:cubicBezTo>
                      <a:pt x="705" y="551"/>
                      <a:pt x="668" y="517"/>
                      <a:pt x="632" y="517"/>
                    </a:cubicBezTo>
                    <a:cubicBezTo>
                      <a:pt x="614" y="517"/>
                      <a:pt x="596" y="525"/>
                      <a:pt x="584" y="546"/>
                    </a:cubicBezTo>
                    <a:cubicBezTo>
                      <a:pt x="548" y="614"/>
                      <a:pt x="502" y="642"/>
                      <a:pt x="454" y="642"/>
                    </a:cubicBezTo>
                    <a:cubicBezTo>
                      <a:pt x="411" y="642"/>
                      <a:pt x="366" y="620"/>
                      <a:pt x="325" y="585"/>
                    </a:cubicBezTo>
                    <a:cubicBezTo>
                      <a:pt x="419" y="494"/>
                      <a:pt x="470" y="348"/>
                      <a:pt x="480" y="228"/>
                    </a:cubicBezTo>
                    <a:cubicBezTo>
                      <a:pt x="490" y="86"/>
                      <a:pt x="398" y="1"/>
                      <a:pt x="2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34" name="Google Shape;2334;p20"/>
              <p:cNvSpPr/>
              <p:nvPr/>
            </p:nvSpPr>
            <p:spPr>
              <a:xfrm>
                <a:off x="6166493" y="742872"/>
                <a:ext cx="39665" cy="46757"/>
              </a:xfrm>
              <a:custGeom>
                <a:avLst/>
                <a:gdLst/>
                <a:ahLst/>
                <a:cxnLst/>
                <a:rect l="l" t="t" r="r" b="b"/>
                <a:pathLst>
                  <a:path w="604" h="712" extrusionOk="0">
                    <a:moveTo>
                      <a:pt x="385" y="0"/>
                    </a:moveTo>
                    <a:cubicBezTo>
                      <a:pt x="239" y="0"/>
                      <a:pt x="106" y="81"/>
                      <a:pt x="17" y="197"/>
                    </a:cubicBezTo>
                    <a:cubicBezTo>
                      <a:pt x="1" y="216"/>
                      <a:pt x="14" y="248"/>
                      <a:pt x="27" y="268"/>
                    </a:cubicBezTo>
                    <a:cubicBezTo>
                      <a:pt x="101" y="365"/>
                      <a:pt x="211" y="362"/>
                      <a:pt x="322" y="394"/>
                    </a:cubicBezTo>
                    <a:cubicBezTo>
                      <a:pt x="344" y="404"/>
                      <a:pt x="409" y="420"/>
                      <a:pt x="422" y="446"/>
                    </a:cubicBezTo>
                    <a:cubicBezTo>
                      <a:pt x="467" y="543"/>
                      <a:pt x="367" y="556"/>
                      <a:pt x="312" y="566"/>
                    </a:cubicBezTo>
                    <a:cubicBezTo>
                      <a:pt x="244" y="572"/>
                      <a:pt x="189" y="572"/>
                      <a:pt x="127" y="605"/>
                    </a:cubicBezTo>
                    <a:cubicBezTo>
                      <a:pt x="68" y="633"/>
                      <a:pt x="108" y="712"/>
                      <a:pt x="166" y="712"/>
                    </a:cubicBezTo>
                    <a:cubicBezTo>
                      <a:pt x="168" y="712"/>
                      <a:pt x="170" y="712"/>
                      <a:pt x="173" y="712"/>
                    </a:cubicBezTo>
                    <a:cubicBezTo>
                      <a:pt x="312" y="682"/>
                      <a:pt x="603" y="682"/>
                      <a:pt x="568" y="459"/>
                    </a:cubicBezTo>
                    <a:cubicBezTo>
                      <a:pt x="535" y="248"/>
                      <a:pt x="279" y="307"/>
                      <a:pt x="150" y="216"/>
                    </a:cubicBezTo>
                    <a:cubicBezTo>
                      <a:pt x="228" y="132"/>
                      <a:pt x="325" y="96"/>
                      <a:pt x="438" y="80"/>
                    </a:cubicBezTo>
                    <a:cubicBezTo>
                      <a:pt x="487" y="70"/>
                      <a:pt x="467" y="5"/>
                      <a:pt x="425" y="2"/>
                    </a:cubicBezTo>
                    <a:cubicBezTo>
                      <a:pt x="412" y="1"/>
                      <a:pt x="399" y="0"/>
                      <a:pt x="3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35" name="Google Shape;2335;p20"/>
            <p:cNvGrpSpPr/>
            <p:nvPr/>
          </p:nvGrpSpPr>
          <p:grpSpPr>
            <a:xfrm rot="621046">
              <a:off x="239852" y="2364675"/>
              <a:ext cx="633885" cy="379428"/>
              <a:chOff x="4884983" y="2824599"/>
              <a:chExt cx="253545" cy="151760"/>
            </a:xfrm>
          </p:grpSpPr>
          <p:sp>
            <p:nvSpPr>
              <p:cNvPr id="2336" name="Google Shape;2336;p20"/>
              <p:cNvSpPr/>
              <p:nvPr/>
            </p:nvSpPr>
            <p:spPr>
              <a:xfrm>
                <a:off x="4884983" y="2871420"/>
                <a:ext cx="43474" cy="81693"/>
              </a:xfrm>
              <a:custGeom>
                <a:avLst/>
                <a:gdLst/>
                <a:ahLst/>
                <a:cxnLst/>
                <a:rect l="l" t="t" r="r" b="b"/>
                <a:pathLst>
                  <a:path w="662" h="1244" extrusionOk="0">
                    <a:moveTo>
                      <a:pt x="140" y="1"/>
                    </a:moveTo>
                    <a:cubicBezTo>
                      <a:pt x="125" y="1"/>
                      <a:pt x="109" y="11"/>
                      <a:pt x="108" y="32"/>
                    </a:cubicBezTo>
                    <a:lnTo>
                      <a:pt x="95" y="32"/>
                    </a:lnTo>
                    <a:cubicBezTo>
                      <a:pt x="30" y="32"/>
                      <a:pt x="30" y="129"/>
                      <a:pt x="95" y="133"/>
                    </a:cubicBezTo>
                    <a:lnTo>
                      <a:pt x="104" y="133"/>
                    </a:lnTo>
                    <a:cubicBezTo>
                      <a:pt x="95" y="291"/>
                      <a:pt x="91" y="450"/>
                      <a:pt x="78" y="609"/>
                    </a:cubicBezTo>
                    <a:cubicBezTo>
                      <a:pt x="65" y="732"/>
                      <a:pt x="49" y="862"/>
                      <a:pt x="30" y="988"/>
                    </a:cubicBezTo>
                    <a:cubicBezTo>
                      <a:pt x="20" y="1030"/>
                      <a:pt x="1" y="1082"/>
                      <a:pt x="7" y="1121"/>
                    </a:cubicBezTo>
                    <a:cubicBezTo>
                      <a:pt x="19" y="1219"/>
                      <a:pt x="128" y="1244"/>
                      <a:pt x="246" y="1244"/>
                    </a:cubicBezTo>
                    <a:cubicBezTo>
                      <a:pt x="354" y="1244"/>
                      <a:pt x="469" y="1223"/>
                      <a:pt x="522" y="1218"/>
                    </a:cubicBezTo>
                    <a:cubicBezTo>
                      <a:pt x="600" y="1215"/>
                      <a:pt x="600" y="1101"/>
                      <a:pt x="522" y="1098"/>
                    </a:cubicBezTo>
                    <a:cubicBezTo>
                      <a:pt x="507" y="1097"/>
                      <a:pt x="492" y="1096"/>
                      <a:pt x="476" y="1096"/>
                    </a:cubicBezTo>
                    <a:cubicBezTo>
                      <a:pt x="418" y="1096"/>
                      <a:pt x="353" y="1104"/>
                      <a:pt x="293" y="1104"/>
                    </a:cubicBezTo>
                    <a:cubicBezTo>
                      <a:pt x="262" y="1104"/>
                      <a:pt x="231" y="1102"/>
                      <a:pt x="205" y="1095"/>
                    </a:cubicBezTo>
                    <a:cubicBezTo>
                      <a:pt x="111" y="1069"/>
                      <a:pt x="153" y="1098"/>
                      <a:pt x="143" y="1004"/>
                    </a:cubicBezTo>
                    <a:cubicBezTo>
                      <a:pt x="133" y="936"/>
                      <a:pt x="159" y="855"/>
                      <a:pt x="169" y="787"/>
                    </a:cubicBezTo>
                    <a:cubicBezTo>
                      <a:pt x="172" y="761"/>
                      <a:pt x="172" y="732"/>
                      <a:pt x="172" y="709"/>
                    </a:cubicBezTo>
                    <a:cubicBezTo>
                      <a:pt x="227" y="713"/>
                      <a:pt x="284" y="716"/>
                      <a:pt x="341" y="716"/>
                    </a:cubicBezTo>
                    <a:cubicBezTo>
                      <a:pt x="388" y="716"/>
                      <a:pt x="435" y="714"/>
                      <a:pt x="480" y="709"/>
                    </a:cubicBezTo>
                    <a:cubicBezTo>
                      <a:pt x="542" y="700"/>
                      <a:pt x="545" y="612"/>
                      <a:pt x="480" y="612"/>
                    </a:cubicBezTo>
                    <a:cubicBezTo>
                      <a:pt x="380" y="615"/>
                      <a:pt x="276" y="622"/>
                      <a:pt x="179" y="622"/>
                    </a:cubicBezTo>
                    <a:cubicBezTo>
                      <a:pt x="188" y="460"/>
                      <a:pt x="192" y="304"/>
                      <a:pt x="185" y="142"/>
                    </a:cubicBezTo>
                    <a:lnTo>
                      <a:pt x="185" y="142"/>
                    </a:lnTo>
                    <a:cubicBezTo>
                      <a:pt x="321" y="152"/>
                      <a:pt x="454" y="162"/>
                      <a:pt x="593" y="165"/>
                    </a:cubicBezTo>
                    <a:cubicBezTo>
                      <a:pt x="661" y="162"/>
                      <a:pt x="658" y="52"/>
                      <a:pt x="584" y="49"/>
                    </a:cubicBezTo>
                    <a:cubicBezTo>
                      <a:pt x="448" y="36"/>
                      <a:pt x="308" y="36"/>
                      <a:pt x="172" y="32"/>
                    </a:cubicBezTo>
                    <a:cubicBezTo>
                      <a:pt x="171" y="11"/>
                      <a:pt x="155" y="1"/>
                      <a:pt x="1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37" name="Google Shape;2337;p20"/>
              <p:cNvSpPr/>
              <p:nvPr/>
            </p:nvSpPr>
            <p:spPr>
              <a:xfrm>
                <a:off x="4938831" y="2919357"/>
                <a:ext cx="34936" cy="31916"/>
              </a:xfrm>
              <a:custGeom>
                <a:avLst/>
                <a:gdLst/>
                <a:ahLst/>
                <a:cxnLst/>
                <a:rect l="l" t="t" r="r" b="b"/>
                <a:pathLst>
                  <a:path w="532" h="486" extrusionOk="0">
                    <a:moveTo>
                      <a:pt x="36" y="1"/>
                    </a:moveTo>
                    <a:cubicBezTo>
                      <a:pt x="17" y="1"/>
                      <a:pt x="0" y="14"/>
                      <a:pt x="0" y="41"/>
                    </a:cubicBezTo>
                    <a:cubicBezTo>
                      <a:pt x="0" y="161"/>
                      <a:pt x="16" y="277"/>
                      <a:pt x="33" y="401"/>
                    </a:cubicBezTo>
                    <a:cubicBezTo>
                      <a:pt x="33" y="413"/>
                      <a:pt x="36" y="420"/>
                      <a:pt x="36" y="433"/>
                    </a:cubicBezTo>
                    <a:cubicBezTo>
                      <a:pt x="40" y="460"/>
                      <a:pt x="61" y="471"/>
                      <a:pt x="83" y="471"/>
                    </a:cubicBezTo>
                    <a:cubicBezTo>
                      <a:pt x="111" y="471"/>
                      <a:pt x="143" y="451"/>
                      <a:pt x="143" y="420"/>
                    </a:cubicBezTo>
                    <a:cubicBezTo>
                      <a:pt x="136" y="336"/>
                      <a:pt x="159" y="161"/>
                      <a:pt x="272" y="141"/>
                    </a:cubicBezTo>
                    <a:cubicBezTo>
                      <a:pt x="278" y="140"/>
                      <a:pt x="284" y="140"/>
                      <a:pt x="290" y="140"/>
                    </a:cubicBezTo>
                    <a:cubicBezTo>
                      <a:pt x="378" y="140"/>
                      <a:pt x="395" y="280"/>
                      <a:pt x="395" y="371"/>
                    </a:cubicBezTo>
                    <a:cubicBezTo>
                      <a:pt x="386" y="384"/>
                      <a:pt x="376" y="404"/>
                      <a:pt x="379" y="430"/>
                    </a:cubicBezTo>
                    <a:cubicBezTo>
                      <a:pt x="386" y="446"/>
                      <a:pt x="392" y="456"/>
                      <a:pt x="405" y="469"/>
                    </a:cubicBezTo>
                    <a:cubicBezTo>
                      <a:pt x="418" y="481"/>
                      <a:pt x="432" y="486"/>
                      <a:pt x="447" y="486"/>
                    </a:cubicBezTo>
                    <a:cubicBezTo>
                      <a:pt x="451" y="486"/>
                      <a:pt x="456" y="485"/>
                      <a:pt x="460" y="485"/>
                    </a:cubicBezTo>
                    <a:cubicBezTo>
                      <a:pt x="467" y="485"/>
                      <a:pt x="467" y="485"/>
                      <a:pt x="470" y="482"/>
                    </a:cubicBezTo>
                    <a:cubicBezTo>
                      <a:pt x="489" y="478"/>
                      <a:pt x="509" y="462"/>
                      <a:pt x="509" y="439"/>
                    </a:cubicBezTo>
                    <a:cubicBezTo>
                      <a:pt x="531" y="279"/>
                      <a:pt x="478" y="15"/>
                      <a:pt x="280" y="15"/>
                    </a:cubicBezTo>
                    <a:cubicBezTo>
                      <a:pt x="277" y="15"/>
                      <a:pt x="275" y="15"/>
                      <a:pt x="272" y="15"/>
                    </a:cubicBezTo>
                    <a:cubicBezTo>
                      <a:pt x="185" y="18"/>
                      <a:pt x="127" y="73"/>
                      <a:pt x="84" y="141"/>
                    </a:cubicBezTo>
                    <a:cubicBezTo>
                      <a:pt x="81" y="109"/>
                      <a:pt x="78" y="77"/>
                      <a:pt x="78" y="41"/>
                    </a:cubicBezTo>
                    <a:cubicBezTo>
                      <a:pt x="75" y="15"/>
                      <a:pt x="55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38" name="Google Shape;2338;p20"/>
              <p:cNvSpPr/>
              <p:nvPr/>
            </p:nvSpPr>
            <p:spPr>
              <a:xfrm>
                <a:off x="4962208" y="2901298"/>
                <a:ext cx="35265" cy="1123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171" extrusionOk="0">
                    <a:moveTo>
                      <a:pt x="444" y="0"/>
                    </a:moveTo>
                    <a:cubicBezTo>
                      <a:pt x="439" y="0"/>
                      <a:pt x="434" y="1"/>
                      <a:pt x="428" y="2"/>
                    </a:cubicBezTo>
                    <a:cubicBezTo>
                      <a:pt x="409" y="8"/>
                      <a:pt x="402" y="24"/>
                      <a:pt x="396" y="41"/>
                    </a:cubicBezTo>
                    <a:cubicBezTo>
                      <a:pt x="393" y="41"/>
                      <a:pt x="393" y="41"/>
                      <a:pt x="389" y="44"/>
                    </a:cubicBezTo>
                    <a:cubicBezTo>
                      <a:pt x="370" y="47"/>
                      <a:pt x="347" y="47"/>
                      <a:pt x="328" y="50"/>
                    </a:cubicBezTo>
                    <a:cubicBezTo>
                      <a:pt x="299" y="57"/>
                      <a:pt x="266" y="60"/>
                      <a:pt x="240" y="60"/>
                    </a:cubicBezTo>
                    <a:cubicBezTo>
                      <a:pt x="176" y="66"/>
                      <a:pt x="114" y="73"/>
                      <a:pt x="49" y="83"/>
                    </a:cubicBezTo>
                    <a:cubicBezTo>
                      <a:pt x="1" y="92"/>
                      <a:pt x="14" y="170"/>
                      <a:pt x="59" y="170"/>
                    </a:cubicBezTo>
                    <a:cubicBezTo>
                      <a:pt x="140" y="164"/>
                      <a:pt x="218" y="157"/>
                      <a:pt x="299" y="154"/>
                    </a:cubicBezTo>
                    <a:cubicBezTo>
                      <a:pt x="350" y="147"/>
                      <a:pt x="422" y="157"/>
                      <a:pt x="470" y="131"/>
                    </a:cubicBezTo>
                    <a:cubicBezTo>
                      <a:pt x="537" y="95"/>
                      <a:pt x="513" y="0"/>
                      <a:pt x="4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39" name="Google Shape;2339;p20"/>
              <p:cNvSpPr/>
              <p:nvPr/>
            </p:nvSpPr>
            <p:spPr>
              <a:xfrm>
                <a:off x="4949666" y="2889216"/>
                <a:ext cx="44656" cy="8603"/>
              </a:xfrm>
              <a:custGeom>
                <a:avLst/>
                <a:gdLst/>
                <a:ahLst/>
                <a:cxnLst/>
                <a:rect l="l" t="t" r="r" b="b"/>
                <a:pathLst>
                  <a:path w="680" h="131" extrusionOk="0">
                    <a:moveTo>
                      <a:pt x="161" y="0"/>
                    </a:moveTo>
                    <a:cubicBezTo>
                      <a:pt x="123" y="0"/>
                      <a:pt x="86" y="0"/>
                      <a:pt x="49" y="1"/>
                    </a:cubicBezTo>
                    <a:cubicBezTo>
                      <a:pt x="0" y="1"/>
                      <a:pt x="0" y="72"/>
                      <a:pt x="49" y="79"/>
                    </a:cubicBezTo>
                    <a:cubicBezTo>
                      <a:pt x="237" y="95"/>
                      <a:pt x="422" y="118"/>
                      <a:pt x="606" y="131"/>
                    </a:cubicBezTo>
                    <a:cubicBezTo>
                      <a:pt x="607" y="131"/>
                      <a:pt x="608" y="131"/>
                      <a:pt x="609" y="131"/>
                    </a:cubicBezTo>
                    <a:cubicBezTo>
                      <a:pt x="665" y="131"/>
                      <a:pt x="680" y="40"/>
                      <a:pt x="626" y="30"/>
                    </a:cubicBezTo>
                    <a:cubicBezTo>
                      <a:pt x="474" y="7"/>
                      <a:pt x="316" y="0"/>
                      <a:pt x="1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40" name="Google Shape;2340;p20"/>
              <p:cNvSpPr/>
              <p:nvPr/>
            </p:nvSpPr>
            <p:spPr>
              <a:xfrm>
                <a:off x="5008373" y="2905173"/>
                <a:ext cx="123394" cy="9653"/>
              </a:xfrm>
              <a:custGeom>
                <a:avLst/>
                <a:gdLst/>
                <a:ahLst/>
                <a:cxnLst/>
                <a:rect l="l" t="t" r="r" b="b"/>
                <a:pathLst>
                  <a:path w="1879" h="147" extrusionOk="0">
                    <a:moveTo>
                      <a:pt x="1719" y="0"/>
                    </a:moveTo>
                    <a:cubicBezTo>
                      <a:pt x="1700" y="0"/>
                      <a:pt x="1683" y="6"/>
                      <a:pt x="1675" y="17"/>
                    </a:cubicBezTo>
                    <a:cubicBezTo>
                      <a:pt x="1363" y="12"/>
                      <a:pt x="1051" y="6"/>
                      <a:pt x="739" y="6"/>
                    </a:cubicBezTo>
                    <a:cubicBezTo>
                      <a:pt x="511" y="6"/>
                      <a:pt x="283" y="9"/>
                      <a:pt x="56" y="17"/>
                    </a:cubicBezTo>
                    <a:cubicBezTo>
                      <a:pt x="1" y="17"/>
                      <a:pt x="1" y="101"/>
                      <a:pt x="56" y="101"/>
                    </a:cubicBezTo>
                    <a:cubicBezTo>
                      <a:pt x="632" y="105"/>
                      <a:pt x="1215" y="105"/>
                      <a:pt x="1795" y="147"/>
                    </a:cubicBezTo>
                    <a:cubicBezTo>
                      <a:pt x="1796" y="147"/>
                      <a:pt x="1797" y="147"/>
                      <a:pt x="1798" y="147"/>
                    </a:cubicBezTo>
                    <a:cubicBezTo>
                      <a:pt x="1870" y="147"/>
                      <a:pt x="1879" y="36"/>
                      <a:pt x="1811" y="20"/>
                    </a:cubicBezTo>
                    <a:cubicBezTo>
                      <a:pt x="1782" y="14"/>
                      <a:pt x="1756" y="7"/>
                      <a:pt x="1730" y="1"/>
                    </a:cubicBezTo>
                    <a:cubicBezTo>
                      <a:pt x="1727" y="0"/>
                      <a:pt x="1723" y="0"/>
                      <a:pt x="17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41" name="Google Shape;2341;p20"/>
              <p:cNvSpPr/>
              <p:nvPr/>
            </p:nvSpPr>
            <p:spPr>
              <a:xfrm>
                <a:off x="5027548" y="2830049"/>
                <a:ext cx="41306" cy="69348"/>
              </a:xfrm>
              <a:custGeom>
                <a:avLst/>
                <a:gdLst/>
                <a:ahLst/>
                <a:cxnLst/>
                <a:rect l="l" t="t" r="r" b="b"/>
                <a:pathLst>
                  <a:path w="629" h="1056" extrusionOk="0">
                    <a:moveTo>
                      <a:pt x="182" y="1"/>
                    </a:moveTo>
                    <a:cubicBezTo>
                      <a:pt x="159" y="1"/>
                      <a:pt x="137" y="14"/>
                      <a:pt x="130" y="44"/>
                    </a:cubicBezTo>
                    <a:cubicBezTo>
                      <a:pt x="55" y="364"/>
                      <a:pt x="0" y="691"/>
                      <a:pt x="10" y="1019"/>
                    </a:cubicBezTo>
                    <a:cubicBezTo>
                      <a:pt x="10" y="1043"/>
                      <a:pt x="28" y="1055"/>
                      <a:pt x="46" y="1055"/>
                    </a:cubicBezTo>
                    <a:cubicBezTo>
                      <a:pt x="65" y="1055"/>
                      <a:pt x="84" y="1043"/>
                      <a:pt x="88" y="1019"/>
                    </a:cubicBezTo>
                    <a:cubicBezTo>
                      <a:pt x="91" y="957"/>
                      <a:pt x="97" y="892"/>
                      <a:pt x="107" y="834"/>
                    </a:cubicBezTo>
                    <a:cubicBezTo>
                      <a:pt x="109" y="834"/>
                      <a:pt x="111" y="835"/>
                      <a:pt x="113" y="835"/>
                    </a:cubicBezTo>
                    <a:cubicBezTo>
                      <a:pt x="143" y="835"/>
                      <a:pt x="170" y="790"/>
                      <a:pt x="143" y="769"/>
                    </a:cubicBezTo>
                    <a:cubicBezTo>
                      <a:pt x="130" y="756"/>
                      <a:pt x="136" y="737"/>
                      <a:pt x="156" y="714"/>
                    </a:cubicBezTo>
                    <a:cubicBezTo>
                      <a:pt x="282" y="789"/>
                      <a:pt x="399" y="866"/>
                      <a:pt x="512" y="954"/>
                    </a:cubicBezTo>
                    <a:cubicBezTo>
                      <a:pt x="526" y="964"/>
                      <a:pt x="540" y="969"/>
                      <a:pt x="552" y="969"/>
                    </a:cubicBezTo>
                    <a:cubicBezTo>
                      <a:pt x="599" y="969"/>
                      <a:pt x="628" y="909"/>
                      <a:pt x="580" y="876"/>
                    </a:cubicBezTo>
                    <a:cubicBezTo>
                      <a:pt x="467" y="795"/>
                      <a:pt x="347" y="724"/>
                      <a:pt x="220" y="662"/>
                    </a:cubicBezTo>
                    <a:cubicBezTo>
                      <a:pt x="266" y="630"/>
                      <a:pt x="314" y="598"/>
                      <a:pt x="324" y="591"/>
                    </a:cubicBezTo>
                    <a:cubicBezTo>
                      <a:pt x="399" y="536"/>
                      <a:pt x="476" y="494"/>
                      <a:pt x="535" y="432"/>
                    </a:cubicBezTo>
                    <a:cubicBezTo>
                      <a:pt x="570" y="397"/>
                      <a:pt x="539" y="349"/>
                      <a:pt x="499" y="349"/>
                    </a:cubicBezTo>
                    <a:cubicBezTo>
                      <a:pt x="491" y="349"/>
                      <a:pt x="484" y="351"/>
                      <a:pt x="476" y="355"/>
                    </a:cubicBezTo>
                    <a:cubicBezTo>
                      <a:pt x="405" y="390"/>
                      <a:pt x="347" y="448"/>
                      <a:pt x="282" y="494"/>
                    </a:cubicBezTo>
                    <a:cubicBezTo>
                      <a:pt x="237" y="529"/>
                      <a:pt x="185" y="562"/>
                      <a:pt x="139" y="601"/>
                    </a:cubicBezTo>
                    <a:cubicBezTo>
                      <a:pt x="162" y="448"/>
                      <a:pt x="191" y="299"/>
                      <a:pt x="227" y="147"/>
                    </a:cubicBezTo>
                    <a:cubicBezTo>
                      <a:pt x="253" y="141"/>
                      <a:pt x="272" y="115"/>
                      <a:pt x="259" y="82"/>
                    </a:cubicBezTo>
                    <a:cubicBezTo>
                      <a:pt x="256" y="73"/>
                      <a:pt x="253" y="60"/>
                      <a:pt x="243" y="44"/>
                    </a:cubicBezTo>
                    <a:cubicBezTo>
                      <a:pt x="233" y="17"/>
                      <a:pt x="207" y="1"/>
                      <a:pt x="1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42" name="Google Shape;2342;p20"/>
              <p:cNvSpPr/>
              <p:nvPr/>
            </p:nvSpPr>
            <p:spPr>
              <a:xfrm>
                <a:off x="5066949" y="2860913"/>
                <a:ext cx="41044" cy="27516"/>
              </a:xfrm>
              <a:custGeom>
                <a:avLst/>
                <a:gdLst/>
                <a:ahLst/>
                <a:cxnLst/>
                <a:rect l="l" t="t" r="r" b="b"/>
                <a:pathLst>
                  <a:path w="625" h="419" extrusionOk="0">
                    <a:moveTo>
                      <a:pt x="199" y="0"/>
                    </a:moveTo>
                    <a:cubicBezTo>
                      <a:pt x="171" y="0"/>
                      <a:pt x="144" y="37"/>
                      <a:pt x="158" y="66"/>
                    </a:cubicBezTo>
                    <a:cubicBezTo>
                      <a:pt x="184" y="115"/>
                      <a:pt x="210" y="160"/>
                      <a:pt x="239" y="209"/>
                    </a:cubicBezTo>
                    <a:cubicBezTo>
                      <a:pt x="178" y="244"/>
                      <a:pt x="119" y="277"/>
                      <a:pt x="48" y="302"/>
                    </a:cubicBezTo>
                    <a:cubicBezTo>
                      <a:pt x="1" y="320"/>
                      <a:pt x="13" y="389"/>
                      <a:pt x="59" y="389"/>
                    </a:cubicBezTo>
                    <a:cubicBezTo>
                      <a:pt x="64" y="389"/>
                      <a:pt x="69" y="388"/>
                      <a:pt x="74" y="387"/>
                    </a:cubicBezTo>
                    <a:cubicBezTo>
                      <a:pt x="145" y="364"/>
                      <a:pt x="223" y="328"/>
                      <a:pt x="297" y="293"/>
                    </a:cubicBezTo>
                    <a:cubicBezTo>
                      <a:pt x="304" y="306"/>
                      <a:pt x="307" y="312"/>
                      <a:pt x="314" y="322"/>
                    </a:cubicBezTo>
                    <a:cubicBezTo>
                      <a:pt x="304" y="335"/>
                      <a:pt x="301" y="351"/>
                      <a:pt x="304" y="367"/>
                    </a:cubicBezTo>
                    <a:cubicBezTo>
                      <a:pt x="312" y="403"/>
                      <a:pt x="337" y="419"/>
                      <a:pt x="363" y="419"/>
                    </a:cubicBezTo>
                    <a:cubicBezTo>
                      <a:pt x="402" y="419"/>
                      <a:pt x="444" y="383"/>
                      <a:pt x="430" y="328"/>
                    </a:cubicBezTo>
                    <a:cubicBezTo>
                      <a:pt x="421" y="302"/>
                      <a:pt x="404" y="273"/>
                      <a:pt x="385" y="244"/>
                    </a:cubicBezTo>
                    <a:cubicBezTo>
                      <a:pt x="456" y="202"/>
                      <a:pt x="531" y="150"/>
                      <a:pt x="592" y="95"/>
                    </a:cubicBezTo>
                    <a:cubicBezTo>
                      <a:pt x="625" y="65"/>
                      <a:pt x="594" y="6"/>
                      <a:pt x="555" y="6"/>
                    </a:cubicBezTo>
                    <a:cubicBezTo>
                      <a:pt x="547" y="6"/>
                      <a:pt x="539" y="9"/>
                      <a:pt x="531" y="14"/>
                    </a:cubicBezTo>
                    <a:cubicBezTo>
                      <a:pt x="463" y="63"/>
                      <a:pt x="395" y="111"/>
                      <a:pt x="323" y="157"/>
                    </a:cubicBezTo>
                    <a:cubicBezTo>
                      <a:pt x="291" y="108"/>
                      <a:pt x="259" y="59"/>
                      <a:pt x="226" y="14"/>
                    </a:cubicBezTo>
                    <a:cubicBezTo>
                      <a:pt x="218" y="4"/>
                      <a:pt x="209" y="0"/>
                      <a:pt x="1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43" name="Google Shape;2343;p20"/>
              <p:cNvSpPr/>
              <p:nvPr/>
            </p:nvSpPr>
            <p:spPr>
              <a:xfrm>
                <a:off x="5094989" y="2824599"/>
                <a:ext cx="43539" cy="33623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12" extrusionOk="0">
                    <a:moveTo>
                      <a:pt x="134" y="1"/>
                    </a:moveTo>
                    <a:cubicBezTo>
                      <a:pt x="64" y="1"/>
                      <a:pt x="0" y="45"/>
                      <a:pt x="10" y="133"/>
                    </a:cubicBezTo>
                    <a:cubicBezTo>
                      <a:pt x="11" y="158"/>
                      <a:pt x="32" y="172"/>
                      <a:pt x="52" y="172"/>
                    </a:cubicBezTo>
                    <a:cubicBezTo>
                      <a:pt x="70" y="172"/>
                      <a:pt x="88" y="160"/>
                      <a:pt x="88" y="133"/>
                    </a:cubicBezTo>
                    <a:cubicBezTo>
                      <a:pt x="110" y="116"/>
                      <a:pt x="131" y="106"/>
                      <a:pt x="147" y="106"/>
                    </a:cubicBezTo>
                    <a:cubicBezTo>
                      <a:pt x="169" y="106"/>
                      <a:pt x="184" y="124"/>
                      <a:pt x="188" y="162"/>
                    </a:cubicBezTo>
                    <a:cubicBezTo>
                      <a:pt x="191" y="195"/>
                      <a:pt x="191" y="227"/>
                      <a:pt x="185" y="259"/>
                    </a:cubicBezTo>
                    <a:cubicBezTo>
                      <a:pt x="181" y="289"/>
                      <a:pt x="172" y="311"/>
                      <a:pt x="169" y="340"/>
                    </a:cubicBezTo>
                    <a:cubicBezTo>
                      <a:pt x="165" y="389"/>
                      <a:pt x="169" y="438"/>
                      <a:pt x="207" y="470"/>
                    </a:cubicBezTo>
                    <a:cubicBezTo>
                      <a:pt x="243" y="501"/>
                      <a:pt x="294" y="512"/>
                      <a:pt x="348" y="512"/>
                    </a:cubicBezTo>
                    <a:cubicBezTo>
                      <a:pt x="431" y="512"/>
                      <a:pt x="521" y="486"/>
                      <a:pt x="580" y="467"/>
                    </a:cubicBezTo>
                    <a:cubicBezTo>
                      <a:pt x="663" y="443"/>
                      <a:pt x="640" y="341"/>
                      <a:pt x="576" y="341"/>
                    </a:cubicBezTo>
                    <a:cubicBezTo>
                      <a:pt x="570" y="341"/>
                      <a:pt x="564" y="342"/>
                      <a:pt x="557" y="344"/>
                    </a:cubicBezTo>
                    <a:cubicBezTo>
                      <a:pt x="500" y="365"/>
                      <a:pt x="440" y="383"/>
                      <a:pt x="380" y="383"/>
                    </a:cubicBezTo>
                    <a:cubicBezTo>
                      <a:pt x="376" y="383"/>
                      <a:pt x="371" y="383"/>
                      <a:pt x="366" y="382"/>
                    </a:cubicBezTo>
                    <a:cubicBezTo>
                      <a:pt x="282" y="376"/>
                      <a:pt x="295" y="357"/>
                      <a:pt x="301" y="279"/>
                    </a:cubicBezTo>
                    <a:cubicBezTo>
                      <a:pt x="311" y="204"/>
                      <a:pt x="311" y="123"/>
                      <a:pt x="256" y="59"/>
                    </a:cubicBezTo>
                    <a:cubicBezTo>
                      <a:pt x="226" y="20"/>
                      <a:pt x="179" y="1"/>
                      <a:pt x="1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44" name="Google Shape;2344;p20"/>
              <p:cNvSpPr/>
              <p:nvPr/>
            </p:nvSpPr>
            <p:spPr>
              <a:xfrm>
                <a:off x="5055260" y="2918635"/>
                <a:ext cx="72303" cy="57724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879" extrusionOk="0">
                    <a:moveTo>
                      <a:pt x="405" y="1"/>
                    </a:moveTo>
                    <a:cubicBezTo>
                      <a:pt x="268" y="1"/>
                      <a:pt x="103" y="144"/>
                      <a:pt x="28" y="224"/>
                    </a:cubicBezTo>
                    <a:cubicBezTo>
                      <a:pt x="1" y="256"/>
                      <a:pt x="28" y="297"/>
                      <a:pt x="61" y="297"/>
                    </a:cubicBezTo>
                    <a:cubicBezTo>
                      <a:pt x="70" y="297"/>
                      <a:pt x="80" y="293"/>
                      <a:pt x="90" y="285"/>
                    </a:cubicBezTo>
                    <a:cubicBezTo>
                      <a:pt x="135" y="240"/>
                      <a:pt x="200" y="159"/>
                      <a:pt x="262" y="143"/>
                    </a:cubicBezTo>
                    <a:cubicBezTo>
                      <a:pt x="296" y="136"/>
                      <a:pt x="324" y="133"/>
                      <a:pt x="348" y="133"/>
                    </a:cubicBezTo>
                    <a:cubicBezTo>
                      <a:pt x="515" y="133"/>
                      <a:pt x="419" y="291"/>
                      <a:pt x="382" y="382"/>
                    </a:cubicBezTo>
                    <a:cubicBezTo>
                      <a:pt x="323" y="525"/>
                      <a:pt x="249" y="654"/>
                      <a:pt x="158" y="781"/>
                    </a:cubicBezTo>
                    <a:cubicBezTo>
                      <a:pt x="130" y="819"/>
                      <a:pt x="166" y="878"/>
                      <a:pt x="210" y="878"/>
                    </a:cubicBezTo>
                    <a:cubicBezTo>
                      <a:pt x="211" y="878"/>
                      <a:pt x="212" y="878"/>
                      <a:pt x="213" y="878"/>
                    </a:cubicBezTo>
                    <a:cubicBezTo>
                      <a:pt x="485" y="852"/>
                      <a:pt x="748" y="862"/>
                      <a:pt x="1020" y="855"/>
                    </a:cubicBezTo>
                    <a:cubicBezTo>
                      <a:pt x="1101" y="855"/>
                      <a:pt x="1097" y="742"/>
                      <a:pt x="1020" y="735"/>
                    </a:cubicBezTo>
                    <a:cubicBezTo>
                      <a:pt x="924" y="723"/>
                      <a:pt x="827" y="718"/>
                      <a:pt x="728" y="718"/>
                    </a:cubicBezTo>
                    <a:cubicBezTo>
                      <a:pt x="599" y="718"/>
                      <a:pt x="468" y="726"/>
                      <a:pt x="339" y="735"/>
                    </a:cubicBezTo>
                    <a:cubicBezTo>
                      <a:pt x="401" y="635"/>
                      <a:pt x="453" y="531"/>
                      <a:pt x="498" y="424"/>
                    </a:cubicBezTo>
                    <a:cubicBezTo>
                      <a:pt x="531" y="334"/>
                      <a:pt x="608" y="191"/>
                      <a:pt x="556" y="94"/>
                    </a:cubicBezTo>
                    <a:cubicBezTo>
                      <a:pt x="517" y="26"/>
                      <a:pt x="463" y="1"/>
                      <a:pt x="4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345" name="Google Shape;2345;p20"/>
          <p:cNvGrpSpPr/>
          <p:nvPr/>
        </p:nvGrpSpPr>
        <p:grpSpPr>
          <a:xfrm>
            <a:off x="-789993" y="1154766"/>
            <a:ext cx="6187809" cy="6970775"/>
            <a:chOff x="-592495" y="866074"/>
            <a:chExt cx="4640857" cy="5228081"/>
          </a:xfrm>
        </p:grpSpPr>
        <p:grpSp>
          <p:nvGrpSpPr>
            <p:cNvPr id="2346" name="Google Shape;2346;p20"/>
            <p:cNvGrpSpPr/>
            <p:nvPr/>
          </p:nvGrpSpPr>
          <p:grpSpPr>
            <a:xfrm rot="-1615669">
              <a:off x="2638665" y="4810380"/>
              <a:ext cx="1236398" cy="1061349"/>
              <a:chOff x="3639393" y="3293465"/>
              <a:chExt cx="543616" cy="466651"/>
            </a:xfrm>
          </p:grpSpPr>
          <p:sp>
            <p:nvSpPr>
              <p:cNvPr id="2347" name="Google Shape;2347;p20"/>
              <p:cNvSpPr/>
              <p:nvPr/>
            </p:nvSpPr>
            <p:spPr>
              <a:xfrm>
                <a:off x="3639393" y="3293465"/>
                <a:ext cx="543616" cy="466651"/>
              </a:xfrm>
              <a:custGeom>
                <a:avLst/>
                <a:gdLst/>
                <a:ahLst/>
                <a:cxnLst/>
                <a:rect l="l" t="t" r="r" b="b"/>
                <a:pathLst>
                  <a:path w="8278" h="7106" extrusionOk="0">
                    <a:moveTo>
                      <a:pt x="4199" y="4720"/>
                    </a:moveTo>
                    <a:cubicBezTo>
                      <a:pt x="4212" y="4931"/>
                      <a:pt x="4229" y="5141"/>
                      <a:pt x="4238" y="5352"/>
                    </a:cubicBezTo>
                    <a:cubicBezTo>
                      <a:pt x="4245" y="5514"/>
                      <a:pt x="4245" y="5676"/>
                      <a:pt x="4245" y="5838"/>
                    </a:cubicBezTo>
                    <a:cubicBezTo>
                      <a:pt x="3166" y="5831"/>
                      <a:pt x="2084" y="5815"/>
                      <a:pt x="1002" y="5802"/>
                    </a:cubicBezTo>
                    <a:cubicBezTo>
                      <a:pt x="2165" y="5718"/>
                      <a:pt x="3279" y="5446"/>
                      <a:pt x="4199" y="4720"/>
                    </a:cubicBezTo>
                    <a:close/>
                    <a:moveTo>
                      <a:pt x="6658" y="1"/>
                    </a:moveTo>
                    <a:cubicBezTo>
                      <a:pt x="6634" y="1"/>
                      <a:pt x="6611" y="14"/>
                      <a:pt x="6603" y="46"/>
                    </a:cubicBezTo>
                    <a:cubicBezTo>
                      <a:pt x="6179" y="1545"/>
                      <a:pt x="5667" y="3094"/>
                      <a:pt x="4562" y="4241"/>
                    </a:cubicBezTo>
                    <a:cubicBezTo>
                      <a:pt x="4478" y="4328"/>
                      <a:pt x="4391" y="4409"/>
                      <a:pt x="4300" y="4490"/>
                    </a:cubicBezTo>
                    <a:cubicBezTo>
                      <a:pt x="4290" y="4257"/>
                      <a:pt x="4287" y="4020"/>
                      <a:pt x="4290" y="3787"/>
                    </a:cubicBezTo>
                    <a:cubicBezTo>
                      <a:pt x="4303" y="2657"/>
                      <a:pt x="4274" y="1558"/>
                      <a:pt x="4063" y="444"/>
                    </a:cubicBezTo>
                    <a:cubicBezTo>
                      <a:pt x="4067" y="443"/>
                      <a:pt x="4071" y="443"/>
                      <a:pt x="4076" y="443"/>
                    </a:cubicBezTo>
                    <a:cubicBezTo>
                      <a:pt x="4181" y="443"/>
                      <a:pt x="4386" y="703"/>
                      <a:pt x="4446" y="774"/>
                    </a:cubicBezTo>
                    <a:cubicBezTo>
                      <a:pt x="4458" y="790"/>
                      <a:pt x="4473" y="796"/>
                      <a:pt x="4487" y="796"/>
                    </a:cubicBezTo>
                    <a:cubicBezTo>
                      <a:pt x="4534" y="796"/>
                      <a:pt x="4578" y="730"/>
                      <a:pt x="4536" y="680"/>
                    </a:cubicBezTo>
                    <a:cubicBezTo>
                      <a:pt x="4400" y="509"/>
                      <a:pt x="4245" y="376"/>
                      <a:pt x="4060" y="263"/>
                    </a:cubicBezTo>
                    <a:cubicBezTo>
                      <a:pt x="4051" y="257"/>
                      <a:pt x="4040" y="255"/>
                      <a:pt x="4029" y="255"/>
                    </a:cubicBezTo>
                    <a:cubicBezTo>
                      <a:pt x="4005" y="255"/>
                      <a:pt x="3980" y="266"/>
                      <a:pt x="3969" y="289"/>
                    </a:cubicBezTo>
                    <a:cubicBezTo>
                      <a:pt x="3882" y="467"/>
                      <a:pt x="3798" y="638"/>
                      <a:pt x="3707" y="817"/>
                    </a:cubicBezTo>
                    <a:cubicBezTo>
                      <a:pt x="3683" y="868"/>
                      <a:pt x="3727" y="916"/>
                      <a:pt x="3769" y="916"/>
                    </a:cubicBezTo>
                    <a:cubicBezTo>
                      <a:pt x="3789" y="916"/>
                      <a:pt x="3808" y="906"/>
                      <a:pt x="3820" y="881"/>
                    </a:cubicBezTo>
                    <a:cubicBezTo>
                      <a:pt x="3869" y="794"/>
                      <a:pt x="3918" y="703"/>
                      <a:pt x="3966" y="609"/>
                    </a:cubicBezTo>
                    <a:cubicBezTo>
                      <a:pt x="4157" y="1688"/>
                      <a:pt x="4173" y="2747"/>
                      <a:pt x="4170" y="3842"/>
                    </a:cubicBezTo>
                    <a:cubicBezTo>
                      <a:pt x="4170" y="4089"/>
                      <a:pt x="4180" y="4331"/>
                      <a:pt x="4196" y="4574"/>
                    </a:cubicBezTo>
                    <a:cubicBezTo>
                      <a:pt x="3749" y="4950"/>
                      <a:pt x="3234" y="5239"/>
                      <a:pt x="2667" y="5413"/>
                    </a:cubicBezTo>
                    <a:cubicBezTo>
                      <a:pt x="1860" y="5663"/>
                      <a:pt x="1018" y="5695"/>
                      <a:pt x="186" y="5776"/>
                    </a:cubicBezTo>
                    <a:cubicBezTo>
                      <a:pt x="173" y="5776"/>
                      <a:pt x="163" y="5786"/>
                      <a:pt x="160" y="5793"/>
                    </a:cubicBezTo>
                    <a:lnTo>
                      <a:pt x="49" y="5793"/>
                    </a:lnTo>
                    <a:cubicBezTo>
                      <a:pt x="1" y="5793"/>
                      <a:pt x="1" y="5867"/>
                      <a:pt x="49" y="5870"/>
                    </a:cubicBezTo>
                    <a:cubicBezTo>
                      <a:pt x="1449" y="5961"/>
                      <a:pt x="2848" y="5993"/>
                      <a:pt x="4254" y="6000"/>
                    </a:cubicBezTo>
                    <a:cubicBezTo>
                      <a:pt x="4251" y="6356"/>
                      <a:pt x="4229" y="6719"/>
                      <a:pt x="4196" y="7075"/>
                    </a:cubicBezTo>
                    <a:cubicBezTo>
                      <a:pt x="4194" y="7095"/>
                      <a:pt x="4212" y="7106"/>
                      <a:pt x="4229" y="7106"/>
                    </a:cubicBezTo>
                    <a:cubicBezTo>
                      <a:pt x="4244" y="7106"/>
                      <a:pt x="4258" y="7098"/>
                      <a:pt x="4261" y="7082"/>
                    </a:cubicBezTo>
                    <a:cubicBezTo>
                      <a:pt x="4319" y="6719"/>
                      <a:pt x="4339" y="6363"/>
                      <a:pt x="4342" y="6000"/>
                    </a:cubicBezTo>
                    <a:cubicBezTo>
                      <a:pt x="4515" y="6001"/>
                      <a:pt x="4689" y="6001"/>
                      <a:pt x="4863" y="6001"/>
                    </a:cubicBezTo>
                    <a:cubicBezTo>
                      <a:pt x="5852" y="6001"/>
                      <a:pt x="6841" y="5986"/>
                      <a:pt x="7831" y="5964"/>
                    </a:cubicBezTo>
                    <a:lnTo>
                      <a:pt x="7831" y="5964"/>
                    </a:lnTo>
                    <a:cubicBezTo>
                      <a:pt x="7769" y="6010"/>
                      <a:pt x="7701" y="6055"/>
                      <a:pt x="7630" y="6091"/>
                    </a:cubicBezTo>
                    <a:lnTo>
                      <a:pt x="7497" y="6155"/>
                    </a:lnTo>
                    <a:cubicBezTo>
                      <a:pt x="7429" y="6187"/>
                      <a:pt x="7475" y="6275"/>
                      <a:pt x="7538" y="6275"/>
                    </a:cubicBezTo>
                    <a:cubicBezTo>
                      <a:pt x="7547" y="6275"/>
                      <a:pt x="7556" y="6273"/>
                      <a:pt x="7565" y="6269"/>
                    </a:cubicBezTo>
                    <a:cubicBezTo>
                      <a:pt x="7614" y="6246"/>
                      <a:pt x="7662" y="6223"/>
                      <a:pt x="7711" y="6197"/>
                    </a:cubicBezTo>
                    <a:cubicBezTo>
                      <a:pt x="7886" y="6113"/>
                      <a:pt x="8058" y="6032"/>
                      <a:pt x="8229" y="5948"/>
                    </a:cubicBezTo>
                    <a:cubicBezTo>
                      <a:pt x="8278" y="5912"/>
                      <a:pt x="8246" y="5818"/>
                      <a:pt x="8181" y="5818"/>
                    </a:cubicBezTo>
                    <a:lnTo>
                      <a:pt x="8165" y="5818"/>
                    </a:lnTo>
                    <a:cubicBezTo>
                      <a:pt x="8197" y="5783"/>
                      <a:pt x="8187" y="5721"/>
                      <a:pt x="8139" y="5708"/>
                    </a:cubicBezTo>
                    <a:cubicBezTo>
                      <a:pt x="8019" y="5676"/>
                      <a:pt x="7902" y="5640"/>
                      <a:pt x="7782" y="5608"/>
                    </a:cubicBezTo>
                    <a:cubicBezTo>
                      <a:pt x="7776" y="5606"/>
                      <a:pt x="7769" y="5605"/>
                      <a:pt x="7763" y="5605"/>
                    </a:cubicBezTo>
                    <a:cubicBezTo>
                      <a:pt x="7696" y="5605"/>
                      <a:pt x="7669" y="5714"/>
                      <a:pt x="7743" y="5737"/>
                    </a:cubicBezTo>
                    <a:cubicBezTo>
                      <a:pt x="7831" y="5763"/>
                      <a:pt x="7912" y="5786"/>
                      <a:pt x="7996" y="5812"/>
                    </a:cubicBezTo>
                    <a:cubicBezTo>
                      <a:pt x="7993" y="5815"/>
                      <a:pt x="7983" y="5822"/>
                      <a:pt x="7977" y="5828"/>
                    </a:cubicBezTo>
                    <a:cubicBezTo>
                      <a:pt x="7185" y="5843"/>
                      <a:pt x="6393" y="5848"/>
                      <a:pt x="5602" y="5848"/>
                    </a:cubicBezTo>
                    <a:cubicBezTo>
                      <a:pt x="5179" y="5848"/>
                      <a:pt x="4755" y="5847"/>
                      <a:pt x="4332" y="5844"/>
                    </a:cubicBezTo>
                    <a:cubicBezTo>
                      <a:pt x="4332" y="5443"/>
                      <a:pt x="4310" y="5044"/>
                      <a:pt x="4300" y="4646"/>
                    </a:cubicBezTo>
                    <a:cubicBezTo>
                      <a:pt x="4391" y="4568"/>
                      <a:pt x="4481" y="4487"/>
                      <a:pt x="4569" y="4403"/>
                    </a:cubicBezTo>
                    <a:cubicBezTo>
                      <a:pt x="5745" y="3240"/>
                      <a:pt x="6279" y="1626"/>
                      <a:pt x="6720" y="78"/>
                    </a:cubicBezTo>
                    <a:cubicBezTo>
                      <a:pt x="6731" y="31"/>
                      <a:pt x="6694" y="1"/>
                      <a:pt x="665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48" name="Google Shape;2348;p20"/>
              <p:cNvSpPr/>
              <p:nvPr/>
            </p:nvSpPr>
            <p:spPr>
              <a:xfrm>
                <a:off x="4076610" y="3331158"/>
                <a:ext cx="6436" cy="22853"/>
              </a:xfrm>
              <a:custGeom>
                <a:avLst/>
                <a:gdLst/>
                <a:ahLst/>
                <a:cxnLst/>
                <a:rect l="l" t="t" r="r" b="b"/>
                <a:pathLst>
                  <a:path w="98" h="348" extrusionOk="0">
                    <a:moveTo>
                      <a:pt x="49" y="0"/>
                    </a:moveTo>
                    <a:cubicBezTo>
                      <a:pt x="32" y="0"/>
                      <a:pt x="15" y="11"/>
                      <a:pt x="13" y="32"/>
                    </a:cubicBezTo>
                    <a:cubicBezTo>
                      <a:pt x="7" y="123"/>
                      <a:pt x="0" y="210"/>
                      <a:pt x="7" y="304"/>
                    </a:cubicBezTo>
                    <a:cubicBezTo>
                      <a:pt x="7" y="333"/>
                      <a:pt x="29" y="348"/>
                      <a:pt x="50" y="348"/>
                    </a:cubicBezTo>
                    <a:cubicBezTo>
                      <a:pt x="72" y="348"/>
                      <a:pt x="94" y="333"/>
                      <a:pt x="94" y="304"/>
                    </a:cubicBezTo>
                    <a:cubicBezTo>
                      <a:pt x="97" y="217"/>
                      <a:pt x="94" y="123"/>
                      <a:pt x="88" y="32"/>
                    </a:cubicBezTo>
                    <a:cubicBezTo>
                      <a:pt x="84" y="11"/>
                      <a:pt x="67" y="0"/>
                      <a:pt x="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49" name="Google Shape;2349;p20"/>
              <p:cNvSpPr/>
              <p:nvPr/>
            </p:nvSpPr>
            <p:spPr>
              <a:xfrm>
                <a:off x="4075560" y="3372923"/>
                <a:ext cx="5976" cy="26137"/>
              </a:xfrm>
              <a:custGeom>
                <a:avLst/>
                <a:gdLst/>
                <a:ahLst/>
                <a:cxnLst/>
                <a:rect l="l" t="t" r="r" b="b"/>
                <a:pathLst>
                  <a:path w="91" h="398" extrusionOk="0">
                    <a:moveTo>
                      <a:pt x="45" y="0"/>
                    </a:moveTo>
                    <a:cubicBezTo>
                      <a:pt x="33" y="0"/>
                      <a:pt x="23" y="8"/>
                      <a:pt x="23" y="24"/>
                    </a:cubicBezTo>
                    <a:cubicBezTo>
                      <a:pt x="13" y="138"/>
                      <a:pt x="0" y="248"/>
                      <a:pt x="10" y="361"/>
                    </a:cubicBezTo>
                    <a:cubicBezTo>
                      <a:pt x="11" y="386"/>
                      <a:pt x="29" y="398"/>
                      <a:pt x="47" y="398"/>
                    </a:cubicBezTo>
                    <a:cubicBezTo>
                      <a:pt x="65" y="398"/>
                      <a:pt x="83" y="386"/>
                      <a:pt x="84" y="361"/>
                    </a:cubicBezTo>
                    <a:cubicBezTo>
                      <a:pt x="91" y="251"/>
                      <a:pt x="78" y="138"/>
                      <a:pt x="71" y="24"/>
                    </a:cubicBezTo>
                    <a:cubicBezTo>
                      <a:pt x="68" y="8"/>
                      <a:pt x="56" y="0"/>
                      <a:pt x="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0" name="Google Shape;2350;p20"/>
              <p:cNvSpPr/>
              <p:nvPr/>
            </p:nvSpPr>
            <p:spPr>
              <a:xfrm>
                <a:off x="4074180" y="3419941"/>
                <a:ext cx="7158" cy="20489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12" extrusionOk="0">
                    <a:moveTo>
                      <a:pt x="63" y="0"/>
                    </a:moveTo>
                    <a:cubicBezTo>
                      <a:pt x="48" y="0"/>
                      <a:pt x="34" y="10"/>
                      <a:pt x="34" y="31"/>
                    </a:cubicBezTo>
                    <a:cubicBezTo>
                      <a:pt x="34" y="112"/>
                      <a:pt x="18" y="186"/>
                      <a:pt x="5" y="264"/>
                    </a:cubicBezTo>
                    <a:cubicBezTo>
                      <a:pt x="1" y="293"/>
                      <a:pt x="24" y="312"/>
                      <a:pt x="46" y="312"/>
                    </a:cubicBezTo>
                    <a:cubicBezTo>
                      <a:pt x="61" y="312"/>
                      <a:pt x="76" y="303"/>
                      <a:pt x="83" y="284"/>
                    </a:cubicBezTo>
                    <a:cubicBezTo>
                      <a:pt x="108" y="199"/>
                      <a:pt x="108" y="115"/>
                      <a:pt x="96" y="31"/>
                    </a:cubicBezTo>
                    <a:cubicBezTo>
                      <a:pt x="94" y="11"/>
                      <a:pt x="78" y="0"/>
                      <a:pt x="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1" name="Google Shape;2351;p20"/>
              <p:cNvSpPr/>
              <p:nvPr/>
            </p:nvSpPr>
            <p:spPr>
              <a:xfrm>
                <a:off x="4073852" y="3462296"/>
                <a:ext cx="6961" cy="3283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500" extrusionOk="0">
                    <a:moveTo>
                      <a:pt x="52" y="1"/>
                    </a:moveTo>
                    <a:cubicBezTo>
                      <a:pt x="36" y="1"/>
                      <a:pt x="18" y="12"/>
                      <a:pt x="16" y="34"/>
                    </a:cubicBezTo>
                    <a:cubicBezTo>
                      <a:pt x="0" y="180"/>
                      <a:pt x="0" y="325"/>
                      <a:pt x="23" y="471"/>
                    </a:cubicBezTo>
                    <a:cubicBezTo>
                      <a:pt x="27" y="490"/>
                      <a:pt x="44" y="499"/>
                      <a:pt x="62" y="499"/>
                    </a:cubicBezTo>
                    <a:cubicBezTo>
                      <a:pt x="84" y="499"/>
                      <a:pt x="106" y="485"/>
                      <a:pt x="104" y="458"/>
                    </a:cubicBezTo>
                    <a:cubicBezTo>
                      <a:pt x="88" y="319"/>
                      <a:pt x="81" y="180"/>
                      <a:pt x="84" y="34"/>
                    </a:cubicBezTo>
                    <a:cubicBezTo>
                      <a:pt x="84" y="12"/>
                      <a:pt x="69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2" name="Google Shape;2352;p20"/>
              <p:cNvSpPr/>
              <p:nvPr/>
            </p:nvSpPr>
            <p:spPr>
              <a:xfrm>
                <a:off x="4077333" y="3510036"/>
                <a:ext cx="6107" cy="27778"/>
              </a:xfrm>
              <a:custGeom>
                <a:avLst/>
                <a:gdLst/>
                <a:ahLst/>
                <a:cxnLst/>
                <a:rect l="l" t="t" r="r" b="b"/>
                <a:pathLst>
                  <a:path w="93" h="423" extrusionOk="0">
                    <a:moveTo>
                      <a:pt x="69" y="0"/>
                    </a:moveTo>
                    <a:cubicBezTo>
                      <a:pt x="55" y="0"/>
                      <a:pt x="41" y="9"/>
                      <a:pt x="38" y="26"/>
                    </a:cubicBezTo>
                    <a:cubicBezTo>
                      <a:pt x="28" y="143"/>
                      <a:pt x="12" y="266"/>
                      <a:pt x="2" y="386"/>
                    </a:cubicBezTo>
                    <a:cubicBezTo>
                      <a:pt x="1" y="410"/>
                      <a:pt x="18" y="422"/>
                      <a:pt x="36" y="422"/>
                    </a:cubicBezTo>
                    <a:cubicBezTo>
                      <a:pt x="54" y="422"/>
                      <a:pt x="73" y="410"/>
                      <a:pt x="77" y="386"/>
                    </a:cubicBezTo>
                    <a:cubicBezTo>
                      <a:pt x="86" y="269"/>
                      <a:pt x="86" y="149"/>
                      <a:pt x="93" y="26"/>
                    </a:cubicBezTo>
                    <a:cubicBezTo>
                      <a:pt x="93" y="9"/>
                      <a:pt x="81" y="0"/>
                      <a:pt x="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3" name="Google Shape;2353;p20"/>
              <p:cNvSpPr/>
              <p:nvPr/>
            </p:nvSpPr>
            <p:spPr>
              <a:xfrm>
                <a:off x="4075757" y="3558696"/>
                <a:ext cx="7289" cy="24692"/>
              </a:xfrm>
              <a:custGeom>
                <a:avLst/>
                <a:gdLst/>
                <a:ahLst/>
                <a:cxnLst/>
                <a:rect l="l" t="t" r="r" b="b"/>
                <a:pathLst>
                  <a:path w="111" h="376" extrusionOk="0">
                    <a:moveTo>
                      <a:pt x="62" y="1"/>
                    </a:moveTo>
                    <a:cubicBezTo>
                      <a:pt x="50" y="1"/>
                      <a:pt x="38" y="10"/>
                      <a:pt x="36" y="27"/>
                    </a:cubicBezTo>
                    <a:cubicBezTo>
                      <a:pt x="29" y="130"/>
                      <a:pt x="26" y="228"/>
                      <a:pt x="7" y="335"/>
                    </a:cubicBezTo>
                    <a:cubicBezTo>
                      <a:pt x="1" y="358"/>
                      <a:pt x="21" y="376"/>
                      <a:pt x="41" y="376"/>
                    </a:cubicBezTo>
                    <a:cubicBezTo>
                      <a:pt x="54" y="376"/>
                      <a:pt x="66" y="369"/>
                      <a:pt x="72" y="351"/>
                    </a:cubicBezTo>
                    <a:cubicBezTo>
                      <a:pt x="104" y="241"/>
                      <a:pt x="110" y="127"/>
                      <a:pt x="84" y="17"/>
                    </a:cubicBezTo>
                    <a:cubicBezTo>
                      <a:pt x="80" y="6"/>
                      <a:pt x="71" y="1"/>
                      <a:pt x="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4" name="Google Shape;2354;p20"/>
              <p:cNvSpPr/>
              <p:nvPr/>
            </p:nvSpPr>
            <p:spPr>
              <a:xfrm>
                <a:off x="4076348" y="3601052"/>
                <a:ext cx="6698" cy="20555"/>
              </a:xfrm>
              <a:custGeom>
                <a:avLst/>
                <a:gdLst/>
                <a:ahLst/>
                <a:cxnLst/>
                <a:rect l="l" t="t" r="r" b="b"/>
                <a:pathLst>
                  <a:path w="102" h="313" extrusionOk="0">
                    <a:moveTo>
                      <a:pt x="35" y="0"/>
                    </a:moveTo>
                    <a:cubicBezTo>
                      <a:pt x="18" y="0"/>
                      <a:pt x="0" y="15"/>
                      <a:pt x="4" y="36"/>
                    </a:cubicBezTo>
                    <a:cubicBezTo>
                      <a:pt x="27" y="114"/>
                      <a:pt x="20" y="195"/>
                      <a:pt x="17" y="276"/>
                    </a:cubicBezTo>
                    <a:cubicBezTo>
                      <a:pt x="15" y="299"/>
                      <a:pt x="37" y="313"/>
                      <a:pt x="57" y="313"/>
                    </a:cubicBezTo>
                    <a:cubicBezTo>
                      <a:pt x="73" y="313"/>
                      <a:pt x="89" y="304"/>
                      <a:pt x="92" y="286"/>
                    </a:cubicBezTo>
                    <a:cubicBezTo>
                      <a:pt x="101" y="195"/>
                      <a:pt x="92" y="111"/>
                      <a:pt x="63" y="20"/>
                    </a:cubicBezTo>
                    <a:cubicBezTo>
                      <a:pt x="57" y="6"/>
                      <a:pt x="46" y="0"/>
                      <a:pt x="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5" name="Google Shape;2355;p20"/>
              <p:cNvSpPr/>
              <p:nvPr/>
            </p:nvSpPr>
            <p:spPr>
              <a:xfrm>
                <a:off x="4080419" y="3638088"/>
                <a:ext cx="6239" cy="20686"/>
              </a:xfrm>
              <a:custGeom>
                <a:avLst/>
                <a:gdLst/>
                <a:ahLst/>
                <a:cxnLst/>
                <a:rect l="l" t="t" r="r" b="b"/>
                <a:pathLst>
                  <a:path w="95" h="315" extrusionOk="0">
                    <a:moveTo>
                      <a:pt x="55" y="0"/>
                    </a:moveTo>
                    <a:cubicBezTo>
                      <a:pt x="41" y="0"/>
                      <a:pt x="26" y="10"/>
                      <a:pt x="23" y="29"/>
                    </a:cubicBezTo>
                    <a:cubicBezTo>
                      <a:pt x="17" y="110"/>
                      <a:pt x="1" y="191"/>
                      <a:pt x="4" y="276"/>
                    </a:cubicBezTo>
                    <a:cubicBezTo>
                      <a:pt x="4" y="302"/>
                      <a:pt x="23" y="315"/>
                      <a:pt x="43" y="315"/>
                    </a:cubicBezTo>
                    <a:cubicBezTo>
                      <a:pt x="63" y="315"/>
                      <a:pt x="83" y="302"/>
                      <a:pt x="85" y="276"/>
                    </a:cubicBezTo>
                    <a:cubicBezTo>
                      <a:pt x="94" y="191"/>
                      <a:pt x="85" y="110"/>
                      <a:pt x="82" y="29"/>
                    </a:cubicBezTo>
                    <a:cubicBezTo>
                      <a:pt x="82" y="10"/>
                      <a:pt x="69" y="0"/>
                      <a:pt x="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6" name="Google Shape;2356;p20"/>
              <p:cNvSpPr/>
              <p:nvPr/>
            </p:nvSpPr>
            <p:spPr>
              <a:xfrm>
                <a:off x="4084031" y="3665274"/>
                <a:ext cx="7749" cy="10442"/>
              </a:xfrm>
              <a:custGeom>
                <a:avLst/>
                <a:gdLst/>
                <a:ahLst/>
                <a:cxnLst/>
                <a:rect l="l" t="t" r="r" b="b"/>
                <a:pathLst>
                  <a:path w="118" h="159" extrusionOk="0">
                    <a:moveTo>
                      <a:pt x="27" y="1"/>
                    </a:moveTo>
                    <a:cubicBezTo>
                      <a:pt x="18" y="1"/>
                      <a:pt x="9" y="7"/>
                      <a:pt x="7" y="20"/>
                    </a:cubicBezTo>
                    <a:cubicBezTo>
                      <a:pt x="1" y="62"/>
                      <a:pt x="17" y="108"/>
                      <a:pt x="46" y="143"/>
                    </a:cubicBezTo>
                    <a:cubicBezTo>
                      <a:pt x="54" y="154"/>
                      <a:pt x="64" y="159"/>
                      <a:pt x="73" y="159"/>
                    </a:cubicBezTo>
                    <a:cubicBezTo>
                      <a:pt x="97" y="159"/>
                      <a:pt x="118" y="129"/>
                      <a:pt x="95" y="108"/>
                    </a:cubicBezTo>
                    <a:cubicBezTo>
                      <a:pt x="65" y="85"/>
                      <a:pt x="49" y="56"/>
                      <a:pt x="46" y="20"/>
                    </a:cubicBezTo>
                    <a:cubicBezTo>
                      <a:pt x="44" y="7"/>
                      <a:pt x="35" y="1"/>
                      <a:pt x="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57" name="Google Shape;2357;p20"/>
            <p:cNvGrpSpPr/>
            <p:nvPr/>
          </p:nvGrpSpPr>
          <p:grpSpPr>
            <a:xfrm rot="2304768">
              <a:off x="404168" y="4580267"/>
              <a:ext cx="1348053" cy="853304"/>
              <a:chOff x="4808808" y="1957984"/>
              <a:chExt cx="404920" cy="256310"/>
            </a:xfrm>
          </p:grpSpPr>
          <p:sp>
            <p:nvSpPr>
              <p:cNvPr id="2358" name="Google Shape;2358;p20"/>
              <p:cNvSpPr/>
              <p:nvPr/>
            </p:nvSpPr>
            <p:spPr>
              <a:xfrm>
                <a:off x="4860357" y="1957984"/>
                <a:ext cx="353370" cy="256310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3903" extrusionOk="0">
                    <a:moveTo>
                      <a:pt x="4892" y="158"/>
                    </a:moveTo>
                    <a:cubicBezTo>
                      <a:pt x="4905" y="709"/>
                      <a:pt x="4911" y="1256"/>
                      <a:pt x="4924" y="1807"/>
                    </a:cubicBezTo>
                    <a:cubicBezTo>
                      <a:pt x="4820" y="1833"/>
                      <a:pt x="4715" y="1848"/>
                      <a:pt x="4611" y="1848"/>
                    </a:cubicBezTo>
                    <a:cubicBezTo>
                      <a:pt x="4408" y="1848"/>
                      <a:pt x="4208" y="1794"/>
                      <a:pt x="4027" y="1668"/>
                    </a:cubicBezTo>
                    <a:cubicBezTo>
                      <a:pt x="3810" y="1519"/>
                      <a:pt x="3680" y="1302"/>
                      <a:pt x="3635" y="1062"/>
                    </a:cubicBezTo>
                    <a:cubicBezTo>
                      <a:pt x="4059" y="767"/>
                      <a:pt x="4480" y="466"/>
                      <a:pt x="4892" y="158"/>
                    </a:cubicBezTo>
                    <a:close/>
                    <a:moveTo>
                      <a:pt x="3560" y="1110"/>
                    </a:moveTo>
                    <a:cubicBezTo>
                      <a:pt x="3609" y="1357"/>
                      <a:pt x="3754" y="1587"/>
                      <a:pt x="3965" y="1742"/>
                    </a:cubicBezTo>
                    <a:cubicBezTo>
                      <a:pt x="4160" y="1881"/>
                      <a:pt x="4387" y="1944"/>
                      <a:pt x="4617" y="1944"/>
                    </a:cubicBezTo>
                    <a:cubicBezTo>
                      <a:pt x="4720" y="1944"/>
                      <a:pt x="4823" y="1931"/>
                      <a:pt x="4924" y="1907"/>
                    </a:cubicBezTo>
                    <a:cubicBezTo>
                      <a:pt x="4934" y="2254"/>
                      <a:pt x="4937" y="2601"/>
                      <a:pt x="4943" y="2947"/>
                    </a:cubicBezTo>
                    <a:cubicBezTo>
                      <a:pt x="4730" y="2944"/>
                      <a:pt x="4513" y="2941"/>
                      <a:pt x="4295" y="2941"/>
                    </a:cubicBezTo>
                    <a:cubicBezTo>
                      <a:pt x="4302" y="2882"/>
                      <a:pt x="4305" y="2831"/>
                      <a:pt x="4308" y="2772"/>
                    </a:cubicBezTo>
                    <a:cubicBezTo>
                      <a:pt x="4313" y="2756"/>
                      <a:pt x="4301" y="2747"/>
                      <a:pt x="4287" y="2747"/>
                    </a:cubicBezTo>
                    <a:cubicBezTo>
                      <a:pt x="4270" y="2747"/>
                      <a:pt x="4250" y="2758"/>
                      <a:pt x="4247" y="2782"/>
                    </a:cubicBezTo>
                    <a:cubicBezTo>
                      <a:pt x="4244" y="2840"/>
                      <a:pt x="4237" y="2892"/>
                      <a:pt x="4231" y="2947"/>
                    </a:cubicBezTo>
                    <a:cubicBezTo>
                      <a:pt x="4163" y="2947"/>
                      <a:pt x="4095" y="2950"/>
                      <a:pt x="4030" y="2950"/>
                    </a:cubicBezTo>
                    <a:cubicBezTo>
                      <a:pt x="3997" y="2950"/>
                      <a:pt x="3997" y="2999"/>
                      <a:pt x="4030" y="3006"/>
                    </a:cubicBezTo>
                    <a:cubicBezTo>
                      <a:pt x="4095" y="3009"/>
                      <a:pt x="4163" y="3012"/>
                      <a:pt x="4227" y="3015"/>
                    </a:cubicBezTo>
                    <a:cubicBezTo>
                      <a:pt x="4221" y="3168"/>
                      <a:pt x="4221" y="3317"/>
                      <a:pt x="4237" y="3466"/>
                    </a:cubicBezTo>
                    <a:cubicBezTo>
                      <a:pt x="3657" y="3443"/>
                      <a:pt x="3074" y="3449"/>
                      <a:pt x="2504" y="3430"/>
                    </a:cubicBezTo>
                    <a:cubicBezTo>
                      <a:pt x="2423" y="3427"/>
                      <a:pt x="2342" y="3427"/>
                      <a:pt x="2264" y="3420"/>
                    </a:cubicBezTo>
                    <a:cubicBezTo>
                      <a:pt x="2361" y="2980"/>
                      <a:pt x="2170" y="2542"/>
                      <a:pt x="1798" y="2293"/>
                    </a:cubicBezTo>
                    <a:cubicBezTo>
                      <a:pt x="2394" y="1911"/>
                      <a:pt x="2980" y="1515"/>
                      <a:pt x="3560" y="1110"/>
                    </a:cubicBezTo>
                    <a:close/>
                    <a:moveTo>
                      <a:pt x="4295" y="3022"/>
                    </a:moveTo>
                    <a:cubicBezTo>
                      <a:pt x="4516" y="3035"/>
                      <a:pt x="4733" y="3038"/>
                      <a:pt x="4953" y="3041"/>
                    </a:cubicBezTo>
                    <a:lnTo>
                      <a:pt x="4966" y="3527"/>
                    </a:lnTo>
                    <a:cubicBezTo>
                      <a:pt x="4956" y="3527"/>
                      <a:pt x="4953" y="3524"/>
                      <a:pt x="4950" y="3524"/>
                    </a:cubicBezTo>
                    <a:cubicBezTo>
                      <a:pt x="4726" y="3498"/>
                      <a:pt x="4500" y="3482"/>
                      <a:pt x="4270" y="3472"/>
                    </a:cubicBezTo>
                    <a:cubicBezTo>
                      <a:pt x="4279" y="3320"/>
                      <a:pt x="4286" y="3171"/>
                      <a:pt x="4295" y="3022"/>
                    </a:cubicBezTo>
                    <a:close/>
                    <a:moveTo>
                      <a:pt x="4946" y="0"/>
                    </a:moveTo>
                    <a:cubicBezTo>
                      <a:pt x="4937" y="0"/>
                      <a:pt x="4928" y="3"/>
                      <a:pt x="4921" y="9"/>
                    </a:cubicBezTo>
                    <a:cubicBezTo>
                      <a:pt x="4490" y="323"/>
                      <a:pt x="4062" y="631"/>
                      <a:pt x="3625" y="935"/>
                    </a:cubicBezTo>
                    <a:cubicBezTo>
                      <a:pt x="3622" y="845"/>
                      <a:pt x="3625" y="754"/>
                      <a:pt x="3644" y="660"/>
                    </a:cubicBezTo>
                    <a:cubicBezTo>
                      <a:pt x="3650" y="640"/>
                      <a:pt x="3634" y="626"/>
                      <a:pt x="3618" y="626"/>
                    </a:cubicBezTo>
                    <a:cubicBezTo>
                      <a:pt x="3608" y="626"/>
                      <a:pt x="3597" y="632"/>
                      <a:pt x="3593" y="644"/>
                    </a:cubicBezTo>
                    <a:cubicBezTo>
                      <a:pt x="3557" y="757"/>
                      <a:pt x="3541" y="874"/>
                      <a:pt x="3547" y="987"/>
                    </a:cubicBezTo>
                    <a:cubicBezTo>
                      <a:pt x="2935" y="1412"/>
                      <a:pt x="2313" y="1826"/>
                      <a:pt x="1688" y="2231"/>
                    </a:cubicBezTo>
                    <a:cubicBezTo>
                      <a:pt x="1568" y="2167"/>
                      <a:pt x="1428" y="2118"/>
                      <a:pt x="1279" y="2092"/>
                    </a:cubicBezTo>
                    <a:cubicBezTo>
                      <a:pt x="1278" y="2092"/>
                      <a:pt x="1277" y="2092"/>
                      <a:pt x="1276" y="2092"/>
                    </a:cubicBezTo>
                    <a:cubicBezTo>
                      <a:pt x="1250" y="2092"/>
                      <a:pt x="1242" y="2131"/>
                      <a:pt x="1266" y="2137"/>
                    </a:cubicBezTo>
                    <a:cubicBezTo>
                      <a:pt x="1393" y="2170"/>
                      <a:pt x="1509" y="2215"/>
                      <a:pt x="1616" y="2277"/>
                    </a:cubicBezTo>
                    <a:cubicBezTo>
                      <a:pt x="1095" y="2610"/>
                      <a:pt x="570" y="2944"/>
                      <a:pt x="42" y="3268"/>
                    </a:cubicBezTo>
                    <a:cubicBezTo>
                      <a:pt x="0" y="3293"/>
                      <a:pt x="25" y="3351"/>
                      <a:pt x="64" y="3351"/>
                    </a:cubicBezTo>
                    <a:cubicBezTo>
                      <a:pt x="70" y="3351"/>
                      <a:pt x="77" y="3349"/>
                      <a:pt x="84" y="3346"/>
                    </a:cubicBezTo>
                    <a:cubicBezTo>
                      <a:pt x="641" y="3025"/>
                      <a:pt x="1182" y="2688"/>
                      <a:pt x="1727" y="2345"/>
                    </a:cubicBezTo>
                    <a:cubicBezTo>
                      <a:pt x="2076" y="2594"/>
                      <a:pt x="2261" y="2999"/>
                      <a:pt x="2154" y="3420"/>
                    </a:cubicBezTo>
                    <a:cubicBezTo>
                      <a:pt x="1651" y="3397"/>
                      <a:pt x="1144" y="3365"/>
                      <a:pt x="640" y="3365"/>
                    </a:cubicBezTo>
                    <a:cubicBezTo>
                      <a:pt x="447" y="3365"/>
                      <a:pt x="254" y="3370"/>
                      <a:pt x="61" y="3381"/>
                    </a:cubicBezTo>
                    <a:cubicBezTo>
                      <a:pt x="3" y="3385"/>
                      <a:pt x="10" y="3459"/>
                      <a:pt x="61" y="3466"/>
                    </a:cubicBezTo>
                    <a:cubicBezTo>
                      <a:pt x="732" y="3550"/>
                      <a:pt x="1425" y="3547"/>
                      <a:pt x="2109" y="3560"/>
                    </a:cubicBezTo>
                    <a:cubicBezTo>
                      <a:pt x="2073" y="3647"/>
                      <a:pt x="2025" y="3738"/>
                      <a:pt x="1960" y="3825"/>
                    </a:cubicBezTo>
                    <a:cubicBezTo>
                      <a:pt x="1932" y="3866"/>
                      <a:pt x="1969" y="3902"/>
                      <a:pt x="2007" y="3902"/>
                    </a:cubicBezTo>
                    <a:cubicBezTo>
                      <a:pt x="2023" y="3902"/>
                      <a:pt x="2039" y="3896"/>
                      <a:pt x="2050" y="3880"/>
                    </a:cubicBezTo>
                    <a:cubicBezTo>
                      <a:pt x="2125" y="3777"/>
                      <a:pt x="2183" y="3670"/>
                      <a:pt x="2222" y="3560"/>
                    </a:cubicBezTo>
                    <a:cubicBezTo>
                      <a:pt x="2316" y="3560"/>
                      <a:pt x="2410" y="3563"/>
                      <a:pt x="2504" y="3566"/>
                    </a:cubicBezTo>
                    <a:cubicBezTo>
                      <a:pt x="3147" y="3587"/>
                      <a:pt x="3803" y="3644"/>
                      <a:pt x="4450" y="3644"/>
                    </a:cubicBezTo>
                    <a:cubicBezTo>
                      <a:pt x="4617" y="3644"/>
                      <a:pt x="4784" y="3640"/>
                      <a:pt x="4950" y="3631"/>
                    </a:cubicBezTo>
                    <a:cubicBezTo>
                      <a:pt x="4969" y="3631"/>
                      <a:pt x="4982" y="3624"/>
                      <a:pt x="4989" y="3611"/>
                    </a:cubicBezTo>
                    <a:cubicBezTo>
                      <a:pt x="4998" y="3617"/>
                      <a:pt x="5010" y="3619"/>
                      <a:pt x="5021" y="3619"/>
                    </a:cubicBezTo>
                    <a:cubicBezTo>
                      <a:pt x="5052" y="3619"/>
                      <a:pt x="5083" y="3600"/>
                      <a:pt x="5083" y="3563"/>
                    </a:cubicBezTo>
                    <a:cubicBezTo>
                      <a:pt x="5070" y="2999"/>
                      <a:pt x="5057" y="2439"/>
                      <a:pt x="5047" y="1878"/>
                    </a:cubicBezTo>
                    <a:cubicBezTo>
                      <a:pt x="5147" y="1846"/>
                      <a:pt x="5245" y="1800"/>
                      <a:pt x="5339" y="1749"/>
                    </a:cubicBezTo>
                    <a:cubicBezTo>
                      <a:pt x="5381" y="1726"/>
                      <a:pt x="5352" y="1663"/>
                      <a:pt x="5306" y="1663"/>
                    </a:cubicBezTo>
                    <a:cubicBezTo>
                      <a:pt x="5299" y="1663"/>
                      <a:pt x="5291" y="1664"/>
                      <a:pt x="5284" y="1668"/>
                    </a:cubicBezTo>
                    <a:cubicBezTo>
                      <a:pt x="5209" y="1710"/>
                      <a:pt x="5122" y="1745"/>
                      <a:pt x="5041" y="1775"/>
                    </a:cubicBezTo>
                    <a:cubicBezTo>
                      <a:pt x="5031" y="1201"/>
                      <a:pt x="5011" y="628"/>
                      <a:pt x="5002" y="58"/>
                    </a:cubicBezTo>
                    <a:cubicBezTo>
                      <a:pt x="5002" y="28"/>
                      <a:pt x="4973" y="0"/>
                      <a:pt x="49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9" name="Google Shape;2359;p20"/>
              <p:cNvSpPr/>
              <p:nvPr/>
            </p:nvSpPr>
            <p:spPr>
              <a:xfrm>
                <a:off x="4808808" y="2160306"/>
                <a:ext cx="32113" cy="32572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96" extrusionOk="0">
                    <a:moveTo>
                      <a:pt x="437" y="0"/>
                    </a:moveTo>
                    <a:cubicBezTo>
                      <a:pt x="429" y="0"/>
                      <a:pt x="420" y="4"/>
                      <a:pt x="412" y="12"/>
                    </a:cubicBezTo>
                    <a:cubicBezTo>
                      <a:pt x="357" y="70"/>
                      <a:pt x="302" y="125"/>
                      <a:pt x="250" y="184"/>
                    </a:cubicBezTo>
                    <a:cubicBezTo>
                      <a:pt x="195" y="135"/>
                      <a:pt x="134" y="87"/>
                      <a:pt x="69" y="41"/>
                    </a:cubicBezTo>
                    <a:cubicBezTo>
                      <a:pt x="66" y="39"/>
                      <a:pt x="63" y="38"/>
                      <a:pt x="60" y="38"/>
                    </a:cubicBezTo>
                    <a:cubicBezTo>
                      <a:pt x="47" y="38"/>
                      <a:pt x="36" y="57"/>
                      <a:pt x="49" y="70"/>
                    </a:cubicBezTo>
                    <a:cubicBezTo>
                      <a:pt x="105" y="122"/>
                      <a:pt x="156" y="174"/>
                      <a:pt x="211" y="229"/>
                    </a:cubicBezTo>
                    <a:cubicBezTo>
                      <a:pt x="147" y="300"/>
                      <a:pt x="82" y="375"/>
                      <a:pt x="20" y="446"/>
                    </a:cubicBezTo>
                    <a:cubicBezTo>
                      <a:pt x="0" y="469"/>
                      <a:pt x="19" y="495"/>
                      <a:pt x="41" y="495"/>
                    </a:cubicBezTo>
                    <a:cubicBezTo>
                      <a:pt x="47" y="495"/>
                      <a:pt x="53" y="493"/>
                      <a:pt x="59" y="488"/>
                    </a:cubicBezTo>
                    <a:cubicBezTo>
                      <a:pt x="130" y="417"/>
                      <a:pt x="198" y="352"/>
                      <a:pt x="266" y="284"/>
                    </a:cubicBezTo>
                    <a:cubicBezTo>
                      <a:pt x="315" y="342"/>
                      <a:pt x="360" y="401"/>
                      <a:pt x="415" y="446"/>
                    </a:cubicBezTo>
                    <a:cubicBezTo>
                      <a:pt x="423" y="451"/>
                      <a:pt x="431" y="453"/>
                      <a:pt x="439" y="453"/>
                    </a:cubicBezTo>
                    <a:cubicBezTo>
                      <a:pt x="462" y="453"/>
                      <a:pt x="481" y="434"/>
                      <a:pt x="464" y="407"/>
                    </a:cubicBezTo>
                    <a:cubicBezTo>
                      <a:pt x="428" y="342"/>
                      <a:pt x="364" y="284"/>
                      <a:pt x="309" y="236"/>
                    </a:cubicBezTo>
                    <a:cubicBezTo>
                      <a:pt x="360" y="177"/>
                      <a:pt x="415" y="122"/>
                      <a:pt x="464" y="64"/>
                    </a:cubicBezTo>
                    <a:cubicBezTo>
                      <a:pt x="489" y="37"/>
                      <a:pt x="464" y="0"/>
                      <a:pt x="4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60" name="Google Shape;2360;p20"/>
            <p:cNvGrpSpPr/>
            <p:nvPr/>
          </p:nvGrpSpPr>
          <p:grpSpPr>
            <a:xfrm rot="-10201905">
              <a:off x="-521562" y="2852174"/>
              <a:ext cx="1295601" cy="932581"/>
              <a:chOff x="5859955" y="1906764"/>
              <a:chExt cx="497056" cy="357770"/>
            </a:xfrm>
          </p:grpSpPr>
          <p:sp>
            <p:nvSpPr>
              <p:cNvPr id="2361" name="Google Shape;2361;p20"/>
              <p:cNvSpPr/>
              <p:nvPr/>
            </p:nvSpPr>
            <p:spPr>
              <a:xfrm>
                <a:off x="5859955" y="1906764"/>
                <a:ext cx="497056" cy="357770"/>
              </a:xfrm>
              <a:custGeom>
                <a:avLst/>
                <a:gdLst/>
                <a:ahLst/>
                <a:cxnLst/>
                <a:rect l="l" t="t" r="r" b="b"/>
                <a:pathLst>
                  <a:path w="7569" h="5448" extrusionOk="0">
                    <a:moveTo>
                      <a:pt x="2576" y="543"/>
                    </a:moveTo>
                    <a:lnTo>
                      <a:pt x="2563" y="2739"/>
                    </a:lnTo>
                    <a:lnTo>
                      <a:pt x="2563" y="2791"/>
                    </a:lnTo>
                    <a:cubicBezTo>
                      <a:pt x="2152" y="2836"/>
                      <a:pt x="1795" y="3096"/>
                      <a:pt x="1850" y="3601"/>
                    </a:cubicBezTo>
                    <a:cubicBezTo>
                      <a:pt x="1854" y="3659"/>
                      <a:pt x="1876" y="3711"/>
                      <a:pt x="1896" y="3769"/>
                    </a:cubicBezTo>
                    <a:cubicBezTo>
                      <a:pt x="1426" y="3756"/>
                      <a:pt x="956" y="3743"/>
                      <a:pt x="487" y="3740"/>
                    </a:cubicBezTo>
                    <a:cubicBezTo>
                      <a:pt x="169" y="2720"/>
                      <a:pt x="525" y="1599"/>
                      <a:pt x="1432" y="980"/>
                    </a:cubicBezTo>
                    <a:cubicBezTo>
                      <a:pt x="1773" y="744"/>
                      <a:pt x="2165" y="601"/>
                      <a:pt x="2576" y="543"/>
                    </a:cubicBezTo>
                    <a:close/>
                    <a:moveTo>
                      <a:pt x="2563" y="2914"/>
                    </a:moveTo>
                    <a:cubicBezTo>
                      <a:pt x="2560" y="3206"/>
                      <a:pt x="2557" y="3494"/>
                      <a:pt x="2547" y="3782"/>
                    </a:cubicBezTo>
                    <a:cubicBezTo>
                      <a:pt x="2382" y="3776"/>
                      <a:pt x="2220" y="3773"/>
                      <a:pt x="2051" y="3769"/>
                    </a:cubicBezTo>
                    <a:cubicBezTo>
                      <a:pt x="2003" y="3685"/>
                      <a:pt x="1977" y="3594"/>
                      <a:pt x="1977" y="3517"/>
                    </a:cubicBezTo>
                    <a:cubicBezTo>
                      <a:pt x="1970" y="3160"/>
                      <a:pt x="2242" y="2953"/>
                      <a:pt x="2563" y="2914"/>
                    </a:cubicBezTo>
                    <a:close/>
                    <a:moveTo>
                      <a:pt x="2719" y="2904"/>
                    </a:moveTo>
                    <a:cubicBezTo>
                      <a:pt x="3227" y="2917"/>
                      <a:pt x="3707" y="3309"/>
                      <a:pt x="3765" y="3805"/>
                    </a:cubicBezTo>
                    <a:cubicBezTo>
                      <a:pt x="3415" y="3802"/>
                      <a:pt x="3059" y="3792"/>
                      <a:pt x="2702" y="3786"/>
                    </a:cubicBezTo>
                    <a:cubicBezTo>
                      <a:pt x="2702" y="3494"/>
                      <a:pt x="2696" y="3196"/>
                      <a:pt x="2696" y="2904"/>
                    </a:cubicBezTo>
                    <a:close/>
                    <a:moveTo>
                      <a:pt x="3036" y="513"/>
                    </a:moveTo>
                    <a:cubicBezTo>
                      <a:pt x="3674" y="513"/>
                      <a:pt x="4316" y="705"/>
                      <a:pt x="4831" y="1064"/>
                    </a:cubicBezTo>
                    <a:cubicBezTo>
                      <a:pt x="5670" y="1647"/>
                      <a:pt x="6007" y="2749"/>
                      <a:pt x="6055" y="3792"/>
                    </a:cubicBezTo>
                    <a:cubicBezTo>
                      <a:pt x="6039" y="3790"/>
                      <a:pt x="6021" y="3790"/>
                      <a:pt x="6004" y="3790"/>
                    </a:cubicBezTo>
                    <a:cubicBezTo>
                      <a:pt x="5986" y="3790"/>
                      <a:pt x="5968" y="3790"/>
                      <a:pt x="5952" y="3792"/>
                    </a:cubicBezTo>
                    <a:cubicBezTo>
                      <a:pt x="5304" y="3805"/>
                      <a:pt x="4656" y="3808"/>
                      <a:pt x="4008" y="3808"/>
                    </a:cubicBezTo>
                    <a:lnTo>
                      <a:pt x="3895" y="3808"/>
                    </a:lnTo>
                    <a:cubicBezTo>
                      <a:pt x="3856" y="3410"/>
                      <a:pt x="3571" y="3057"/>
                      <a:pt x="3179" y="2885"/>
                    </a:cubicBezTo>
                    <a:cubicBezTo>
                      <a:pt x="3030" y="2820"/>
                      <a:pt x="2864" y="2788"/>
                      <a:pt x="2696" y="2788"/>
                    </a:cubicBezTo>
                    <a:lnTo>
                      <a:pt x="2696" y="2746"/>
                    </a:lnTo>
                    <a:cubicBezTo>
                      <a:pt x="2699" y="2007"/>
                      <a:pt x="2706" y="1265"/>
                      <a:pt x="2709" y="530"/>
                    </a:cubicBezTo>
                    <a:cubicBezTo>
                      <a:pt x="2817" y="518"/>
                      <a:pt x="2926" y="513"/>
                      <a:pt x="3036" y="513"/>
                    </a:cubicBezTo>
                    <a:close/>
                    <a:moveTo>
                      <a:pt x="2168" y="3922"/>
                    </a:moveTo>
                    <a:lnTo>
                      <a:pt x="2168" y="3922"/>
                    </a:lnTo>
                    <a:cubicBezTo>
                      <a:pt x="2291" y="3925"/>
                      <a:pt x="2417" y="3925"/>
                      <a:pt x="2547" y="3925"/>
                    </a:cubicBezTo>
                    <a:cubicBezTo>
                      <a:pt x="2547" y="3977"/>
                      <a:pt x="2544" y="4019"/>
                      <a:pt x="2544" y="4064"/>
                    </a:cubicBezTo>
                    <a:cubicBezTo>
                      <a:pt x="2516" y="4075"/>
                      <a:pt x="2488" y="4080"/>
                      <a:pt x="2460" y="4080"/>
                    </a:cubicBezTo>
                    <a:cubicBezTo>
                      <a:pt x="2357" y="4080"/>
                      <a:pt x="2252" y="4016"/>
                      <a:pt x="2168" y="3922"/>
                    </a:cubicBezTo>
                    <a:close/>
                    <a:moveTo>
                      <a:pt x="2800" y="3935"/>
                    </a:moveTo>
                    <a:cubicBezTo>
                      <a:pt x="3124" y="3938"/>
                      <a:pt x="3447" y="3938"/>
                      <a:pt x="3771" y="3938"/>
                    </a:cubicBezTo>
                    <a:cubicBezTo>
                      <a:pt x="3771" y="4006"/>
                      <a:pt x="3758" y="4080"/>
                      <a:pt x="3739" y="4155"/>
                    </a:cubicBezTo>
                    <a:cubicBezTo>
                      <a:pt x="3593" y="4647"/>
                      <a:pt x="3159" y="4916"/>
                      <a:pt x="2686" y="5007"/>
                    </a:cubicBezTo>
                    <a:cubicBezTo>
                      <a:pt x="2696" y="4706"/>
                      <a:pt x="2702" y="4398"/>
                      <a:pt x="2702" y="4087"/>
                    </a:cubicBezTo>
                    <a:cubicBezTo>
                      <a:pt x="2735" y="4058"/>
                      <a:pt x="2767" y="4012"/>
                      <a:pt x="2793" y="3957"/>
                    </a:cubicBezTo>
                    <a:cubicBezTo>
                      <a:pt x="2800" y="3951"/>
                      <a:pt x="2800" y="3941"/>
                      <a:pt x="2800" y="3935"/>
                    </a:cubicBezTo>
                    <a:close/>
                    <a:moveTo>
                      <a:pt x="532" y="3857"/>
                    </a:moveTo>
                    <a:lnTo>
                      <a:pt x="532" y="3857"/>
                    </a:lnTo>
                    <a:cubicBezTo>
                      <a:pt x="1018" y="3889"/>
                      <a:pt x="1504" y="3905"/>
                      <a:pt x="1993" y="3918"/>
                    </a:cubicBezTo>
                    <a:cubicBezTo>
                      <a:pt x="2115" y="4074"/>
                      <a:pt x="2293" y="4187"/>
                      <a:pt x="2461" y="4187"/>
                    </a:cubicBezTo>
                    <a:cubicBezTo>
                      <a:pt x="2489" y="4187"/>
                      <a:pt x="2517" y="4184"/>
                      <a:pt x="2544" y="4178"/>
                    </a:cubicBezTo>
                    <a:lnTo>
                      <a:pt x="2544" y="4178"/>
                    </a:lnTo>
                    <a:cubicBezTo>
                      <a:pt x="2540" y="4463"/>
                      <a:pt x="2544" y="4744"/>
                      <a:pt x="2550" y="5030"/>
                    </a:cubicBezTo>
                    <a:cubicBezTo>
                      <a:pt x="2471" y="5040"/>
                      <a:pt x="2393" y="5045"/>
                      <a:pt x="2315" y="5045"/>
                    </a:cubicBezTo>
                    <a:cubicBezTo>
                      <a:pt x="2269" y="5045"/>
                      <a:pt x="2222" y="5043"/>
                      <a:pt x="2174" y="5039"/>
                    </a:cubicBezTo>
                    <a:cubicBezTo>
                      <a:pt x="1465" y="5000"/>
                      <a:pt x="921" y="4715"/>
                      <a:pt x="613" y="4058"/>
                    </a:cubicBezTo>
                    <a:cubicBezTo>
                      <a:pt x="584" y="3993"/>
                      <a:pt x="555" y="3925"/>
                      <a:pt x="532" y="3857"/>
                    </a:cubicBezTo>
                    <a:close/>
                    <a:moveTo>
                      <a:pt x="2642" y="0"/>
                    </a:moveTo>
                    <a:cubicBezTo>
                      <a:pt x="2609" y="0"/>
                      <a:pt x="2576" y="21"/>
                      <a:pt x="2576" y="63"/>
                    </a:cubicBezTo>
                    <a:lnTo>
                      <a:pt x="2576" y="416"/>
                    </a:lnTo>
                    <a:cubicBezTo>
                      <a:pt x="1682" y="543"/>
                      <a:pt x="859" y="1035"/>
                      <a:pt x="454" y="1920"/>
                    </a:cubicBezTo>
                    <a:cubicBezTo>
                      <a:pt x="195" y="2487"/>
                      <a:pt x="172" y="3141"/>
                      <a:pt x="347" y="3737"/>
                    </a:cubicBezTo>
                    <a:lnTo>
                      <a:pt x="56" y="3737"/>
                    </a:lnTo>
                    <a:cubicBezTo>
                      <a:pt x="1" y="3737"/>
                      <a:pt x="1" y="3818"/>
                      <a:pt x="56" y="3821"/>
                    </a:cubicBezTo>
                    <a:lnTo>
                      <a:pt x="383" y="3844"/>
                    </a:lnTo>
                    <a:cubicBezTo>
                      <a:pt x="406" y="3905"/>
                      <a:pt x="425" y="3964"/>
                      <a:pt x="448" y="4019"/>
                    </a:cubicBezTo>
                    <a:cubicBezTo>
                      <a:pt x="762" y="4761"/>
                      <a:pt x="1319" y="5104"/>
                      <a:pt x="2113" y="5166"/>
                    </a:cubicBezTo>
                    <a:cubicBezTo>
                      <a:pt x="2166" y="5170"/>
                      <a:pt x="2220" y="5173"/>
                      <a:pt x="2274" y="5173"/>
                    </a:cubicBezTo>
                    <a:cubicBezTo>
                      <a:pt x="2368" y="5173"/>
                      <a:pt x="2461" y="5166"/>
                      <a:pt x="2553" y="5156"/>
                    </a:cubicBezTo>
                    <a:cubicBezTo>
                      <a:pt x="2560" y="5237"/>
                      <a:pt x="2563" y="5324"/>
                      <a:pt x="2566" y="5405"/>
                    </a:cubicBezTo>
                    <a:cubicBezTo>
                      <a:pt x="2568" y="5434"/>
                      <a:pt x="2588" y="5448"/>
                      <a:pt x="2610" y="5448"/>
                    </a:cubicBezTo>
                    <a:cubicBezTo>
                      <a:pt x="2632" y="5448"/>
                      <a:pt x="2655" y="5433"/>
                      <a:pt x="2660" y="5405"/>
                    </a:cubicBezTo>
                    <a:cubicBezTo>
                      <a:pt x="2667" y="5315"/>
                      <a:pt x="2673" y="5227"/>
                      <a:pt x="2676" y="5136"/>
                    </a:cubicBezTo>
                    <a:cubicBezTo>
                      <a:pt x="3179" y="5049"/>
                      <a:pt x="3635" y="4780"/>
                      <a:pt x="3830" y="4275"/>
                    </a:cubicBezTo>
                    <a:cubicBezTo>
                      <a:pt x="3875" y="4161"/>
                      <a:pt x="3895" y="4045"/>
                      <a:pt x="3898" y="3931"/>
                    </a:cubicBezTo>
                    <a:cubicBezTo>
                      <a:pt x="4047" y="3932"/>
                      <a:pt x="4196" y="3933"/>
                      <a:pt x="4344" y="3933"/>
                    </a:cubicBezTo>
                    <a:cubicBezTo>
                      <a:pt x="4790" y="3933"/>
                      <a:pt x="5235" y="3929"/>
                      <a:pt x="5680" y="3922"/>
                    </a:cubicBezTo>
                    <a:cubicBezTo>
                      <a:pt x="5806" y="3922"/>
                      <a:pt x="5932" y="3918"/>
                      <a:pt x="6052" y="3915"/>
                    </a:cubicBezTo>
                    <a:lnTo>
                      <a:pt x="6052" y="3915"/>
                    </a:lnTo>
                    <a:cubicBezTo>
                      <a:pt x="6062" y="4233"/>
                      <a:pt x="6042" y="4550"/>
                      <a:pt x="6004" y="4838"/>
                    </a:cubicBezTo>
                    <a:cubicBezTo>
                      <a:pt x="5999" y="4881"/>
                      <a:pt x="6029" y="4902"/>
                      <a:pt x="6063" y="4902"/>
                    </a:cubicBezTo>
                    <a:cubicBezTo>
                      <a:pt x="6097" y="4902"/>
                      <a:pt x="6133" y="4881"/>
                      <a:pt x="6140" y="4838"/>
                    </a:cubicBezTo>
                    <a:cubicBezTo>
                      <a:pt x="6178" y="4537"/>
                      <a:pt x="6195" y="4226"/>
                      <a:pt x="6188" y="3915"/>
                    </a:cubicBezTo>
                    <a:cubicBezTo>
                      <a:pt x="6327" y="3909"/>
                      <a:pt x="6473" y="3909"/>
                      <a:pt x="6616" y="3905"/>
                    </a:cubicBezTo>
                    <a:lnTo>
                      <a:pt x="7017" y="3892"/>
                    </a:lnTo>
                    <a:cubicBezTo>
                      <a:pt x="7105" y="3889"/>
                      <a:pt x="7196" y="3889"/>
                      <a:pt x="7283" y="3886"/>
                    </a:cubicBezTo>
                    <a:cubicBezTo>
                      <a:pt x="7310" y="3895"/>
                      <a:pt x="7333" y="3900"/>
                      <a:pt x="7353" y="3900"/>
                    </a:cubicBezTo>
                    <a:cubicBezTo>
                      <a:pt x="7368" y="3900"/>
                      <a:pt x="7381" y="3898"/>
                      <a:pt x="7393" y="3892"/>
                    </a:cubicBezTo>
                    <a:cubicBezTo>
                      <a:pt x="7403" y="3918"/>
                      <a:pt x="7422" y="3938"/>
                      <a:pt x="7455" y="3938"/>
                    </a:cubicBezTo>
                    <a:lnTo>
                      <a:pt x="7484" y="3938"/>
                    </a:lnTo>
                    <a:cubicBezTo>
                      <a:pt x="7510" y="3938"/>
                      <a:pt x="7539" y="3918"/>
                      <a:pt x="7549" y="3889"/>
                    </a:cubicBezTo>
                    <a:cubicBezTo>
                      <a:pt x="7552" y="3876"/>
                      <a:pt x="7552" y="3867"/>
                      <a:pt x="7555" y="3857"/>
                    </a:cubicBezTo>
                    <a:cubicBezTo>
                      <a:pt x="7568" y="3834"/>
                      <a:pt x="7555" y="3805"/>
                      <a:pt x="7533" y="3786"/>
                    </a:cubicBezTo>
                    <a:cubicBezTo>
                      <a:pt x="7473" y="3746"/>
                      <a:pt x="7390" y="3733"/>
                      <a:pt x="7301" y="3733"/>
                    </a:cubicBezTo>
                    <a:cubicBezTo>
                      <a:pt x="7158" y="3733"/>
                      <a:pt x="6999" y="3765"/>
                      <a:pt x="6891" y="3769"/>
                    </a:cubicBezTo>
                    <a:cubicBezTo>
                      <a:pt x="6658" y="3776"/>
                      <a:pt x="6421" y="3779"/>
                      <a:pt x="6188" y="3786"/>
                    </a:cubicBezTo>
                    <a:cubicBezTo>
                      <a:pt x="6123" y="2490"/>
                      <a:pt x="5608" y="1171"/>
                      <a:pt x="4358" y="646"/>
                    </a:cubicBezTo>
                    <a:cubicBezTo>
                      <a:pt x="3944" y="471"/>
                      <a:pt x="3493" y="384"/>
                      <a:pt x="3046" y="384"/>
                    </a:cubicBezTo>
                    <a:cubicBezTo>
                      <a:pt x="2933" y="384"/>
                      <a:pt x="2821" y="389"/>
                      <a:pt x="2709" y="400"/>
                    </a:cubicBezTo>
                    <a:lnTo>
                      <a:pt x="2709" y="63"/>
                    </a:lnTo>
                    <a:cubicBezTo>
                      <a:pt x="2709" y="21"/>
                      <a:pt x="2676" y="0"/>
                      <a:pt x="26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2" name="Google Shape;2362;p20"/>
              <p:cNvSpPr/>
              <p:nvPr/>
            </p:nvSpPr>
            <p:spPr>
              <a:xfrm>
                <a:off x="6038900" y="1950301"/>
                <a:ext cx="23182" cy="19504"/>
              </a:xfrm>
              <a:custGeom>
                <a:avLst/>
                <a:gdLst/>
                <a:ahLst/>
                <a:cxnLst/>
                <a:rect l="l" t="t" r="r" b="b"/>
                <a:pathLst>
                  <a:path w="353" h="297" extrusionOk="0">
                    <a:moveTo>
                      <a:pt x="53" y="0"/>
                    </a:moveTo>
                    <a:cubicBezTo>
                      <a:pt x="24" y="0"/>
                      <a:pt x="1" y="34"/>
                      <a:pt x="26" y="61"/>
                    </a:cubicBezTo>
                    <a:cubicBezTo>
                      <a:pt x="100" y="139"/>
                      <a:pt x="188" y="220"/>
                      <a:pt x="272" y="288"/>
                    </a:cubicBezTo>
                    <a:cubicBezTo>
                      <a:pt x="279" y="294"/>
                      <a:pt x="287" y="297"/>
                      <a:pt x="295" y="297"/>
                    </a:cubicBezTo>
                    <a:cubicBezTo>
                      <a:pt x="325" y="297"/>
                      <a:pt x="352" y="258"/>
                      <a:pt x="324" y="230"/>
                    </a:cubicBezTo>
                    <a:cubicBezTo>
                      <a:pt x="246" y="149"/>
                      <a:pt x="162" y="77"/>
                      <a:pt x="78" y="9"/>
                    </a:cubicBezTo>
                    <a:cubicBezTo>
                      <a:pt x="70" y="3"/>
                      <a:pt x="61" y="0"/>
                      <a:pt x="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3" name="Google Shape;2363;p20"/>
              <p:cNvSpPr/>
              <p:nvPr/>
            </p:nvSpPr>
            <p:spPr>
              <a:xfrm>
                <a:off x="6078564" y="1985039"/>
                <a:ext cx="24758" cy="21802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32" extrusionOk="0">
                    <a:moveTo>
                      <a:pt x="52" y="1"/>
                    </a:moveTo>
                    <a:cubicBezTo>
                      <a:pt x="22" y="1"/>
                      <a:pt x="1" y="47"/>
                      <a:pt x="25" y="73"/>
                    </a:cubicBezTo>
                    <a:cubicBezTo>
                      <a:pt x="109" y="164"/>
                      <a:pt x="206" y="251"/>
                      <a:pt x="303" y="326"/>
                    </a:cubicBezTo>
                    <a:cubicBezTo>
                      <a:pt x="309" y="330"/>
                      <a:pt x="315" y="331"/>
                      <a:pt x="321" y="331"/>
                    </a:cubicBezTo>
                    <a:cubicBezTo>
                      <a:pt x="351" y="331"/>
                      <a:pt x="376" y="288"/>
                      <a:pt x="352" y="261"/>
                    </a:cubicBezTo>
                    <a:cubicBezTo>
                      <a:pt x="271" y="167"/>
                      <a:pt x="174" y="83"/>
                      <a:pt x="73" y="8"/>
                    </a:cubicBezTo>
                    <a:cubicBezTo>
                      <a:pt x="66" y="3"/>
                      <a:pt x="59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4" name="Google Shape;2364;p20"/>
              <p:cNvSpPr/>
              <p:nvPr/>
            </p:nvSpPr>
            <p:spPr>
              <a:xfrm>
                <a:off x="6116520" y="2017610"/>
                <a:ext cx="22196" cy="18519"/>
              </a:xfrm>
              <a:custGeom>
                <a:avLst/>
                <a:gdLst/>
                <a:ahLst/>
                <a:cxnLst/>
                <a:rect l="l" t="t" r="r" b="b"/>
                <a:pathLst>
                  <a:path w="338" h="282" extrusionOk="0">
                    <a:moveTo>
                      <a:pt x="53" y="1"/>
                    </a:moveTo>
                    <a:cubicBezTo>
                      <a:pt x="20" y="1"/>
                      <a:pt x="1" y="52"/>
                      <a:pt x="33" y="76"/>
                    </a:cubicBezTo>
                    <a:cubicBezTo>
                      <a:pt x="114" y="134"/>
                      <a:pt x="182" y="202"/>
                      <a:pt x="253" y="270"/>
                    </a:cubicBezTo>
                    <a:cubicBezTo>
                      <a:pt x="261" y="278"/>
                      <a:pt x="270" y="282"/>
                      <a:pt x="280" y="282"/>
                    </a:cubicBezTo>
                    <a:cubicBezTo>
                      <a:pt x="309" y="282"/>
                      <a:pt x="338" y="249"/>
                      <a:pt x="318" y="222"/>
                    </a:cubicBezTo>
                    <a:cubicBezTo>
                      <a:pt x="253" y="138"/>
                      <a:pt x="166" y="70"/>
                      <a:pt x="75" y="8"/>
                    </a:cubicBezTo>
                    <a:cubicBezTo>
                      <a:pt x="67" y="3"/>
                      <a:pt x="60" y="1"/>
                      <a:pt x="5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5" name="Google Shape;2365;p20"/>
              <p:cNvSpPr/>
              <p:nvPr/>
            </p:nvSpPr>
            <p:spPr>
              <a:xfrm>
                <a:off x="6152375" y="2052217"/>
                <a:ext cx="28238" cy="24101"/>
              </a:xfrm>
              <a:custGeom>
                <a:avLst/>
                <a:gdLst/>
                <a:ahLst/>
                <a:cxnLst/>
                <a:rect l="l" t="t" r="r" b="b"/>
                <a:pathLst>
                  <a:path w="430" h="367" extrusionOk="0">
                    <a:moveTo>
                      <a:pt x="49" y="1"/>
                    </a:moveTo>
                    <a:cubicBezTo>
                      <a:pt x="17" y="1"/>
                      <a:pt x="0" y="48"/>
                      <a:pt x="28" y="67"/>
                    </a:cubicBezTo>
                    <a:cubicBezTo>
                      <a:pt x="141" y="148"/>
                      <a:pt x="238" y="249"/>
                      <a:pt x="336" y="356"/>
                    </a:cubicBezTo>
                    <a:cubicBezTo>
                      <a:pt x="344" y="363"/>
                      <a:pt x="353" y="366"/>
                      <a:pt x="363" y="366"/>
                    </a:cubicBezTo>
                    <a:cubicBezTo>
                      <a:pt x="396" y="366"/>
                      <a:pt x="429" y="330"/>
                      <a:pt x="407" y="297"/>
                    </a:cubicBezTo>
                    <a:cubicBezTo>
                      <a:pt x="316" y="178"/>
                      <a:pt x="196" y="80"/>
                      <a:pt x="67" y="6"/>
                    </a:cubicBezTo>
                    <a:cubicBezTo>
                      <a:pt x="60" y="2"/>
                      <a:pt x="54" y="1"/>
                      <a:pt x="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6" name="Google Shape;2366;p20"/>
              <p:cNvSpPr/>
              <p:nvPr/>
            </p:nvSpPr>
            <p:spPr>
              <a:xfrm>
                <a:off x="6188492" y="2086824"/>
                <a:ext cx="29880" cy="25020"/>
              </a:xfrm>
              <a:custGeom>
                <a:avLst/>
                <a:gdLst/>
                <a:ahLst/>
                <a:cxnLst/>
                <a:rect l="l" t="t" r="r" b="b"/>
                <a:pathLst>
                  <a:path w="455" h="381" extrusionOk="0">
                    <a:moveTo>
                      <a:pt x="64" y="1"/>
                    </a:moveTo>
                    <a:cubicBezTo>
                      <a:pt x="30" y="1"/>
                      <a:pt x="0" y="47"/>
                      <a:pt x="35" y="72"/>
                    </a:cubicBezTo>
                    <a:cubicBezTo>
                      <a:pt x="152" y="162"/>
                      <a:pt x="262" y="266"/>
                      <a:pt x="366" y="367"/>
                    </a:cubicBezTo>
                    <a:cubicBezTo>
                      <a:pt x="376" y="376"/>
                      <a:pt x="386" y="381"/>
                      <a:pt x="396" y="381"/>
                    </a:cubicBezTo>
                    <a:cubicBezTo>
                      <a:pt x="429" y="381"/>
                      <a:pt x="454" y="337"/>
                      <a:pt x="427" y="305"/>
                    </a:cubicBezTo>
                    <a:cubicBezTo>
                      <a:pt x="330" y="188"/>
                      <a:pt x="207" y="91"/>
                      <a:pt x="84" y="7"/>
                    </a:cubicBezTo>
                    <a:cubicBezTo>
                      <a:pt x="77" y="3"/>
                      <a:pt x="70" y="1"/>
                      <a:pt x="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7" name="Google Shape;2367;p20"/>
              <p:cNvSpPr/>
              <p:nvPr/>
            </p:nvSpPr>
            <p:spPr>
              <a:xfrm>
                <a:off x="6227499" y="2122744"/>
                <a:ext cx="30734" cy="23182"/>
              </a:xfrm>
              <a:custGeom>
                <a:avLst/>
                <a:gdLst/>
                <a:ahLst/>
                <a:cxnLst/>
                <a:rect l="l" t="t" r="r" b="b"/>
                <a:pathLst>
                  <a:path w="468" h="353" extrusionOk="0">
                    <a:moveTo>
                      <a:pt x="51" y="0"/>
                    </a:moveTo>
                    <a:cubicBezTo>
                      <a:pt x="24" y="0"/>
                      <a:pt x="1" y="39"/>
                      <a:pt x="24" y="62"/>
                    </a:cubicBezTo>
                    <a:cubicBezTo>
                      <a:pt x="134" y="153"/>
                      <a:pt x="238" y="254"/>
                      <a:pt x="351" y="341"/>
                    </a:cubicBezTo>
                    <a:cubicBezTo>
                      <a:pt x="362" y="349"/>
                      <a:pt x="373" y="352"/>
                      <a:pt x="384" y="352"/>
                    </a:cubicBezTo>
                    <a:cubicBezTo>
                      <a:pt x="428" y="352"/>
                      <a:pt x="468" y="298"/>
                      <a:pt x="426" y="270"/>
                    </a:cubicBezTo>
                    <a:cubicBezTo>
                      <a:pt x="306" y="179"/>
                      <a:pt x="186" y="98"/>
                      <a:pt x="70" y="7"/>
                    </a:cubicBezTo>
                    <a:cubicBezTo>
                      <a:pt x="63" y="2"/>
                      <a:pt x="57" y="0"/>
                      <a:pt x="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8" name="Google Shape;2368;p20"/>
              <p:cNvSpPr/>
              <p:nvPr/>
            </p:nvSpPr>
            <p:spPr>
              <a:xfrm>
                <a:off x="5894628" y="2115849"/>
                <a:ext cx="21080" cy="25940"/>
              </a:xfrm>
              <a:custGeom>
                <a:avLst/>
                <a:gdLst/>
                <a:ahLst/>
                <a:cxnLst/>
                <a:rect l="l" t="t" r="r" b="b"/>
                <a:pathLst>
                  <a:path w="321" h="395" extrusionOk="0">
                    <a:moveTo>
                      <a:pt x="262" y="1"/>
                    </a:moveTo>
                    <a:cubicBezTo>
                      <a:pt x="254" y="1"/>
                      <a:pt x="245" y="4"/>
                      <a:pt x="237" y="12"/>
                    </a:cubicBezTo>
                    <a:cubicBezTo>
                      <a:pt x="146" y="106"/>
                      <a:pt x="65" y="226"/>
                      <a:pt x="14" y="342"/>
                    </a:cubicBezTo>
                    <a:cubicBezTo>
                      <a:pt x="0" y="369"/>
                      <a:pt x="24" y="395"/>
                      <a:pt x="48" y="395"/>
                    </a:cubicBezTo>
                    <a:cubicBezTo>
                      <a:pt x="58" y="395"/>
                      <a:pt x="68" y="390"/>
                      <a:pt x="75" y="378"/>
                    </a:cubicBezTo>
                    <a:cubicBezTo>
                      <a:pt x="143" y="274"/>
                      <a:pt x="214" y="171"/>
                      <a:pt x="295" y="70"/>
                    </a:cubicBezTo>
                    <a:cubicBezTo>
                      <a:pt x="321" y="42"/>
                      <a:pt x="293" y="1"/>
                      <a:pt x="2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9" name="Google Shape;2369;p20"/>
              <p:cNvSpPr/>
              <p:nvPr/>
            </p:nvSpPr>
            <p:spPr>
              <a:xfrm>
                <a:off x="5917809" y="2065219"/>
                <a:ext cx="24232" cy="35856"/>
              </a:xfrm>
              <a:custGeom>
                <a:avLst/>
                <a:gdLst/>
                <a:ahLst/>
                <a:cxnLst/>
                <a:rect l="l" t="t" r="r" b="b"/>
                <a:pathLst>
                  <a:path w="369" h="546" extrusionOk="0">
                    <a:moveTo>
                      <a:pt x="321" y="0"/>
                    </a:moveTo>
                    <a:cubicBezTo>
                      <a:pt x="311" y="0"/>
                      <a:pt x="300" y="5"/>
                      <a:pt x="292" y="15"/>
                    </a:cubicBezTo>
                    <a:cubicBezTo>
                      <a:pt x="202" y="187"/>
                      <a:pt x="108" y="349"/>
                      <a:pt x="10" y="514"/>
                    </a:cubicBezTo>
                    <a:cubicBezTo>
                      <a:pt x="1" y="529"/>
                      <a:pt x="15" y="546"/>
                      <a:pt x="31" y="546"/>
                    </a:cubicBezTo>
                    <a:cubicBezTo>
                      <a:pt x="36" y="546"/>
                      <a:pt x="41" y="544"/>
                      <a:pt x="46" y="540"/>
                    </a:cubicBezTo>
                    <a:cubicBezTo>
                      <a:pt x="179" y="397"/>
                      <a:pt x="289" y="226"/>
                      <a:pt x="357" y="44"/>
                    </a:cubicBezTo>
                    <a:cubicBezTo>
                      <a:pt x="368" y="20"/>
                      <a:pt x="345" y="0"/>
                      <a:pt x="3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0" name="Google Shape;2370;p20"/>
              <p:cNvSpPr/>
              <p:nvPr/>
            </p:nvSpPr>
            <p:spPr>
              <a:xfrm>
                <a:off x="5956684" y="2017676"/>
                <a:ext cx="21671" cy="28238"/>
              </a:xfrm>
              <a:custGeom>
                <a:avLst/>
                <a:gdLst/>
                <a:ahLst/>
                <a:cxnLst/>
                <a:rect l="l" t="t" r="r" b="b"/>
                <a:pathLst>
                  <a:path w="330" h="430" extrusionOk="0">
                    <a:moveTo>
                      <a:pt x="268" y="0"/>
                    </a:moveTo>
                    <a:cubicBezTo>
                      <a:pt x="259" y="0"/>
                      <a:pt x="250" y="3"/>
                      <a:pt x="241" y="10"/>
                    </a:cubicBezTo>
                    <a:cubicBezTo>
                      <a:pt x="118" y="107"/>
                      <a:pt x="40" y="237"/>
                      <a:pt x="5" y="393"/>
                    </a:cubicBezTo>
                    <a:cubicBezTo>
                      <a:pt x="1" y="416"/>
                      <a:pt x="18" y="430"/>
                      <a:pt x="35" y="430"/>
                    </a:cubicBezTo>
                    <a:cubicBezTo>
                      <a:pt x="47" y="430"/>
                      <a:pt x="60" y="423"/>
                      <a:pt x="66" y="409"/>
                    </a:cubicBezTo>
                    <a:cubicBezTo>
                      <a:pt x="115" y="279"/>
                      <a:pt x="196" y="166"/>
                      <a:pt x="296" y="72"/>
                    </a:cubicBezTo>
                    <a:cubicBezTo>
                      <a:pt x="329" y="39"/>
                      <a:pt x="301" y="0"/>
                      <a:pt x="2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1" name="Google Shape;2371;p20"/>
              <p:cNvSpPr/>
              <p:nvPr/>
            </p:nvSpPr>
            <p:spPr>
              <a:xfrm>
                <a:off x="5989518" y="1984317"/>
                <a:ext cx="10245" cy="18847"/>
              </a:xfrm>
              <a:custGeom>
                <a:avLst/>
                <a:gdLst/>
                <a:ahLst/>
                <a:cxnLst/>
                <a:rect l="l" t="t" r="r" b="b"/>
                <a:pathLst>
                  <a:path w="156" h="287" extrusionOk="0">
                    <a:moveTo>
                      <a:pt x="110" y="1"/>
                    </a:moveTo>
                    <a:cubicBezTo>
                      <a:pt x="102" y="1"/>
                      <a:pt x="92" y="4"/>
                      <a:pt x="85" y="13"/>
                    </a:cubicBezTo>
                    <a:cubicBezTo>
                      <a:pt x="26" y="81"/>
                      <a:pt x="0" y="178"/>
                      <a:pt x="23" y="266"/>
                    </a:cubicBezTo>
                    <a:cubicBezTo>
                      <a:pt x="28" y="280"/>
                      <a:pt x="38" y="287"/>
                      <a:pt x="49" y="287"/>
                    </a:cubicBezTo>
                    <a:cubicBezTo>
                      <a:pt x="62" y="287"/>
                      <a:pt x="75" y="277"/>
                      <a:pt x="75" y="259"/>
                    </a:cubicBezTo>
                    <a:cubicBezTo>
                      <a:pt x="85" y="181"/>
                      <a:pt x="101" y="120"/>
                      <a:pt x="137" y="52"/>
                    </a:cubicBezTo>
                    <a:cubicBezTo>
                      <a:pt x="156" y="28"/>
                      <a:pt x="134" y="1"/>
                      <a:pt x="1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2" name="Google Shape;2372;p20"/>
              <p:cNvSpPr/>
              <p:nvPr/>
            </p:nvSpPr>
            <p:spPr>
              <a:xfrm>
                <a:off x="6007183" y="1950236"/>
                <a:ext cx="16615" cy="17403"/>
              </a:xfrm>
              <a:custGeom>
                <a:avLst/>
                <a:gdLst/>
                <a:ahLst/>
                <a:cxnLst/>
                <a:rect l="l" t="t" r="r" b="b"/>
                <a:pathLst>
                  <a:path w="253" h="265" extrusionOk="0">
                    <a:moveTo>
                      <a:pt x="198" y="1"/>
                    </a:moveTo>
                    <a:cubicBezTo>
                      <a:pt x="197" y="1"/>
                      <a:pt x="196" y="1"/>
                      <a:pt x="195" y="1"/>
                    </a:cubicBezTo>
                    <a:cubicBezTo>
                      <a:pt x="81" y="10"/>
                      <a:pt x="0" y="140"/>
                      <a:pt x="46" y="244"/>
                    </a:cubicBezTo>
                    <a:cubicBezTo>
                      <a:pt x="52" y="258"/>
                      <a:pt x="65" y="264"/>
                      <a:pt x="77" y="264"/>
                    </a:cubicBezTo>
                    <a:cubicBezTo>
                      <a:pt x="94" y="264"/>
                      <a:pt x="111" y="251"/>
                      <a:pt x="107" y="227"/>
                    </a:cubicBezTo>
                    <a:cubicBezTo>
                      <a:pt x="91" y="159"/>
                      <a:pt x="143" y="98"/>
                      <a:pt x="208" y="85"/>
                    </a:cubicBezTo>
                    <a:cubicBezTo>
                      <a:pt x="252" y="75"/>
                      <a:pt x="244" y="1"/>
                      <a:pt x="1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3" name="Google Shape;2373;p20"/>
              <p:cNvSpPr/>
              <p:nvPr/>
            </p:nvSpPr>
            <p:spPr>
              <a:xfrm>
                <a:off x="5902442" y="2162670"/>
                <a:ext cx="19241" cy="13134"/>
              </a:xfrm>
              <a:custGeom>
                <a:avLst/>
                <a:gdLst/>
                <a:ahLst/>
                <a:cxnLst/>
                <a:rect l="l" t="t" r="r" b="b"/>
                <a:pathLst>
                  <a:path w="293" h="200" extrusionOk="0">
                    <a:moveTo>
                      <a:pt x="40" y="1"/>
                    </a:moveTo>
                    <a:cubicBezTo>
                      <a:pt x="14" y="1"/>
                      <a:pt x="0" y="38"/>
                      <a:pt x="27" y="57"/>
                    </a:cubicBezTo>
                    <a:cubicBezTo>
                      <a:pt x="92" y="106"/>
                      <a:pt x="157" y="154"/>
                      <a:pt x="228" y="196"/>
                    </a:cubicBezTo>
                    <a:cubicBezTo>
                      <a:pt x="233" y="199"/>
                      <a:pt x="237" y="200"/>
                      <a:pt x="241" y="200"/>
                    </a:cubicBezTo>
                    <a:cubicBezTo>
                      <a:pt x="267" y="200"/>
                      <a:pt x="292" y="164"/>
                      <a:pt x="267" y="144"/>
                    </a:cubicBezTo>
                    <a:cubicBezTo>
                      <a:pt x="202" y="89"/>
                      <a:pt x="131" y="51"/>
                      <a:pt x="57" y="5"/>
                    </a:cubicBezTo>
                    <a:cubicBezTo>
                      <a:pt x="51" y="2"/>
                      <a:pt x="45" y="1"/>
                      <a:pt x="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4" name="Google Shape;2374;p20"/>
              <p:cNvSpPr/>
              <p:nvPr/>
            </p:nvSpPr>
            <p:spPr>
              <a:xfrm>
                <a:off x="5931533" y="2183815"/>
                <a:ext cx="23182" cy="12740"/>
              </a:xfrm>
              <a:custGeom>
                <a:avLst/>
                <a:gdLst/>
                <a:ahLst/>
                <a:cxnLst/>
                <a:rect l="l" t="t" r="r" b="b"/>
                <a:pathLst>
                  <a:path w="353" h="194" extrusionOk="0">
                    <a:moveTo>
                      <a:pt x="47" y="1"/>
                    </a:moveTo>
                    <a:cubicBezTo>
                      <a:pt x="21" y="1"/>
                      <a:pt x="1" y="39"/>
                      <a:pt x="31" y="53"/>
                    </a:cubicBezTo>
                    <a:cubicBezTo>
                      <a:pt x="112" y="98"/>
                      <a:pt x="193" y="146"/>
                      <a:pt x="278" y="189"/>
                    </a:cubicBezTo>
                    <a:cubicBezTo>
                      <a:pt x="284" y="192"/>
                      <a:pt x="290" y="193"/>
                      <a:pt x="296" y="193"/>
                    </a:cubicBezTo>
                    <a:cubicBezTo>
                      <a:pt x="329" y="193"/>
                      <a:pt x="353" y="143"/>
                      <a:pt x="317" y="124"/>
                    </a:cubicBezTo>
                    <a:cubicBezTo>
                      <a:pt x="236" y="82"/>
                      <a:pt x="145" y="43"/>
                      <a:pt x="61" y="4"/>
                    </a:cubicBezTo>
                    <a:cubicBezTo>
                      <a:pt x="56" y="2"/>
                      <a:pt x="52" y="1"/>
                      <a:pt x="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5" name="Google Shape;2375;p20"/>
              <p:cNvSpPr/>
              <p:nvPr/>
            </p:nvSpPr>
            <p:spPr>
              <a:xfrm>
                <a:off x="5966272" y="2202333"/>
                <a:ext cx="23904" cy="12674"/>
              </a:xfrm>
              <a:custGeom>
                <a:avLst/>
                <a:gdLst/>
                <a:ahLst/>
                <a:cxnLst/>
                <a:rect l="l" t="t" r="r" b="b"/>
                <a:pathLst>
                  <a:path w="364" h="193" extrusionOk="0">
                    <a:moveTo>
                      <a:pt x="57" y="0"/>
                    </a:moveTo>
                    <a:cubicBezTo>
                      <a:pt x="25" y="0"/>
                      <a:pt x="1" y="48"/>
                      <a:pt x="37" y="65"/>
                    </a:cubicBezTo>
                    <a:lnTo>
                      <a:pt x="280" y="188"/>
                    </a:lnTo>
                    <a:cubicBezTo>
                      <a:pt x="286" y="191"/>
                      <a:pt x="293" y="193"/>
                      <a:pt x="299" y="193"/>
                    </a:cubicBezTo>
                    <a:cubicBezTo>
                      <a:pt x="338" y="193"/>
                      <a:pt x="364" y="137"/>
                      <a:pt x="319" y="117"/>
                    </a:cubicBezTo>
                    <a:cubicBezTo>
                      <a:pt x="238" y="78"/>
                      <a:pt x="154" y="43"/>
                      <a:pt x="73" y="4"/>
                    </a:cubicBezTo>
                    <a:cubicBezTo>
                      <a:pt x="67" y="1"/>
                      <a:pt x="62" y="0"/>
                      <a:pt x="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6" name="Google Shape;2376;p20"/>
              <p:cNvSpPr/>
              <p:nvPr/>
            </p:nvSpPr>
            <p:spPr>
              <a:xfrm>
                <a:off x="6000682" y="2221902"/>
                <a:ext cx="19504" cy="11624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77" extrusionOk="0">
                    <a:moveTo>
                      <a:pt x="47" y="1"/>
                    </a:moveTo>
                    <a:cubicBezTo>
                      <a:pt x="20" y="1"/>
                      <a:pt x="1" y="39"/>
                      <a:pt x="31" y="56"/>
                    </a:cubicBezTo>
                    <a:lnTo>
                      <a:pt x="141" y="117"/>
                    </a:lnTo>
                    <a:cubicBezTo>
                      <a:pt x="174" y="137"/>
                      <a:pt x="206" y="159"/>
                      <a:pt x="242" y="172"/>
                    </a:cubicBezTo>
                    <a:cubicBezTo>
                      <a:pt x="247" y="175"/>
                      <a:pt x="252" y="176"/>
                      <a:pt x="257" y="176"/>
                    </a:cubicBezTo>
                    <a:cubicBezTo>
                      <a:pt x="285" y="176"/>
                      <a:pt x="296" y="130"/>
                      <a:pt x="271" y="107"/>
                    </a:cubicBezTo>
                    <a:cubicBezTo>
                      <a:pt x="239" y="88"/>
                      <a:pt x="200" y="75"/>
                      <a:pt x="164" y="56"/>
                    </a:cubicBezTo>
                    <a:cubicBezTo>
                      <a:pt x="129" y="39"/>
                      <a:pt x="96" y="17"/>
                      <a:pt x="60" y="4"/>
                    </a:cubicBezTo>
                    <a:cubicBezTo>
                      <a:pt x="56" y="2"/>
                      <a:pt x="51" y="1"/>
                      <a:pt x="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7" name="Google Shape;2377;p20"/>
              <p:cNvSpPr/>
              <p:nvPr/>
            </p:nvSpPr>
            <p:spPr>
              <a:xfrm>
                <a:off x="6043300" y="2207390"/>
                <a:ext cx="20423" cy="21540"/>
              </a:xfrm>
              <a:custGeom>
                <a:avLst/>
                <a:gdLst/>
                <a:ahLst/>
                <a:cxnLst/>
                <a:rect l="l" t="t" r="r" b="b"/>
                <a:pathLst>
                  <a:path w="311" h="328" extrusionOk="0">
                    <a:moveTo>
                      <a:pt x="249" y="1"/>
                    </a:moveTo>
                    <a:cubicBezTo>
                      <a:pt x="239" y="1"/>
                      <a:pt x="229" y="5"/>
                      <a:pt x="221" y="14"/>
                    </a:cubicBezTo>
                    <a:cubicBezTo>
                      <a:pt x="150" y="95"/>
                      <a:pt x="79" y="183"/>
                      <a:pt x="17" y="273"/>
                    </a:cubicBezTo>
                    <a:cubicBezTo>
                      <a:pt x="1" y="300"/>
                      <a:pt x="24" y="328"/>
                      <a:pt x="50" y="328"/>
                    </a:cubicBezTo>
                    <a:cubicBezTo>
                      <a:pt x="59" y="328"/>
                      <a:pt x="68" y="324"/>
                      <a:pt x="76" y="315"/>
                    </a:cubicBezTo>
                    <a:cubicBezTo>
                      <a:pt x="147" y="235"/>
                      <a:pt x="221" y="150"/>
                      <a:pt x="286" y="66"/>
                    </a:cubicBezTo>
                    <a:cubicBezTo>
                      <a:pt x="311" y="39"/>
                      <a:pt x="279" y="1"/>
                      <a:pt x="2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8" name="Google Shape;2378;p20"/>
              <p:cNvSpPr/>
              <p:nvPr/>
            </p:nvSpPr>
            <p:spPr>
              <a:xfrm>
                <a:off x="6068057" y="2179941"/>
                <a:ext cx="17074" cy="14447"/>
              </a:xfrm>
              <a:custGeom>
                <a:avLst/>
                <a:gdLst/>
                <a:ahLst/>
                <a:cxnLst/>
                <a:rect l="l" t="t" r="r" b="b"/>
                <a:pathLst>
                  <a:path w="260" h="220" extrusionOk="0">
                    <a:moveTo>
                      <a:pt x="207" y="1"/>
                    </a:moveTo>
                    <a:cubicBezTo>
                      <a:pt x="200" y="1"/>
                      <a:pt x="192" y="3"/>
                      <a:pt x="185" y="8"/>
                    </a:cubicBezTo>
                    <a:cubicBezTo>
                      <a:pt x="155" y="37"/>
                      <a:pt x="133" y="69"/>
                      <a:pt x="107" y="99"/>
                    </a:cubicBezTo>
                    <a:cubicBezTo>
                      <a:pt x="78" y="128"/>
                      <a:pt x="48" y="157"/>
                      <a:pt x="16" y="180"/>
                    </a:cubicBezTo>
                    <a:cubicBezTo>
                      <a:pt x="0" y="193"/>
                      <a:pt x="17" y="219"/>
                      <a:pt x="34" y="219"/>
                    </a:cubicBezTo>
                    <a:cubicBezTo>
                      <a:pt x="38" y="219"/>
                      <a:pt x="42" y="218"/>
                      <a:pt x="45" y="215"/>
                    </a:cubicBezTo>
                    <a:cubicBezTo>
                      <a:pt x="117" y="176"/>
                      <a:pt x="197" y="118"/>
                      <a:pt x="240" y="50"/>
                    </a:cubicBezTo>
                    <a:cubicBezTo>
                      <a:pt x="260" y="27"/>
                      <a:pt x="235" y="1"/>
                      <a:pt x="2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9" name="Google Shape;2379;p20"/>
              <p:cNvSpPr/>
              <p:nvPr/>
            </p:nvSpPr>
            <p:spPr>
              <a:xfrm>
                <a:off x="6084802" y="2166150"/>
                <a:ext cx="12674" cy="11098"/>
              </a:xfrm>
              <a:custGeom>
                <a:avLst/>
                <a:gdLst/>
                <a:ahLst/>
                <a:cxnLst/>
                <a:rect l="l" t="t" r="r" b="b"/>
                <a:pathLst>
                  <a:path w="193" h="169" extrusionOk="0">
                    <a:moveTo>
                      <a:pt x="134" y="1"/>
                    </a:moveTo>
                    <a:cubicBezTo>
                      <a:pt x="124" y="1"/>
                      <a:pt x="115" y="5"/>
                      <a:pt x="108" y="14"/>
                    </a:cubicBezTo>
                    <a:cubicBezTo>
                      <a:pt x="79" y="46"/>
                      <a:pt x="56" y="79"/>
                      <a:pt x="23" y="111"/>
                    </a:cubicBezTo>
                    <a:cubicBezTo>
                      <a:pt x="1" y="136"/>
                      <a:pt x="23" y="169"/>
                      <a:pt x="49" y="169"/>
                    </a:cubicBezTo>
                    <a:cubicBezTo>
                      <a:pt x="57" y="169"/>
                      <a:pt x="65" y="166"/>
                      <a:pt x="72" y="160"/>
                    </a:cubicBezTo>
                    <a:cubicBezTo>
                      <a:pt x="98" y="130"/>
                      <a:pt x="130" y="101"/>
                      <a:pt x="163" y="69"/>
                    </a:cubicBezTo>
                    <a:cubicBezTo>
                      <a:pt x="193" y="42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80" name="Google Shape;2380;p20"/>
            <p:cNvGrpSpPr/>
            <p:nvPr/>
          </p:nvGrpSpPr>
          <p:grpSpPr>
            <a:xfrm rot="-1464682">
              <a:off x="-378992" y="992007"/>
              <a:ext cx="873834" cy="1222062"/>
              <a:chOff x="3735990" y="4115688"/>
              <a:chExt cx="349166" cy="488320"/>
            </a:xfrm>
          </p:grpSpPr>
          <p:sp>
            <p:nvSpPr>
              <p:cNvPr id="2381" name="Google Shape;2381;p20"/>
              <p:cNvSpPr/>
              <p:nvPr/>
            </p:nvSpPr>
            <p:spPr>
              <a:xfrm>
                <a:off x="3772568" y="4159291"/>
                <a:ext cx="312589" cy="444717"/>
              </a:xfrm>
              <a:custGeom>
                <a:avLst/>
                <a:gdLst/>
                <a:ahLst/>
                <a:cxnLst/>
                <a:rect l="l" t="t" r="r" b="b"/>
                <a:pathLst>
                  <a:path w="4760" h="6772" extrusionOk="0">
                    <a:moveTo>
                      <a:pt x="2414" y="175"/>
                    </a:moveTo>
                    <a:cubicBezTo>
                      <a:pt x="3004" y="1957"/>
                      <a:pt x="3746" y="3680"/>
                      <a:pt x="4624" y="5336"/>
                    </a:cubicBezTo>
                    <a:cubicBezTo>
                      <a:pt x="4624" y="5342"/>
                      <a:pt x="4627" y="5342"/>
                      <a:pt x="4627" y="5345"/>
                    </a:cubicBezTo>
                    <a:cubicBezTo>
                      <a:pt x="4415" y="6312"/>
                      <a:pt x="3390" y="6674"/>
                      <a:pt x="2475" y="6674"/>
                    </a:cubicBezTo>
                    <a:cubicBezTo>
                      <a:pt x="2455" y="6674"/>
                      <a:pt x="2434" y="6674"/>
                      <a:pt x="2414" y="6674"/>
                    </a:cubicBezTo>
                    <a:cubicBezTo>
                      <a:pt x="1423" y="6657"/>
                      <a:pt x="254" y="6346"/>
                      <a:pt x="92" y="5213"/>
                    </a:cubicBezTo>
                    <a:cubicBezTo>
                      <a:pt x="208" y="5102"/>
                      <a:pt x="335" y="4973"/>
                      <a:pt x="419" y="4834"/>
                    </a:cubicBezTo>
                    <a:cubicBezTo>
                      <a:pt x="438" y="4804"/>
                      <a:pt x="410" y="4773"/>
                      <a:pt x="381" y="4773"/>
                    </a:cubicBezTo>
                    <a:cubicBezTo>
                      <a:pt x="372" y="4773"/>
                      <a:pt x="362" y="4777"/>
                      <a:pt x="354" y="4785"/>
                    </a:cubicBezTo>
                    <a:cubicBezTo>
                      <a:pt x="299" y="4843"/>
                      <a:pt x="250" y="4911"/>
                      <a:pt x="202" y="4976"/>
                    </a:cubicBezTo>
                    <a:cubicBezTo>
                      <a:pt x="189" y="4996"/>
                      <a:pt x="173" y="5012"/>
                      <a:pt x="160" y="5034"/>
                    </a:cubicBezTo>
                    <a:cubicBezTo>
                      <a:pt x="918" y="3470"/>
                      <a:pt x="1407" y="1746"/>
                      <a:pt x="2346" y="282"/>
                    </a:cubicBezTo>
                    <a:lnTo>
                      <a:pt x="2346" y="282"/>
                    </a:lnTo>
                    <a:cubicBezTo>
                      <a:pt x="2343" y="340"/>
                      <a:pt x="2343" y="392"/>
                      <a:pt x="2346" y="450"/>
                    </a:cubicBezTo>
                    <a:cubicBezTo>
                      <a:pt x="2350" y="475"/>
                      <a:pt x="2368" y="487"/>
                      <a:pt x="2386" y="487"/>
                    </a:cubicBezTo>
                    <a:cubicBezTo>
                      <a:pt x="2405" y="487"/>
                      <a:pt x="2422" y="475"/>
                      <a:pt x="2424" y="450"/>
                    </a:cubicBezTo>
                    <a:cubicBezTo>
                      <a:pt x="2431" y="360"/>
                      <a:pt x="2424" y="263"/>
                      <a:pt x="2414" y="175"/>
                    </a:cubicBezTo>
                    <a:close/>
                    <a:moveTo>
                      <a:pt x="2438" y="1"/>
                    </a:moveTo>
                    <a:cubicBezTo>
                      <a:pt x="2422" y="1"/>
                      <a:pt x="2406" y="8"/>
                      <a:pt x="2395" y="23"/>
                    </a:cubicBezTo>
                    <a:cubicBezTo>
                      <a:pt x="1886" y="823"/>
                      <a:pt x="1511" y="1685"/>
                      <a:pt x="1135" y="2550"/>
                    </a:cubicBezTo>
                    <a:cubicBezTo>
                      <a:pt x="756" y="3437"/>
                      <a:pt x="335" y="4315"/>
                      <a:pt x="11" y="5222"/>
                    </a:cubicBezTo>
                    <a:cubicBezTo>
                      <a:pt x="1" y="5239"/>
                      <a:pt x="17" y="5255"/>
                      <a:pt x="33" y="5255"/>
                    </a:cubicBezTo>
                    <a:cubicBezTo>
                      <a:pt x="30" y="6366"/>
                      <a:pt x="1417" y="6726"/>
                      <a:pt x="2301" y="6768"/>
                    </a:cubicBezTo>
                    <a:cubicBezTo>
                      <a:pt x="2358" y="6770"/>
                      <a:pt x="2417" y="6772"/>
                      <a:pt x="2475" y="6772"/>
                    </a:cubicBezTo>
                    <a:cubicBezTo>
                      <a:pt x="3455" y="6772"/>
                      <a:pt x="4549" y="6379"/>
                      <a:pt x="4757" y="5303"/>
                    </a:cubicBezTo>
                    <a:cubicBezTo>
                      <a:pt x="4760" y="5268"/>
                      <a:pt x="4734" y="5242"/>
                      <a:pt x="4705" y="5239"/>
                    </a:cubicBezTo>
                    <a:cubicBezTo>
                      <a:pt x="3820" y="3567"/>
                      <a:pt x="3085" y="1831"/>
                      <a:pt x="2489" y="36"/>
                    </a:cubicBezTo>
                    <a:cubicBezTo>
                      <a:pt x="2481" y="13"/>
                      <a:pt x="2460" y="1"/>
                      <a:pt x="24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2" name="Google Shape;2382;p20"/>
              <p:cNvSpPr/>
              <p:nvPr/>
            </p:nvSpPr>
            <p:spPr>
              <a:xfrm>
                <a:off x="3808751" y="4455517"/>
                <a:ext cx="25808" cy="13922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12" extrusionOk="0">
                    <a:moveTo>
                      <a:pt x="336" y="0"/>
                    </a:moveTo>
                    <a:cubicBezTo>
                      <a:pt x="332" y="0"/>
                      <a:pt x="328" y="1"/>
                      <a:pt x="325" y="2"/>
                    </a:cubicBezTo>
                    <a:cubicBezTo>
                      <a:pt x="224" y="41"/>
                      <a:pt x="124" y="96"/>
                      <a:pt x="30" y="148"/>
                    </a:cubicBezTo>
                    <a:cubicBezTo>
                      <a:pt x="1" y="168"/>
                      <a:pt x="13" y="211"/>
                      <a:pt x="44" y="211"/>
                    </a:cubicBezTo>
                    <a:cubicBezTo>
                      <a:pt x="47" y="211"/>
                      <a:pt x="51" y="211"/>
                      <a:pt x="56" y="209"/>
                    </a:cubicBezTo>
                    <a:cubicBezTo>
                      <a:pt x="156" y="174"/>
                      <a:pt x="266" y="128"/>
                      <a:pt x="360" y="76"/>
                    </a:cubicBezTo>
                    <a:cubicBezTo>
                      <a:pt x="393" y="59"/>
                      <a:pt x="374" y="0"/>
                      <a:pt x="33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3" name="Google Shape;2383;p20"/>
              <p:cNvSpPr/>
              <p:nvPr/>
            </p:nvSpPr>
            <p:spPr>
              <a:xfrm>
                <a:off x="3843620" y="4440874"/>
                <a:ext cx="24758" cy="12149"/>
              </a:xfrm>
              <a:custGeom>
                <a:avLst/>
                <a:gdLst/>
                <a:ahLst/>
                <a:cxnLst/>
                <a:rect l="l" t="t" r="r" b="b"/>
                <a:pathLst>
                  <a:path w="377" h="185" extrusionOk="0">
                    <a:moveTo>
                      <a:pt x="317" y="0"/>
                    </a:moveTo>
                    <a:cubicBezTo>
                      <a:pt x="315" y="0"/>
                      <a:pt x="312" y="1"/>
                      <a:pt x="309" y="1"/>
                    </a:cubicBezTo>
                    <a:cubicBezTo>
                      <a:pt x="211" y="18"/>
                      <a:pt x="114" y="69"/>
                      <a:pt x="33" y="118"/>
                    </a:cubicBezTo>
                    <a:cubicBezTo>
                      <a:pt x="0" y="137"/>
                      <a:pt x="21" y="184"/>
                      <a:pt x="54" y="184"/>
                    </a:cubicBezTo>
                    <a:cubicBezTo>
                      <a:pt x="60" y="184"/>
                      <a:pt x="66" y="183"/>
                      <a:pt x="72" y="180"/>
                    </a:cubicBezTo>
                    <a:cubicBezTo>
                      <a:pt x="160" y="134"/>
                      <a:pt x="254" y="105"/>
                      <a:pt x="338" y="63"/>
                    </a:cubicBezTo>
                    <a:cubicBezTo>
                      <a:pt x="377" y="51"/>
                      <a:pt x="352" y="0"/>
                      <a:pt x="31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4" name="Google Shape;2384;p20"/>
              <p:cNvSpPr/>
              <p:nvPr/>
            </p:nvSpPr>
            <p:spPr>
              <a:xfrm>
                <a:off x="3883218" y="4430695"/>
                <a:ext cx="26334" cy="10639"/>
              </a:xfrm>
              <a:custGeom>
                <a:avLst/>
                <a:gdLst/>
                <a:ahLst/>
                <a:cxnLst/>
                <a:rect l="l" t="t" r="r" b="b"/>
                <a:pathLst>
                  <a:path w="401" h="162" extrusionOk="0">
                    <a:moveTo>
                      <a:pt x="342" y="0"/>
                    </a:moveTo>
                    <a:cubicBezTo>
                      <a:pt x="339" y="0"/>
                      <a:pt x="337" y="1"/>
                      <a:pt x="334" y="1"/>
                    </a:cubicBezTo>
                    <a:cubicBezTo>
                      <a:pt x="237" y="17"/>
                      <a:pt x="137" y="53"/>
                      <a:pt x="43" y="85"/>
                    </a:cubicBezTo>
                    <a:cubicBezTo>
                      <a:pt x="1" y="100"/>
                      <a:pt x="11" y="161"/>
                      <a:pt x="51" y="161"/>
                    </a:cubicBezTo>
                    <a:cubicBezTo>
                      <a:pt x="54" y="161"/>
                      <a:pt x="58" y="161"/>
                      <a:pt x="62" y="160"/>
                    </a:cubicBezTo>
                    <a:cubicBezTo>
                      <a:pt x="159" y="134"/>
                      <a:pt x="266" y="117"/>
                      <a:pt x="360" y="82"/>
                    </a:cubicBezTo>
                    <a:cubicBezTo>
                      <a:pt x="400" y="57"/>
                      <a:pt x="387" y="0"/>
                      <a:pt x="3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5" name="Google Shape;2385;p20"/>
              <p:cNvSpPr/>
              <p:nvPr/>
            </p:nvSpPr>
            <p:spPr>
              <a:xfrm>
                <a:off x="3926625" y="4432993"/>
                <a:ext cx="22787" cy="5910"/>
              </a:xfrm>
              <a:custGeom>
                <a:avLst/>
                <a:gdLst/>
                <a:ahLst/>
                <a:cxnLst/>
                <a:rect l="l" t="t" r="r" b="b"/>
                <a:pathLst>
                  <a:path w="347" h="90" extrusionOk="0">
                    <a:moveTo>
                      <a:pt x="245" y="1"/>
                    </a:moveTo>
                    <a:cubicBezTo>
                      <a:pt x="178" y="1"/>
                      <a:pt x="109" y="6"/>
                      <a:pt x="42" y="14"/>
                    </a:cubicBezTo>
                    <a:cubicBezTo>
                      <a:pt x="0" y="18"/>
                      <a:pt x="0" y="76"/>
                      <a:pt x="42" y="76"/>
                    </a:cubicBezTo>
                    <a:cubicBezTo>
                      <a:pt x="112" y="82"/>
                      <a:pt x="185" y="90"/>
                      <a:pt x="255" y="90"/>
                    </a:cubicBezTo>
                    <a:cubicBezTo>
                      <a:pt x="266" y="90"/>
                      <a:pt x="278" y="89"/>
                      <a:pt x="289" y="89"/>
                    </a:cubicBezTo>
                    <a:cubicBezTo>
                      <a:pt x="347" y="89"/>
                      <a:pt x="347" y="8"/>
                      <a:pt x="289" y="1"/>
                    </a:cubicBezTo>
                    <a:cubicBezTo>
                      <a:pt x="274" y="1"/>
                      <a:pt x="260" y="1"/>
                      <a:pt x="2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6" name="Google Shape;2386;p20"/>
              <p:cNvSpPr/>
              <p:nvPr/>
            </p:nvSpPr>
            <p:spPr>
              <a:xfrm>
                <a:off x="3969177" y="4435161"/>
                <a:ext cx="26531" cy="9456"/>
              </a:xfrm>
              <a:custGeom>
                <a:avLst/>
                <a:gdLst/>
                <a:ahLst/>
                <a:cxnLst/>
                <a:rect l="l" t="t" r="r" b="b"/>
                <a:pathLst>
                  <a:path w="404" h="144" extrusionOk="0">
                    <a:moveTo>
                      <a:pt x="46" y="1"/>
                    </a:moveTo>
                    <a:cubicBezTo>
                      <a:pt x="16" y="1"/>
                      <a:pt x="0" y="46"/>
                      <a:pt x="29" y="62"/>
                    </a:cubicBezTo>
                    <a:cubicBezTo>
                      <a:pt x="120" y="105"/>
                      <a:pt x="227" y="127"/>
                      <a:pt x="324" y="143"/>
                    </a:cubicBezTo>
                    <a:cubicBezTo>
                      <a:pt x="326" y="144"/>
                      <a:pt x="329" y="144"/>
                      <a:pt x="331" y="144"/>
                    </a:cubicBezTo>
                    <a:cubicBezTo>
                      <a:pt x="384" y="144"/>
                      <a:pt x="403" y="68"/>
                      <a:pt x="350" y="56"/>
                    </a:cubicBezTo>
                    <a:cubicBezTo>
                      <a:pt x="256" y="30"/>
                      <a:pt x="143" y="1"/>
                      <a:pt x="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7" name="Google Shape;2387;p20"/>
              <p:cNvSpPr/>
              <p:nvPr/>
            </p:nvSpPr>
            <p:spPr>
              <a:xfrm>
                <a:off x="4007002" y="4448294"/>
                <a:ext cx="22131" cy="9850"/>
              </a:xfrm>
              <a:custGeom>
                <a:avLst/>
                <a:gdLst/>
                <a:ahLst/>
                <a:cxnLst/>
                <a:rect l="l" t="t" r="r" b="b"/>
                <a:pathLst>
                  <a:path w="337" h="150" extrusionOk="0">
                    <a:moveTo>
                      <a:pt x="103" y="1"/>
                    </a:moveTo>
                    <a:cubicBezTo>
                      <a:pt x="76" y="1"/>
                      <a:pt x="49" y="4"/>
                      <a:pt x="24" y="11"/>
                    </a:cubicBezTo>
                    <a:cubicBezTo>
                      <a:pt x="4" y="21"/>
                      <a:pt x="1" y="54"/>
                      <a:pt x="24" y="57"/>
                    </a:cubicBezTo>
                    <a:cubicBezTo>
                      <a:pt x="111" y="73"/>
                      <a:pt x="179" y="96"/>
                      <a:pt x="257" y="141"/>
                    </a:cubicBezTo>
                    <a:cubicBezTo>
                      <a:pt x="266" y="147"/>
                      <a:pt x="275" y="149"/>
                      <a:pt x="282" y="149"/>
                    </a:cubicBezTo>
                    <a:cubicBezTo>
                      <a:pt x="319" y="149"/>
                      <a:pt x="336" y="96"/>
                      <a:pt x="299" y="67"/>
                    </a:cubicBezTo>
                    <a:cubicBezTo>
                      <a:pt x="247" y="24"/>
                      <a:pt x="174" y="1"/>
                      <a:pt x="1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8" name="Google Shape;2388;p20"/>
              <p:cNvSpPr/>
              <p:nvPr/>
            </p:nvSpPr>
            <p:spPr>
              <a:xfrm>
                <a:off x="4040361" y="4466418"/>
                <a:ext cx="15301" cy="13331"/>
              </a:xfrm>
              <a:custGeom>
                <a:avLst/>
                <a:gdLst/>
                <a:ahLst/>
                <a:cxnLst/>
                <a:rect l="l" t="t" r="r" b="b"/>
                <a:pathLst>
                  <a:path w="233" h="203" extrusionOk="0">
                    <a:moveTo>
                      <a:pt x="40" y="0"/>
                    </a:moveTo>
                    <a:cubicBezTo>
                      <a:pt x="18" y="0"/>
                      <a:pt x="0" y="27"/>
                      <a:pt x="18" y="50"/>
                    </a:cubicBezTo>
                    <a:cubicBezTo>
                      <a:pt x="60" y="98"/>
                      <a:pt x="99" y="150"/>
                      <a:pt x="147" y="189"/>
                    </a:cubicBezTo>
                    <a:cubicBezTo>
                      <a:pt x="157" y="198"/>
                      <a:pt x="168" y="202"/>
                      <a:pt x="178" y="202"/>
                    </a:cubicBezTo>
                    <a:cubicBezTo>
                      <a:pt x="209" y="202"/>
                      <a:pt x="233" y="163"/>
                      <a:pt x="206" y="134"/>
                    </a:cubicBezTo>
                    <a:cubicBezTo>
                      <a:pt x="163" y="89"/>
                      <a:pt x="108" y="50"/>
                      <a:pt x="60" y="8"/>
                    </a:cubicBezTo>
                    <a:cubicBezTo>
                      <a:pt x="53" y="3"/>
                      <a:pt x="47" y="0"/>
                      <a:pt x="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9" name="Google Shape;2389;p20"/>
              <p:cNvSpPr/>
              <p:nvPr/>
            </p:nvSpPr>
            <p:spPr>
              <a:xfrm>
                <a:off x="3925114" y="4200071"/>
                <a:ext cx="5845" cy="21474"/>
              </a:xfrm>
              <a:custGeom>
                <a:avLst/>
                <a:gdLst/>
                <a:ahLst/>
                <a:cxnLst/>
                <a:rect l="l" t="t" r="r" b="b"/>
                <a:pathLst>
                  <a:path w="89" h="327" extrusionOk="0">
                    <a:moveTo>
                      <a:pt x="44" y="0"/>
                    </a:moveTo>
                    <a:cubicBezTo>
                      <a:pt x="33" y="0"/>
                      <a:pt x="22" y="6"/>
                      <a:pt x="20" y="17"/>
                    </a:cubicBezTo>
                    <a:cubicBezTo>
                      <a:pt x="7" y="111"/>
                      <a:pt x="1" y="209"/>
                      <a:pt x="14" y="302"/>
                    </a:cubicBezTo>
                    <a:cubicBezTo>
                      <a:pt x="15" y="319"/>
                      <a:pt x="31" y="327"/>
                      <a:pt x="48" y="327"/>
                    </a:cubicBezTo>
                    <a:cubicBezTo>
                      <a:pt x="64" y="327"/>
                      <a:pt x="80" y="319"/>
                      <a:pt x="82" y="302"/>
                    </a:cubicBezTo>
                    <a:cubicBezTo>
                      <a:pt x="88" y="209"/>
                      <a:pt x="82" y="111"/>
                      <a:pt x="69" y="17"/>
                    </a:cubicBezTo>
                    <a:cubicBezTo>
                      <a:pt x="67" y="6"/>
                      <a:pt x="56" y="0"/>
                      <a:pt x="4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0" name="Google Shape;2390;p20"/>
              <p:cNvSpPr/>
              <p:nvPr/>
            </p:nvSpPr>
            <p:spPr>
              <a:xfrm>
                <a:off x="3922487" y="4236451"/>
                <a:ext cx="9062" cy="18782"/>
              </a:xfrm>
              <a:custGeom>
                <a:avLst/>
                <a:gdLst/>
                <a:ahLst/>
                <a:cxnLst/>
                <a:rect l="l" t="t" r="r" b="b"/>
                <a:pathLst>
                  <a:path w="138" h="286" extrusionOk="0">
                    <a:moveTo>
                      <a:pt x="42" y="0"/>
                    </a:moveTo>
                    <a:cubicBezTo>
                      <a:pt x="20" y="0"/>
                      <a:pt x="0" y="22"/>
                      <a:pt x="11" y="46"/>
                    </a:cubicBezTo>
                    <a:cubicBezTo>
                      <a:pt x="44" y="111"/>
                      <a:pt x="57" y="186"/>
                      <a:pt x="54" y="254"/>
                    </a:cubicBezTo>
                    <a:cubicBezTo>
                      <a:pt x="50" y="274"/>
                      <a:pt x="66" y="285"/>
                      <a:pt x="84" y="285"/>
                    </a:cubicBezTo>
                    <a:cubicBezTo>
                      <a:pt x="98" y="285"/>
                      <a:pt x="113" y="278"/>
                      <a:pt x="118" y="260"/>
                    </a:cubicBezTo>
                    <a:cubicBezTo>
                      <a:pt x="138" y="176"/>
                      <a:pt x="122" y="89"/>
                      <a:pt x="70" y="14"/>
                    </a:cubicBezTo>
                    <a:cubicBezTo>
                      <a:pt x="62" y="4"/>
                      <a:pt x="52" y="0"/>
                      <a:pt x="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1" name="Google Shape;2391;p20"/>
              <p:cNvSpPr/>
              <p:nvPr/>
            </p:nvSpPr>
            <p:spPr>
              <a:xfrm>
                <a:off x="3923407" y="4269613"/>
                <a:ext cx="6239" cy="22787"/>
              </a:xfrm>
              <a:custGeom>
                <a:avLst/>
                <a:gdLst/>
                <a:ahLst/>
                <a:cxnLst/>
                <a:rect l="l" t="t" r="r" b="b"/>
                <a:pathLst>
                  <a:path w="95" h="347" extrusionOk="0">
                    <a:moveTo>
                      <a:pt x="50" y="1"/>
                    </a:moveTo>
                    <a:cubicBezTo>
                      <a:pt x="40" y="1"/>
                      <a:pt x="31" y="6"/>
                      <a:pt x="30" y="18"/>
                    </a:cubicBezTo>
                    <a:cubicBezTo>
                      <a:pt x="14" y="115"/>
                      <a:pt x="1" y="228"/>
                      <a:pt x="17" y="322"/>
                    </a:cubicBezTo>
                    <a:cubicBezTo>
                      <a:pt x="20" y="338"/>
                      <a:pt x="36" y="347"/>
                      <a:pt x="51" y="347"/>
                    </a:cubicBezTo>
                    <a:cubicBezTo>
                      <a:pt x="66" y="347"/>
                      <a:pt x="82" y="338"/>
                      <a:pt x="85" y="322"/>
                    </a:cubicBezTo>
                    <a:cubicBezTo>
                      <a:pt x="95" y="222"/>
                      <a:pt x="82" y="115"/>
                      <a:pt x="72" y="18"/>
                    </a:cubicBezTo>
                    <a:cubicBezTo>
                      <a:pt x="69" y="6"/>
                      <a:pt x="59" y="1"/>
                      <a:pt x="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2" name="Google Shape;2392;p20"/>
              <p:cNvSpPr/>
              <p:nvPr/>
            </p:nvSpPr>
            <p:spPr>
              <a:xfrm>
                <a:off x="3920452" y="4314464"/>
                <a:ext cx="6239" cy="22722"/>
              </a:xfrm>
              <a:custGeom>
                <a:avLst/>
                <a:gdLst/>
                <a:ahLst/>
                <a:cxnLst/>
                <a:rect l="l" t="t" r="r" b="b"/>
                <a:pathLst>
                  <a:path w="95" h="346" extrusionOk="0">
                    <a:moveTo>
                      <a:pt x="47" y="0"/>
                    </a:moveTo>
                    <a:cubicBezTo>
                      <a:pt x="31" y="0"/>
                      <a:pt x="15" y="12"/>
                      <a:pt x="13" y="34"/>
                    </a:cubicBezTo>
                    <a:cubicBezTo>
                      <a:pt x="7" y="119"/>
                      <a:pt x="0" y="216"/>
                      <a:pt x="7" y="307"/>
                    </a:cubicBezTo>
                    <a:cubicBezTo>
                      <a:pt x="8" y="332"/>
                      <a:pt x="29" y="345"/>
                      <a:pt x="49" y="345"/>
                    </a:cubicBezTo>
                    <a:cubicBezTo>
                      <a:pt x="69" y="345"/>
                      <a:pt x="89" y="332"/>
                      <a:pt x="91" y="307"/>
                    </a:cubicBezTo>
                    <a:cubicBezTo>
                      <a:pt x="94" y="216"/>
                      <a:pt x="91" y="119"/>
                      <a:pt x="81" y="34"/>
                    </a:cubicBezTo>
                    <a:cubicBezTo>
                      <a:pt x="80" y="12"/>
                      <a:pt x="64" y="0"/>
                      <a:pt x="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3" name="Google Shape;2393;p20"/>
              <p:cNvSpPr/>
              <p:nvPr/>
            </p:nvSpPr>
            <p:spPr>
              <a:xfrm>
                <a:off x="3918285" y="4355768"/>
                <a:ext cx="7946" cy="19635"/>
              </a:xfrm>
              <a:custGeom>
                <a:avLst/>
                <a:gdLst/>
                <a:ahLst/>
                <a:cxnLst/>
                <a:rect l="l" t="t" r="r" b="b"/>
                <a:pathLst>
                  <a:path w="121" h="299" extrusionOk="0">
                    <a:moveTo>
                      <a:pt x="60" y="1"/>
                    </a:moveTo>
                    <a:cubicBezTo>
                      <a:pt x="47" y="1"/>
                      <a:pt x="33" y="8"/>
                      <a:pt x="27" y="24"/>
                    </a:cubicBezTo>
                    <a:cubicBezTo>
                      <a:pt x="1" y="102"/>
                      <a:pt x="1" y="193"/>
                      <a:pt x="30" y="270"/>
                    </a:cubicBezTo>
                    <a:cubicBezTo>
                      <a:pt x="40" y="290"/>
                      <a:pt x="57" y="298"/>
                      <a:pt x="74" y="298"/>
                    </a:cubicBezTo>
                    <a:cubicBezTo>
                      <a:pt x="98" y="298"/>
                      <a:pt x="120" y="279"/>
                      <a:pt x="114" y="248"/>
                    </a:cubicBezTo>
                    <a:cubicBezTo>
                      <a:pt x="105" y="173"/>
                      <a:pt x="95" y="105"/>
                      <a:pt x="92" y="31"/>
                    </a:cubicBezTo>
                    <a:cubicBezTo>
                      <a:pt x="92" y="11"/>
                      <a:pt x="76" y="1"/>
                      <a:pt x="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4" name="Google Shape;2394;p20"/>
              <p:cNvSpPr/>
              <p:nvPr/>
            </p:nvSpPr>
            <p:spPr>
              <a:xfrm>
                <a:off x="3921502" y="4391492"/>
                <a:ext cx="6895" cy="23379"/>
              </a:xfrm>
              <a:custGeom>
                <a:avLst/>
                <a:gdLst/>
                <a:ahLst/>
                <a:cxnLst/>
                <a:rect l="l" t="t" r="r" b="b"/>
                <a:pathLst>
                  <a:path w="105" h="356" extrusionOk="0">
                    <a:moveTo>
                      <a:pt x="52" y="1"/>
                    </a:moveTo>
                    <a:cubicBezTo>
                      <a:pt x="40" y="1"/>
                      <a:pt x="28" y="7"/>
                      <a:pt x="26" y="18"/>
                    </a:cubicBezTo>
                    <a:cubicBezTo>
                      <a:pt x="10" y="112"/>
                      <a:pt x="1" y="225"/>
                      <a:pt x="14" y="319"/>
                    </a:cubicBezTo>
                    <a:cubicBezTo>
                      <a:pt x="18" y="344"/>
                      <a:pt x="35" y="356"/>
                      <a:pt x="52" y="356"/>
                    </a:cubicBezTo>
                    <a:cubicBezTo>
                      <a:pt x="69" y="356"/>
                      <a:pt x="86" y="344"/>
                      <a:pt x="91" y="319"/>
                    </a:cubicBezTo>
                    <a:cubicBezTo>
                      <a:pt x="104" y="225"/>
                      <a:pt x="95" y="112"/>
                      <a:pt x="78" y="18"/>
                    </a:cubicBezTo>
                    <a:cubicBezTo>
                      <a:pt x="77" y="7"/>
                      <a:pt x="65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5" name="Google Shape;2395;p20"/>
              <p:cNvSpPr/>
              <p:nvPr/>
            </p:nvSpPr>
            <p:spPr>
              <a:xfrm>
                <a:off x="3920255" y="4429644"/>
                <a:ext cx="7224" cy="20817"/>
              </a:xfrm>
              <a:custGeom>
                <a:avLst/>
                <a:gdLst/>
                <a:ahLst/>
                <a:cxnLst/>
                <a:rect l="l" t="t" r="r" b="b"/>
                <a:pathLst>
                  <a:path w="110" h="317" extrusionOk="0">
                    <a:moveTo>
                      <a:pt x="50" y="0"/>
                    </a:moveTo>
                    <a:cubicBezTo>
                      <a:pt x="39" y="0"/>
                      <a:pt x="29" y="6"/>
                      <a:pt x="26" y="20"/>
                    </a:cubicBezTo>
                    <a:cubicBezTo>
                      <a:pt x="0" y="108"/>
                      <a:pt x="7" y="205"/>
                      <a:pt x="29" y="289"/>
                    </a:cubicBezTo>
                    <a:cubicBezTo>
                      <a:pt x="36" y="308"/>
                      <a:pt x="50" y="316"/>
                      <a:pt x="65" y="316"/>
                    </a:cubicBezTo>
                    <a:cubicBezTo>
                      <a:pt x="87" y="316"/>
                      <a:pt x="110" y="297"/>
                      <a:pt x="104" y="270"/>
                    </a:cubicBezTo>
                    <a:cubicBezTo>
                      <a:pt x="88" y="189"/>
                      <a:pt x="81" y="114"/>
                      <a:pt x="81" y="30"/>
                    </a:cubicBezTo>
                    <a:cubicBezTo>
                      <a:pt x="81" y="11"/>
                      <a:pt x="65" y="0"/>
                      <a:pt x="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6" name="Google Shape;2396;p20"/>
              <p:cNvSpPr/>
              <p:nvPr/>
            </p:nvSpPr>
            <p:spPr>
              <a:xfrm>
                <a:off x="3920846" y="4469439"/>
                <a:ext cx="5385" cy="15892"/>
              </a:xfrm>
              <a:custGeom>
                <a:avLst/>
                <a:gdLst/>
                <a:ahLst/>
                <a:cxnLst/>
                <a:rect l="l" t="t" r="r" b="b"/>
                <a:pathLst>
                  <a:path w="82" h="242" extrusionOk="0">
                    <a:moveTo>
                      <a:pt x="41" y="0"/>
                    </a:moveTo>
                    <a:cubicBezTo>
                      <a:pt x="26" y="0"/>
                      <a:pt x="11" y="10"/>
                      <a:pt x="7" y="30"/>
                    </a:cubicBezTo>
                    <a:cubicBezTo>
                      <a:pt x="4" y="91"/>
                      <a:pt x="1" y="153"/>
                      <a:pt x="4" y="208"/>
                    </a:cubicBezTo>
                    <a:cubicBezTo>
                      <a:pt x="6" y="230"/>
                      <a:pt x="22" y="242"/>
                      <a:pt x="38" y="242"/>
                    </a:cubicBezTo>
                    <a:cubicBezTo>
                      <a:pt x="54" y="242"/>
                      <a:pt x="70" y="230"/>
                      <a:pt x="72" y="208"/>
                    </a:cubicBezTo>
                    <a:cubicBezTo>
                      <a:pt x="82" y="149"/>
                      <a:pt x="75" y="88"/>
                      <a:pt x="72" y="30"/>
                    </a:cubicBezTo>
                    <a:cubicBezTo>
                      <a:pt x="70" y="10"/>
                      <a:pt x="56" y="0"/>
                      <a:pt x="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7" name="Google Shape;2397;p20"/>
              <p:cNvSpPr/>
              <p:nvPr/>
            </p:nvSpPr>
            <p:spPr>
              <a:xfrm>
                <a:off x="3906399" y="4455452"/>
                <a:ext cx="167064" cy="55360"/>
              </a:xfrm>
              <a:custGeom>
                <a:avLst/>
                <a:gdLst/>
                <a:ahLst/>
                <a:cxnLst/>
                <a:rect l="l" t="t" r="r" b="b"/>
                <a:pathLst>
                  <a:path w="2544" h="843" extrusionOk="0">
                    <a:moveTo>
                      <a:pt x="239" y="1"/>
                    </a:moveTo>
                    <a:cubicBezTo>
                      <a:pt x="169" y="1"/>
                      <a:pt x="98" y="9"/>
                      <a:pt x="30" y="26"/>
                    </a:cubicBezTo>
                    <a:cubicBezTo>
                      <a:pt x="1" y="32"/>
                      <a:pt x="7" y="77"/>
                      <a:pt x="39" y="77"/>
                    </a:cubicBezTo>
                    <a:cubicBezTo>
                      <a:pt x="54" y="77"/>
                      <a:pt x="68" y="77"/>
                      <a:pt x="83" y="77"/>
                    </a:cubicBezTo>
                    <a:cubicBezTo>
                      <a:pt x="451" y="77"/>
                      <a:pt x="922" y="235"/>
                      <a:pt x="872" y="680"/>
                    </a:cubicBezTo>
                    <a:cubicBezTo>
                      <a:pt x="833" y="683"/>
                      <a:pt x="665" y="701"/>
                      <a:pt x="523" y="701"/>
                    </a:cubicBezTo>
                    <a:cubicBezTo>
                      <a:pt x="403" y="701"/>
                      <a:pt x="301" y="689"/>
                      <a:pt x="308" y="644"/>
                    </a:cubicBezTo>
                    <a:cubicBezTo>
                      <a:pt x="312" y="627"/>
                      <a:pt x="300" y="616"/>
                      <a:pt x="287" y="616"/>
                    </a:cubicBezTo>
                    <a:cubicBezTo>
                      <a:pt x="279" y="616"/>
                      <a:pt x="270" y="621"/>
                      <a:pt x="266" y="631"/>
                    </a:cubicBezTo>
                    <a:cubicBezTo>
                      <a:pt x="215" y="772"/>
                      <a:pt x="322" y="806"/>
                      <a:pt x="449" y="806"/>
                    </a:cubicBezTo>
                    <a:cubicBezTo>
                      <a:pt x="564" y="806"/>
                      <a:pt x="695" y="778"/>
                      <a:pt x="746" y="774"/>
                    </a:cubicBezTo>
                    <a:cubicBezTo>
                      <a:pt x="804" y="771"/>
                      <a:pt x="856" y="771"/>
                      <a:pt x="914" y="767"/>
                    </a:cubicBezTo>
                    <a:cubicBezTo>
                      <a:pt x="919" y="769"/>
                      <a:pt x="925" y="770"/>
                      <a:pt x="932" y="770"/>
                    </a:cubicBezTo>
                    <a:cubicBezTo>
                      <a:pt x="939" y="770"/>
                      <a:pt x="947" y="769"/>
                      <a:pt x="953" y="767"/>
                    </a:cubicBezTo>
                    <a:cubicBezTo>
                      <a:pt x="1052" y="764"/>
                      <a:pt x="1151" y="763"/>
                      <a:pt x="1250" y="763"/>
                    </a:cubicBezTo>
                    <a:cubicBezTo>
                      <a:pt x="1662" y="763"/>
                      <a:pt x="2071" y="790"/>
                      <a:pt x="2479" y="842"/>
                    </a:cubicBezTo>
                    <a:cubicBezTo>
                      <a:pt x="2482" y="842"/>
                      <a:pt x="2485" y="843"/>
                      <a:pt x="2488" y="843"/>
                    </a:cubicBezTo>
                    <a:cubicBezTo>
                      <a:pt x="2543" y="843"/>
                      <a:pt x="2541" y="754"/>
                      <a:pt x="2479" y="745"/>
                    </a:cubicBezTo>
                    <a:cubicBezTo>
                      <a:pt x="2119" y="706"/>
                      <a:pt x="1756" y="680"/>
                      <a:pt x="1390" y="677"/>
                    </a:cubicBezTo>
                    <a:cubicBezTo>
                      <a:pt x="1258" y="677"/>
                      <a:pt x="1125" y="677"/>
                      <a:pt x="995" y="680"/>
                    </a:cubicBezTo>
                    <a:cubicBezTo>
                      <a:pt x="1014" y="252"/>
                      <a:pt x="629" y="1"/>
                      <a:pt x="2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8" name="Google Shape;2398;p20"/>
              <p:cNvSpPr/>
              <p:nvPr/>
            </p:nvSpPr>
            <p:spPr>
              <a:xfrm>
                <a:off x="3994263" y="4459917"/>
                <a:ext cx="20489" cy="27516"/>
              </a:xfrm>
              <a:custGeom>
                <a:avLst/>
                <a:gdLst/>
                <a:ahLst/>
                <a:cxnLst/>
                <a:rect l="l" t="t" r="r" b="b"/>
                <a:pathLst>
                  <a:path w="312" h="419" extrusionOk="0">
                    <a:moveTo>
                      <a:pt x="46" y="1"/>
                    </a:moveTo>
                    <a:cubicBezTo>
                      <a:pt x="28" y="1"/>
                      <a:pt x="10" y="13"/>
                      <a:pt x="7" y="39"/>
                    </a:cubicBezTo>
                    <a:cubicBezTo>
                      <a:pt x="0" y="155"/>
                      <a:pt x="23" y="269"/>
                      <a:pt x="65" y="379"/>
                    </a:cubicBezTo>
                    <a:cubicBezTo>
                      <a:pt x="77" y="407"/>
                      <a:pt x="102" y="419"/>
                      <a:pt x="126" y="419"/>
                    </a:cubicBezTo>
                    <a:cubicBezTo>
                      <a:pt x="163" y="419"/>
                      <a:pt x="200" y="390"/>
                      <a:pt x="182" y="346"/>
                    </a:cubicBezTo>
                    <a:cubicBezTo>
                      <a:pt x="153" y="269"/>
                      <a:pt x="195" y="191"/>
                      <a:pt x="266" y="165"/>
                    </a:cubicBezTo>
                    <a:cubicBezTo>
                      <a:pt x="311" y="143"/>
                      <a:pt x="311" y="61"/>
                      <a:pt x="253" y="61"/>
                    </a:cubicBezTo>
                    <a:cubicBezTo>
                      <a:pt x="252" y="61"/>
                      <a:pt x="251" y="61"/>
                      <a:pt x="250" y="61"/>
                    </a:cubicBezTo>
                    <a:cubicBezTo>
                      <a:pt x="192" y="68"/>
                      <a:pt x="137" y="100"/>
                      <a:pt x="101" y="142"/>
                    </a:cubicBezTo>
                    <a:cubicBezTo>
                      <a:pt x="94" y="107"/>
                      <a:pt x="88" y="74"/>
                      <a:pt x="85" y="39"/>
                    </a:cubicBezTo>
                    <a:cubicBezTo>
                      <a:pt x="83" y="14"/>
                      <a:pt x="65" y="1"/>
                      <a:pt x="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9" name="Google Shape;2399;p20"/>
              <p:cNvSpPr/>
              <p:nvPr/>
            </p:nvSpPr>
            <p:spPr>
              <a:xfrm>
                <a:off x="3881117" y="4303037"/>
                <a:ext cx="32769" cy="51617"/>
              </a:xfrm>
              <a:custGeom>
                <a:avLst/>
                <a:gdLst/>
                <a:ahLst/>
                <a:cxnLst/>
                <a:rect l="l" t="t" r="r" b="b"/>
                <a:pathLst>
                  <a:path w="499" h="786" extrusionOk="0">
                    <a:moveTo>
                      <a:pt x="134" y="1"/>
                    </a:moveTo>
                    <a:cubicBezTo>
                      <a:pt x="121" y="1"/>
                      <a:pt x="110" y="7"/>
                      <a:pt x="107" y="21"/>
                    </a:cubicBezTo>
                    <a:cubicBezTo>
                      <a:pt x="62" y="257"/>
                      <a:pt x="32" y="497"/>
                      <a:pt x="7" y="730"/>
                    </a:cubicBezTo>
                    <a:cubicBezTo>
                      <a:pt x="1" y="765"/>
                      <a:pt x="32" y="785"/>
                      <a:pt x="62" y="785"/>
                    </a:cubicBezTo>
                    <a:cubicBezTo>
                      <a:pt x="82" y="785"/>
                      <a:pt x="101" y="777"/>
                      <a:pt x="110" y="759"/>
                    </a:cubicBezTo>
                    <a:cubicBezTo>
                      <a:pt x="143" y="701"/>
                      <a:pt x="175" y="643"/>
                      <a:pt x="207" y="584"/>
                    </a:cubicBezTo>
                    <a:cubicBezTo>
                      <a:pt x="220" y="555"/>
                      <a:pt x="237" y="532"/>
                      <a:pt x="253" y="506"/>
                    </a:cubicBezTo>
                    <a:cubicBezTo>
                      <a:pt x="257" y="506"/>
                      <a:pt x="261" y="506"/>
                      <a:pt x="265" y="506"/>
                    </a:cubicBezTo>
                    <a:cubicBezTo>
                      <a:pt x="372" y="506"/>
                      <a:pt x="407" y="549"/>
                      <a:pt x="363" y="636"/>
                    </a:cubicBezTo>
                    <a:cubicBezTo>
                      <a:pt x="355" y="677"/>
                      <a:pt x="389" y="707"/>
                      <a:pt x="420" y="707"/>
                    </a:cubicBezTo>
                    <a:cubicBezTo>
                      <a:pt x="441" y="707"/>
                      <a:pt x="460" y="694"/>
                      <a:pt x="467" y="665"/>
                    </a:cubicBezTo>
                    <a:cubicBezTo>
                      <a:pt x="499" y="545"/>
                      <a:pt x="496" y="341"/>
                      <a:pt x="327" y="335"/>
                    </a:cubicBezTo>
                    <a:cubicBezTo>
                      <a:pt x="323" y="334"/>
                      <a:pt x="319" y="334"/>
                      <a:pt x="315" y="334"/>
                    </a:cubicBezTo>
                    <a:cubicBezTo>
                      <a:pt x="243" y="334"/>
                      <a:pt x="185" y="387"/>
                      <a:pt x="139" y="451"/>
                    </a:cubicBezTo>
                    <a:cubicBezTo>
                      <a:pt x="152" y="309"/>
                      <a:pt x="165" y="166"/>
                      <a:pt x="169" y="30"/>
                    </a:cubicBezTo>
                    <a:cubicBezTo>
                      <a:pt x="169" y="12"/>
                      <a:pt x="150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0" name="Google Shape;2400;p20"/>
              <p:cNvSpPr/>
              <p:nvPr/>
            </p:nvSpPr>
            <p:spPr>
              <a:xfrm>
                <a:off x="3906005" y="4115688"/>
                <a:ext cx="52405" cy="34542"/>
              </a:xfrm>
              <a:custGeom>
                <a:avLst/>
                <a:gdLst/>
                <a:ahLst/>
                <a:cxnLst/>
                <a:rect l="l" t="t" r="r" b="b"/>
                <a:pathLst>
                  <a:path w="798" h="526" extrusionOk="0">
                    <a:moveTo>
                      <a:pt x="97" y="0"/>
                    </a:moveTo>
                    <a:cubicBezTo>
                      <a:pt x="61" y="0"/>
                      <a:pt x="32" y="43"/>
                      <a:pt x="65" y="78"/>
                    </a:cubicBezTo>
                    <a:cubicBezTo>
                      <a:pt x="130" y="143"/>
                      <a:pt x="185" y="211"/>
                      <a:pt x="246" y="279"/>
                    </a:cubicBezTo>
                    <a:cubicBezTo>
                      <a:pt x="175" y="324"/>
                      <a:pt x="101" y="363"/>
                      <a:pt x="29" y="408"/>
                    </a:cubicBezTo>
                    <a:cubicBezTo>
                      <a:pt x="0" y="426"/>
                      <a:pt x="13" y="479"/>
                      <a:pt x="43" y="479"/>
                    </a:cubicBezTo>
                    <a:cubicBezTo>
                      <a:pt x="47" y="479"/>
                      <a:pt x="51" y="478"/>
                      <a:pt x="55" y="476"/>
                    </a:cubicBezTo>
                    <a:cubicBezTo>
                      <a:pt x="146" y="441"/>
                      <a:pt x="230" y="402"/>
                      <a:pt x="314" y="360"/>
                    </a:cubicBezTo>
                    <a:cubicBezTo>
                      <a:pt x="356" y="408"/>
                      <a:pt x="402" y="457"/>
                      <a:pt x="444" y="505"/>
                    </a:cubicBezTo>
                    <a:cubicBezTo>
                      <a:pt x="457" y="520"/>
                      <a:pt x="472" y="526"/>
                      <a:pt x="486" y="526"/>
                    </a:cubicBezTo>
                    <a:cubicBezTo>
                      <a:pt x="528" y="526"/>
                      <a:pt x="563" y="468"/>
                      <a:pt x="531" y="421"/>
                    </a:cubicBezTo>
                    <a:cubicBezTo>
                      <a:pt x="499" y="379"/>
                      <a:pt x="467" y="343"/>
                      <a:pt x="428" y="305"/>
                    </a:cubicBezTo>
                    <a:cubicBezTo>
                      <a:pt x="538" y="246"/>
                      <a:pt x="645" y="185"/>
                      <a:pt x="745" y="120"/>
                    </a:cubicBezTo>
                    <a:cubicBezTo>
                      <a:pt x="797" y="87"/>
                      <a:pt x="764" y="15"/>
                      <a:pt x="715" y="15"/>
                    </a:cubicBezTo>
                    <a:cubicBezTo>
                      <a:pt x="706" y="15"/>
                      <a:pt x="696" y="17"/>
                      <a:pt x="687" y="23"/>
                    </a:cubicBezTo>
                    <a:lnTo>
                      <a:pt x="347" y="217"/>
                    </a:lnTo>
                    <a:cubicBezTo>
                      <a:pt x="275" y="146"/>
                      <a:pt x="201" y="78"/>
                      <a:pt x="130" y="13"/>
                    </a:cubicBezTo>
                    <a:cubicBezTo>
                      <a:pt x="119" y="4"/>
                      <a:pt x="108" y="0"/>
                      <a:pt x="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1" name="Google Shape;2401;p20"/>
              <p:cNvSpPr/>
              <p:nvPr/>
            </p:nvSpPr>
            <p:spPr>
              <a:xfrm>
                <a:off x="3735990" y="4475874"/>
                <a:ext cx="28304" cy="43014"/>
              </a:xfrm>
              <a:custGeom>
                <a:avLst/>
                <a:gdLst/>
                <a:ahLst/>
                <a:cxnLst/>
                <a:rect l="l" t="t" r="r" b="b"/>
                <a:pathLst>
                  <a:path w="431" h="655" extrusionOk="0">
                    <a:moveTo>
                      <a:pt x="151" y="80"/>
                    </a:moveTo>
                    <a:cubicBezTo>
                      <a:pt x="195" y="80"/>
                      <a:pt x="239" y="97"/>
                      <a:pt x="260" y="136"/>
                    </a:cubicBezTo>
                    <a:cubicBezTo>
                      <a:pt x="308" y="211"/>
                      <a:pt x="225" y="299"/>
                      <a:pt x="149" y="299"/>
                    </a:cubicBezTo>
                    <a:cubicBezTo>
                      <a:pt x="142" y="299"/>
                      <a:pt x="136" y="299"/>
                      <a:pt x="130" y="298"/>
                    </a:cubicBezTo>
                    <a:lnTo>
                      <a:pt x="117" y="298"/>
                    </a:lnTo>
                    <a:cubicBezTo>
                      <a:pt x="104" y="230"/>
                      <a:pt x="98" y="162"/>
                      <a:pt x="85" y="94"/>
                    </a:cubicBezTo>
                    <a:cubicBezTo>
                      <a:pt x="105" y="85"/>
                      <a:pt x="128" y="80"/>
                      <a:pt x="151" y="80"/>
                    </a:cubicBezTo>
                    <a:close/>
                    <a:moveTo>
                      <a:pt x="170" y="0"/>
                    </a:moveTo>
                    <a:cubicBezTo>
                      <a:pt x="128" y="0"/>
                      <a:pt x="87" y="12"/>
                      <a:pt x="52" y="35"/>
                    </a:cubicBezTo>
                    <a:cubicBezTo>
                      <a:pt x="50" y="34"/>
                      <a:pt x="47" y="34"/>
                      <a:pt x="44" y="34"/>
                    </a:cubicBezTo>
                    <a:cubicBezTo>
                      <a:pt x="30" y="34"/>
                      <a:pt x="17" y="46"/>
                      <a:pt x="17" y="68"/>
                    </a:cubicBezTo>
                    <a:lnTo>
                      <a:pt x="17" y="71"/>
                    </a:lnTo>
                    <a:lnTo>
                      <a:pt x="10" y="77"/>
                    </a:lnTo>
                    <a:cubicBezTo>
                      <a:pt x="1" y="90"/>
                      <a:pt x="4" y="107"/>
                      <a:pt x="14" y="116"/>
                    </a:cubicBezTo>
                    <a:cubicBezTo>
                      <a:pt x="10" y="285"/>
                      <a:pt x="33" y="479"/>
                      <a:pt x="101" y="628"/>
                    </a:cubicBezTo>
                    <a:cubicBezTo>
                      <a:pt x="110" y="647"/>
                      <a:pt x="124" y="654"/>
                      <a:pt x="138" y="654"/>
                    </a:cubicBezTo>
                    <a:cubicBezTo>
                      <a:pt x="166" y="654"/>
                      <a:pt x="196" y="625"/>
                      <a:pt x="192" y="592"/>
                    </a:cubicBezTo>
                    <a:cubicBezTo>
                      <a:pt x="179" y="531"/>
                      <a:pt x="159" y="473"/>
                      <a:pt x="137" y="411"/>
                    </a:cubicBezTo>
                    <a:lnTo>
                      <a:pt x="137" y="411"/>
                    </a:lnTo>
                    <a:cubicBezTo>
                      <a:pt x="138" y="411"/>
                      <a:pt x="140" y="411"/>
                      <a:pt x="141" y="411"/>
                    </a:cubicBezTo>
                    <a:cubicBezTo>
                      <a:pt x="292" y="411"/>
                      <a:pt x="431" y="244"/>
                      <a:pt x="354" y="103"/>
                    </a:cubicBezTo>
                    <a:cubicBezTo>
                      <a:pt x="317" y="35"/>
                      <a:pt x="243" y="0"/>
                      <a:pt x="1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2402" name="Google Shape;2402;p20"/>
          <p:cNvSpPr txBox="1">
            <a:spLocks noGrp="1"/>
          </p:cNvSpPr>
          <p:nvPr>
            <p:ph type="title"/>
          </p:nvPr>
        </p:nvSpPr>
        <p:spPr>
          <a:xfrm>
            <a:off x="6931733" y="1732933"/>
            <a:ext cx="3955600" cy="162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03" name="Google Shape;2403;p20"/>
          <p:cNvSpPr txBox="1">
            <a:spLocks noGrp="1"/>
          </p:cNvSpPr>
          <p:nvPr>
            <p:ph type="subTitle" idx="1"/>
          </p:nvPr>
        </p:nvSpPr>
        <p:spPr>
          <a:xfrm>
            <a:off x="6931920" y="3358467"/>
            <a:ext cx="3955600" cy="1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01525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2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5" name="Google Shape;2405;p21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06" name="Google Shape;2406;p21"/>
          <p:cNvGrpSpPr/>
          <p:nvPr/>
        </p:nvGrpSpPr>
        <p:grpSpPr>
          <a:xfrm>
            <a:off x="942811" y="24913"/>
            <a:ext cx="10627300" cy="6544939"/>
            <a:chOff x="707108" y="18685"/>
            <a:chExt cx="7970475" cy="4908704"/>
          </a:xfrm>
        </p:grpSpPr>
        <p:grpSp>
          <p:nvGrpSpPr>
            <p:cNvPr id="2407" name="Google Shape;2407;p21"/>
            <p:cNvGrpSpPr/>
            <p:nvPr/>
          </p:nvGrpSpPr>
          <p:grpSpPr>
            <a:xfrm rot="2567276">
              <a:off x="5492410" y="232352"/>
              <a:ext cx="733465" cy="266411"/>
              <a:chOff x="3720033" y="657636"/>
              <a:chExt cx="380942" cy="138367"/>
            </a:xfrm>
          </p:grpSpPr>
          <p:sp>
            <p:nvSpPr>
              <p:cNvPr id="2408" name="Google Shape;2408;p21"/>
              <p:cNvSpPr/>
              <p:nvPr/>
            </p:nvSpPr>
            <p:spPr>
              <a:xfrm>
                <a:off x="3720033" y="657636"/>
                <a:ext cx="84977" cy="138367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2107" extrusionOk="0">
                    <a:moveTo>
                      <a:pt x="179" y="0"/>
                    </a:moveTo>
                    <a:cubicBezTo>
                      <a:pt x="136" y="0"/>
                      <a:pt x="94" y="6"/>
                      <a:pt x="69" y="33"/>
                    </a:cubicBezTo>
                    <a:cubicBezTo>
                      <a:pt x="1" y="98"/>
                      <a:pt x="43" y="299"/>
                      <a:pt x="43" y="374"/>
                    </a:cubicBezTo>
                    <a:lnTo>
                      <a:pt x="43" y="1093"/>
                    </a:lnTo>
                    <a:cubicBezTo>
                      <a:pt x="43" y="1333"/>
                      <a:pt x="36" y="1572"/>
                      <a:pt x="43" y="1815"/>
                    </a:cubicBezTo>
                    <a:cubicBezTo>
                      <a:pt x="43" y="1887"/>
                      <a:pt x="20" y="1997"/>
                      <a:pt x="82" y="2048"/>
                    </a:cubicBezTo>
                    <a:cubicBezTo>
                      <a:pt x="123" y="2088"/>
                      <a:pt x="205" y="2097"/>
                      <a:pt x="284" y="2097"/>
                    </a:cubicBezTo>
                    <a:cubicBezTo>
                      <a:pt x="349" y="2097"/>
                      <a:pt x="411" y="2091"/>
                      <a:pt x="448" y="2091"/>
                    </a:cubicBezTo>
                    <a:cubicBezTo>
                      <a:pt x="710" y="2097"/>
                      <a:pt x="969" y="2107"/>
                      <a:pt x="1232" y="2107"/>
                    </a:cubicBezTo>
                    <a:cubicBezTo>
                      <a:pt x="1293" y="2097"/>
                      <a:pt x="1290" y="2006"/>
                      <a:pt x="1228" y="2000"/>
                    </a:cubicBezTo>
                    <a:cubicBezTo>
                      <a:pt x="1054" y="1984"/>
                      <a:pt x="879" y="1977"/>
                      <a:pt x="700" y="1968"/>
                    </a:cubicBezTo>
                    <a:cubicBezTo>
                      <a:pt x="695" y="1967"/>
                      <a:pt x="690" y="1967"/>
                      <a:pt x="684" y="1967"/>
                    </a:cubicBezTo>
                    <a:cubicBezTo>
                      <a:pt x="623" y="1967"/>
                      <a:pt x="540" y="1976"/>
                      <a:pt x="464" y="1976"/>
                    </a:cubicBezTo>
                    <a:cubicBezTo>
                      <a:pt x="403" y="1976"/>
                      <a:pt x="347" y="1970"/>
                      <a:pt x="308" y="1951"/>
                    </a:cubicBezTo>
                    <a:cubicBezTo>
                      <a:pt x="59" y="1828"/>
                      <a:pt x="172" y="1313"/>
                      <a:pt x="172" y="1090"/>
                    </a:cubicBezTo>
                    <a:lnTo>
                      <a:pt x="172" y="1022"/>
                    </a:lnTo>
                    <a:cubicBezTo>
                      <a:pt x="179" y="1025"/>
                      <a:pt x="189" y="1028"/>
                      <a:pt x="195" y="1028"/>
                    </a:cubicBezTo>
                    <a:cubicBezTo>
                      <a:pt x="327" y="1042"/>
                      <a:pt x="463" y="1048"/>
                      <a:pt x="598" y="1048"/>
                    </a:cubicBezTo>
                    <a:cubicBezTo>
                      <a:pt x="712" y="1048"/>
                      <a:pt x="826" y="1044"/>
                      <a:pt x="937" y="1038"/>
                    </a:cubicBezTo>
                    <a:cubicBezTo>
                      <a:pt x="1018" y="1035"/>
                      <a:pt x="1018" y="915"/>
                      <a:pt x="937" y="911"/>
                    </a:cubicBezTo>
                    <a:cubicBezTo>
                      <a:pt x="832" y="906"/>
                      <a:pt x="725" y="903"/>
                      <a:pt x="618" y="903"/>
                    </a:cubicBezTo>
                    <a:cubicBezTo>
                      <a:pt x="476" y="903"/>
                      <a:pt x="333" y="908"/>
                      <a:pt x="195" y="921"/>
                    </a:cubicBezTo>
                    <a:cubicBezTo>
                      <a:pt x="189" y="921"/>
                      <a:pt x="179" y="924"/>
                      <a:pt x="172" y="928"/>
                    </a:cubicBezTo>
                    <a:lnTo>
                      <a:pt x="172" y="633"/>
                    </a:lnTo>
                    <a:cubicBezTo>
                      <a:pt x="172" y="526"/>
                      <a:pt x="130" y="328"/>
                      <a:pt x="172" y="241"/>
                    </a:cubicBezTo>
                    <a:cubicBezTo>
                      <a:pt x="218" y="146"/>
                      <a:pt x="367" y="120"/>
                      <a:pt x="532" y="120"/>
                    </a:cubicBezTo>
                    <a:cubicBezTo>
                      <a:pt x="730" y="120"/>
                      <a:pt x="952" y="158"/>
                      <a:pt x="1050" y="163"/>
                    </a:cubicBezTo>
                    <a:cubicBezTo>
                      <a:pt x="1051" y="163"/>
                      <a:pt x="1052" y="163"/>
                      <a:pt x="1053" y="163"/>
                    </a:cubicBezTo>
                    <a:cubicBezTo>
                      <a:pt x="1131" y="163"/>
                      <a:pt x="1130" y="40"/>
                      <a:pt x="1050" y="37"/>
                    </a:cubicBezTo>
                    <a:cubicBezTo>
                      <a:pt x="818" y="16"/>
                      <a:pt x="585" y="4"/>
                      <a:pt x="352" y="4"/>
                    </a:cubicBezTo>
                    <a:cubicBezTo>
                      <a:pt x="326" y="4"/>
                      <a:pt x="299" y="4"/>
                      <a:pt x="273" y="4"/>
                    </a:cubicBezTo>
                    <a:cubicBezTo>
                      <a:pt x="247" y="4"/>
                      <a:pt x="213" y="0"/>
                      <a:pt x="1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9" name="Google Shape;2409;p21"/>
              <p:cNvSpPr/>
              <p:nvPr/>
            </p:nvSpPr>
            <p:spPr>
              <a:xfrm>
                <a:off x="3821293" y="728688"/>
                <a:ext cx="57658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878" h="209" extrusionOk="0">
                    <a:moveTo>
                      <a:pt x="789" y="1"/>
                    </a:moveTo>
                    <a:cubicBezTo>
                      <a:pt x="783" y="1"/>
                      <a:pt x="776" y="2"/>
                      <a:pt x="769" y="4"/>
                    </a:cubicBezTo>
                    <a:cubicBezTo>
                      <a:pt x="535" y="69"/>
                      <a:pt x="305" y="98"/>
                      <a:pt x="66" y="105"/>
                    </a:cubicBezTo>
                    <a:cubicBezTo>
                      <a:pt x="1" y="108"/>
                      <a:pt x="1" y="202"/>
                      <a:pt x="66" y="205"/>
                    </a:cubicBezTo>
                    <a:cubicBezTo>
                      <a:pt x="103" y="207"/>
                      <a:pt x="139" y="208"/>
                      <a:pt x="176" y="208"/>
                    </a:cubicBezTo>
                    <a:cubicBezTo>
                      <a:pt x="388" y="208"/>
                      <a:pt x="597" y="178"/>
                      <a:pt x="804" y="131"/>
                    </a:cubicBezTo>
                    <a:cubicBezTo>
                      <a:pt x="878" y="110"/>
                      <a:pt x="855" y="1"/>
                      <a:pt x="7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0" name="Google Shape;2410;p21"/>
              <p:cNvSpPr/>
              <p:nvPr/>
            </p:nvSpPr>
            <p:spPr>
              <a:xfrm>
                <a:off x="3811312" y="715095"/>
                <a:ext cx="62189" cy="9062"/>
              </a:xfrm>
              <a:custGeom>
                <a:avLst/>
                <a:gdLst/>
                <a:ahLst/>
                <a:cxnLst/>
                <a:rect l="l" t="t" r="r" b="b"/>
                <a:pathLst>
                  <a:path w="947" h="138" extrusionOk="0">
                    <a:moveTo>
                      <a:pt x="875" y="1"/>
                    </a:moveTo>
                    <a:cubicBezTo>
                      <a:pt x="874" y="1"/>
                      <a:pt x="873" y="1"/>
                      <a:pt x="872" y="1"/>
                    </a:cubicBezTo>
                    <a:cubicBezTo>
                      <a:pt x="600" y="14"/>
                      <a:pt x="331" y="33"/>
                      <a:pt x="62" y="46"/>
                    </a:cubicBezTo>
                    <a:cubicBezTo>
                      <a:pt x="3" y="49"/>
                      <a:pt x="1" y="137"/>
                      <a:pt x="56" y="137"/>
                    </a:cubicBezTo>
                    <a:cubicBezTo>
                      <a:pt x="58" y="137"/>
                      <a:pt x="60" y="137"/>
                      <a:pt x="62" y="137"/>
                    </a:cubicBezTo>
                    <a:cubicBezTo>
                      <a:pt x="331" y="130"/>
                      <a:pt x="600" y="127"/>
                      <a:pt x="872" y="117"/>
                    </a:cubicBezTo>
                    <a:cubicBezTo>
                      <a:pt x="945" y="117"/>
                      <a:pt x="946" y="1"/>
                      <a:pt x="8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1" name="Google Shape;2411;p21"/>
              <p:cNvSpPr/>
              <p:nvPr/>
            </p:nvSpPr>
            <p:spPr>
              <a:xfrm>
                <a:off x="3909879" y="703340"/>
                <a:ext cx="88720" cy="49384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752" extrusionOk="0">
                    <a:moveTo>
                      <a:pt x="55" y="1"/>
                    </a:moveTo>
                    <a:cubicBezTo>
                      <a:pt x="27" y="1"/>
                      <a:pt x="1" y="18"/>
                      <a:pt x="6" y="50"/>
                    </a:cubicBezTo>
                    <a:cubicBezTo>
                      <a:pt x="35" y="274"/>
                      <a:pt x="90" y="488"/>
                      <a:pt x="174" y="698"/>
                    </a:cubicBezTo>
                    <a:cubicBezTo>
                      <a:pt x="186" y="726"/>
                      <a:pt x="218" y="743"/>
                      <a:pt x="247" y="743"/>
                    </a:cubicBezTo>
                    <a:cubicBezTo>
                      <a:pt x="272" y="743"/>
                      <a:pt x="295" y="730"/>
                      <a:pt x="301" y="698"/>
                    </a:cubicBezTo>
                    <a:cubicBezTo>
                      <a:pt x="314" y="614"/>
                      <a:pt x="330" y="526"/>
                      <a:pt x="343" y="442"/>
                    </a:cubicBezTo>
                    <a:cubicBezTo>
                      <a:pt x="362" y="344"/>
                      <a:pt x="334" y="280"/>
                      <a:pt x="448" y="280"/>
                    </a:cubicBezTo>
                    <a:cubicBezTo>
                      <a:pt x="450" y="280"/>
                      <a:pt x="453" y="280"/>
                      <a:pt x="456" y="280"/>
                    </a:cubicBezTo>
                    <a:cubicBezTo>
                      <a:pt x="608" y="290"/>
                      <a:pt x="618" y="517"/>
                      <a:pt x="638" y="646"/>
                    </a:cubicBezTo>
                    <a:cubicBezTo>
                      <a:pt x="644" y="679"/>
                      <a:pt x="667" y="693"/>
                      <a:pt x="693" y="693"/>
                    </a:cubicBezTo>
                    <a:cubicBezTo>
                      <a:pt x="724" y="693"/>
                      <a:pt x="757" y="674"/>
                      <a:pt x="767" y="646"/>
                    </a:cubicBezTo>
                    <a:cubicBezTo>
                      <a:pt x="800" y="552"/>
                      <a:pt x="884" y="339"/>
                      <a:pt x="978" y="296"/>
                    </a:cubicBezTo>
                    <a:cubicBezTo>
                      <a:pt x="1003" y="286"/>
                      <a:pt x="1025" y="281"/>
                      <a:pt x="1043" y="281"/>
                    </a:cubicBezTo>
                    <a:cubicBezTo>
                      <a:pt x="1183" y="281"/>
                      <a:pt x="1117" y="570"/>
                      <a:pt x="1088" y="679"/>
                    </a:cubicBezTo>
                    <a:cubicBezTo>
                      <a:pt x="1074" y="723"/>
                      <a:pt x="1108" y="751"/>
                      <a:pt x="1143" y="751"/>
                    </a:cubicBezTo>
                    <a:cubicBezTo>
                      <a:pt x="1168" y="751"/>
                      <a:pt x="1193" y="738"/>
                      <a:pt x="1205" y="708"/>
                    </a:cubicBezTo>
                    <a:cubicBezTo>
                      <a:pt x="1273" y="565"/>
                      <a:pt x="1350" y="154"/>
                      <a:pt x="1111" y="105"/>
                    </a:cubicBezTo>
                    <a:cubicBezTo>
                      <a:pt x="1096" y="102"/>
                      <a:pt x="1083" y="101"/>
                      <a:pt x="1069" y="101"/>
                    </a:cubicBezTo>
                    <a:cubicBezTo>
                      <a:pt x="929" y="101"/>
                      <a:pt x="811" y="259"/>
                      <a:pt x="732" y="410"/>
                    </a:cubicBezTo>
                    <a:cubicBezTo>
                      <a:pt x="689" y="258"/>
                      <a:pt x="612" y="96"/>
                      <a:pt x="459" y="66"/>
                    </a:cubicBezTo>
                    <a:cubicBezTo>
                      <a:pt x="448" y="64"/>
                      <a:pt x="437" y="63"/>
                      <a:pt x="426" y="63"/>
                    </a:cubicBezTo>
                    <a:cubicBezTo>
                      <a:pt x="286" y="63"/>
                      <a:pt x="231" y="238"/>
                      <a:pt x="203" y="407"/>
                    </a:cubicBezTo>
                    <a:cubicBezTo>
                      <a:pt x="165" y="283"/>
                      <a:pt x="132" y="164"/>
                      <a:pt x="106" y="37"/>
                    </a:cubicBezTo>
                    <a:cubicBezTo>
                      <a:pt x="100" y="12"/>
                      <a:pt x="78" y="1"/>
                      <a:pt x="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2" name="Google Shape;2412;p21"/>
              <p:cNvSpPr/>
              <p:nvPr/>
            </p:nvSpPr>
            <p:spPr>
              <a:xfrm>
                <a:off x="4004704" y="712009"/>
                <a:ext cx="46429" cy="43277"/>
              </a:xfrm>
              <a:custGeom>
                <a:avLst/>
                <a:gdLst/>
                <a:ahLst/>
                <a:cxnLst/>
                <a:rect l="l" t="t" r="r" b="b"/>
                <a:pathLst>
                  <a:path w="707" h="659" extrusionOk="0">
                    <a:moveTo>
                      <a:pt x="477" y="1"/>
                    </a:moveTo>
                    <a:cubicBezTo>
                      <a:pt x="441" y="1"/>
                      <a:pt x="404" y="8"/>
                      <a:pt x="373" y="19"/>
                    </a:cubicBezTo>
                    <a:cubicBezTo>
                      <a:pt x="237" y="64"/>
                      <a:pt x="104" y="148"/>
                      <a:pt x="65" y="294"/>
                    </a:cubicBezTo>
                    <a:cubicBezTo>
                      <a:pt x="0" y="527"/>
                      <a:pt x="214" y="658"/>
                      <a:pt x="421" y="658"/>
                    </a:cubicBezTo>
                    <a:cubicBezTo>
                      <a:pt x="505" y="658"/>
                      <a:pt x="588" y="637"/>
                      <a:pt x="651" y="592"/>
                    </a:cubicBezTo>
                    <a:cubicBezTo>
                      <a:pt x="706" y="557"/>
                      <a:pt x="673" y="480"/>
                      <a:pt x="617" y="480"/>
                    </a:cubicBezTo>
                    <a:cubicBezTo>
                      <a:pt x="606" y="480"/>
                      <a:pt x="595" y="482"/>
                      <a:pt x="583" y="488"/>
                    </a:cubicBezTo>
                    <a:cubicBezTo>
                      <a:pt x="533" y="514"/>
                      <a:pt x="460" y="533"/>
                      <a:pt x="390" y="533"/>
                    </a:cubicBezTo>
                    <a:cubicBezTo>
                      <a:pt x="293" y="533"/>
                      <a:pt x="200" y="497"/>
                      <a:pt x="182" y="391"/>
                    </a:cubicBezTo>
                    <a:cubicBezTo>
                      <a:pt x="165" y="307"/>
                      <a:pt x="230" y="229"/>
                      <a:pt x="295" y="184"/>
                    </a:cubicBezTo>
                    <a:cubicBezTo>
                      <a:pt x="317" y="169"/>
                      <a:pt x="431" y="109"/>
                      <a:pt x="490" y="109"/>
                    </a:cubicBezTo>
                    <a:cubicBezTo>
                      <a:pt x="510" y="109"/>
                      <a:pt x="524" y="116"/>
                      <a:pt x="525" y="135"/>
                    </a:cubicBezTo>
                    <a:cubicBezTo>
                      <a:pt x="527" y="166"/>
                      <a:pt x="550" y="181"/>
                      <a:pt x="574" y="181"/>
                    </a:cubicBezTo>
                    <a:cubicBezTo>
                      <a:pt x="597" y="181"/>
                      <a:pt x="621" y="166"/>
                      <a:pt x="622" y="135"/>
                    </a:cubicBezTo>
                    <a:cubicBezTo>
                      <a:pt x="629" y="35"/>
                      <a:pt x="556" y="1"/>
                      <a:pt x="4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3" name="Google Shape;2413;p21"/>
              <p:cNvSpPr/>
              <p:nvPr/>
            </p:nvSpPr>
            <p:spPr>
              <a:xfrm>
                <a:off x="4047388" y="673133"/>
                <a:ext cx="53587" cy="44721"/>
              </a:xfrm>
              <a:custGeom>
                <a:avLst/>
                <a:gdLst/>
                <a:ahLst/>
                <a:cxnLst/>
                <a:rect l="l" t="t" r="r" b="b"/>
                <a:pathLst>
                  <a:path w="816" h="681" extrusionOk="0">
                    <a:moveTo>
                      <a:pt x="333" y="0"/>
                    </a:moveTo>
                    <a:cubicBezTo>
                      <a:pt x="215" y="0"/>
                      <a:pt x="72" y="119"/>
                      <a:pt x="21" y="206"/>
                    </a:cubicBezTo>
                    <a:cubicBezTo>
                      <a:pt x="1" y="241"/>
                      <a:pt x="30" y="272"/>
                      <a:pt x="61" y="272"/>
                    </a:cubicBezTo>
                    <a:cubicBezTo>
                      <a:pt x="74" y="272"/>
                      <a:pt x="89" y="266"/>
                      <a:pt x="99" y="251"/>
                    </a:cubicBezTo>
                    <a:cubicBezTo>
                      <a:pt x="134" y="200"/>
                      <a:pt x="209" y="121"/>
                      <a:pt x="276" y="121"/>
                    </a:cubicBezTo>
                    <a:cubicBezTo>
                      <a:pt x="277" y="121"/>
                      <a:pt x="279" y="121"/>
                      <a:pt x="280" y="121"/>
                    </a:cubicBezTo>
                    <a:cubicBezTo>
                      <a:pt x="387" y="125"/>
                      <a:pt x="374" y="209"/>
                      <a:pt x="364" y="283"/>
                    </a:cubicBezTo>
                    <a:cubicBezTo>
                      <a:pt x="355" y="397"/>
                      <a:pt x="296" y="484"/>
                      <a:pt x="209" y="556"/>
                    </a:cubicBezTo>
                    <a:cubicBezTo>
                      <a:pt x="170" y="581"/>
                      <a:pt x="193" y="656"/>
                      <a:pt x="235" y="662"/>
                    </a:cubicBezTo>
                    <a:cubicBezTo>
                      <a:pt x="300" y="675"/>
                      <a:pt x="364" y="681"/>
                      <a:pt x="426" y="681"/>
                    </a:cubicBezTo>
                    <a:cubicBezTo>
                      <a:pt x="531" y="681"/>
                      <a:pt x="633" y="663"/>
                      <a:pt x="737" y="627"/>
                    </a:cubicBezTo>
                    <a:cubicBezTo>
                      <a:pt x="815" y="601"/>
                      <a:pt x="792" y="493"/>
                      <a:pt x="732" y="493"/>
                    </a:cubicBezTo>
                    <a:cubicBezTo>
                      <a:pt x="725" y="493"/>
                      <a:pt x="718" y="494"/>
                      <a:pt x="711" y="497"/>
                    </a:cubicBezTo>
                    <a:cubicBezTo>
                      <a:pt x="616" y="529"/>
                      <a:pt x="527" y="550"/>
                      <a:pt x="431" y="550"/>
                    </a:cubicBezTo>
                    <a:cubicBezTo>
                      <a:pt x="419" y="550"/>
                      <a:pt x="406" y="550"/>
                      <a:pt x="393" y="549"/>
                    </a:cubicBezTo>
                    <a:cubicBezTo>
                      <a:pt x="491" y="416"/>
                      <a:pt x="539" y="235"/>
                      <a:pt x="468" y="89"/>
                    </a:cubicBezTo>
                    <a:cubicBezTo>
                      <a:pt x="435" y="25"/>
                      <a:pt x="387" y="0"/>
                      <a:pt x="3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414" name="Google Shape;2414;p21"/>
            <p:cNvGrpSpPr/>
            <p:nvPr/>
          </p:nvGrpSpPr>
          <p:grpSpPr>
            <a:xfrm rot="-3708110">
              <a:off x="598212" y="4250055"/>
              <a:ext cx="1053989" cy="207617"/>
              <a:chOff x="4737493" y="4305992"/>
              <a:chExt cx="547410" cy="107830"/>
            </a:xfrm>
          </p:grpSpPr>
          <p:sp>
            <p:nvSpPr>
              <p:cNvPr id="2415" name="Google Shape;2415;p21"/>
              <p:cNvSpPr/>
              <p:nvPr/>
            </p:nvSpPr>
            <p:spPr>
              <a:xfrm>
                <a:off x="4737493" y="4313938"/>
                <a:ext cx="52470" cy="8615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1312" extrusionOk="0">
                    <a:moveTo>
                      <a:pt x="233" y="127"/>
                    </a:moveTo>
                    <a:cubicBezTo>
                      <a:pt x="302" y="127"/>
                      <a:pt x="435" y="167"/>
                      <a:pt x="468" y="195"/>
                    </a:cubicBezTo>
                    <a:cubicBezTo>
                      <a:pt x="578" y="412"/>
                      <a:pt x="569" y="519"/>
                      <a:pt x="432" y="535"/>
                    </a:cubicBezTo>
                    <a:cubicBezTo>
                      <a:pt x="364" y="551"/>
                      <a:pt x="296" y="561"/>
                      <a:pt x="225" y="567"/>
                    </a:cubicBezTo>
                    <a:cubicBezTo>
                      <a:pt x="215" y="567"/>
                      <a:pt x="202" y="577"/>
                      <a:pt x="196" y="580"/>
                    </a:cubicBezTo>
                    <a:cubicBezTo>
                      <a:pt x="189" y="548"/>
                      <a:pt x="186" y="515"/>
                      <a:pt x="180" y="483"/>
                    </a:cubicBezTo>
                    <a:cubicBezTo>
                      <a:pt x="170" y="412"/>
                      <a:pt x="164" y="340"/>
                      <a:pt x="154" y="269"/>
                    </a:cubicBezTo>
                    <a:cubicBezTo>
                      <a:pt x="141" y="169"/>
                      <a:pt x="118" y="156"/>
                      <a:pt x="206" y="130"/>
                    </a:cubicBezTo>
                    <a:cubicBezTo>
                      <a:pt x="213" y="128"/>
                      <a:pt x="222" y="127"/>
                      <a:pt x="233" y="127"/>
                    </a:cubicBezTo>
                    <a:close/>
                    <a:moveTo>
                      <a:pt x="180" y="0"/>
                    </a:moveTo>
                    <a:cubicBezTo>
                      <a:pt x="27" y="0"/>
                      <a:pt x="0" y="82"/>
                      <a:pt x="24" y="272"/>
                    </a:cubicBezTo>
                    <a:cubicBezTo>
                      <a:pt x="63" y="613"/>
                      <a:pt x="92" y="985"/>
                      <a:pt x="238" y="1296"/>
                    </a:cubicBezTo>
                    <a:cubicBezTo>
                      <a:pt x="243" y="1307"/>
                      <a:pt x="252" y="1312"/>
                      <a:pt x="262" y="1312"/>
                    </a:cubicBezTo>
                    <a:cubicBezTo>
                      <a:pt x="278" y="1312"/>
                      <a:pt x="296" y="1298"/>
                      <a:pt x="296" y="1280"/>
                    </a:cubicBezTo>
                    <a:cubicBezTo>
                      <a:pt x="290" y="1082"/>
                      <a:pt x="251" y="888"/>
                      <a:pt x="215" y="690"/>
                    </a:cubicBezTo>
                    <a:lnTo>
                      <a:pt x="225" y="690"/>
                    </a:lnTo>
                    <a:cubicBezTo>
                      <a:pt x="413" y="681"/>
                      <a:pt x="727" y="661"/>
                      <a:pt x="760" y="421"/>
                    </a:cubicBezTo>
                    <a:cubicBezTo>
                      <a:pt x="799" y="175"/>
                      <a:pt x="494" y="39"/>
                      <a:pt x="290" y="10"/>
                    </a:cubicBezTo>
                    <a:cubicBezTo>
                      <a:pt x="247" y="3"/>
                      <a:pt x="211" y="0"/>
                      <a:pt x="1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6" name="Google Shape;2416;p21"/>
              <p:cNvSpPr/>
              <p:nvPr/>
            </p:nvSpPr>
            <p:spPr>
              <a:xfrm>
                <a:off x="4790749" y="4371135"/>
                <a:ext cx="37498" cy="9128"/>
              </a:xfrm>
              <a:custGeom>
                <a:avLst/>
                <a:gdLst/>
                <a:ahLst/>
                <a:cxnLst/>
                <a:rect l="l" t="t" r="r" b="b"/>
                <a:pathLst>
                  <a:path w="571" h="139" extrusionOk="0">
                    <a:moveTo>
                      <a:pt x="496" y="1"/>
                    </a:moveTo>
                    <a:cubicBezTo>
                      <a:pt x="415" y="1"/>
                      <a:pt x="334" y="20"/>
                      <a:pt x="253" y="27"/>
                    </a:cubicBezTo>
                    <a:cubicBezTo>
                      <a:pt x="182" y="30"/>
                      <a:pt x="107" y="27"/>
                      <a:pt x="36" y="36"/>
                    </a:cubicBezTo>
                    <a:cubicBezTo>
                      <a:pt x="0" y="43"/>
                      <a:pt x="4" y="98"/>
                      <a:pt x="36" y="111"/>
                    </a:cubicBezTo>
                    <a:cubicBezTo>
                      <a:pt x="101" y="130"/>
                      <a:pt x="184" y="139"/>
                      <a:pt x="267" y="139"/>
                    </a:cubicBezTo>
                    <a:cubicBezTo>
                      <a:pt x="354" y="139"/>
                      <a:pt x="441" y="129"/>
                      <a:pt x="509" y="111"/>
                    </a:cubicBezTo>
                    <a:cubicBezTo>
                      <a:pt x="571" y="91"/>
                      <a:pt x="558" y="1"/>
                      <a:pt x="4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7" name="Google Shape;2417;p21"/>
              <p:cNvSpPr/>
              <p:nvPr/>
            </p:nvSpPr>
            <p:spPr>
              <a:xfrm>
                <a:off x="4791406" y="4352419"/>
                <a:ext cx="4110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626" h="128" extrusionOk="0">
                    <a:moveTo>
                      <a:pt x="275" y="1"/>
                    </a:moveTo>
                    <a:cubicBezTo>
                      <a:pt x="203" y="1"/>
                      <a:pt x="131" y="3"/>
                      <a:pt x="59" y="7"/>
                    </a:cubicBezTo>
                    <a:cubicBezTo>
                      <a:pt x="0" y="10"/>
                      <a:pt x="0" y="95"/>
                      <a:pt x="59" y="95"/>
                    </a:cubicBezTo>
                    <a:cubicBezTo>
                      <a:pt x="224" y="95"/>
                      <a:pt x="386" y="108"/>
                      <a:pt x="551" y="127"/>
                    </a:cubicBezTo>
                    <a:cubicBezTo>
                      <a:pt x="554" y="127"/>
                      <a:pt x="557" y="128"/>
                      <a:pt x="560" y="128"/>
                    </a:cubicBezTo>
                    <a:cubicBezTo>
                      <a:pt x="625" y="128"/>
                      <a:pt x="622" y="23"/>
                      <a:pt x="551" y="14"/>
                    </a:cubicBezTo>
                    <a:cubicBezTo>
                      <a:pt x="460" y="5"/>
                      <a:pt x="367" y="1"/>
                      <a:pt x="2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8" name="Google Shape;2418;p21"/>
              <p:cNvSpPr/>
              <p:nvPr/>
            </p:nvSpPr>
            <p:spPr>
              <a:xfrm>
                <a:off x="4848209" y="4305992"/>
                <a:ext cx="50238" cy="82088"/>
              </a:xfrm>
              <a:custGeom>
                <a:avLst/>
                <a:gdLst/>
                <a:ahLst/>
                <a:cxnLst/>
                <a:rect l="l" t="t" r="r" b="b"/>
                <a:pathLst>
                  <a:path w="765" h="1250" extrusionOk="0">
                    <a:moveTo>
                      <a:pt x="353" y="142"/>
                    </a:moveTo>
                    <a:cubicBezTo>
                      <a:pt x="382" y="142"/>
                      <a:pt x="414" y="150"/>
                      <a:pt x="447" y="167"/>
                    </a:cubicBezTo>
                    <a:cubicBezTo>
                      <a:pt x="590" y="241"/>
                      <a:pt x="593" y="410"/>
                      <a:pt x="460" y="494"/>
                    </a:cubicBezTo>
                    <a:cubicBezTo>
                      <a:pt x="376" y="549"/>
                      <a:pt x="279" y="549"/>
                      <a:pt x="182" y="555"/>
                    </a:cubicBezTo>
                    <a:cubicBezTo>
                      <a:pt x="178" y="555"/>
                      <a:pt x="169" y="559"/>
                      <a:pt x="165" y="559"/>
                    </a:cubicBezTo>
                    <a:cubicBezTo>
                      <a:pt x="162" y="517"/>
                      <a:pt x="156" y="468"/>
                      <a:pt x="152" y="423"/>
                    </a:cubicBezTo>
                    <a:cubicBezTo>
                      <a:pt x="142" y="286"/>
                      <a:pt x="226" y="142"/>
                      <a:pt x="353" y="142"/>
                    </a:cubicBezTo>
                    <a:close/>
                    <a:moveTo>
                      <a:pt x="310" y="0"/>
                    </a:moveTo>
                    <a:cubicBezTo>
                      <a:pt x="182" y="0"/>
                      <a:pt x="71" y="68"/>
                      <a:pt x="33" y="209"/>
                    </a:cubicBezTo>
                    <a:cubicBezTo>
                      <a:pt x="0" y="329"/>
                      <a:pt x="33" y="471"/>
                      <a:pt x="42" y="591"/>
                    </a:cubicBezTo>
                    <a:cubicBezTo>
                      <a:pt x="65" y="795"/>
                      <a:pt x="84" y="996"/>
                      <a:pt x="114" y="1200"/>
                    </a:cubicBezTo>
                    <a:cubicBezTo>
                      <a:pt x="117" y="1233"/>
                      <a:pt x="146" y="1250"/>
                      <a:pt x="172" y="1250"/>
                    </a:cubicBezTo>
                    <a:cubicBezTo>
                      <a:pt x="198" y="1250"/>
                      <a:pt x="222" y="1234"/>
                      <a:pt x="217" y="1200"/>
                    </a:cubicBezTo>
                    <a:cubicBezTo>
                      <a:pt x="204" y="1025"/>
                      <a:pt x="188" y="857"/>
                      <a:pt x="172" y="682"/>
                    </a:cubicBezTo>
                    <a:lnTo>
                      <a:pt x="178" y="682"/>
                    </a:lnTo>
                    <a:cubicBezTo>
                      <a:pt x="376" y="679"/>
                      <a:pt x="638" y="640"/>
                      <a:pt x="703" y="416"/>
                    </a:cubicBezTo>
                    <a:cubicBezTo>
                      <a:pt x="765" y="225"/>
                      <a:pt x="590" y="63"/>
                      <a:pt x="415" y="14"/>
                    </a:cubicBezTo>
                    <a:cubicBezTo>
                      <a:pt x="379" y="5"/>
                      <a:pt x="344" y="0"/>
                      <a:pt x="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9" name="Google Shape;2419;p21"/>
              <p:cNvSpPr/>
              <p:nvPr/>
            </p:nvSpPr>
            <p:spPr>
              <a:xfrm>
                <a:off x="4888792" y="4369099"/>
                <a:ext cx="20752" cy="14382"/>
              </a:xfrm>
              <a:custGeom>
                <a:avLst/>
                <a:gdLst/>
                <a:ahLst/>
                <a:cxnLst/>
                <a:rect l="l" t="t" r="r" b="b"/>
                <a:pathLst>
                  <a:path w="316" h="219" extrusionOk="0">
                    <a:moveTo>
                      <a:pt x="189" y="0"/>
                    </a:moveTo>
                    <a:cubicBezTo>
                      <a:pt x="175" y="0"/>
                      <a:pt x="161" y="2"/>
                      <a:pt x="147" y="6"/>
                    </a:cubicBezTo>
                    <a:cubicBezTo>
                      <a:pt x="143" y="6"/>
                      <a:pt x="134" y="12"/>
                      <a:pt x="130" y="16"/>
                    </a:cubicBezTo>
                    <a:cubicBezTo>
                      <a:pt x="121" y="12"/>
                      <a:pt x="114" y="6"/>
                      <a:pt x="105" y="6"/>
                    </a:cubicBezTo>
                    <a:cubicBezTo>
                      <a:pt x="14" y="6"/>
                      <a:pt x="1" y="126"/>
                      <a:pt x="50" y="181"/>
                    </a:cubicBezTo>
                    <a:cubicBezTo>
                      <a:pt x="74" y="208"/>
                      <a:pt x="102" y="219"/>
                      <a:pt x="131" y="219"/>
                    </a:cubicBezTo>
                    <a:cubicBezTo>
                      <a:pt x="191" y="219"/>
                      <a:pt x="254" y="171"/>
                      <a:pt x="296" y="129"/>
                    </a:cubicBezTo>
                    <a:cubicBezTo>
                      <a:pt x="312" y="103"/>
                      <a:pt x="315" y="64"/>
                      <a:pt x="292" y="42"/>
                    </a:cubicBezTo>
                    <a:cubicBezTo>
                      <a:pt x="262" y="13"/>
                      <a:pt x="226" y="0"/>
                      <a:pt x="1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0" name="Google Shape;2420;p21"/>
              <p:cNvSpPr/>
              <p:nvPr/>
            </p:nvSpPr>
            <p:spPr>
              <a:xfrm>
                <a:off x="4922676" y="4350909"/>
                <a:ext cx="44065" cy="8603"/>
              </a:xfrm>
              <a:custGeom>
                <a:avLst/>
                <a:gdLst/>
                <a:ahLst/>
                <a:cxnLst/>
                <a:rect l="l" t="t" r="r" b="b"/>
                <a:pathLst>
                  <a:path w="671" h="131" extrusionOk="0">
                    <a:moveTo>
                      <a:pt x="298" y="0"/>
                    </a:moveTo>
                    <a:cubicBezTo>
                      <a:pt x="216" y="0"/>
                      <a:pt x="134" y="3"/>
                      <a:pt x="55" y="11"/>
                    </a:cubicBezTo>
                    <a:cubicBezTo>
                      <a:pt x="0" y="14"/>
                      <a:pt x="0" y="92"/>
                      <a:pt x="55" y="95"/>
                    </a:cubicBezTo>
                    <a:cubicBezTo>
                      <a:pt x="233" y="114"/>
                      <a:pt x="415" y="118"/>
                      <a:pt x="593" y="131"/>
                    </a:cubicBezTo>
                    <a:cubicBezTo>
                      <a:pt x="594" y="131"/>
                      <a:pt x="595" y="131"/>
                      <a:pt x="596" y="131"/>
                    </a:cubicBezTo>
                    <a:cubicBezTo>
                      <a:pt x="671" y="131"/>
                      <a:pt x="670" y="20"/>
                      <a:pt x="593" y="14"/>
                    </a:cubicBezTo>
                    <a:cubicBezTo>
                      <a:pt x="498" y="5"/>
                      <a:pt x="398" y="0"/>
                      <a:pt x="2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1" name="Google Shape;2421;p21"/>
              <p:cNvSpPr/>
              <p:nvPr/>
            </p:nvSpPr>
            <p:spPr>
              <a:xfrm>
                <a:off x="4974357" y="4314923"/>
                <a:ext cx="33163" cy="82547"/>
              </a:xfrm>
              <a:custGeom>
                <a:avLst/>
                <a:gdLst/>
                <a:ahLst/>
                <a:cxnLst/>
                <a:rect l="l" t="t" r="r" b="b"/>
                <a:pathLst>
                  <a:path w="505" h="1257" extrusionOk="0">
                    <a:moveTo>
                      <a:pt x="394" y="1"/>
                    </a:moveTo>
                    <a:cubicBezTo>
                      <a:pt x="384" y="1"/>
                      <a:pt x="374" y="4"/>
                      <a:pt x="366" y="11"/>
                    </a:cubicBezTo>
                    <a:cubicBezTo>
                      <a:pt x="185" y="196"/>
                      <a:pt x="0" y="423"/>
                      <a:pt x="10" y="698"/>
                    </a:cubicBezTo>
                    <a:cubicBezTo>
                      <a:pt x="16" y="935"/>
                      <a:pt x="195" y="1148"/>
                      <a:pt x="402" y="1249"/>
                    </a:cubicBezTo>
                    <a:cubicBezTo>
                      <a:pt x="412" y="1254"/>
                      <a:pt x="422" y="1256"/>
                      <a:pt x="431" y="1256"/>
                    </a:cubicBezTo>
                    <a:cubicBezTo>
                      <a:pt x="475" y="1256"/>
                      <a:pt x="505" y="1205"/>
                      <a:pt x="470" y="1168"/>
                    </a:cubicBezTo>
                    <a:cubicBezTo>
                      <a:pt x="305" y="990"/>
                      <a:pt x="110" y="886"/>
                      <a:pt x="143" y="601"/>
                    </a:cubicBezTo>
                    <a:cubicBezTo>
                      <a:pt x="169" y="390"/>
                      <a:pt x="318" y="228"/>
                      <a:pt x="438" y="66"/>
                    </a:cubicBezTo>
                    <a:cubicBezTo>
                      <a:pt x="463" y="36"/>
                      <a:pt x="428" y="1"/>
                      <a:pt x="3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2" name="Google Shape;2422;p21"/>
              <p:cNvSpPr/>
              <p:nvPr/>
            </p:nvSpPr>
            <p:spPr>
              <a:xfrm>
                <a:off x="5009686" y="4324576"/>
                <a:ext cx="42226" cy="65210"/>
              </a:xfrm>
              <a:custGeom>
                <a:avLst/>
                <a:gdLst/>
                <a:ahLst/>
                <a:cxnLst/>
                <a:rect l="l" t="t" r="r" b="b"/>
                <a:pathLst>
                  <a:path w="643" h="993" extrusionOk="0">
                    <a:moveTo>
                      <a:pt x="574" y="1"/>
                    </a:moveTo>
                    <a:cubicBezTo>
                      <a:pt x="550" y="1"/>
                      <a:pt x="526" y="14"/>
                      <a:pt x="515" y="46"/>
                    </a:cubicBezTo>
                    <a:cubicBezTo>
                      <a:pt x="476" y="185"/>
                      <a:pt x="441" y="321"/>
                      <a:pt x="402" y="464"/>
                    </a:cubicBezTo>
                    <a:cubicBezTo>
                      <a:pt x="386" y="532"/>
                      <a:pt x="350" y="788"/>
                      <a:pt x="288" y="872"/>
                    </a:cubicBezTo>
                    <a:cubicBezTo>
                      <a:pt x="217" y="723"/>
                      <a:pt x="152" y="567"/>
                      <a:pt x="91" y="415"/>
                    </a:cubicBezTo>
                    <a:cubicBezTo>
                      <a:pt x="83" y="395"/>
                      <a:pt x="66" y="387"/>
                      <a:pt x="49" y="387"/>
                    </a:cubicBezTo>
                    <a:cubicBezTo>
                      <a:pt x="24" y="387"/>
                      <a:pt x="0" y="405"/>
                      <a:pt x="10" y="434"/>
                    </a:cubicBezTo>
                    <a:cubicBezTo>
                      <a:pt x="75" y="616"/>
                      <a:pt x="152" y="791"/>
                      <a:pt x="230" y="969"/>
                    </a:cubicBezTo>
                    <a:cubicBezTo>
                      <a:pt x="235" y="983"/>
                      <a:pt x="252" y="992"/>
                      <a:pt x="267" y="992"/>
                    </a:cubicBezTo>
                    <a:cubicBezTo>
                      <a:pt x="272" y="992"/>
                      <a:pt x="277" y="991"/>
                      <a:pt x="282" y="988"/>
                    </a:cubicBezTo>
                    <a:cubicBezTo>
                      <a:pt x="408" y="956"/>
                      <a:pt x="424" y="823"/>
                      <a:pt x="450" y="713"/>
                    </a:cubicBezTo>
                    <a:cubicBezTo>
                      <a:pt x="512" y="502"/>
                      <a:pt x="577" y="289"/>
                      <a:pt x="625" y="75"/>
                    </a:cubicBezTo>
                    <a:cubicBezTo>
                      <a:pt x="643" y="30"/>
                      <a:pt x="609" y="1"/>
                      <a:pt x="5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3" name="Google Shape;2423;p21"/>
              <p:cNvSpPr/>
              <p:nvPr/>
            </p:nvSpPr>
            <p:spPr>
              <a:xfrm>
                <a:off x="5056048" y="4358789"/>
                <a:ext cx="40453" cy="9259"/>
              </a:xfrm>
              <a:custGeom>
                <a:avLst/>
                <a:gdLst/>
                <a:ahLst/>
                <a:cxnLst/>
                <a:rect l="l" t="t" r="r" b="b"/>
                <a:pathLst>
                  <a:path w="616" h="141" extrusionOk="0">
                    <a:moveTo>
                      <a:pt x="68" y="1"/>
                    </a:moveTo>
                    <a:cubicBezTo>
                      <a:pt x="0" y="1"/>
                      <a:pt x="3" y="105"/>
                      <a:pt x="68" y="108"/>
                    </a:cubicBezTo>
                    <a:cubicBezTo>
                      <a:pt x="227" y="121"/>
                      <a:pt x="386" y="130"/>
                      <a:pt x="538" y="140"/>
                    </a:cubicBezTo>
                    <a:cubicBezTo>
                      <a:pt x="539" y="140"/>
                      <a:pt x="540" y="140"/>
                      <a:pt x="541" y="140"/>
                    </a:cubicBezTo>
                    <a:cubicBezTo>
                      <a:pt x="616" y="140"/>
                      <a:pt x="615" y="23"/>
                      <a:pt x="538" y="17"/>
                    </a:cubicBezTo>
                    <a:cubicBezTo>
                      <a:pt x="382" y="11"/>
                      <a:pt x="224" y="7"/>
                      <a:pt x="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4" name="Google Shape;2424;p21"/>
              <p:cNvSpPr/>
              <p:nvPr/>
            </p:nvSpPr>
            <p:spPr>
              <a:xfrm>
                <a:off x="5118235" y="4331209"/>
                <a:ext cx="17665" cy="76571"/>
              </a:xfrm>
              <a:custGeom>
                <a:avLst/>
                <a:gdLst/>
                <a:ahLst/>
                <a:cxnLst/>
                <a:rect l="l" t="t" r="r" b="b"/>
                <a:pathLst>
                  <a:path w="269" h="1166" extrusionOk="0">
                    <a:moveTo>
                      <a:pt x="202" y="1"/>
                    </a:moveTo>
                    <a:cubicBezTo>
                      <a:pt x="195" y="1"/>
                      <a:pt x="189" y="3"/>
                      <a:pt x="184" y="6"/>
                    </a:cubicBezTo>
                    <a:cubicBezTo>
                      <a:pt x="90" y="65"/>
                      <a:pt x="138" y="223"/>
                      <a:pt x="135" y="314"/>
                    </a:cubicBezTo>
                    <a:cubicBezTo>
                      <a:pt x="129" y="576"/>
                      <a:pt x="90" y="832"/>
                      <a:pt x="12" y="1082"/>
                    </a:cubicBezTo>
                    <a:cubicBezTo>
                      <a:pt x="0" y="1124"/>
                      <a:pt x="40" y="1165"/>
                      <a:pt x="80" y="1165"/>
                    </a:cubicBezTo>
                    <a:cubicBezTo>
                      <a:pt x="95" y="1165"/>
                      <a:pt x="110" y="1160"/>
                      <a:pt x="122" y="1147"/>
                    </a:cubicBezTo>
                    <a:lnTo>
                      <a:pt x="171" y="1085"/>
                    </a:lnTo>
                    <a:cubicBezTo>
                      <a:pt x="197" y="1059"/>
                      <a:pt x="187" y="1023"/>
                      <a:pt x="168" y="998"/>
                    </a:cubicBezTo>
                    <a:cubicBezTo>
                      <a:pt x="197" y="878"/>
                      <a:pt x="216" y="755"/>
                      <a:pt x="229" y="635"/>
                    </a:cubicBezTo>
                    <a:cubicBezTo>
                      <a:pt x="236" y="554"/>
                      <a:pt x="239" y="476"/>
                      <a:pt x="245" y="395"/>
                    </a:cubicBezTo>
                    <a:cubicBezTo>
                      <a:pt x="245" y="353"/>
                      <a:pt x="213" y="142"/>
                      <a:pt x="229" y="87"/>
                    </a:cubicBezTo>
                    <a:cubicBezTo>
                      <a:pt x="252" y="74"/>
                      <a:pt x="268" y="52"/>
                      <a:pt x="249" y="29"/>
                    </a:cubicBezTo>
                    <a:lnTo>
                      <a:pt x="239" y="22"/>
                    </a:lnTo>
                    <a:cubicBezTo>
                      <a:pt x="232" y="11"/>
                      <a:pt x="217" y="1"/>
                      <a:pt x="2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5" name="Google Shape;2425;p21"/>
              <p:cNvSpPr/>
              <p:nvPr/>
            </p:nvSpPr>
            <p:spPr>
              <a:xfrm>
                <a:off x="5142007" y="4340337"/>
                <a:ext cx="68559" cy="41503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632" extrusionOk="0">
                    <a:moveTo>
                      <a:pt x="207" y="191"/>
                    </a:moveTo>
                    <a:cubicBezTo>
                      <a:pt x="314" y="198"/>
                      <a:pt x="473" y="473"/>
                      <a:pt x="308" y="499"/>
                    </a:cubicBezTo>
                    <a:cubicBezTo>
                      <a:pt x="302" y="500"/>
                      <a:pt x="297" y="500"/>
                      <a:pt x="292" y="500"/>
                    </a:cubicBezTo>
                    <a:cubicBezTo>
                      <a:pt x="216" y="500"/>
                      <a:pt x="165" y="417"/>
                      <a:pt x="165" y="350"/>
                    </a:cubicBezTo>
                    <a:cubicBezTo>
                      <a:pt x="165" y="324"/>
                      <a:pt x="181" y="256"/>
                      <a:pt x="207" y="191"/>
                    </a:cubicBezTo>
                    <a:close/>
                    <a:moveTo>
                      <a:pt x="743" y="270"/>
                    </a:moveTo>
                    <a:cubicBezTo>
                      <a:pt x="755" y="270"/>
                      <a:pt x="768" y="272"/>
                      <a:pt x="781" y="275"/>
                    </a:cubicBezTo>
                    <a:cubicBezTo>
                      <a:pt x="858" y="295"/>
                      <a:pt x="897" y="366"/>
                      <a:pt x="878" y="437"/>
                    </a:cubicBezTo>
                    <a:cubicBezTo>
                      <a:pt x="867" y="486"/>
                      <a:pt x="834" y="507"/>
                      <a:pt x="797" y="507"/>
                    </a:cubicBezTo>
                    <a:cubicBezTo>
                      <a:pt x="767" y="507"/>
                      <a:pt x="734" y="493"/>
                      <a:pt x="709" y="467"/>
                    </a:cubicBezTo>
                    <a:cubicBezTo>
                      <a:pt x="654" y="411"/>
                      <a:pt x="658" y="343"/>
                      <a:pt x="680" y="279"/>
                    </a:cubicBezTo>
                    <a:cubicBezTo>
                      <a:pt x="701" y="275"/>
                      <a:pt x="721" y="270"/>
                      <a:pt x="743" y="270"/>
                    </a:cubicBezTo>
                    <a:close/>
                    <a:moveTo>
                      <a:pt x="276" y="0"/>
                    </a:moveTo>
                    <a:cubicBezTo>
                      <a:pt x="230" y="0"/>
                      <a:pt x="189" y="30"/>
                      <a:pt x="156" y="75"/>
                    </a:cubicBezTo>
                    <a:cubicBezTo>
                      <a:pt x="71" y="84"/>
                      <a:pt x="0" y="143"/>
                      <a:pt x="3" y="253"/>
                    </a:cubicBezTo>
                    <a:cubicBezTo>
                      <a:pt x="3" y="285"/>
                      <a:pt x="32" y="308"/>
                      <a:pt x="62" y="311"/>
                    </a:cubicBezTo>
                    <a:cubicBezTo>
                      <a:pt x="55" y="337"/>
                      <a:pt x="52" y="360"/>
                      <a:pt x="55" y="376"/>
                    </a:cubicBezTo>
                    <a:cubicBezTo>
                      <a:pt x="66" y="504"/>
                      <a:pt x="180" y="619"/>
                      <a:pt x="307" y="619"/>
                    </a:cubicBezTo>
                    <a:cubicBezTo>
                      <a:pt x="334" y="619"/>
                      <a:pt x="362" y="614"/>
                      <a:pt x="389" y="603"/>
                    </a:cubicBezTo>
                    <a:cubicBezTo>
                      <a:pt x="502" y="554"/>
                      <a:pt x="518" y="437"/>
                      <a:pt x="489" y="334"/>
                    </a:cubicBezTo>
                    <a:lnTo>
                      <a:pt x="489" y="334"/>
                    </a:lnTo>
                    <a:cubicBezTo>
                      <a:pt x="502" y="340"/>
                      <a:pt x="517" y="345"/>
                      <a:pt x="532" y="345"/>
                    </a:cubicBezTo>
                    <a:cubicBezTo>
                      <a:pt x="540" y="345"/>
                      <a:pt x="547" y="344"/>
                      <a:pt x="554" y="340"/>
                    </a:cubicBezTo>
                    <a:cubicBezTo>
                      <a:pt x="557" y="340"/>
                      <a:pt x="557" y="337"/>
                      <a:pt x="564" y="337"/>
                    </a:cubicBezTo>
                    <a:cubicBezTo>
                      <a:pt x="554" y="418"/>
                      <a:pt x="573" y="496"/>
                      <a:pt x="635" y="560"/>
                    </a:cubicBezTo>
                    <a:cubicBezTo>
                      <a:pt x="681" y="607"/>
                      <a:pt x="743" y="632"/>
                      <a:pt x="803" y="632"/>
                    </a:cubicBezTo>
                    <a:cubicBezTo>
                      <a:pt x="873" y="632"/>
                      <a:pt x="940" y="598"/>
                      <a:pt x="978" y="525"/>
                    </a:cubicBezTo>
                    <a:cubicBezTo>
                      <a:pt x="1043" y="415"/>
                      <a:pt x="1008" y="256"/>
                      <a:pt x="894" y="181"/>
                    </a:cubicBezTo>
                    <a:cubicBezTo>
                      <a:pt x="849" y="156"/>
                      <a:pt x="794" y="143"/>
                      <a:pt x="735" y="139"/>
                    </a:cubicBezTo>
                    <a:cubicBezTo>
                      <a:pt x="733" y="117"/>
                      <a:pt x="711" y="98"/>
                      <a:pt x="689" y="98"/>
                    </a:cubicBezTo>
                    <a:cubicBezTo>
                      <a:pt x="680" y="98"/>
                      <a:pt x="671" y="101"/>
                      <a:pt x="664" y="110"/>
                    </a:cubicBezTo>
                    <a:cubicBezTo>
                      <a:pt x="651" y="123"/>
                      <a:pt x="645" y="139"/>
                      <a:pt x="632" y="149"/>
                    </a:cubicBezTo>
                    <a:cubicBezTo>
                      <a:pt x="567" y="165"/>
                      <a:pt x="509" y="204"/>
                      <a:pt x="470" y="256"/>
                    </a:cubicBezTo>
                    <a:cubicBezTo>
                      <a:pt x="467" y="259"/>
                      <a:pt x="467" y="262"/>
                      <a:pt x="467" y="269"/>
                    </a:cubicBezTo>
                    <a:cubicBezTo>
                      <a:pt x="444" y="220"/>
                      <a:pt x="411" y="172"/>
                      <a:pt x="379" y="143"/>
                    </a:cubicBezTo>
                    <a:cubicBezTo>
                      <a:pt x="353" y="113"/>
                      <a:pt x="311" y="94"/>
                      <a:pt x="272" y="81"/>
                    </a:cubicBezTo>
                    <a:cubicBezTo>
                      <a:pt x="279" y="78"/>
                      <a:pt x="292" y="75"/>
                      <a:pt x="305" y="75"/>
                    </a:cubicBezTo>
                    <a:cubicBezTo>
                      <a:pt x="306" y="75"/>
                      <a:pt x="307" y="75"/>
                      <a:pt x="308" y="75"/>
                    </a:cubicBezTo>
                    <a:cubicBezTo>
                      <a:pt x="336" y="75"/>
                      <a:pt x="362" y="32"/>
                      <a:pt x="327" y="13"/>
                    </a:cubicBezTo>
                    <a:cubicBezTo>
                      <a:pt x="310" y="4"/>
                      <a:pt x="292" y="0"/>
                      <a:pt x="2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6" name="Google Shape;2426;p21"/>
              <p:cNvSpPr/>
              <p:nvPr/>
            </p:nvSpPr>
            <p:spPr>
              <a:xfrm>
                <a:off x="5197300" y="4316828"/>
                <a:ext cx="30077" cy="96995"/>
              </a:xfrm>
              <a:custGeom>
                <a:avLst/>
                <a:gdLst/>
                <a:ahLst/>
                <a:cxnLst/>
                <a:rect l="l" t="t" r="r" b="b"/>
                <a:pathLst>
                  <a:path w="458" h="1477" extrusionOk="0">
                    <a:moveTo>
                      <a:pt x="94" y="1"/>
                    </a:moveTo>
                    <a:cubicBezTo>
                      <a:pt x="77" y="1"/>
                      <a:pt x="60" y="5"/>
                      <a:pt x="42" y="15"/>
                    </a:cubicBezTo>
                    <a:cubicBezTo>
                      <a:pt x="8" y="32"/>
                      <a:pt x="27" y="88"/>
                      <a:pt x="62" y="88"/>
                    </a:cubicBezTo>
                    <a:cubicBezTo>
                      <a:pt x="66" y="88"/>
                      <a:pt x="70" y="88"/>
                      <a:pt x="75" y="86"/>
                    </a:cubicBezTo>
                    <a:cubicBezTo>
                      <a:pt x="82" y="84"/>
                      <a:pt x="88" y="83"/>
                      <a:pt x="94" y="83"/>
                    </a:cubicBezTo>
                    <a:cubicBezTo>
                      <a:pt x="252" y="83"/>
                      <a:pt x="285" y="724"/>
                      <a:pt x="269" y="802"/>
                    </a:cubicBezTo>
                    <a:cubicBezTo>
                      <a:pt x="243" y="980"/>
                      <a:pt x="166" y="1148"/>
                      <a:pt x="72" y="1301"/>
                    </a:cubicBezTo>
                    <a:cubicBezTo>
                      <a:pt x="68" y="1304"/>
                      <a:pt x="65" y="1310"/>
                      <a:pt x="59" y="1317"/>
                    </a:cubicBezTo>
                    <a:cubicBezTo>
                      <a:pt x="49" y="1340"/>
                      <a:pt x="39" y="1359"/>
                      <a:pt x="29" y="1379"/>
                    </a:cubicBezTo>
                    <a:cubicBezTo>
                      <a:pt x="1" y="1430"/>
                      <a:pt x="43" y="1476"/>
                      <a:pt x="87" y="1476"/>
                    </a:cubicBezTo>
                    <a:cubicBezTo>
                      <a:pt x="107" y="1476"/>
                      <a:pt x="126" y="1467"/>
                      <a:pt x="140" y="1443"/>
                    </a:cubicBezTo>
                    <a:cubicBezTo>
                      <a:pt x="324" y="1139"/>
                      <a:pt x="457" y="792"/>
                      <a:pt x="376" y="433"/>
                    </a:cubicBezTo>
                    <a:cubicBezTo>
                      <a:pt x="356" y="337"/>
                      <a:pt x="241" y="1"/>
                      <a:pt x="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7" name="Google Shape;2427;p21"/>
              <p:cNvSpPr/>
              <p:nvPr/>
            </p:nvSpPr>
            <p:spPr>
              <a:xfrm>
                <a:off x="5232366" y="4332062"/>
                <a:ext cx="52536" cy="66195"/>
              </a:xfrm>
              <a:custGeom>
                <a:avLst/>
                <a:gdLst/>
                <a:ahLst/>
                <a:cxnLst/>
                <a:rect l="l" t="t" r="r" b="b"/>
                <a:pathLst>
                  <a:path w="800" h="1008" extrusionOk="0">
                    <a:moveTo>
                      <a:pt x="166" y="1"/>
                    </a:moveTo>
                    <a:cubicBezTo>
                      <a:pt x="134" y="1"/>
                      <a:pt x="100" y="21"/>
                      <a:pt x="98" y="61"/>
                    </a:cubicBezTo>
                    <a:cubicBezTo>
                      <a:pt x="75" y="307"/>
                      <a:pt x="46" y="550"/>
                      <a:pt x="4" y="800"/>
                    </a:cubicBezTo>
                    <a:cubicBezTo>
                      <a:pt x="1" y="832"/>
                      <a:pt x="17" y="868"/>
                      <a:pt x="46" y="881"/>
                    </a:cubicBezTo>
                    <a:cubicBezTo>
                      <a:pt x="50" y="903"/>
                      <a:pt x="73" y="917"/>
                      <a:pt x="94" y="917"/>
                    </a:cubicBezTo>
                    <a:cubicBezTo>
                      <a:pt x="113" y="917"/>
                      <a:pt x="131" y="907"/>
                      <a:pt x="134" y="884"/>
                    </a:cubicBezTo>
                    <a:cubicBezTo>
                      <a:pt x="134" y="874"/>
                      <a:pt x="134" y="868"/>
                      <a:pt x="137" y="865"/>
                    </a:cubicBezTo>
                    <a:cubicBezTo>
                      <a:pt x="169" y="852"/>
                      <a:pt x="202" y="839"/>
                      <a:pt x="231" y="826"/>
                    </a:cubicBezTo>
                    <a:cubicBezTo>
                      <a:pt x="390" y="855"/>
                      <a:pt x="535" y="910"/>
                      <a:pt x="671" y="997"/>
                    </a:cubicBezTo>
                    <a:cubicBezTo>
                      <a:pt x="683" y="1005"/>
                      <a:pt x="694" y="1008"/>
                      <a:pt x="705" y="1008"/>
                    </a:cubicBezTo>
                    <a:cubicBezTo>
                      <a:pt x="763" y="1008"/>
                      <a:pt x="799" y="916"/>
                      <a:pt x="736" y="881"/>
                    </a:cubicBezTo>
                    <a:cubicBezTo>
                      <a:pt x="633" y="816"/>
                      <a:pt x="526" y="771"/>
                      <a:pt x="412" y="735"/>
                    </a:cubicBezTo>
                    <a:cubicBezTo>
                      <a:pt x="503" y="680"/>
                      <a:pt x="590" y="622"/>
                      <a:pt x="671" y="550"/>
                    </a:cubicBezTo>
                    <a:cubicBezTo>
                      <a:pt x="714" y="516"/>
                      <a:pt x="679" y="439"/>
                      <a:pt x="628" y="439"/>
                    </a:cubicBezTo>
                    <a:cubicBezTo>
                      <a:pt x="621" y="439"/>
                      <a:pt x="614" y="440"/>
                      <a:pt x="607" y="444"/>
                    </a:cubicBezTo>
                    <a:cubicBezTo>
                      <a:pt x="451" y="499"/>
                      <a:pt x="305" y="567"/>
                      <a:pt x="163" y="657"/>
                    </a:cubicBezTo>
                    <a:lnTo>
                      <a:pt x="163" y="644"/>
                    </a:lnTo>
                    <a:cubicBezTo>
                      <a:pt x="192" y="450"/>
                      <a:pt x="215" y="256"/>
                      <a:pt x="228" y="61"/>
                    </a:cubicBezTo>
                    <a:cubicBezTo>
                      <a:pt x="231" y="21"/>
                      <a:pt x="199" y="1"/>
                      <a:pt x="1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428" name="Google Shape;2428;p21"/>
            <p:cNvGrpSpPr/>
            <p:nvPr/>
          </p:nvGrpSpPr>
          <p:grpSpPr>
            <a:xfrm rot="-2367188">
              <a:off x="8184166" y="738966"/>
              <a:ext cx="493112" cy="177777"/>
              <a:chOff x="3781827" y="2039675"/>
              <a:chExt cx="256107" cy="92332"/>
            </a:xfrm>
          </p:grpSpPr>
          <p:sp>
            <p:nvSpPr>
              <p:cNvPr id="2429" name="Google Shape;2429;p21"/>
              <p:cNvSpPr/>
              <p:nvPr/>
            </p:nvSpPr>
            <p:spPr>
              <a:xfrm>
                <a:off x="3781827" y="2053399"/>
                <a:ext cx="84846" cy="78607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197" extrusionOk="0">
                    <a:moveTo>
                      <a:pt x="315" y="168"/>
                    </a:moveTo>
                    <a:cubicBezTo>
                      <a:pt x="533" y="168"/>
                      <a:pt x="723" y="562"/>
                      <a:pt x="586" y="772"/>
                    </a:cubicBezTo>
                    <a:cubicBezTo>
                      <a:pt x="530" y="707"/>
                      <a:pt x="469" y="649"/>
                      <a:pt x="407" y="597"/>
                    </a:cubicBezTo>
                    <a:cubicBezTo>
                      <a:pt x="399" y="590"/>
                      <a:pt x="391" y="587"/>
                      <a:pt x="382" y="587"/>
                    </a:cubicBezTo>
                    <a:cubicBezTo>
                      <a:pt x="352" y="587"/>
                      <a:pt x="325" y="624"/>
                      <a:pt x="352" y="652"/>
                    </a:cubicBezTo>
                    <a:cubicBezTo>
                      <a:pt x="417" y="710"/>
                      <a:pt x="472" y="775"/>
                      <a:pt x="517" y="840"/>
                    </a:cubicBezTo>
                    <a:cubicBezTo>
                      <a:pt x="511" y="843"/>
                      <a:pt x="501" y="853"/>
                      <a:pt x="495" y="856"/>
                    </a:cubicBezTo>
                    <a:cubicBezTo>
                      <a:pt x="454" y="878"/>
                      <a:pt x="416" y="887"/>
                      <a:pt x="381" y="887"/>
                    </a:cubicBezTo>
                    <a:cubicBezTo>
                      <a:pt x="237" y="887"/>
                      <a:pt x="144" y="726"/>
                      <a:pt x="138" y="577"/>
                    </a:cubicBezTo>
                    <a:cubicBezTo>
                      <a:pt x="132" y="506"/>
                      <a:pt x="145" y="438"/>
                      <a:pt x="164" y="370"/>
                    </a:cubicBezTo>
                    <a:cubicBezTo>
                      <a:pt x="174" y="338"/>
                      <a:pt x="194" y="254"/>
                      <a:pt x="229" y="189"/>
                    </a:cubicBezTo>
                    <a:cubicBezTo>
                      <a:pt x="258" y="174"/>
                      <a:pt x="286" y="168"/>
                      <a:pt x="315" y="168"/>
                    </a:cubicBezTo>
                    <a:close/>
                    <a:moveTo>
                      <a:pt x="320" y="1"/>
                    </a:moveTo>
                    <a:cubicBezTo>
                      <a:pt x="273" y="1"/>
                      <a:pt x="231" y="30"/>
                      <a:pt x="194" y="75"/>
                    </a:cubicBezTo>
                    <a:cubicBezTo>
                      <a:pt x="177" y="82"/>
                      <a:pt x="164" y="92"/>
                      <a:pt x="155" y="101"/>
                    </a:cubicBezTo>
                    <a:cubicBezTo>
                      <a:pt x="138" y="117"/>
                      <a:pt x="132" y="140"/>
                      <a:pt x="142" y="156"/>
                    </a:cubicBezTo>
                    <a:cubicBezTo>
                      <a:pt x="80" y="263"/>
                      <a:pt x="41" y="403"/>
                      <a:pt x="32" y="471"/>
                    </a:cubicBezTo>
                    <a:cubicBezTo>
                      <a:pt x="1" y="702"/>
                      <a:pt x="126" y="1007"/>
                      <a:pt x="390" y="1007"/>
                    </a:cubicBezTo>
                    <a:cubicBezTo>
                      <a:pt x="403" y="1007"/>
                      <a:pt x="416" y="1007"/>
                      <a:pt x="430" y="1005"/>
                    </a:cubicBezTo>
                    <a:cubicBezTo>
                      <a:pt x="495" y="999"/>
                      <a:pt x="547" y="976"/>
                      <a:pt x="592" y="944"/>
                    </a:cubicBezTo>
                    <a:cubicBezTo>
                      <a:pt x="631" y="1018"/>
                      <a:pt x="667" y="1089"/>
                      <a:pt x="705" y="1170"/>
                    </a:cubicBezTo>
                    <a:cubicBezTo>
                      <a:pt x="713" y="1189"/>
                      <a:pt x="729" y="1197"/>
                      <a:pt x="745" y="1197"/>
                    </a:cubicBezTo>
                    <a:cubicBezTo>
                      <a:pt x="778" y="1197"/>
                      <a:pt x="813" y="1168"/>
                      <a:pt x="803" y="1131"/>
                    </a:cubicBezTo>
                    <a:cubicBezTo>
                      <a:pt x="773" y="1041"/>
                      <a:pt x="728" y="953"/>
                      <a:pt x="673" y="872"/>
                    </a:cubicBezTo>
                    <a:cubicBezTo>
                      <a:pt x="731" y="795"/>
                      <a:pt x="764" y="694"/>
                      <a:pt x="764" y="590"/>
                    </a:cubicBezTo>
                    <a:cubicBezTo>
                      <a:pt x="770" y="597"/>
                      <a:pt x="777" y="597"/>
                      <a:pt x="786" y="597"/>
                    </a:cubicBezTo>
                    <a:cubicBezTo>
                      <a:pt x="906" y="597"/>
                      <a:pt x="1025" y="601"/>
                      <a:pt x="1144" y="601"/>
                    </a:cubicBezTo>
                    <a:cubicBezTo>
                      <a:pt x="1174" y="601"/>
                      <a:pt x="1204" y="601"/>
                      <a:pt x="1233" y="600"/>
                    </a:cubicBezTo>
                    <a:cubicBezTo>
                      <a:pt x="1236" y="601"/>
                      <a:pt x="1239" y="601"/>
                      <a:pt x="1242" y="601"/>
                    </a:cubicBezTo>
                    <a:cubicBezTo>
                      <a:pt x="1292" y="601"/>
                      <a:pt x="1289" y="516"/>
                      <a:pt x="1230" y="516"/>
                    </a:cubicBezTo>
                    <a:cubicBezTo>
                      <a:pt x="1200" y="515"/>
                      <a:pt x="1171" y="515"/>
                      <a:pt x="1141" y="515"/>
                    </a:cubicBezTo>
                    <a:cubicBezTo>
                      <a:pt x="1021" y="515"/>
                      <a:pt x="902" y="519"/>
                      <a:pt x="780" y="519"/>
                    </a:cubicBezTo>
                    <a:cubicBezTo>
                      <a:pt x="773" y="519"/>
                      <a:pt x="764" y="522"/>
                      <a:pt x="757" y="529"/>
                    </a:cubicBezTo>
                    <a:cubicBezTo>
                      <a:pt x="751" y="484"/>
                      <a:pt x="741" y="441"/>
                      <a:pt x="725" y="403"/>
                    </a:cubicBezTo>
                    <a:cubicBezTo>
                      <a:pt x="679" y="289"/>
                      <a:pt x="573" y="156"/>
                      <a:pt x="453" y="85"/>
                    </a:cubicBezTo>
                    <a:lnTo>
                      <a:pt x="453" y="82"/>
                    </a:lnTo>
                    <a:cubicBezTo>
                      <a:pt x="406" y="25"/>
                      <a:pt x="362" y="1"/>
                      <a:pt x="3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0" name="Google Shape;2430;p21"/>
              <p:cNvSpPr/>
              <p:nvPr/>
            </p:nvSpPr>
            <p:spPr>
              <a:xfrm>
                <a:off x="3830881" y="2095623"/>
                <a:ext cx="36118" cy="912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139" extrusionOk="0">
                    <a:moveTo>
                      <a:pt x="481" y="1"/>
                    </a:moveTo>
                    <a:cubicBezTo>
                      <a:pt x="476" y="1"/>
                      <a:pt x="472" y="1"/>
                      <a:pt x="467" y="2"/>
                    </a:cubicBezTo>
                    <a:cubicBezTo>
                      <a:pt x="331" y="38"/>
                      <a:pt x="195" y="54"/>
                      <a:pt x="56" y="58"/>
                    </a:cubicBezTo>
                    <a:cubicBezTo>
                      <a:pt x="1" y="64"/>
                      <a:pt x="7" y="135"/>
                      <a:pt x="56" y="135"/>
                    </a:cubicBezTo>
                    <a:cubicBezTo>
                      <a:pt x="84" y="137"/>
                      <a:pt x="113" y="138"/>
                      <a:pt x="142" y="138"/>
                    </a:cubicBezTo>
                    <a:cubicBezTo>
                      <a:pt x="260" y="138"/>
                      <a:pt x="378" y="123"/>
                      <a:pt x="493" y="100"/>
                    </a:cubicBezTo>
                    <a:cubicBezTo>
                      <a:pt x="550" y="88"/>
                      <a:pt x="535" y="1"/>
                      <a:pt x="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1" name="Google Shape;2431;p21"/>
              <p:cNvSpPr/>
              <p:nvPr/>
            </p:nvSpPr>
            <p:spPr>
              <a:xfrm>
                <a:off x="3864503" y="2039675"/>
                <a:ext cx="73485" cy="78279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1192" extrusionOk="0">
                    <a:moveTo>
                      <a:pt x="228" y="0"/>
                    </a:moveTo>
                    <a:cubicBezTo>
                      <a:pt x="216" y="0"/>
                      <a:pt x="204" y="6"/>
                      <a:pt x="198" y="19"/>
                    </a:cubicBezTo>
                    <a:cubicBezTo>
                      <a:pt x="0" y="388"/>
                      <a:pt x="101" y="974"/>
                      <a:pt x="519" y="1159"/>
                    </a:cubicBezTo>
                    <a:cubicBezTo>
                      <a:pt x="568" y="1181"/>
                      <a:pt x="619" y="1191"/>
                      <a:pt x="668" y="1191"/>
                    </a:cubicBezTo>
                    <a:cubicBezTo>
                      <a:pt x="787" y="1191"/>
                      <a:pt x="899" y="1128"/>
                      <a:pt x="972" y="1013"/>
                    </a:cubicBezTo>
                    <a:cubicBezTo>
                      <a:pt x="1118" y="774"/>
                      <a:pt x="1040" y="450"/>
                      <a:pt x="988" y="194"/>
                    </a:cubicBezTo>
                    <a:cubicBezTo>
                      <a:pt x="982" y="161"/>
                      <a:pt x="958" y="147"/>
                      <a:pt x="932" y="147"/>
                    </a:cubicBezTo>
                    <a:cubicBezTo>
                      <a:pt x="894" y="147"/>
                      <a:pt x="852" y="179"/>
                      <a:pt x="862" y="229"/>
                    </a:cubicBezTo>
                    <a:cubicBezTo>
                      <a:pt x="894" y="398"/>
                      <a:pt x="930" y="576"/>
                      <a:pt x="914" y="744"/>
                    </a:cubicBezTo>
                    <a:cubicBezTo>
                      <a:pt x="899" y="893"/>
                      <a:pt x="827" y="1062"/>
                      <a:pt x="658" y="1062"/>
                    </a:cubicBezTo>
                    <a:cubicBezTo>
                      <a:pt x="639" y="1062"/>
                      <a:pt x="618" y="1060"/>
                      <a:pt x="596" y="1055"/>
                    </a:cubicBezTo>
                    <a:cubicBezTo>
                      <a:pt x="502" y="1036"/>
                      <a:pt x="396" y="926"/>
                      <a:pt x="341" y="851"/>
                    </a:cubicBezTo>
                    <a:cubicBezTo>
                      <a:pt x="169" y="612"/>
                      <a:pt x="159" y="310"/>
                      <a:pt x="272" y="51"/>
                    </a:cubicBezTo>
                    <a:cubicBezTo>
                      <a:pt x="281" y="23"/>
                      <a:pt x="253" y="0"/>
                      <a:pt x="2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2" name="Google Shape;2432;p21"/>
              <p:cNvSpPr/>
              <p:nvPr/>
            </p:nvSpPr>
            <p:spPr>
              <a:xfrm>
                <a:off x="3942385" y="2067715"/>
                <a:ext cx="35133" cy="35462"/>
              </a:xfrm>
              <a:custGeom>
                <a:avLst/>
                <a:gdLst/>
                <a:ahLst/>
                <a:cxnLst/>
                <a:rect l="l" t="t" r="r" b="b"/>
                <a:pathLst>
                  <a:path w="535" h="540" extrusionOk="0">
                    <a:moveTo>
                      <a:pt x="379" y="1"/>
                    </a:moveTo>
                    <a:cubicBezTo>
                      <a:pt x="358" y="1"/>
                      <a:pt x="338" y="13"/>
                      <a:pt x="334" y="39"/>
                    </a:cubicBezTo>
                    <a:cubicBezTo>
                      <a:pt x="318" y="100"/>
                      <a:pt x="305" y="159"/>
                      <a:pt x="292" y="220"/>
                    </a:cubicBezTo>
                    <a:lnTo>
                      <a:pt x="62" y="233"/>
                    </a:lnTo>
                    <a:cubicBezTo>
                      <a:pt x="3" y="236"/>
                      <a:pt x="0" y="327"/>
                      <a:pt x="62" y="327"/>
                    </a:cubicBezTo>
                    <a:cubicBezTo>
                      <a:pt x="130" y="327"/>
                      <a:pt x="198" y="330"/>
                      <a:pt x="269" y="330"/>
                    </a:cubicBezTo>
                    <a:cubicBezTo>
                      <a:pt x="256" y="382"/>
                      <a:pt x="240" y="434"/>
                      <a:pt x="220" y="492"/>
                    </a:cubicBezTo>
                    <a:cubicBezTo>
                      <a:pt x="210" y="518"/>
                      <a:pt x="236" y="540"/>
                      <a:pt x="260" y="540"/>
                    </a:cubicBezTo>
                    <a:cubicBezTo>
                      <a:pt x="272" y="540"/>
                      <a:pt x="283" y="534"/>
                      <a:pt x="288" y="521"/>
                    </a:cubicBezTo>
                    <a:cubicBezTo>
                      <a:pt x="318" y="460"/>
                      <a:pt x="340" y="395"/>
                      <a:pt x="366" y="330"/>
                    </a:cubicBezTo>
                    <a:cubicBezTo>
                      <a:pt x="399" y="330"/>
                      <a:pt x="431" y="327"/>
                      <a:pt x="463" y="327"/>
                    </a:cubicBezTo>
                    <a:cubicBezTo>
                      <a:pt x="535" y="317"/>
                      <a:pt x="535" y="220"/>
                      <a:pt x="467" y="217"/>
                    </a:cubicBezTo>
                    <a:lnTo>
                      <a:pt x="402" y="217"/>
                    </a:lnTo>
                    <a:cubicBezTo>
                      <a:pt x="418" y="159"/>
                      <a:pt x="424" y="107"/>
                      <a:pt x="431" y="52"/>
                    </a:cubicBezTo>
                    <a:cubicBezTo>
                      <a:pt x="433" y="19"/>
                      <a:pt x="406" y="1"/>
                      <a:pt x="3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3" name="Google Shape;2433;p21"/>
              <p:cNvSpPr/>
              <p:nvPr/>
            </p:nvSpPr>
            <p:spPr>
              <a:xfrm>
                <a:off x="3986448" y="2049065"/>
                <a:ext cx="51485" cy="75718"/>
              </a:xfrm>
              <a:custGeom>
                <a:avLst/>
                <a:gdLst/>
                <a:ahLst/>
                <a:cxnLst/>
                <a:rect l="l" t="t" r="r" b="b"/>
                <a:pathLst>
                  <a:path w="784" h="1153" extrusionOk="0">
                    <a:moveTo>
                      <a:pt x="333" y="161"/>
                    </a:moveTo>
                    <a:cubicBezTo>
                      <a:pt x="427" y="258"/>
                      <a:pt x="469" y="507"/>
                      <a:pt x="505" y="611"/>
                    </a:cubicBezTo>
                    <a:cubicBezTo>
                      <a:pt x="515" y="643"/>
                      <a:pt x="528" y="676"/>
                      <a:pt x="537" y="708"/>
                    </a:cubicBezTo>
                    <a:cubicBezTo>
                      <a:pt x="517" y="708"/>
                      <a:pt x="497" y="707"/>
                      <a:pt x="476" y="707"/>
                    </a:cubicBezTo>
                    <a:cubicBezTo>
                      <a:pt x="385" y="707"/>
                      <a:pt x="290" y="713"/>
                      <a:pt x="197" y="718"/>
                    </a:cubicBezTo>
                    <a:cubicBezTo>
                      <a:pt x="246" y="533"/>
                      <a:pt x="288" y="345"/>
                      <a:pt x="333" y="161"/>
                    </a:cubicBezTo>
                    <a:close/>
                    <a:moveTo>
                      <a:pt x="300" y="1"/>
                    </a:moveTo>
                    <a:cubicBezTo>
                      <a:pt x="272" y="1"/>
                      <a:pt x="244" y="17"/>
                      <a:pt x="236" y="47"/>
                    </a:cubicBezTo>
                    <a:cubicBezTo>
                      <a:pt x="155" y="400"/>
                      <a:pt x="58" y="750"/>
                      <a:pt x="6" y="1107"/>
                    </a:cubicBezTo>
                    <a:cubicBezTo>
                      <a:pt x="0" y="1135"/>
                      <a:pt x="21" y="1153"/>
                      <a:pt x="42" y="1153"/>
                    </a:cubicBezTo>
                    <a:cubicBezTo>
                      <a:pt x="55" y="1153"/>
                      <a:pt x="68" y="1146"/>
                      <a:pt x="74" y="1129"/>
                    </a:cubicBezTo>
                    <a:cubicBezTo>
                      <a:pt x="110" y="1022"/>
                      <a:pt x="142" y="912"/>
                      <a:pt x="171" y="805"/>
                    </a:cubicBezTo>
                    <a:cubicBezTo>
                      <a:pt x="304" y="812"/>
                      <a:pt x="443" y="815"/>
                      <a:pt x="576" y="815"/>
                    </a:cubicBezTo>
                    <a:cubicBezTo>
                      <a:pt x="576" y="818"/>
                      <a:pt x="580" y="825"/>
                      <a:pt x="580" y="828"/>
                    </a:cubicBezTo>
                    <a:lnTo>
                      <a:pt x="628" y="974"/>
                    </a:lnTo>
                    <a:cubicBezTo>
                      <a:pt x="628" y="980"/>
                      <a:pt x="635" y="987"/>
                      <a:pt x="638" y="990"/>
                    </a:cubicBezTo>
                    <a:cubicBezTo>
                      <a:pt x="628" y="1010"/>
                      <a:pt x="628" y="1035"/>
                      <a:pt x="651" y="1052"/>
                    </a:cubicBezTo>
                    <a:cubicBezTo>
                      <a:pt x="669" y="1067"/>
                      <a:pt x="685" y="1077"/>
                      <a:pt x="704" y="1077"/>
                    </a:cubicBezTo>
                    <a:cubicBezTo>
                      <a:pt x="713" y="1077"/>
                      <a:pt x="722" y="1075"/>
                      <a:pt x="732" y="1071"/>
                    </a:cubicBezTo>
                    <a:cubicBezTo>
                      <a:pt x="771" y="1065"/>
                      <a:pt x="784" y="1029"/>
                      <a:pt x="780" y="993"/>
                    </a:cubicBezTo>
                    <a:cubicBezTo>
                      <a:pt x="741" y="773"/>
                      <a:pt x="618" y="533"/>
                      <a:pt x="544" y="320"/>
                    </a:cubicBezTo>
                    <a:cubicBezTo>
                      <a:pt x="499" y="190"/>
                      <a:pt x="463" y="34"/>
                      <a:pt x="314" y="2"/>
                    </a:cubicBezTo>
                    <a:cubicBezTo>
                      <a:pt x="309" y="1"/>
                      <a:pt x="304" y="1"/>
                      <a:pt x="3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434" name="Google Shape;2434;p21"/>
            <p:cNvGrpSpPr/>
            <p:nvPr/>
          </p:nvGrpSpPr>
          <p:grpSpPr>
            <a:xfrm rot="-1825424">
              <a:off x="6811601" y="4329076"/>
              <a:ext cx="738169" cy="441832"/>
              <a:chOff x="4884983" y="2824599"/>
              <a:chExt cx="253545" cy="151760"/>
            </a:xfrm>
          </p:grpSpPr>
          <p:sp>
            <p:nvSpPr>
              <p:cNvPr id="2435" name="Google Shape;2435;p21"/>
              <p:cNvSpPr/>
              <p:nvPr/>
            </p:nvSpPr>
            <p:spPr>
              <a:xfrm>
                <a:off x="4884983" y="2871420"/>
                <a:ext cx="43474" cy="81693"/>
              </a:xfrm>
              <a:custGeom>
                <a:avLst/>
                <a:gdLst/>
                <a:ahLst/>
                <a:cxnLst/>
                <a:rect l="l" t="t" r="r" b="b"/>
                <a:pathLst>
                  <a:path w="662" h="1244" extrusionOk="0">
                    <a:moveTo>
                      <a:pt x="140" y="1"/>
                    </a:moveTo>
                    <a:cubicBezTo>
                      <a:pt x="125" y="1"/>
                      <a:pt x="109" y="11"/>
                      <a:pt x="108" y="32"/>
                    </a:cubicBezTo>
                    <a:lnTo>
                      <a:pt x="95" y="32"/>
                    </a:lnTo>
                    <a:cubicBezTo>
                      <a:pt x="30" y="32"/>
                      <a:pt x="30" y="129"/>
                      <a:pt x="95" y="133"/>
                    </a:cubicBezTo>
                    <a:lnTo>
                      <a:pt x="104" y="133"/>
                    </a:lnTo>
                    <a:cubicBezTo>
                      <a:pt x="95" y="291"/>
                      <a:pt x="91" y="450"/>
                      <a:pt x="78" y="609"/>
                    </a:cubicBezTo>
                    <a:cubicBezTo>
                      <a:pt x="65" y="732"/>
                      <a:pt x="49" y="862"/>
                      <a:pt x="30" y="988"/>
                    </a:cubicBezTo>
                    <a:cubicBezTo>
                      <a:pt x="20" y="1030"/>
                      <a:pt x="1" y="1082"/>
                      <a:pt x="7" y="1121"/>
                    </a:cubicBezTo>
                    <a:cubicBezTo>
                      <a:pt x="19" y="1219"/>
                      <a:pt x="128" y="1244"/>
                      <a:pt x="246" y="1244"/>
                    </a:cubicBezTo>
                    <a:cubicBezTo>
                      <a:pt x="354" y="1244"/>
                      <a:pt x="469" y="1223"/>
                      <a:pt x="522" y="1218"/>
                    </a:cubicBezTo>
                    <a:cubicBezTo>
                      <a:pt x="600" y="1215"/>
                      <a:pt x="600" y="1101"/>
                      <a:pt x="522" y="1098"/>
                    </a:cubicBezTo>
                    <a:cubicBezTo>
                      <a:pt x="507" y="1097"/>
                      <a:pt x="492" y="1096"/>
                      <a:pt x="476" y="1096"/>
                    </a:cubicBezTo>
                    <a:cubicBezTo>
                      <a:pt x="418" y="1096"/>
                      <a:pt x="353" y="1104"/>
                      <a:pt x="293" y="1104"/>
                    </a:cubicBezTo>
                    <a:cubicBezTo>
                      <a:pt x="262" y="1104"/>
                      <a:pt x="231" y="1102"/>
                      <a:pt x="205" y="1095"/>
                    </a:cubicBezTo>
                    <a:cubicBezTo>
                      <a:pt x="111" y="1069"/>
                      <a:pt x="153" y="1098"/>
                      <a:pt x="143" y="1004"/>
                    </a:cubicBezTo>
                    <a:cubicBezTo>
                      <a:pt x="133" y="936"/>
                      <a:pt x="159" y="855"/>
                      <a:pt x="169" y="787"/>
                    </a:cubicBezTo>
                    <a:cubicBezTo>
                      <a:pt x="172" y="761"/>
                      <a:pt x="172" y="732"/>
                      <a:pt x="172" y="709"/>
                    </a:cubicBezTo>
                    <a:cubicBezTo>
                      <a:pt x="227" y="713"/>
                      <a:pt x="284" y="716"/>
                      <a:pt x="341" y="716"/>
                    </a:cubicBezTo>
                    <a:cubicBezTo>
                      <a:pt x="388" y="716"/>
                      <a:pt x="435" y="714"/>
                      <a:pt x="480" y="709"/>
                    </a:cubicBezTo>
                    <a:cubicBezTo>
                      <a:pt x="542" y="700"/>
                      <a:pt x="545" y="612"/>
                      <a:pt x="480" y="612"/>
                    </a:cubicBezTo>
                    <a:cubicBezTo>
                      <a:pt x="380" y="615"/>
                      <a:pt x="276" y="622"/>
                      <a:pt x="179" y="622"/>
                    </a:cubicBezTo>
                    <a:cubicBezTo>
                      <a:pt x="188" y="460"/>
                      <a:pt x="192" y="304"/>
                      <a:pt x="185" y="142"/>
                    </a:cubicBezTo>
                    <a:lnTo>
                      <a:pt x="185" y="142"/>
                    </a:lnTo>
                    <a:cubicBezTo>
                      <a:pt x="321" y="152"/>
                      <a:pt x="454" y="162"/>
                      <a:pt x="593" y="165"/>
                    </a:cubicBezTo>
                    <a:cubicBezTo>
                      <a:pt x="661" y="162"/>
                      <a:pt x="658" y="52"/>
                      <a:pt x="584" y="49"/>
                    </a:cubicBezTo>
                    <a:cubicBezTo>
                      <a:pt x="448" y="36"/>
                      <a:pt x="308" y="36"/>
                      <a:pt x="172" y="32"/>
                    </a:cubicBezTo>
                    <a:cubicBezTo>
                      <a:pt x="171" y="11"/>
                      <a:pt x="155" y="1"/>
                      <a:pt x="1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6" name="Google Shape;2436;p21"/>
              <p:cNvSpPr/>
              <p:nvPr/>
            </p:nvSpPr>
            <p:spPr>
              <a:xfrm>
                <a:off x="4938831" y="2919357"/>
                <a:ext cx="34936" cy="31916"/>
              </a:xfrm>
              <a:custGeom>
                <a:avLst/>
                <a:gdLst/>
                <a:ahLst/>
                <a:cxnLst/>
                <a:rect l="l" t="t" r="r" b="b"/>
                <a:pathLst>
                  <a:path w="532" h="486" extrusionOk="0">
                    <a:moveTo>
                      <a:pt x="36" y="1"/>
                    </a:moveTo>
                    <a:cubicBezTo>
                      <a:pt x="17" y="1"/>
                      <a:pt x="0" y="14"/>
                      <a:pt x="0" y="41"/>
                    </a:cubicBezTo>
                    <a:cubicBezTo>
                      <a:pt x="0" y="161"/>
                      <a:pt x="16" y="277"/>
                      <a:pt x="33" y="401"/>
                    </a:cubicBezTo>
                    <a:cubicBezTo>
                      <a:pt x="33" y="413"/>
                      <a:pt x="36" y="420"/>
                      <a:pt x="36" y="433"/>
                    </a:cubicBezTo>
                    <a:cubicBezTo>
                      <a:pt x="40" y="460"/>
                      <a:pt x="61" y="471"/>
                      <a:pt x="83" y="471"/>
                    </a:cubicBezTo>
                    <a:cubicBezTo>
                      <a:pt x="111" y="471"/>
                      <a:pt x="143" y="451"/>
                      <a:pt x="143" y="420"/>
                    </a:cubicBezTo>
                    <a:cubicBezTo>
                      <a:pt x="136" y="336"/>
                      <a:pt x="159" y="161"/>
                      <a:pt x="272" y="141"/>
                    </a:cubicBezTo>
                    <a:cubicBezTo>
                      <a:pt x="278" y="140"/>
                      <a:pt x="284" y="140"/>
                      <a:pt x="290" y="140"/>
                    </a:cubicBezTo>
                    <a:cubicBezTo>
                      <a:pt x="378" y="140"/>
                      <a:pt x="395" y="280"/>
                      <a:pt x="395" y="371"/>
                    </a:cubicBezTo>
                    <a:cubicBezTo>
                      <a:pt x="386" y="384"/>
                      <a:pt x="376" y="404"/>
                      <a:pt x="379" y="430"/>
                    </a:cubicBezTo>
                    <a:cubicBezTo>
                      <a:pt x="386" y="446"/>
                      <a:pt x="392" y="456"/>
                      <a:pt x="405" y="469"/>
                    </a:cubicBezTo>
                    <a:cubicBezTo>
                      <a:pt x="418" y="481"/>
                      <a:pt x="432" y="486"/>
                      <a:pt x="447" y="486"/>
                    </a:cubicBezTo>
                    <a:cubicBezTo>
                      <a:pt x="451" y="486"/>
                      <a:pt x="456" y="485"/>
                      <a:pt x="460" y="485"/>
                    </a:cubicBezTo>
                    <a:cubicBezTo>
                      <a:pt x="467" y="485"/>
                      <a:pt x="467" y="485"/>
                      <a:pt x="470" y="482"/>
                    </a:cubicBezTo>
                    <a:cubicBezTo>
                      <a:pt x="489" y="478"/>
                      <a:pt x="509" y="462"/>
                      <a:pt x="509" y="439"/>
                    </a:cubicBezTo>
                    <a:cubicBezTo>
                      <a:pt x="531" y="279"/>
                      <a:pt x="478" y="15"/>
                      <a:pt x="280" y="15"/>
                    </a:cubicBezTo>
                    <a:cubicBezTo>
                      <a:pt x="277" y="15"/>
                      <a:pt x="275" y="15"/>
                      <a:pt x="272" y="15"/>
                    </a:cubicBezTo>
                    <a:cubicBezTo>
                      <a:pt x="185" y="18"/>
                      <a:pt x="127" y="73"/>
                      <a:pt x="84" y="141"/>
                    </a:cubicBezTo>
                    <a:cubicBezTo>
                      <a:pt x="81" y="109"/>
                      <a:pt x="78" y="77"/>
                      <a:pt x="78" y="41"/>
                    </a:cubicBezTo>
                    <a:cubicBezTo>
                      <a:pt x="75" y="15"/>
                      <a:pt x="55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7" name="Google Shape;2437;p21"/>
              <p:cNvSpPr/>
              <p:nvPr/>
            </p:nvSpPr>
            <p:spPr>
              <a:xfrm>
                <a:off x="4962208" y="2901298"/>
                <a:ext cx="35265" cy="1123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171" extrusionOk="0">
                    <a:moveTo>
                      <a:pt x="444" y="0"/>
                    </a:moveTo>
                    <a:cubicBezTo>
                      <a:pt x="439" y="0"/>
                      <a:pt x="434" y="1"/>
                      <a:pt x="428" y="2"/>
                    </a:cubicBezTo>
                    <a:cubicBezTo>
                      <a:pt x="409" y="8"/>
                      <a:pt x="402" y="24"/>
                      <a:pt x="396" y="41"/>
                    </a:cubicBezTo>
                    <a:cubicBezTo>
                      <a:pt x="393" y="41"/>
                      <a:pt x="393" y="41"/>
                      <a:pt x="389" y="44"/>
                    </a:cubicBezTo>
                    <a:cubicBezTo>
                      <a:pt x="370" y="47"/>
                      <a:pt x="347" y="47"/>
                      <a:pt x="328" y="50"/>
                    </a:cubicBezTo>
                    <a:cubicBezTo>
                      <a:pt x="299" y="57"/>
                      <a:pt x="266" y="60"/>
                      <a:pt x="240" y="60"/>
                    </a:cubicBezTo>
                    <a:cubicBezTo>
                      <a:pt x="176" y="66"/>
                      <a:pt x="114" y="73"/>
                      <a:pt x="49" y="83"/>
                    </a:cubicBezTo>
                    <a:cubicBezTo>
                      <a:pt x="1" y="92"/>
                      <a:pt x="14" y="170"/>
                      <a:pt x="59" y="170"/>
                    </a:cubicBezTo>
                    <a:cubicBezTo>
                      <a:pt x="140" y="164"/>
                      <a:pt x="218" y="157"/>
                      <a:pt x="299" y="154"/>
                    </a:cubicBezTo>
                    <a:cubicBezTo>
                      <a:pt x="350" y="147"/>
                      <a:pt x="422" y="157"/>
                      <a:pt x="470" y="131"/>
                    </a:cubicBezTo>
                    <a:cubicBezTo>
                      <a:pt x="537" y="95"/>
                      <a:pt x="513" y="0"/>
                      <a:pt x="4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8" name="Google Shape;2438;p21"/>
              <p:cNvSpPr/>
              <p:nvPr/>
            </p:nvSpPr>
            <p:spPr>
              <a:xfrm>
                <a:off x="4949666" y="2889216"/>
                <a:ext cx="44656" cy="8603"/>
              </a:xfrm>
              <a:custGeom>
                <a:avLst/>
                <a:gdLst/>
                <a:ahLst/>
                <a:cxnLst/>
                <a:rect l="l" t="t" r="r" b="b"/>
                <a:pathLst>
                  <a:path w="680" h="131" extrusionOk="0">
                    <a:moveTo>
                      <a:pt x="161" y="0"/>
                    </a:moveTo>
                    <a:cubicBezTo>
                      <a:pt x="123" y="0"/>
                      <a:pt x="86" y="0"/>
                      <a:pt x="49" y="1"/>
                    </a:cubicBezTo>
                    <a:cubicBezTo>
                      <a:pt x="0" y="1"/>
                      <a:pt x="0" y="72"/>
                      <a:pt x="49" y="79"/>
                    </a:cubicBezTo>
                    <a:cubicBezTo>
                      <a:pt x="237" y="95"/>
                      <a:pt x="422" y="118"/>
                      <a:pt x="606" y="131"/>
                    </a:cubicBezTo>
                    <a:cubicBezTo>
                      <a:pt x="607" y="131"/>
                      <a:pt x="608" y="131"/>
                      <a:pt x="609" y="131"/>
                    </a:cubicBezTo>
                    <a:cubicBezTo>
                      <a:pt x="665" y="131"/>
                      <a:pt x="680" y="40"/>
                      <a:pt x="626" y="30"/>
                    </a:cubicBezTo>
                    <a:cubicBezTo>
                      <a:pt x="474" y="7"/>
                      <a:pt x="316" y="0"/>
                      <a:pt x="1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9" name="Google Shape;2439;p21"/>
              <p:cNvSpPr/>
              <p:nvPr/>
            </p:nvSpPr>
            <p:spPr>
              <a:xfrm>
                <a:off x="5008373" y="2905173"/>
                <a:ext cx="123394" cy="9653"/>
              </a:xfrm>
              <a:custGeom>
                <a:avLst/>
                <a:gdLst/>
                <a:ahLst/>
                <a:cxnLst/>
                <a:rect l="l" t="t" r="r" b="b"/>
                <a:pathLst>
                  <a:path w="1879" h="147" extrusionOk="0">
                    <a:moveTo>
                      <a:pt x="1719" y="0"/>
                    </a:moveTo>
                    <a:cubicBezTo>
                      <a:pt x="1700" y="0"/>
                      <a:pt x="1683" y="6"/>
                      <a:pt x="1675" y="17"/>
                    </a:cubicBezTo>
                    <a:cubicBezTo>
                      <a:pt x="1363" y="12"/>
                      <a:pt x="1051" y="6"/>
                      <a:pt x="739" y="6"/>
                    </a:cubicBezTo>
                    <a:cubicBezTo>
                      <a:pt x="511" y="6"/>
                      <a:pt x="283" y="9"/>
                      <a:pt x="56" y="17"/>
                    </a:cubicBezTo>
                    <a:cubicBezTo>
                      <a:pt x="1" y="17"/>
                      <a:pt x="1" y="101"/>
                      <a:pt x="56" y="101"/>
                    </a:cubicBezTo>
                    <a:cubicBezTo>
                      <a:pt x="632" y="105"/>
                      <a:pt x="1215" y="105"/>
                      <a:pt x="1795" y="147"/>
                    </a:cubicBezTo>
                    <a:cubicBezTo>
                      <a:pt x="1796" y="147"/>
                      <a:pt x="1797" y="147"/>
                      <a:pt x="1798" y="147"/>
                    </a:cubicBezTo>
                    <a:cubicBezTo>
                      <a:pt x="1870" y="147"/>
                      <a:pt x="1879" y="36"/>
                      <a:pt x="1811" y="20"/>
                    </a:cubicBezTo>
                    <a:cubicBezTo>
                      <a:pt x="1782" y="14"/>
                      <a:pt x="1756" y="7"/>
                      <a:pt x="1730" y="1"/>
                    </a:cubicBezTo>
                    <a:cubicBezTo>
                      <a:pt x="1727" y="0"/>
                      <a:pt x="1723" y="0"/>
                      <a:pt x="17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40" name="Google Shape;2440;p21"/>
              <p:cNvSpPr/>
              <p:nvPr/>
            </p:nvSpPr>
            <p:spPr>
              <a:xfrm>
                <a:off x="5027548" y="2830049"/>
                <a:ext cx="41306" cy="69348"/>
              </a:xfrm>
              <a:custGeom>
                <a:avLst/>
                <a:gdLst/>
                <a:ahLst/>
                <a:cxnLst/>
                <a:rect l="l" t="t" r="r" b="b"/>
                <a:pathLst>
                  <a:path w="629" h="1056" extrusionOk="0">
                    <a:moveTo>
                      <a:pt x="182" y="1"/>
                    </a:moveTo>
                    <a:cubicBezTo>
                      <a:pt x="159" y="1"/>
                      <a:pt x="137" y="14"/>
                      <a:pt x="130" y="44"/>
                    </a:cubicBezTo>
                    <a:cubicBezTo>
                      <a:pt x="55" y="364"/>
                      <a:pt x="0" y="691"/>
                      <a:pt x="10" y="1019"/>
                    </a:cubicBezTo>
                    <a:cubicBezTo>
                      <a:pt x="10" y="1043"/>
                      <a:pt x="28" y="1055"/>
                      <a:pt x="46" y="1055"/>
                    </a:cubicBezTo>
                    <a:cubicBezTo>
                      <a:pt x="65" y="1055"/>
                      <a:pt x="84" y="1043"/>
                      <a:pt x="88" y="1019"/>
                    </a:cubicBezTo>
                    <a:cubicBezTo>
                      <a:pt x="91" y="957"/>
                      <a:pt x="97" y="892"/>
                      <a:pt x="107" y="834"/>
                    </a:cubicBezTo>
                    <a:cubicBezTo>
                      <a:pt x="109" y="834"/>
                      <a:pt x="111" y="835"/>
                      <a:pt x="113" y="835"/>
                    </a:cubicBezTo>
                    <a:cubicBezTo>
                      <a:pt x="143" y="835"/>
                      <a:pt x="170" y="790"/>
                      <a:pt x="143" y="769"/>
                    </a:cubicBezTo>
                    <a:cubicBezTo>
                      <a:pt x="130" y="756"/>
                      <a:pt x="136" y="737"/>
                      <a:pt x="156" y="714"/>
                    </a:cubicBezTo>
                    <a:cubicBezTo>
                      <a:pt x="282" y="789"/>
                      <a:pt x="399" y="866"/>
                      <a:pt x="512" y="954"/>
                    </a:cubicBezTo>
                    <a:cubicBezTo>
                      <a:pt x="526" y="964"/>
                      <a:pt x="540" y="969"/>
                      <a:pt x="552" y="969"/>
                    </a:cubicBezTo>
                    <a:cubicBezTo>
                      <a:pt x="599" y="969"/>
                      <a:pt x="628" y="909"/>
                      <a:pt x="580" y="876"/>
                    </a:cubicBezTo>
                    <a:cubicBezTo>
                      <a:pt x="467" y="795"/>
                      <a:pt x="347" y="724"/>
                      <a:pt x="220" y="662"/>
                    </a:cubicBezTo>
                    <a:cubicBezTo>
                      <a:pt x="266" y="630"/>
                      <a:pt x="314" y="598"/>
                      <a:pt x="324" y="591"/>
                    </a:cubicBezTo>
                    <a:cubicBezTo>
                      <a:pt x="399" y="536"/>
                      <a:pt x="476" y="494"/>
                      <a:pt x="535" y="432"/>
                    </a:cubicBezTo>
                    <a:cubicBezTo>
                      <a:pt x="570" y="397"/>
                      <a:pt x="539" y="349"/>
                      <a:pt x="499" y="349"/>
                    </a:cubicBezTo>
                    <a:cubicBezTo>
                      <a:pt x="491" y="349"/>
                      <a:pt x="484" y="351"/>
                      <a:pt x="476" y="355"/>
                    </a:cubicBezTo>
                    <a:cubicBezTo>
                      <a:pt x="405" y="390"/>
                      <a:pt x="347" y="448"/>
                      <a:pt x="282" y="494"/>
                    </a:cubicBezTo>
                    <a:cubicBezTo>
                      <a:pt x="237" y="529"/>
                      <a:pt x="185" y="562"/>
                      <a:pt x="139" y="601"/>
                    </a:cubicBezTo>
                    <a:cubicBezTo>
                      <a:pt x="162" y="448"/>
                      <a:pt x="191" y="299"/>
                      <a:pt x="227" y="147"/>
                    </a:cubicBezTo>
                    <a:cubicBezTo>
                      <a:pt x="253" y="141"/>
                      <a:pt x="272" y="115"/>
                      <a:pt x="259" y="82"/>
                    </a:cubicBezTo>
                    <a:cubicBezTo>
                      <a:pt x="256" y="73"/>
                      <a:pt x="253" y="60"/>
                      <a:pt x="243" y="44"/>
                    </a:cubicBezTo>
                    <a:cubicBezTo>
                      <a:pt x="233" y="17"/>
                      <a:pt x="207" y="1"/>
                      <a:pt x="1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41" name="Google Shape;2441;p21"/>
              <p:cNvSpPr/>
              <p:nvPr/>
            </p:nvSpPr>
            <p:spPr>
              <a:xfrm>
                <a:off x="5066949" y="2860913"/>
                <a:ext cx="41044" cy="27516"/>
              </a:xfrm>
              <a:custGeom>
                <a:avLst/>
                <a:gdLst/>
                <a:ahLst/>
                <a:cxnLst/>
                <a:rect l="l" t="t" r="r" b="b"/>
                <a:pathLst>
                  <a:path w="625" h="419" extrusionOk="0">
                    <a:moveTo>
                      <a:pt x="199" y="0"/>
                    </a:moveTo>
                    <a:cubicBezTo>
                      <a:pt x="171" y="0"/>
                      <a:pt x="144" y="37"/>
                      <a:pt x="158" y="66"/>
                    </a:cubicBezTo>
                    <a:cubicBezTo>
                      <a:pt x="184" y="115"/>
                      <a:pt x="210" y="160"/>
                      <a:pt x="239" y="209"/>
                    </a:cubicBezTo>
                    <a:cubicBezTo>
                      <a:pt x="178" y="244"/>
                      <a:pt x="119" y="277"/>
                      <a:pt x="48" y="302"/>
                    </a:cubicBezTo>
                    <a:cubicBezTo>
                      <a:pt x="1" y="320"/>
                      <a:pt x="13" y="389"/>
                      <a:pt x="59" y="389"/>
                    </a:cubicBezTo>
                    <a:cubicBezTo>
                      <a:pt x="64" y="389"/>
                      <a:pt x="69" y="388"/>
                      <a:pt x="74" y="387"/>
                    </a:cubicBezTo>
                    <a:cubicBezTo>
                      <a:pt x="145" y="364"/>
                      <a:pt x="223" y="328"/>
                      <a:pt x="297" y="293"/>
                    </a:cubicBezTo>
                    <a:cubicBezTo>
                      <a:pt x="304" y="306"/>
                      <a:pt x="307" y="312"/>
                      <a:pt x="314" y="322"/>
                    </a:cubicBezTo>
                    <a:cubicBezTo>
                      <a:pt x="304" y="335"/>
                      <a:pt x="301" y="351"/>
                      <a:pt x="304" y="367"/>
                    </a:cubicBezTo>
                    <a:cubicBezTo>
                      <a:pt x="312" y="403"/>
                      <a:pt x="337" y="419"/>
                      <a:pt x="363" y="419"/>
                    </a:cubicBezTo>
                    <a:cubicBezTo>
                      <a:pt x="402" y="419"/>
                      <a:pt x="444" y="383"/>
                      <a:pt x="430" y="328"/>
                    </a:cubicBezTo>
                    <a:cubicBezTo>
                      <a:pt x="421" y="302"/>
                      <a:pt x="404" y="273"/>
                      <a:pt x="385" y="244"/>
                    </a:cubicBezTo>
                    <a:cubicBezTo>
                      <a:pt x="456" y="202"/>
                      <a:pt x="531" y="150"/>
                      <a:pt x="592" y="95"/>
                    </a:cubicBezTo>
                    <a:cubicBezTo>
                      <a:pt x="625" y="65"/>
                      <a:pt x="594" y="6"/>
                      <a:pt x="555" y="6"/>
                    </a:cubicBezTo>
                    <a:cubicBezTo>
                      <a:pt x="547" y="6"/>
                      <a:pt x="539" y="9"/>
                      <a:pt x="531" y="14"/>
                    </a:cubicBezTo>
                    <a:cubicBezTo>
                      <a:pt x="463" y="63"/>
                      <a:pt x="395" y="111"/>
                      <a:pt x="323" y="157"/>
                    </a:cubicBezTo>
                    <a:cubicBezTo>
                      <a:pt x="291" y="108"/>
                      <a:pt x="259" y="59"/>
                      <a:pt x="226" y="14"/>
                    </a:cubicBezTo>
                    <a:cubicBezTo>
                      <a:pt x="218" y="4"/>
                      <a:pt x="209" y="0"/>
                      <a:pt x="1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42" name="Google Shape;2442;p21"/>
              <p:cNvSpPr/>
              <p:nvPr/>
            </p:nvSpPr>
            <p:spPr>
              <a:xfrm>
                <a:off x="5094989" y="2824599"/>
                <a:ext cx="43539" cy="33623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12" extrusionOk="0">
                    <a:moveTo>
                      <a:pt x="134" y="1"/>
                    </a:moveTo>
                    <a:cubicBezTo>
                      <a:pt x="64" y="1"/>
                      <a:pt x="0" y="45"/>
                      <a:pt x="10" y="133"/>
                    </a:cubicBezTo>
                    <a:cubicBezTo>
                      <a:pt x="11" y="158"/>
                      <a:pt x="32" y="172"/>
                      <a:pt x="52" y="172"/>
                    </a:cubicBezTo>
                    <a:cubicBezTo>
                      <a:pt x="70" y="172"/>
                      <a:pt x="88" y="160"/>
                      <a:pt x="88" y="133"/>
                    </a:cubicBezTo>
                    <a:cubicBezTo>
                      <a:pt x="110" y="116"/>
                      <a:pt x="131" y="106"/>
                      <a:pt x="147" y="106"/>
                    </a:cubicBezTo>
                    <a:cubicBezTo>
                      <a:pt x="169" y="106"/>
                      <a:pt x="184" y="124"/>
                      <a:pt x="188" y="162"/>
                    </a:cubicBezTo>
                    <a:cubicBezTo>
                      <a:pt x="191" y="195"/>
                      <a:pt x="191" y="227"/>
                      <a:pt x="185" y="259"/>
                    </a:cubicBezTo>
                    <a:cubicBezTo>
                      <a:pt x="181" y="289"/>
                      <a:pt x="172" y="311"/>
                      <a:pt x="169" y="340"/>
                    </a:cubicBezTo>
                    <a:cubicBezTo>
                      <a:pt x="165" y="389"/>
                      <a:pt x="169" y="438"/>
                      <a:pt x="207" y="470"/>
                    </a:cubicBezTo>
                    <a:cubicBezTo>
                      <a:pt x="243" y="501"/>
                      <a:pt x="294" y="512"/>
                      <a:pt x="348" y="512"/>
                    </a:cubicBezTo>
                    <a:cubicBezTo>
                      <a:pt x="431" y="512"/>
                      <a:pt x="521" y="486"/>
                      <a:pt x="580" y="467"/>
                    </a:cubicBezTo>
                    <a:cubicBezTo>
                      <a:pt x="663" y="443"/>
                      <a:pt x="640" y="341"/>
                      <a:pt x="576" y="341"/>
                    </a:cubicBezTo>
                    <a:cubicBezTo>
                      <a:pt x="570" y="341"/>
                      <a:pt x="564" y="342"/>
                      <a:pt x="557" y="344"/>
                    </a:cubicBezTo>
                    <a:cubicBezTo>
                      <a:pt x="500" y="365"/>
                      <a:pt x="440" y="383"/>
                      <a:pt x="380" y="383"/>
                    </a:cubicBezTo>
                    <a:cubicBezTo>
                      <a:pt x="376" y="383"/>
                      <a:pt x="371" y="383"/>
                      <a:pt x="366" y="382"/>
                    </a:cubicBezTo>
                    <a:cubicBezTo>
                      <a:pt x="282" y="376"/>
                      <a:pt x="295" y="357"/>
                      <a:pt x="301" y="279"/>
                    </a:cubicBezTo>
                    <a:cubicBezTo>
                      <a:pt x="311" y="204"/>
                      <a:pt x="311" y="123"/>
                      <a:pt x="256" y="59"/>
                    </a:cubicBezTo>
                    <a:cubicBezTo>
                      <a:pt x="226" y="20"/>
                      <a:pt x="179" y="1"/>
                      <a:pt x="1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43" name="Google Shape;2443;p21"/>
              <p:cNvSpPr/>
              <p:nvPr/>
            </p:nvSpPr>
            <p:spPr>
              <a:xfrm>
                <a:off x="5055260" y="2918635"/>
                <a:ext cx="72303" cy="57724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879" extrusionOk="0">
                    <a:moveTo>
                      <a:pt x="405" y="1"/>
                    </a:moveTo>
                    <a:cubicBezTo>
                      <a:pt x="268" y="1"/>
                      <a:pt x="103" y="144"/>
                      <a:pt x="28" y="224"/>
                    </a:cubicBezTo>
                    <a:cubicBezTo>
                      <a:pt x="1" y="256"/>
                      <a:pt x="28" y="297"/>
                      <a:pt x="61" y="297"/>
                    </a:cubicBezTo>
                    <a:cubicBezTo>
                      <a:pt x="70" y="297"/>
                      <a:pt x="80" y="293"/>
                      <a:pt x="90" y="285"/>
                    </a:cubicBezTo>
                    <a:cubicBezTo>
                      <a:pt x="135" y="240"/>
                      <a:pt x="200" y="159"/>
                      <a:pt x="262" y="143"/>
                    </a:cubicBezTo>
                    <a:cubicBezTo>
                      <a:pt x="296" y="136"/>
                      <a:pt x="324" y="133"/>
                      <a:pt x="348" y="133"/>
                    </a:cubicBezTo>
                    <a:cubicBezTo>
                      <a:pt x="515" y="133"/>
                      <a:pt x="419" y="291"/>
                      <a:pt x="382" y="382"/>
                    </a:cubicBezTo>
                    <a:cubicBezTo>
                      <a:pt x="323" y="525"/>
                      <a:pt x="249" y="654"/>
                      <a:pt x="158" y="781"/>
                    </a:cubicBezTo>
                    <a:cubicBezTo>
                      <a:pt x="130" y="819"/>
                      <a:pt x="166" y="878"/>
                      <a:pt x="210" y="878"/>
                    </a:cubicBezTo>
                    <a:cubicBezTo>
                      <a:pt x="211" y="878"/>
                      <a:pt x="212" y="878"/>
                      <a:pt x="213" y="878"/>
                    </a:cubicBezTo>
                    <a:cubicBezTo>
                      <a:pt x="485" y="852"/>
                      <a:pt x="748" y="862"/>
                      <a:pt x="1020" y="855"/>
                    </a:cubicBezTo>
                    <a:cubicBezTo>
                      <a:pt x="1101" y="855"/>
                      <a:pt x="1097" y="742"/>
                      <a:pt x="1020" y="735"/>
                    </a:cubicBezTo>
                    <a:cubicBezTo>
                      <a:pt x="924" y="723"/>
                      <a:pt x="827" y="718"/>
                      <a:pt x="728" y="718"/>
                    </a:cubicBezTo>
                    <a:cubicBezTo>
                      <a:pt x="599" y="718"/>
                      <a:pt x="468" y="726"/>
                      <a:pt x="339" y="735"/>
                    </a:cubicBezTo>
                    <a:cubicBezTo>
                      <a:pt x="401" y="635"/>
                      <a:pt x="453" y="531"/>
                      <a:pt x="498" y="424"/>
                    </a:cubicBezTo>
                    <a:cubicBezTo>
                      <a:pt x="531" y="334"/>
                      <a:pt x="608" y="191"/>
                      <a:pt x="556" y="94"/>
                    </a:cubicBezTo>
                    <a:cubicBezTo>
                      <a:pt x="517" y="26"/>
                      <a:pt x="463" y="1"/>
                      <a:pt x="4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444" name="Google Shape;2444;p21"/>
            <p:cNvGrpSpPr/>
            <p:nvPr/>
          </p:nvGrpSpPr>
          <p:grpSpPr>
            <a:xfrm rot="-1659384">
              <a:off x="713143" y="646107"/>
              <a:ext cx="824112" cy="228854"/>
              <a:chOff x="4799352" y="1342220"/>
              <a:chExt cx="428026" cy="118862"/>
            </a:xfrm>
          </p:grpSpPr>
          <p:sp>
            <p:nvSpPr>
              <p:cNvPr id="2445" name="Google Shape;2445;p21"/>
              <p:cNvSpPr/>
              <p:nvPr/>
            </p:nvSpPr>
            <p:spPr>
              <a:xfrm>
                <a:off x="4799352" y="1373609"/>
                <a:ext cx="54834" cy="43211"/>
              </a:xfrm>
              <a:custGeom>
                <a:avLst/>
                <a:gdLst/>
                <a:ahLst/>
                <a:cxnLst/>
                <a:rect l="l" t="t" r="r" b="b"/>
                <a:pathLst>
                  <a:path w="835" h="658" extrusionOk="0">
                    <a:moveTo>
                      <a:pt x="136" y="0"/>
                    </a:moveTo>
                    <a:cubicBezTo>
                      <a:pt x="104" y="0"/>
                      <a:pt x="79" y="43"/>
                      <a:pt x="106" y="70"/>
                    </a:cubicBezTo>
                    <a:cubicBezTo>
                      <a:pt x="190" y="164"/>
                      <a:pt x="287" y="245"/>
                      <a:pt x="368" y="339"/>
                    </a:cubicBezTo>
                    <a:cubicBezTo>
                      <a:pt x="381" y="352"/>
                      <a:pt x="394" y="369"/>
                      <a:pt x="407" y="385"/>
                    </a:cubicBezTo>
                    <a:cubicBezTo>
                      <a:pt x="297" y="453"/>
                      <a:pt x="187" y="508"/>
                      <a:pt x="54" y="553"/>
                    </a:cubicBezTo>
                    <a:cubicBezTo>
                      <a:pt x="1" y="571"/>
                      <a:pt x="18" y="646"/>
                      <a:pt x="64" y="646"/>
                    </a:cubicBezTo>
                    <a:cubicBezTo>
                      <a:pt x="68" y="646"/>
                      <a:pt x="72" y="645"/>
                      <a:pt x="77" y="644"/>
                    </a:cubicBezTo>
                    <a:cubicBezTo>
                      <a:pt x="213" y="602"/>
                      <a:pt x="349" y="550"/>
                      <a:pt x="479" y="482"/>
                    </a:cubicBezTo>
                    <a:cubicBezTo>
                      <a:pt x="521" y="534"/>
                      <a:pt x="556" y="586"/>
                      <a:pt x="602" y="637"/>
                    </a:cubicBezTo>
                    <a:cubicBezTo>
                      <a:pt x="612" y="651"/>
                      <a:pt x="625" y="657"/>
                      <a:pt x="638" y="657"/>
                    </a:cubicBezTo>
                    <a:cubicBezTo>
                      <a:pt x="676" y="657"/>
                      <a:pt x="713" y="608"/>
                      <a:pt x="689" y="569"/>
                    </a:cubicBezTo>
                    <a:cubicBezTo>
                      <a:pt x="660" y="518"/>
                      <a:pt x="628" y="466"/>
                      <a:pt x="589" y="417"/>
                    </a:cubicBezTo>
                    <a:cubicBezTo>
                      <a:pt x="670" y="362"/>
                      <a:pt x="741" y="304"/>
                      <a:pt x="802" y="229"/>
                    </a:cubicBezTo>
                    <a:cubicBezTo>
                      <a:pt x="835" y="197"/>
                      <a:pt x="807" y="136"/>
                      <a:pt x="765" y="136"/>
                    </a:cubicBezTo>
                    <a:cubicBezTo>
                      <a:pt x="757" y="136"/>
                      <a:pt x="747" y="139"/>
                      <a:pt x="738" y="145"/>
                    </a:cubicBezTo>
                    <a:cubicBezTo>
                      <a:pt x="657" y="207"/>
                      <a:pt x="585" y="262"/>
                      <a:pt x="508" y="313"/>
                    </a:cubicBezTo>
                    <a:cubicBezTo>
                      <a:pt x="404" y="194"/>
                      <a:pt x="278" y="83"/>
                      <a:pt x="155" y="6"/>
                    </a:cubicBezTo>
                    <a:cubicBezTo>
                      <a:pt x="148" y="2"/>
                      <a:pt x="142" y="0"/>
                      <a:pt x="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46" name="Google Shape;2446;p21"/>
              <p:cNvSpPr/>
              <p:nvPr/>
            </p:nvSpPr>
            <p:spPr>
              <a:xfrm>
                <a:off x="4879007" y="1380570"/>
                <a:ext cx="41569" cy="36907"/>
              </a:xfrm>
              <a:custGeom>
                <a:avLst/>
                <a:gdLst/>
                <a:ahLst/>
                <a:cxnLst/>
                <a:rect l="l" t="t" r="r" b="b"/>
                <a:pathLst>
                  <a:path w="633" h="562" extrusionOk="0">
                    <a:moveTo>
                      <a:pt x="415" y="1"/>
                    </a:moveTo>
                    <a:cubicBezTo>
                      <a:pt x="383" y="1"/>
                      <a:pt x="349" y="22"/>
                      <a:pt x="351" y="58"/>
                    </a:cubicBezTo>
                    <a:cubicBezTo>
                      <a:pt x="357" y="133"/>
                      <a:pt x="351" y="198"/>
                      <a:pt x="335" y="256"/>
                    </a:cubicBezTo>
                    <a:cubicBezTo>
                      <a:pt x="244" y="256"/>
                      <a:pt x="150" y="256"/>
                      <a:pt x="59" y="253"/>
                    </a:cubicBezTo>
                    <a:cubicBezTo>
                      <a:pt x="1" y="253"/>
                      <a:pt x="1" y="347"/>
                      <a:pt x="59" y="350"/>
                    </a:cubicBezTo>
                    <a:cubicBezTo>
                      <a:pt x="134" y="353"/>
                      <a:pt x="211" y="363"/>
                      <a:pt x="283" y="369"/>
                    </a:cubicBezTo>
                    <a:cubicBezTo>
                      <a:pt x="260" y="412"/>
                      <a:pt x="228" y="444"/>
                      <a:pt x="186" y="476"/>
                    </a:cubicBezTo>
                    <a:cubicBezTo>
                      <a:pt x="148" y="503"/>
                      <a:pt x="182" y="562"/>
                      <a:pt x="223" y="562"/>
                    </a:cubicBezTo>
                    <a:cubicBezTo>
                      <a:pt x="231" y="562"/>
                      <a:pt x="239" y="559"/>
                      <a:pt x="247" y="554"/>
                    </a:cubicBezTo>
                    <a:cubicBezTo>
                      <a:pt x="312" y="509"/>
                      <a:pt x="364" y="447"/>
                      <a:pt x="406" y="379"/>
                    </a:cubicBezTo>
                    <a:cubicBezTo>
                      <a:pt x="430" y="381"/>
                      <a:pt x="455" y="382"/>
                      <a:pt x="480" y="382"/>
                    </a:cubicBezTo>
                    <a:cubicBezTo>
                      <a:pt x="505" y="382"/>
                      <a:pt x="531" y="381"/>
                      <a:pt x="555" y="379"/>
                    </a:cubicBezTo>
                    <a:cubicBezTo>
                      <a:pt x="610" y="379"/>
                      <a:pt x="633" y="285"/>
                      <a:pt x="571" y="272"/>
                    </a:cubicBezTo>
                    <a:cubicBezTo>
                      <a:pt x="535" y="269"/>
                      <a:pt x="497" y="266"/>
                      <a:pt x="458" y="263"/>
                    </a:cubicBezTo>
                    <a:cubicBezTo>
                      <a:pt x="477" y="191"/>
                      <a:pt x="480" y="117"/>
                      <a:pt x="471" y="42"/>
                    </a:cubicBezTo>
                    <a:cubicBezTo>
                      <a:pt x="465" y="14"/>
                      <a:pt x="441" y="1"/>
                      <a:pt x="4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47" name="Google Shape;2447;p21"/>
              <p:cNvSpPr/>
              <p:nvPr/>
            </p:nvSpPr>
            <p:spPr>
              <a:xfrm>
                <a:off x="4927339" y="1370129"/>
                <a:ext cx="55688" cy="90953"/>
              </a:xfrm>
              <a:custGeom>
                <a:avLst/>
                <a:gdLst/>
                <a:ahLst/>
                <a:cxnLst/>
                <a:rect l="l" t="t" r="r" b="b"/>
                <a:pathLst>
                  <a:path w="848" h="1385" extrusionOk="0">
                    <a:moveTo>
                      <a:pt x="693" y="1"/>
                    </a:moveTo>
                    <a:cubicBezTo>
                      <a:pt x="666" y="1"/>
                      <a:pt x="639" y="16"/>
                      <a:pt x="632" y="49"/>
                    </a:cubicBezTo>
                    <a:cubicBezTo>
                      <a:pt x="600" y="198"/>
                      <a:pt x="596" y="266"/>
                      <a:pt x="425" y="282"/>
                    </a:cubicBezTo>
                    <a:cubicBezTo>
                      <a:pt x="394" y="299"/>
                      <a:pt x="367" y="308"/>
                      <a:pt x="343" y="308"/>
                    </a:cubicBezTo>
                    <a:cubicBezTo>
                      <a:pt x="305" y="308"/>
                      <a:pt x="276" y="286"/>
                      <a:pt x="256" y="243"/>
                    </a:cubicBezTo>
                    <a:cubicBezTo>
                      <a:pt x="224" y="188"/>
                      <a:pt x="178" y="149"/>
                      <a:pt x="130" y="111"/>
                    </a:cubicBezTo>
                    <a:lnTo>
                      <a:pt x="130" y="111"/>
                    </a:lnTo>
                    <a:cubicBezTo>
                      <a:pt x="132" y="111"/>
                      <a:pt x="134" y="111"/>
                      <a:pt x="136" y="111"/>
                    </a:cubicBezTo>
                    <a:cubicBezTo>
                      <a:pt x="185" y="111"/>
                      <a:pt x="190" y="35"/>
                      <a:pt x="143" y="17"/>
                    </a:cubicBezTo>
                    <a:cubicBezTo>
                      <a:pt x="136" y="17"/>
                      <a:pt x="133" y="10"/>
                      <a:pt x="130" y="10"/>
                    </a:cubicBezTo>
                    <a:cubicBezTo>
                      <a:pt x="126" y="9"/>
                      <a:pt x="123" y="8"/>
                      <a:pt x="119" y="8"/>
                    </a:cubicBezTo>
                    <a:cubicBezTo>
                      <a:pt x="101" y="8"/>
                      <a:pt x="80" y="20"/>
                      <a:pt x="75" y="36"/>
                    </a:cubicBezTo>
                    <a:cubicBezTo>
                      <a:pt x="0" y="182"/>
                      <a:pt x="214" y="428"/>
                      <a:pt x="340" y="480"/>
                    </a:cubicBezTo>
                    <a:cubicBezTo>
                      <a:pt x="374" y="495"/>
                      <a:pt x="406" y="502"/>
                      <a:pt x="436" y="502"/>
                    </a:cubicBezTo>
                    <a:cubicBezTo>
                      <a:pt x="509" y="502"/>
                      <a:pt x="571" y="461"/>
                      <a:pt x="619" y="399"/>
                    </a:cubicBezTo>
                    <a:lnTo>
                      <a:pt x="619" y="399"/>
                    </a:lnTo>
                    <a:cubicBezTo>
                      <a:pt x="616" y="716"/>
                      <a:pt x="632" y="1031"/>
                      <a:pt x="700" y="1338"/>
                    </a:cubicBezTo>
                    <a:cubicBezTo>
                      <a:pt x="710" y="1370"/>
                      <a:pt x="737" y="1384"/>
                      <a:pt x="764" y="1384"/>
                    </a:cubicBezTo>
                    <a:cubicBezTo>
                      <a:pt x="805" y="1384"/>
                      <a:pt x="848" y="1352"/>
                      <a:pt x="836" y="1303"/>
                    </a:cubicBezTo>
                    <a:cubicBezTo>
                      <a:pt x="742" y="894"/>
                      <a:pt x="749" y="480"/>
                      <a:pt x="762" y="65"/>
                    </a:cubicBezTo>
                    <a:cubicBezTo>
                      <a:pt x="762" y="24"/>
                      <a:pt x="727" y="1"/>
                      <a:pt x="6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48" name="Google Shape;2448;p21"/>
              <p:cNvSpPr/>
              <p:nvPr/>
            </p:nvSpPr>
            <p:spPr>
              <a:xfrm>
                <a:off x="5005812" y="1404341"/>
                <a:ext cx="37498" cy="9719"/>
              </a:xfrm>
              <a:custGeom>
                <a:avLst/>
                <a:gdLst/>
                <a:ahLst/>
                <a:cxnLst/>
                <a:rect l="l" t="t" r="r" b="b"/>
                <a:pathLst>
                  <a:path w="571" h="148" extrusionOk="0">
                    <a:moveTo>
                      <a:pt x="445" y="1"/>
                    </a:moveTo>
                    <a:cubicBezTo>
                      <a:pt x="420" y="1"/>
                      <a:pt x="400" y="20"/>
                      <a:pt x="393" y="40"/>
                    </a:cubicBezTo>
                    <a:cubicBezTo>
                      <a:pt x="373" y="41"/>
                      <a:pt x="353" y="42"/>
                      <a:pt x="334" y="42"/>
                    </a:cubicBezTo>
                    <a:cubicBezTo>
                      <a:pt x="245" y="42"/>
                      <a:pt x="159" y="30"/>
                      <a:pt x="69" y="17"/>
                    </a:cubicBezTo>
                    <a:cubicBezTo>
                      <a:pt x="66" y="17"/>
                      <a:pt x="63" y="16"/>
                      <a:pt x="60" y="16"/>
                    </a:cubicBezTo>
                    <a:cubicBezTo>
                      <a:pt x="18" y="16"/>
                      <a:pt x="1" y="80"/>
                      <a:pt x="49" y="95"/>
                    </a:cubicBezTo>
                    <a:cubicBezTo>
                      <a:pt x="172" y="137"/>
                      <a:pt x="303" y="147"/>
                      <a:pt x="432" y="147"/>
                    </a:cubicBezTo>
                    <a:cubicBezTo>
                      <a:pt x="453" y="147"/>
                      <a:pt x="473" y="147"/>
                      <a:pt x="493" y="147"/>
                    </a:cubicBezTo>
                    <a:cubicBezTo>
                      <a:pt x="551" y="143"/>
                      <a:pt x="571" y="69"/>
                      <a:pt x="522" y="40"/>
                    </a:cubicBezTo>
                    <a:cubicBezTo>
                      <a:pt x="506" y="30"/>
                      <a:pt x="487" y="20"/>
                      <a:pt x="470" y="7"/>
                    </a:cubicBezTo>
                    <a:cubicBezTo>
                      <a:pt x="462" y="3"/>
                      <a:pt x="453" y="1"/>
                      <a:pt x="4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49" name="Google Shape;2449;p21"/>
              <p:cNvSpPr/>
              <p:nvPr/>
            </p:nvSpPr>
            <p:spPr>
              <a:xfrm>
                <a:off x="4998588" y="1386414"/>
                <a:ext cx="49647" cy="7224"/>
              </a:xfrm>
              <a:custGeom>
                <a:avLst/>
                <a:gdLst/>
                <a:ahLst/>
                <a:cxnLst/>
                <a:rect l="l" t="t" r="r" b="b"/>
                <a:pathLst>
                  <a:path w="756" h="110" extrusionOk="0">
                    <a:moveTo>
                      <a:pt x="467" y="0"/>
                    </a:moveTo>
                    <a:cubicBezTo>
                      <a:pt x="330" y="0"/>
                      <a:pt x="192" y="5"/>
                      <a:pt x="59" y="12"/>
                    </a:cubicBezTo>
                    <a:cubicBezTo>
                      <a:pt x="1" y="15"/>
                      <a:pt x="1" y="99"/>
                      <a:pt x="59" y="99"/>
                    </a:cubicBezTo>
                    <a:cubicBezTo>
                      <a:pt x="181" y="105"/>
                      <a:pt x="308" y="109"/>
                      <a:pt x="435" y="109"/>
                    </a:cubicBezTo>
                    <a:cubicBezTo>
                      <a:pt x="519" y="109"/>
                      <a:pt x="602" y="107"/>
                      <a:pt x="684" y="102"/>
                    </a:cubicBezTo>
                    <a:cubicBezTo>
                      <a:pt x="686" y="102"/>
                      <a:pt x="689" y="103"/>
                      <a:pt x="691" y="103"/>
                    </a:cubicBezTo>
                    <a:cubicBezTo>
                      <a:pt x="755" y="103"/>
                      <a:pt x="753" y="11"/>
                      <a:pt x="684" y="5"/>
                    </a:cubicBezTo>
                    <a:cubicBezTo>
                      <a:pt x="613" y="2"/>
                      <a:pt x="540" y="0"/>
                      <a:pt x="4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50" name="Google Shape;2450;p21"/>
              <p:cNvSpPr/>
              <p:nvPr/>
            </p:nvSpPr>
            <p:spPr>
              <a:xfrm>
                <a:off x="5070626" y="1382343"/>
                <a:ext cx="61401" cy="4170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635" extrusionOk="0">
                    <a:moveTo>
                      <a:pt x="488" y="1"/>
                    </a:moveTo>
                    <a:cubicBezTo>
                      <a:pt x="427" y="1"/>
                      <a:pt x="360" y="17"/>
                      <a:pt x="322" y="31"/>
                    </a:cubicBezTo>
                    <a:cubicBezTo>
                      <a:pt x="164" y="93"/>
                      <a:pt x="34" y="239"/>
                      <a:pt x="15" y="407"/>
                    </a:cubicBezTo>
                    <a:cubicBezTo>
                      <a:pt x="1" y="550"/>
                      <a:pt x="97" y="634"/>
                      <a:pt x="222" y="634"/>
                    </a:cubicBezTo>
                    <a:cubicBezTo>
                      <a:pt x="242" y="634"/>
                      <a:pt x="263" y="632"/>
                      <a:pt x="284" y="627"/>
                    </a:cubicBezTo>
                    <a:cubicBezTo>
                      <a:pt x="407" y="598"/>
                      <a:pt x="494" y="514"/>
                      <a:pt x="559" y="407"/>
                    </a:cubicBezTo>
                    <a:cubicBezTo>
                      <a:pt x="591" y="475"/>
                      <a:pt x="646" y="537"/>
                      <a:pt x="718" y="563"/>
                    </a:cubicBezTo>
                    <a:cubicBezTo>
                      <a:pt x="735" y="568"/>
                      <a:pt x="752" y="571"/>
                      <a:pt x="768" y="571"/>
                    </a:cubicBezTo>
                    <a:cubicBezTo>
                      <a:pt x="859" y="571"/>
                      <a:pt x="934" y="494"/>
                      <a:pt x="896" y="401"/>
                    </a:cubicBezTo>
                    <a:cubicBezTo>
                      <a:pt x="885" y="373"/>
                      <a:pt x="858" y="359"/>
                      <a:pt x="833" y="359"/>
                    </a:cubicBezTo>
                    <a:cubicBezTo>
                      <a:pt x="804" y="359"/>
                      <a:pt x="778" y="377"/>
                      <a:pt x="779" y="417"/>
                    </a:cubicBezTo>
                    <a:cubicBezTo>
                      <a:pt x="776" y="417"/>
                      <a:pt x="773" y="417"/>
                      <a:pt x="770" y="417"/>
                    </a:cubicBezTo>
                    <a:cubicBezTo>
                      <a:pt x="723" y="417"/>
                      <a:pt x="694" y="394"/>
                      <a:pt x="679" y="342"/>
                    </a:cubicBezTo>
                    <a:cubicBezTo>
                      <a:pt x="656" y="304"/>
                      <a:pt x="646" y="258"/>
                      <a:pt x="640" y="213"/>
                    </a:cubicBezTo>
                    <a:cubicBezTo>
                      <a:pt x="636" y="174"/>
                      <a:pt x="602" y="150"/>
                      <a:pt x="570" y="150"/>
                    </a:cubicBezTo>
                    <a:cubicBezTo>
                      <a:pt x="545" y="150"/>
                      <a:pt x="520" y="164"/>
                      <a:pt x="510" y="197"/>
                    </a:cubicBezTo>
                    <a:cubicBezTo>
                      <a:pt x="491" y="271"/>
                      <a:pt x="462" y="339"/>
                      <a:pt x="413" y="397"/>
                    </a:cubicBezTo>
                    <a:cubicBezTo>
                      <a:pt x="383" y="433"/>
                      <a:pt x="283" y="505"/>
                      <a:pt x="214" y="505"/>
                    </a:cubicBezTo>
                    <a:cubicBezTo>
                      <a:pt x="170" y="505"/>
                      <a:pt x="138" y="476"/>
                      <a:pt x="144" y="391"/>
                    </a:cubicBezTo>
                    <a:cubicBezTo>
                      <a:pt x="151" y="307"/>
                      <a:pt x="225" y="219"/>
                      <a:pt x="293" y="167"/>
                    </a:cubicBezTo>
                    <a:cubicBezTo>
                      <a:pt x="310" y="156"/>
                      <a:pt x="486" y="95"/>
                      <a:pt x="527" y="95"/>
                    </a:cubicBezTo>
                    <a:cubicBezTo>
                      <a:pt x="533" y="95"/>
                      <a:pt x="537" y="97"/>
                      <a:pt x="536" y="99"/>
                    </a:cubicBezTo>
                    <a:cubicBezTo>
                      <a:pt x="534" y="125"/>
                      <a:pt x="558" y="141"/>
                      <a:pt x="580" y="141"/>
                    </a:cubicBezTo>
                    <a:cubicBezTo>
                      <a:pt x="597" y="141"/>
                      <a:pt x="613" y="132"/>
                      <a:pt x="617" y="112"/>
                    </a:cubicBezTo>
                    <a:cubicBezTo>
                      <a:pt x="630" y="26"/>
                      <a:pt x="564" y="1"/>
                      <a:pt x="48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51" name="Google Shape;2451;p21"/>
              <p:cNvSpPr/>
              <p:nvPr/>
            </p:nvSpPr>
            <p:spPr>
              <a:xfrm>
                <a:off x="5111800" y="1343271"/>
                <a:ext cx="37695" cy="41109"/>
              </a:xfrm>
              <a:custGeom>
                <a:avLst/>
                <a:gdLst/>
                <a:ahLst/>
                <a:cxnLst/>
                <a:rect l="l" t="t" r="r" b="b"/>
                <a:pathLst>
                  <a:path w="574" h="626" extrusionOk="0">
                    <a:moveTo>
                      <a:pt x="201" y="1"/>
                    </a:moveTo>
                    <a:cubicBezTo>
                      <a:pt x="112" y="1"/>
                      <a:pt x="24" y="63"/>
                      <a:pt x="6" y="166"/>
                    </a:cubicBezTo>
                    <a:cubicBezTo>
                      <a:pt x="1" y="200"/>
                      <a:pt x="26" y="222"/>
                      <a:pt x="52" y="222"/>
                    </a:cubicBezTo>
                    <a:cubicBezTo>
                      <a:pt x="68" y="222"/>
                      <a:pt x="84" y="212"/>
                      <a:pt x="91" y="189"/>
                    </a:cubicBezTo>
                    <a:cubicBezTo>
                      <a:pt x="104" y="143"/>
                      <a:pt x="145" y="106"/>
                      <a:pt x="189" y="106"/>
                    </a:cubicBezTo>
                    <a:cubicBezTo>
                      <a:pt x="210" y="106"/>
                      <a:pt x="231" y="114"/>
                      <a:pt x="249" y="134"/>
                    </a:cubicBezTo>
                    <a:cubicBezTo>
                      <a:pt x="298" y="183"/>
                      <a:pt x="266" y="254"/>
                      <a:pt x="236" y="302"/>
                    </a:cubicBezTo>
                    <a:cubicBezTo>
                      <a:pt x="191" y="383"/>
                      <a:pt x="126" y="448"/>
                      <a:pt x="58" y="507"/>
                    </a:cubicBezTo>
                    <a:cubicBezTo>
                      <a:pt x="10" y="542"/>
                      <a:pt x="55" y="610"/>
                      <a:pt x="104" y="613"/>
                    </a:cubicBezTo>
                    <a:cubicBezTo>
                      <a:pt x="195" y="620"/>
                      <a:pt x="287" y="626"/>
                      <a:pt x="378" y="626"/>
                    </a:cubicBezTo>
                    <a:cubicBezTo>
                      <a:pt x="413" y="626"/>
                      <a:pt x="448" y="625"/>
                      <a:pt x="483" y="623"/>
                    </a:cubicBezTo>
                    <a:cubicBezTo>
                      <a:pt x="573" y="613"/>
                      <a:pt x="573" y="494"/>
                      <a:pt x="489" y="494"/>
                    </a:cubicBezTo>
                    <a:lnTo>
                      <a:pt x="262" y="494"/>
                    </a:lnTo>
                    <a:cubicBezTo>
                      <a:pt x="366" y="377"/>
                      <a:pt x="450" y="209"/>
                      <a:pt x="353" y="79"/>
                    </a:cubicBezTo>
                    <a:cubicBezTo>
                      <a:pt x="313" y="25"/>
                      <a:pt x="257" y="1"/>
                      <a:pt x="2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52" name="Google Shape;2452;p21"/>
              <p:cNvSpPr/>
              <p:nvPr/>
            </p:nvSpPr>
            <p:spPr>
              <a:xfrm>
                <a:off x="5171558" y="1342220"/>
                <a:ext cx="55819" cy="88917"/>
              </a:xfrm>
              <a:custGeom>
                <a:avLst/>
                <a:gdLst/>
                <a:ahLst/>
                <a:cxnLst/>
                <a:rect l="l" t="t" r="r" b="b"/>
                <a:pathLst>
                  <a:path w="850" h="1354" extrusionOk="0">
                    <a:moveTo>
                      <a:pt x="478" y="838"/>
                    </a:moveTo>
                    <a:cubicBezTo>
                      <a:pt x="599" y="838"/>
                      <a:pt x="635" y="878"/>
                      <a:pt x="583" y="963"/>
                    </a:cubicBezTo>
                    <a:cubicBezTo>
                      <a:pt x="535" y="1125"/>
                      <a:pt x="357" y="1219"/>
                      <a:pt x="195" y="1226"/>
                    </a:cubicBezTo>
                    <a:cubicBezTo>
                      <a:pt x="211" y="1128"/>
                      <a:pt x="230" y="1047"/>
                      <a:pt x="282" y="960"/>
                    </a:cubicBezTo>
                    <a:cubicBezTo>
                      <a:pt x="311" y="921"/>
                      <a:pt x="340" y="885"/>
                      <a:pt x="366" y="847"/>
                    </a:cubicBezTo>
                    <a:cubicBezTo>
                      <a:pt x="409" y="841"/>
                      <a:pt x="447" y="838"/>
                      <a:pt x="478" y="838"/>
                    </a:cubicBezTo>
                    <a:close/>
                    <a:moveTo>
                      <a:pt x="103" y="0"/>
                    </a:moveTo>
                    <a:cubicBezTo>
                      <a:pt x="68" y="0"/>
                      <a:pt x="30" y="30"/>
                      <a:pt x="42" y="69"/>
                    </a:cubicBezTo>
                    <a:cubicBezTo>
                      <a:pt x="104" y="250"/>
                      <a:pt x="81" y="451"/>
                      <a:pt x="75" y="642"/>
                    </a:cubicBezTo>
                    <a:lnTo>
                      <a:pt x="65" y="1219"/>
                    </a:lnTo>
                    <a:lnTo>
                      <a:pt x="65" y="1226"/>
                    </a:lnTo>
                    <a:cubicBezTo>
                      <a:pt x="10" y="1251"/>
                      <a:pt x="0" y="1339"/>
                      <a:pt x="68" y="1349"/>
                    </a:cubicBezTo>
                    <a:cubicBezTo>
                      <a:pt x="90" y="1352"/>
                      <a:pt x="113" y="1353"/>
                      <a:pt x="137" y="1353"/>
                    </a:cubicBezTo>
                    <a:cubicBezTo>
                      <a:pt x="434" y="1353"/>
                      <a:pt x="849" y="1117"/>
                      <a:pt x="732" y="772"/>
                    </a:cubicBezTo>
                    <a:cubicBezTo>
                      <a:pt x="700" y="672"/>
                      <a:pt x="615" y="628"/>
                      <a:pt x="524" y="628"/>
                    </a:cubicBezTo>
                    <a:cubicBezTo>
                      <a:pt x="480" y="628"/>
                      <a:pt x="434" y="638"/>
                      <a:pt x="392" y="659"/>
                    </a:cubicBezTo>
                    <a:cubicBezTo>
                      <a:pt x="311" y="701"/>
                      <a:pt x="247" y="766"/>
                      <a:pt x="198" y="840"/>
                    </a:cubicBezTo>
                    <a:cubicBezTo>
                      <a:pt x="198" y="727"/>
                      <a:pt x="198" y="613"/>
                      <a:pt x="201" y="500"/>
                    </a:cubicBezTo>
                    <a:cubicBezTo>
                      <a:pt x="201" y="335"/>
                      <a:pt x="211" y="186"/>
                      <a:pt x="146" y="27"/>
                    </a:cubicBezTo>
                    <a:cubicBezTo>
                      <a:pt x="137" y="8"/>
                      <a:pt x="120" y="0"/>
                      <a:pt x="1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453" name="Google Shape;2453;p21"/>
          <p:cNvGrpSpPr/>
          <p:nvPr/>
        </p:nvGrpSpPr>
        <p:grpSpPr>
          <a:xfrm>
            <a:off x="-483745" y="-600695"/>
            <a:ext cx="13009807" cy="7982756"/>
            <a:chOff x="-362809" y="-450522"/>
            <a:chExt cx="9757355" cy="5987067"/>
          </a:xfrm>
        </p:grpSpPr>
        <p:grpSp>
          <p:nvGrpSpPr>
            <p:cNvPr id="2454" name="Google Shape;2454;p21"/>
            <p:cNvGrpSpPr/>
            <p:nvPr/>
          </p:nvGrpSpPr>
          <p:grpSpPr>
            <a:xfrm rot="-1244566">
              <a:off x="7871564" y="920969"/>
              <a:ext cx="1410581" cy="892908"/>
              <a:chOff x="4808808" y="1957984"/>
              <a:chExt cx="404920" cy="256310"/>
            </a:xfrm>
          </p:grpSpPr>
          <p:sp>
            <p:nvSpPr>
              <p:cNvPr id="2455" name="Google Shape;2455;p21"/>
              <p:cNvSpPr/>
              <p:nvPr/>
            </p:nvSpPr>
            <p:spPr>
              <a:xfrm>
                <a:off x="4860357" y="1957984"/>
                <a:ext cx="353370" cy="256310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3903" extrusionOk="0">
                    <a:moveTo>
                      <a:pt x="4892" y="158"/>
                    </a:moveTo>
                    <a:cubicBezTo>
                      <a:pt x="4905" y="709"/>
                      <a:pt x="4911" y="1256"/>
                      <a:pt x="4924" y="1807"/>
                    </a:cubicBezTo>
                    <a:cubicBezTo>
                      <a:pt x="4820" y="1833"/>
                      <a:pt x="4715" y="1848"/>
                      <a:pt x="4611" y="1848"/>
                    </a:cubicBezTo>
                    <a:cubicBezTo>
                      <a:pt x="4408" y="1848"/>
                      <a:pt x="4208" y="1794"/>
                      <a:pt x="4027" y="1668"/>
                    </a:cubicBezTo>
                    <a:cubicBezTo>
                      <a:pt x="3810" y="1519"/>
                      <a:pt x="3680" y="1302"/>
                      <a:pt x="3635" y="1062"/>
                    </a:cubicBezTo>
                    <a:cubicBezTo>
                      <a:pt x="4059" y="767"/>
                      <a:pt x="4480" y="466"/>
                      <a:pt x="4892" y="158"/>
                    </a:cubicBezTo>
                    <a:close/>
                    <a:moveTo>
                      <a:pt x="3560" y="1110"/>
                    </a:moveTo>
                    <a:cubicBezTo>
                      <a:pt x="3609" y="1357"/>
                      <a:pt x="3754" y="1587"/>
                      <a:pt x="3965" y="1742"/>
                    </a:cubicBezTo>
                    <a:cubicBezTo>
                      <a:pt x="4160" y="1881"/>
                      <a:pt x="4387" y="1944"/>
                      <a:pt x="4617" y="1944"/>
                    </a:cubicBezTo>
                    <a:cubicBezTo>
                      <a:pt x="4720" y="1944"/>
                      <a:pt x="4823" y="1931"/>
                      <a:pt x="4924" y="1907"/>
                    </a:cubicBezTo>
                    <a:cubicBezTo>
                      <a:pt x="4934" y="2254"/>
                      <a:pt x="4937" y="2601"/>
                      <a:pt x="4943" y="2947"/>
                    </a:cubicBezTo>
                    <a:cubicBezTo>
                      <a:pt x="4730" y="2944"/>
                      <a:pt x="4513" y="2941"/>
                      <a:pt x="4295" y="2941"/>
                    </a:cubicBezTo>
                    <a:cubicBezTo>
                      <a:pt x="4302" y="2882"/>
                      <a:pt x="4305" y="2831"/>
                      <a:pt x="4308" y="2772"/>
                    </a:cubicBezTo>
                    <a:cubicBezTo>
                      <a:pt x="4313" y="2756"/>
                      <a:pt x="4301" y="2747"/>
                      <a:pt x="4287" y="2747"/>
                    </a:cubicBezTo>
                    <a:cubicBezTo>
                      <a:pt x="4270" y="2747"/>
                      <a:pt x="4250" y="2758"/>
                      <a:pt x="4247" y="2782"/>
                    </a:cubicBezTo>
                    <a:cubicBezTo>
                      <a:pt x="4244" y="2840"/>
                      <a:pt x="4237" y="2892"/>
                      <a:pt x="4231" y="2947"/>
                    </a:cubicBezTo>
                    <a:cubicBezTo>
                      <a:pt x="4163" y="2947"/>
                      <a:pt x="4095" y="2950"/>
                      <a:pt x="4030" y="2950"/>
                    </a:cubicBezTo>
                    <a:cubicBezTo>
                      <a:pt x="3997" y="2950"/>
                      <a:pt x="3997" y="2999"/>
                      <a:pt x="4030" y="3006"/>
                    </a:cubicBezTo>
                    <a:cubicBezTo>
                      <a:pt x="4095" y="3009"/>
                      <a:pt x="4163" y="3012"/>
                      <a:pt x="4227" y="3015"/>
                    </a:cubicBezTo>
                    <a:cubicBezTo>
                      <a:pt x="4221" y="3168"/>
                      <a:pt x="4221" y="3317"/>
                      <a:pt x="4237" y="3466"/>
                    </a:cubicBezTo>
                    <a:cubicBezTo>
                      <a:pt x="3657" y="3443"/>
                      <a:pt x="3074" y="3449"/>
                      <a:pt x="2504" y="3430"/>
                    </a:cubicBezTo>
                    <a:cubicBezTo>
                      <a:pt x="2423" y="3427"/>
                      <a:pt x="2342" y="3427"/>
                      <a:pt x="2264" y="3420"/>
                    </a:cubicBezTo>
                    <a:cubicBezTo>
                      <a:pt x="2361" y="2980"/>
                      <a:pt x="2170" y="2542"/>
                      <a:pt x="1798" y="2293"/>
                    </a:cubicBezTo>
                    <a:cubicBezTo>
                      <a:pt x="2394" y="1911"/>
                      <a:pt x="2980" y="1515"/>
                      <a:pt x="3560" y="1110"/>
                    </a:cubicBezTo>
                    <a:close/>
                    <a:moveTo>
                      <a:pt x="4295" y="3022"/>
                    </a:moveTo>
                    <a:cubicBezTo>
                      <a:pt x="4516" y="3035"/>
                      <a:pt x="4733" y="3038"/>
                      <a:pt x="4953" y="3041"/>
                    </a:cubicBezTo>
                    <a:lnTo>
                      <a:pt x="4966" y="3527"/>
                    </a:lnTo>
                    <a:cubicBezTo>
                      <a:pt x="4956" y="3527"/>
                      <a:pt x="4953" y="3524"/>
                      <a:pt x="4950" y="3524"/>
                    </a:cubicBezTo>
                    <a:cubicBezTo>
                      <a:pt x="4726" y="3498"/>
                      <a:pt x="4500" y="3482"/>
                      <a:pt x="4270" y="3472"/>
                    </a:cubicBezTo>
                    <a:cubicBezTo>
                      <a:pt x="4279" y="3320"/>
                      <a:pt x="4286" y="3171"/>
                      <a:pt x="4295" y="3022"/>
                    </a:cubicBezTo>
                    <a:close/>
                    <a:moveTo>
                      <a:pt x="4946" y="0"/>
                    </a:moveTo>
                    <a:cubicBezTo>
                      <a:pt x="4937" y="0"/>
                      <a:pt x="4928" y="3"/>
                      <a:pt x="4921" y="9"/>
                    </a:cubicBezTo>
                    <a:cubicBezTo>
                      <a:pt x="4490" y="323"/>
                      <a:pt x="4062" y="631"/>
                      <a:pt x="3625" y="935"/>
                    </a:cubicBezTo>
                    <a:cubicBezTo>
                      <a:pt x="3622" y="845"/>
                      <a:pt x="3625" y="754"/>
                      <a:pt x="3644" y="660"/>
                    </a:cubicBezTo>
                    <a:cubicBezTo>
                      <a:pt x="3650" y="640"/>
                      <a:pt x="3634" y="626"/>
                      <a:pt x="3618" y="626"/>
                    </a:cubicBezTo>
                    <a:cubicBezTo>
                      <a:pt x="3608" y="626"/>
                      <a:pt x="3597" y="632"/>
                      <a:pt x="3593" y="644"/>
                    </a:cubicBezTo>
                    <a:cubicBezTo>
                      <a:pt x="3557" y="757"/>
                      <a:pt x="3541" y="874"/>
                      <a:pt x="3547" y="987"/>
                    </a:cubicBezTo>
                    <a:cubicBezTo>
                      <a:pt x="2935" y="1412"/>
                      <a:pt x="2313" y="1826"/>
                      <a:pt x="1688" y="2231"/>
                    </a:cubicBezTo>
                    <a:cubicBezTo>
                      <a:pt x="1568" y="2167"/>
                      <a:pt x="1428" y="2118"/>
                      <a:pt x="1279" y="2092"/>
                    </a:cubicBezTo>
                    <a:cubicBezTo>
                      <a:pt x="1278" y="2092"/>
                      <a:pt x="1277" y="2092"/>
                      <a:pt x="1276" y="2092"/>
                    </a:cubicBezTo>
                    <a:cubicBezTo>
                      <a:pt x="1250" y="2092"/>
                      <a:pt x="1242" y="2131"/>
                      <a:pt x="1266" y="2137"/>
                    </a:cubicBezTo>
                    <a:cubicBezTo>
                      <a:pt x="1393" y="2170"/>
                      <a:pt x="1509" y="2215"/>
                      <a:pt x="1616" y="2277"/>
                    </a:cubicBezTo>
                    <a:cubicBezTo>
                      <a:pt x="1095" y="2610"/>
                      <a:pt x="570" y="2944"/>
                      <a:pt x="42" y="3268"/>
                    </a:cubicBezTo>
                    <a:cubicBezTo>
                      <a:pt x="0" y="3293"/>
                      <a:pt x="25" y="3351"/>
                      <a:pt x="64" y="3351"/>
                    </a:cubicBezTo>
                    <a:cubicBezTo>
                      <a:pt x="70" y="3351"/>
                      <a:pt x="77" y="3349"/>
                      <a:pt x="84" y="3346"/>
                    </a:cubicBezTo>
                    <a:cubicBezTo>
                      <a:pt x="641" y="3025"/>
                      <a:pt x="1182" y="2688"/>
                      <a:pt x="1727" y="2345"/>
                    </a:cubicBezTo>
                    <a:cubicBezTo>
                      <a:pt x="2076" y="2594"/>
                      <a:pt x="2261" y="2999"/>
                      <a:pt x="2154" y="3420"/>
                    </a:cubicBezTo>
                    <a:cubicBezTo>
                      <a:pt x="1651" y="3397"/>
                      <a:pt x="1144" y="3365"/>
                      <a:pt x="640" y="3365"/>
                    </a:cubicBezTo>
                    <a:cubicBezTo>
                      <a:pt x="447" y="3365"/>
                      <a:pt x="254" y="3370"/>
                      <a:pt x="61" y="3381"/>
                    </a:cubicBezTo>
                    <a:cubicBezTo>
                      <a:pt x="3" y="3385"/>
                      <a:pt x="10" y="3459"/>
                      <a:pt x="61" y="3466"/>
                    </a:cubicBezTo>
                    <a:cubicBezTo>
                      <a:pt x="732" y="3550"/>
                      <a:pt x="1425" y="3547"/>
                      <a:pt x="2109" y="3560"/>
                    </a:cubicBezTo>
                    <a:cubicBezTo>
                      <a:pt x="2073" y="3647"/>
                      <a:pt x="2025" y="3738"/>
                      <a:pt x="1960" y="3825"/>
                    </a:cubicBezTo>
                    <a:cubicBezTo>
                      <a:pt x="1932" y="3866"/>
                      <a:pt x="1969" y="3902"/>
                      <a:pt x="2007" y="3902"/>
                    </a:cubicBezTo>
                    <a:cubicBezTo>
                      <a:pt x="2023" y="3902"/>
                      <a:pt x="2039" y="3896"/>
                      <a:pt x="2050" y="3880"/>
                    </a:cubicBezTo>
                    <a:cubicBezTo>
                      <a:pt x="2125" y="3777"/>
                      <a:pt x="2183" y="3670"/>
                      <a:pt x="2222" y="3560"/>
                    </a:cubicBezTo>
                    <a:cubicBezTo>
                      <a:pt x="2316" y="3560"/>
                      <a:pt x="2410" y="3563"/>
                      <a:pt x="2504" y="3566"/>
                    </a:cubicBezTo>
                    <a:cubicBezTo>
                      <a:pt x="3147" y="3587"/>
                      <a:pt x="3803" y="3644"/>
                      <a:pt x="4450" y="3644"/>
                    </a:cubicBezTo>
                    <a:cubicBezTo>
                      <a:pt x="4617" y="3644"/>
                      <a:pt x="4784" y="3640"/>
                      <a:pt x="4950" y="3631"/>
                    </a:cubicBezTo>
                    <a:cubicBezTo>
                      <a:pt x="4969" y="3631"/>
                      <a:pt x="4982" y="3624"/>
                      <a:pt x="4989" y="3611"/>
                    </a:cubicBezTo>
                    <a:cubicBezTo>
                      <a:pt x="4998" y="3617"/>
                      <a:pt x="5010" y="3619"/>
                      <a:pt x="5021" y="3619"/>
                    </a:cubicBezTo>
                    <a:cubicBezTo>
                      <a:pt x="5052" y="3619"/>
                      <a:pt x="5083" y="3600"/>
                      <a:pt x="5083" y="3563"/>
                    </a:cubicBezTo>
                    <a:cubicBezTo>
                      <a:pt x="5070" y="2999"/>
                      <a:pt x="5057" y="2439"/>
                      <a:pt x="5047" y="1878"/>
                    </a:cubicBezTo>
                    <a:cubicBezTo>
                      <a:pt x="5147" y="1846"/>
                      <a:pt x="5245" y="1800"/>
                      <a:pt x="5339" y="1749"/>
                    </a:cubicBezTo>
                    <a:cubicBezTo>
                      <a:pt x="5381" y="1726"/>
                      <a:pt x="5352" y="1663"/>
                      <a:pt x="5306" y="1663"/>
                    </a:cubicBezTo>
                    <a:cubicBezTo>
                      <a:pt x="5299" y="1663"/>
                      <a:pt x="5291" y="1664"/>
                      <a:pt x="5284" y="1668"/>
                    </a:cubicBezTo>
                    <a:cubicBezTo>
                      <a:pt x="5209" y="1710"/>
                      <a:pt x="5122" y="1745"/>
                      <a:pt x="5041" y="1775"/>
                    </a:cubicBezTo>
                    <a:cubicBezTo>
                      <a:pt x="5031" y="1201"/>
                      <a:pt x="5011" y="628"/>
                      <a:pt x="5002" y="58"/>
                    </a:cubicBezTo>
                    <a:cubicBezTo>
                      <a:pt x="5002" y="28"/>
                      <a:pt x="4973" y="0"/>
                      <a:pt x="49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56" name="Google Shape;2456;p21"/>
              <p:cNvSpPr/>
              <p:nvPr/>
            </p:nvSpPr>
            <p:spPr>
              <a:xfrm>
                <a:off x="4808808" y="2160306"/>
                <a:ext cx="32113" cy="32572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96" extrusionOk="0">
                    <a:moveTo>
                      <a:pt x="437" y="0"/>
                    </a:moveTo>
                    <a:cubicBezTo>
                      <a:pt x="429" y="0"/>
                      <a:pt x="420" y="4"/>
                      <a:pt x="412" y="12"/>
                    </a:cubicBezTo>
                    <a:cubicBezTo>
                      <a:pt x="357" y="70"/>
                      <a:pt x="302" y="125"/>
                      <a:pt x="250" y="184"/>
                    </a:cubicBezTo>
                    <a:cubicBezTo>
                      <a:pt x="195" y="135"/>
                      <a:pt x="134" y="87"/>
                      <a:pt x="69" y="41"/>
                    </a:cubicBezTo>
                    <a:cubicBezTo>
                      <a:pt x="66" y="39"/>
                      <a:pt x="63" y="38"/>
                      <a:pt x="60" y="38"/>
                    </a:cubicBezTo>
                    <a:cubicBezTo>
                      <a:pt x="47" y="38"/>
                      <a:pt x="36" y="57"/>
                      <a:pt x="49" y="70"/>
                    </a:cubicBezTo>
                    <a:cubicBezTo>
                      <a:pt x="105" y="122"/>
                      <a:pt x="156" y="174"/>
                      <a:pt x="211" y="229"/>
                    </a:cubicBezTo>
                    <a:cubicBezTo>
                      <a:pt x="147" y="300"/>
                      <a:pt x="82" y="375"/>
                      <a:pt x="20" y="446"/>
                    </a:cubicBezTo>
                    <a:cubicBezTo>
                      <a:pt x="0" y="469"/>
                      <a:pt x="19" y="495"/>
                      <a:pt x="41" y="495"/>
                    </a:cubicBezTo>
                    <a:cubicBezTo>
                      <a:pt x="47" y="495"/>
                      <a:pt x="53" y="493"/>
                      <a:pt x="59" y="488"/>
                    </a:cubicBezTo>
                    <a:cubicBezTo>
                      <a:pt x="130" y="417"/>
                      <a:pt x="198" y="352"/>
                      <a:pt x="266" y="284"/>
                    </a:cubicBezTo>
                    <a:cubicBezTo>
                      <a:pt x="315" y="342"/>
                      <a:pt x="360" y="401"/>
                      <a:pt x="415" y="446"/>
                    </a:cubicBezTo>
                    <a:cubicBezTo>
                      <a:pt x="423" y="451"/>
                      <a:pt x="431" y="453"/>
                      <a:pt x="439" y="453"/>
                    </a:cubicBezTo>
                    <a:cubicBezTo>
                      <a:pt x="462" y="453"/>
                      <a:pt x="481" y="434"/>
                      <a:pt x="464" y="407"/>
                    </a:cubicBezTo>
                    <a:cubicBezTo>
                      <a:pt x="428" y="342"/>
                      <a:pt x="364" y="284"/>
                      <a:pt x="309" y="236"/>
                    </a:cubicBezTo>
                    <a:cubicBezTo>
                      <a:pt x="360" y="177"/>
                      <a:pt x="415" y="122"/>
                      <a:pt x="464" y="64"/>
                    </a:cubicBezTo>
                    <a:cubicBezTo>
                      <a:pt x="489" y="37"/>
                      <a:pt x="464" y="0"/>
                      <a:pt x="4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457" name="Google Shape;2457;p21"/>
            <p:cNvGrpSpPr/>
            <p:nvPr/>
          </p:nvGrpSpPr>
          <p:grpSpPr>
            <a:xfrm rot="-1982480">
              <a:off x="1520890" y="-168779"/>
              <a:ext cx="672277" cy="940201"/>
              <a:chOff x="3735990" y="4115688"/>
              <a:chExt cx="349166" cy="488320"/>
            </a:xfrm>
          </p:grpSpPr>
          <p:sp>
            <p:nvSpPr>
              <p:cNvPr id="2458" name="Google Shape;2458;p21"/>
              <p:cNvSpPr/>
              <p:nvPr/>
            </p:nvSpPr>
            <p:spPr>
              <a:xfrm>
                <a:off x="3772568" y="4159291"/>
                <a:ext cx="312589" cy="444717"/>
              </a:xfrm>
              <a:custGeom>
                <a:avLst/>
                <a:gdLst/>
                <a:ahLst/>
                <a:cxnLst/>
                <a:rect l="l" t="t" r="r" b="b"/>
                <a:pathLst>
                  <a:path w="4760" h="6772" extrusionOk="0">
                    <a:moveTo>
                      <a:pt x="2414" y="175"/>
                    </a:moveTo>
                    <a:cubicBezTo>
                      <a:pt x="3004" y="1957"/>
                      <a:pt x="3746" y="3680"/>
                      <a:pt x="4624" y="5336"/>
                    </a:cubicBezTo>
                    <a:cubicBezTo>
                      <a:pt x="4624" y="5342"/>
                      <a:pt x="4627" y="5342"/>
                      <a:pt x="4627" y="5345"/>
                    </a:cubicBezTo>
                    <a:cubicBezTo>
                      <a:pt x="4415" y="6312"/>
                      <a:pt x="3390" y="6674"/>
                      <a:pt x="2475" y="6674"/>
                    </a:cubicBezTo>
                    <a:cubicBezTo>
                      <a:pt x="2455" y="6674"/>
                      <a:pt x="2434" y="6674"/>
                      <a:pt x="2414" y="6674"/>
                    </a:cubicBezTo>
                    <a:cubicBezTo>
                      <a:pt x="1423" y="6657"/>
                      <a:pt x="254" y="6346"/>
                      <a:pt x="92" y="5213"/>
                    </a:cubicBezTo>
                    <a:cubicBezTo>
                      <a:pt x="208" y="5102"/>
                      <a:pt x="335" y="4973"/>
                      <a:pt x="419" y="4834"/>
                    </a:cubicBezTo>
                    <a:cubicBezTo>
                      <a:pt x="438" y="4804"/>
                      <a:pt x="410" y="4773"/>
                      <a:pt x="381" y="4773"/>
                    </a:cubicBezTo>
                    <a:cubicBezTo>
                      <a:pt x="372" y="4773"/>
                      <a:pt x="362" y="4777"/>
                      <a:pt x="354" y="4785"/>
                    </a:cubicBezTo>
                    <a:cubicBezTo>
                      <a:pt x="299" y="4843"/>
                      <a:pt x="250" y="4911"/>
                      <a:pt x="202" y="4976"/>
                    </a:cubicBezTo>
                    <a:cubicBezTo>
                      <a:pt x="189" y="4996"/>
                      <a:pt x="173" y="5012"/>
                      <a:pt x="160" y="5034"/>
                    </a:cubicBezTo>
                    <a:cubicBezTo>
                      <a:pt x="918" y="3470"/>
                      <a:pt x="1407" y="1746"/>
                      <a:pt x="2346" y="282"/>
                    </a:cubicBezTo>
                    <a:lnTo>
                      <a:pt x="2346" y="282"/>
                    </a:lnTo>
                    <a:cubicBezTo>
                      <a:pt x="2343" y="340"/>
                      <a:pt x="2343" y="392"/>
                      <a:pt x="2346" y="450"/>
                    </a:cubicBezTo>
                    <a:cubicBezTo>
                      <a:pt x="2350" y="475"/>
                      <a:pt x="2368" y="487"/>
                      <a:pt x="2386" y="487"/>
                    </a:cubicBezTo>
                    <a:cubicBezTo>
                      <a:pt x="2405" y="487"/>
                      <a:pt x="2422" y="475"/>
                      <a:pt x="2424" y="450"/>
                    </a:cubicBezTo>
                    <a:cubicBezTo>
                      <a:pt x="2431" y="360"/>
                      <a:pt x="2424" y="263"/>
                      <a:pt x="2414" y="175"/>
                    </a:cubicBezTo>
                    <a:close/>
                    <a:moveTo>
                      <a:pt x="2438" y="1"/>
                    </a:moveTo>
                    <a:cubicBezTo>
                      <a:pt x="2422" y="1"/>
                      <a:pt x="2406" y="8"/>
                      <a:pt x="2395" y="23"/>
                    </a:cubicBezTo>
                    <a:cubicBezTo>
                      <a:pt x="1886" y="823"/>
                      <a:pt x="1511" y="1685"/>
                      <a:pt x="1135" y="2550"/>
                    </a:cubicBezTo>
                    <a:cubicBezTo>
                      <a:pt x="756" y="3437"/>
                      <a:pt x="335" y="4315"/>
                      <a:pt x="11" y="5222"/>
                    </a:cubicBezTo>
                    <a:cubicBezTo>
                      <a:pt x="1" y="5239"/>
                      <a:pt x="17" y="5255"/>
                      <a:pt x="33" y="5255"/>
                    </a:cubicBezTo>
                    <a:cubicBezTo>
                      <a:pt x="30" y="6366"/>
                      <a:pt x="1417" y="6726"/>
                      <a:pt x="2301" y="6768"/>
                    </a:cubicBezTo>
                    <a:cubicBezTo>
                      <a:pt x="2358" y="6770"/>
                      <a:pt x="2417" y="6772"/>
                      <a:pt x="2475" y="6772"/>
                    </a:cubicBezTo>
                    <a:cubicBezTo>
                      <a:pt x="3455" y="6772"/>
                      <a:pt x="4549" y="6379"/>
                      <a:pt x="4757" y="5303"/>
                    </a:cubicBezTo>
                    <a:cubicBezTo>
                      <a:pt x="4760" y="5268"/>
                      <a:pt x="4734" y="5242"/>
                      <a:pt x="4705" y="5239"/>
                    </a:cubicBezTo>
                    <a:cubicBezTo>
                      <a:pt x="3820" y="3567"/>
                      <a:pt x="3085" y="1831"/>
                      <a:pt x="2489" y="36"/>
                    </a:cubicBezTo>
                    <a:cubicBezTo>
                      <a:pt x="2481" y="13"/>
                      <a:pt x="2460" y="1"/>
                      <a:pt x="24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59" name="Google Shape;2459;p21"/>
              <p:cNvSpPr/>
              <p:nvPr/>
            </p:nvSpPr>
            <p:spPr>
              <a:xfrm>
                <a:off x="3808751" y="4455517"/>
                <a:ext cx="25808" cy="13922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12" extrusionOk="0">
                    <a:moveTo>
                      <a:pt x="336" y="0"/>
                    </a:moveTo>
                    <a:cubicBezTo>
                      <a:pt x="332" y="0"/>
                      <a:pt x="328" y="1"/>
                      <a:pt x="325" y="2"/>
                    </a:cubicBezTo>
                    <a:cubicBezTo>
                      <a:pt x="224" y="41"/>
                      <a:pt x="124" y="96"/>
                      <a:pt x="30" y="148"/>
                    </a:cubicBezTo>
                    <a:cubicBezTo>
                      <a:pt x="1" y="168"/>
                      <a:pt x="13" y="211"/>
                      <a:pt x="44" y="211"/>
                    </a:cubicBezTo>
                    <a:cubicBezTo>
                      <a:pt x="47" y="211"/>
                      <a:pt x="51" y="211"/>
                      <a:pt x="56" y="209"/>
                    </a:cubicBezTo>
                    <a:cubicBezTo>
                      <a:pt x="156" y="174"/>
                      <a:pt x="266" y="128"/>
                      <a:pt x="360" y="76"/>
                    </a:cubicBezTo>
                    <a:cubicBezTo>
                      <a:pt x="393" y="59"/>
                      <a:pt x="374" y="0"/>
                      <a:pt x="33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60" name="Google Shape;2460;p21"/>
              <p:cNvSpPr/>
              <p:nvPr/>
            </p:nvSpPr>
            <p:spPr>
              <a:xfrm>
                <a:off x="3843620" y="4440874"/>
                <a:ext cx="24758" cy="12149"/>
              </a:xfrm>
              <a:custGeom>
                <a:avLst/>
                <a:gdLst/>
                <a:ahLst/>
                <a:cxnLst/>
                <a:rect l="l" t="t" r="r" b="b"/>
                <a:pathLst>
                  <a:path w="377" h="185" extrusionOk="0">
                    <a:moveTo>
                      <a:pt x="317" y="0"/>
                    </a:moveTo>
                    <a:cubicBezTo>
                      <a:pt x="315" y="0"/>
                      <a:pt x="312" y="1"/>
                      <a:pt x="309" y="1"/>
                    </a:cubicBezTo>
                    <a:cubicBezTo>
                      <a:pt x="211" y="18"/>
                      <a:pt x="114" y="69"/>
                      <a:pt x="33" y="118"/>
                    </a:cubicBezTo>
                    <a:cubicBezTo>
                      <a:pt x="0" y="137"/>
                      <a:pt x="21" y="184"/>
                      <a:pt x="54" y="184"/>
                    </a:cubicBezTo>
                    <a:cubicBezTo>
                      <a:pt x="60" y="184"/>
                      <a:pt x="66" y="183"/>
                      <a:pt x="72" y="180"/>
                    </a:cubicBezTo>
                    <a:cubicBezTo>
                      <a:pt x="160" y="134"/>
                      <a:pt x="254" y="105"/>
                      <a:pt x="338" y="63"/>
                    </a:cubicBezTo>
                    <a:cubicBezTo>
                      <a:pt x="377" y="51"/>
                      <a:pt x="352" y="0"/>
                      <a:pt x="31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61" name="Google Shape;2461;p21"/>
              <p:cNvSpPr/>
              <p:nvPr/>
            </p:nvSpPr>
            <p:spPr>
              <a:xfrm>
                <a:off x="3883218" y="4430695"/>
                <a:ext cx="26334" cy="10639"/>
              </a:xfrm>
              <a:custGeom>
                <a:avLst/>
                <a:gdLst/>
                <a:ahLst/>
                <a:cxnLst/>
                <a:rect l="l" t="t" r="r" b="b"/>
                <a:pathLst>
                  <a:path w="401" h="162" extrusionOk="0">
                    <a:moveTo>
                      <a:pt x="342" y="0"/>
                    </a:moveTo>
                    <a:cubicBezTo>
                      <a:pt x="339" y="0"/>
                      <a:pt x="337" y="1"/>
                      <a:pt x="334" y="1"/>
                    </a:cubicBezTo>
                    <a:cubicBezTo>
                      <a:pt x="237" y="17"/>
                      <a:pt x="137" y="53"/>
                      <a:pt x="43" y="85"/>
                    </a:cubicBezTo>
                    <a:cubicBezTo>
                      <a:pt x="1" y="100"/>
                      <a:pt x="11" y="161"/>
                      <a:pt x="51" y="161"/>
                    </a:cubicBezTo>
                    <a:cubicBezTo>
                      <a:pt x="54" y="161"/>
                      <a:pt x="58" y="161"/>
                      <a:pt x="62" y="160"/>
                    </a:cubicBezTo>
                    <a:cubicBezTo>
                      <a:pt x="159" y="134"/>
                      <a:pt x="266" y="117"/>
                      <a:pt x="360" y="82"/>
                    </a:cubicBezTo>
                    <a:cubicBezTo>
                      <a:pt x="400" y="57"/>
                      <a:pt x="387" y="0"/>
                      <a:pt x="3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62" name="Google Shape;2462;p21"/>
              <p:cNvSpPr/>
              <p:nvPr/>
            </p:nvSpPr>
            <p:spPr>
              <a:xfrm>
                <a:off x="3926625" y="4432993"/>
                <a:ext cx="22787" cy="5910"/>
              </a:xfrm>
              <a:custGeom>
                <a:avLst/>
                <a:gdLst/>
                <a:ahLst/>
                <a:cxnLst/>
                <a:rect l="l" t="t" r="r" b="b"/>
                <a:pathLst>
                  <a:path w="347" h="90" extrusionOk="0">
                    <a:moveTo>
                      <a:pt x="245" y="1"/>
                    </a:moveTo>
                    <a:cubicBezTo>
                      <a:pt x="178" y="1"/>
                      <a:pt x="109" y="6"/>
                      <a:pt x="42" y="14"/>
                    </a:cubicBezTo>
                    <a:cubicBezTo>
                      <a:pt x="0" y="18"/>
                      <a:pt x="0" y="76"/>
                      <a:pt x="42" y="76"/>
                    </a:cubicBezTo>
                    <a:cubicBezTo>
                      <a:pt x="112" y="82"/>
                      <a:pt x="185" y="90"/>
                      <a:pt x="255" y="90"/>
                    </a:cubicBezTo>
                    <a:cubicBezTo>
                      <a:pt x="266" y="90"/>
                      <a:pt x="278" y="89"/>
                      <a:pt x="289" y="89"/>
                    </a:cubicBezTo>
                    <a:cubicBezTo>
                      <a:pt x="347" y="89"/>
                      <a:pt x="347" y="8"/>
                      <a:pt x="289" y="1"/>
                    </a:cubicBezTo>
                    <a:cubicBezTo>
                      <a:pt x="274" y="1"/>
                      <a:pt x="260" y="1"/>
                      <a:pt x="2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63" name="Google Shape;2463;p21"/>
              <p:cNvSpPr/>
              <p:nvPr/>
            </p:nvSpPr>
            <p:spPr>
              <a:xfrm>
                <a:off x="3969177" y="4435161"/>
                <a:ext cx="26531" cy="9456"/>
              </a:xfrm>
              <a:custGeom>
                <a:avLst/>
                <a:gdLst/>
                <a:ahLst/>
                <a:cxnLst/>
                <a:rect l="l" t="t" r="r" b="b"/>
                <a:pathLst>
                  <a:path w="404" h="144" extrusionOk="0">
                    <a:moveTo>
                      <a:pt x="46" y="1"/>
                    </a:moveTo>
                    <a:cubicBezTo>
                      <a:pt x="16" y="1"/>
                      <a:pt x="0" y="46"/>
                      <a:pt x="29" y="62"/>
                    </a:cubicBezTo>
                    <a:cubicBezTo>
                      <a:pt x="120" y="105"/>
                      <a:pt x="227" y="127"/>
                      <a:pt x="324" y="143"/>
                    </a:cubicBezTo>
                    <a:cubicBezTo>
                      <a:pt x="326" y="144"/>
                      <a:pt x="329" y="144"/>
                      <a:pt x="331" y="144"/>
                    </a:cubicBezTo>
                    <a:cubicBezTo>
                      <a:pt x="384" y="144"/>
                      <a:pt x="403" y="68"/>
                      <a:pt x="350" y="56"/>
                    </a:cubicBezTo>
                    <a:cubicBezTo>
                      <a:pt x="256" y="30"/>
                      <a:pt x="143" y="1"/>
                      <a:pt x="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64" name="Google Shape;2464;p21"/>
              <p:cNvSpPr/>
              <p:nvPr/>
            </p:nvSpPr>
            <p:spPr>
              <a:xfrm>
                <a:off x="4007002" y="4448294"/>
                <a:ext cx="22131" cy="9850"/>
              </a:xfrm>
              <a:custGeom>
                <a:avLst/>
                <a:gdLst/>
                <a:ahLst/>
                <a:cxnLst/>
                <a:rect l="l" t="t" r="r" b="b"/>
                <a:pathLst>
                  <a:path w="337" h="150" extrusionOk="0">
                    <a:moveTo>
                      <a:pt x="103" y="1"/>
                    </a:moveTo>
                    <a:cubicBezTo>
                      <a:pt x="76" y="1"/>
                      <a:pt x="49" y="4"/>
                      <a:pt x="24" y="11"/>
                    </a:cubicBezTo>
                    <a:cubicBezTo>
                      <a:pt x="4" y="21"/>
                      <a:pt x="1" y="54"/>
                      <a:pt x="24" y="57"/>
                    </a:cubicBezTo>
                    <a:cubicBezTo>
                      <a:pt x="111" y="73"/>
                      <a:pt x="179" y="96"/>
                      <a:pt x="257" y="141"/>
                    </a:cubicBezTo>
                    <a:cubicBezTo>
                      <a:pt x="266" y="147"/>
                      <a:pt x="275" y="149"/>
                      <a:pt x="282" y="149"/>
                    </a:cubicBezTo>
                    <a:cubicBezTo>
                      <a:pt x="319" y="149"/>
                      <a:pt x="336" y="96"/>
                      <a:pt x="299" y="67"/>
                    </a:cubicBezTo>
                    <a:cubicBezTo>
                      <a:pt x="247" y="24"/>
                      <a:pt x="174" y="1"/>
                      <a:pt x="1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65" name="Google Shape;2465;p21"/>
              <p:cNvSpPr/>
              <p:nvPr/>
            </p:nvSpPr>
            <p:spPr>
              <a:xfrm>
                <a:off x="4040361" y="4466418"/>
                <a:ext cx="15301" cy="13331"/>
              </a:xfrm>
              <a:custGeom>
                <a:avLst/>
                <a:gdLst/>
                <a:ahLst/>
                <a:cxnLst/>
                <a:rect l="l" t="t" r="r" b="b"/>
                <a:pathLst>
                  <a:path w="233" h="203" extrusionOk="0">
                    <a:moveTo>
                      <a:pt x="40" y="0"/>
                    </a:moveTo>
                    <a:cubicBezTo>
                      <a:pt x="18" y="0"/>
                      <a:pt x="0" y="27"/>
                      <a:pt x="18" y="50"/>
                    </a:cubicBezTo>
                    <a:cubicBezTo>
                      <a:pt x="60" y="98"/>
                      <a:pt x="99" y="150"/>
                      <a:pt x="147" y="189"/>
                    </a:cubicBezTo>
                    <a:cubicBezTo>
                      <a:pt x="157" y="198"/>
                      <a:pt x="168" y="202"/>
                      <a:pt x="178" y="202"/>
                    </a:cubicBezTo>
                    <a:cubicBezTo>
                      <a:pt x="209" y="202"/>
                      <a:pt x="233" y="163"/>
                      <a:pt x="206" y="134"/>
                    </a:cubicBezTo>
                    <a:cubicBezTo>
                      <a:pt x="163" y="89"/>
                      <a:pt x="108" y="50"/>
                      <a:pt x="60" y="8"/>
                    </a:cubicBezTo>
                    <a:cubicBezTo>
                      <a:pt x="53" y="3"/>
                      <a:pt x="47" y="0"/>
                      <a:pt x="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66" name="Google Shape;2466;p21"/>
              <p:cNvSpPr/>
              <p:nvPr/>
            </p:nvSpPr>
            <p:spPr>
              <a:xfrm>
                <a:off x="3925114" y="4200071"/>
                <a:ext cx="5845" cy="21474"/>
              </a:xfrm>
              <a:custGeom>
                <a:avLst/>
                <a:gdLst/>
                <a:ahLst/>
                <a:cxnLst/>
                <a:rect l="l" t="t" r="r" b="b"/>
                <a:pathLst>
                  <a:path w="89" h="327" extrusionOk="0">
                    <a:moveTo>
                      <a:pt x="44" y="0"/>
                    </a:moveTo>
                    <a:cubicBezTo>
                      <a:pt x="33" y="0"/>
                      <a:pt x="22" y="6"/>
                      <a:pt x="20" y="17"/>
                    </a:cubicBezTo>
                    <a:cubicBezTo>
                      <a:pt x="7" y="111"/>
                      <a:pt x="1" y="209"/>
                      <a:pt x="14" y="302"/>
                    </a:cubicBezTo>
                    <a:cubicBezTo>
                      <a:pt x="15" y="319"/>
                      <a:pt x="31" y="327"/>
                      <a:pt x="48" y="327"/>
                    </a:cubicBezTo>
                    <a:cubicBezTo>
                      <a:pt x="64" y="327"/>
                      <a:pt x="80" y="319"/>
                      <a:pt x="82" y="302"/>
                    </a:cubicBezTo>
                    <a:cubicBezTo>
                      <a:pt x="88" y="209"/>
                      <a:pt x="82" y="111"/>
                      <a:pt x="69" y="17"/>
                    </a:cubicBezTo>
                    <a:cubicBezTo>
                      <a:pt x="67" y="6"/>
                      <a:pt x="56" y="0"/>
                      <a:pt x="4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67" name="Google Shape;2467;p21"/>
              <p:cNvSpPr/>
              <p:nvPr/>
            </p:nvSpPr>
            <p:spPr>
              <a:xfrm>
                <a:off x="3922487" y="4236451"/>
                <a:ext cx="9062" cy="18782"/>
              </a:xfrm>
              <a:custGeom>
                <a:avLst/>
                <a:gdLst/>
                <a:ahLst/>
                <a:cxnLst/>
                <a:rect l="l" t="t" r="r" b="b"/>
                <a:pathLst>
                  <a:path w="138" h="286" extrusionOk="0">
                    <a:moveTo>
                      <a:pt x="42" y="0"/>
                    </a:moveTo>
                    <a:cubicBezTo>
                      <a:pt x="20" y="0"/>
                      <a:pt x="0" y="22"/>
                      <a:pt x="11" y="46"/>
                    </a:cubicBezTo>
                    <a:cubicBezTo>
                      <a:pt x="44" y="111"/>
                      <a:pt x="57" y="186"/>
                      <a:pt x="54" y="254"/>
                    </a:cubicBezTo>
                    <a:cubicBezTo>
                      <a:pt x="50" y="274"/>
                      <a:pt x="66" y="285"/>
                      <a:pt x="84" y="285"/>
                    </a:cubicBezTo>
                    <a:cubicBezTo>
                      <a:pt x="98" y="285"/>
                      <a:pt x="113" y="278"/>
                      <a:pt x="118" y="260"/>
                    </a:cubicBezTo>
                    <a:cubicBezTo>
                      <a:pt x="138" y="176"/>
                      <a:pt x="122" y="89"/>
                      <a:pt x="70" y="14"/>
                    </a:cubicBezTo>
                    <a:cubicBezTo>
                      <a:pt x="62" y="4"/>
                      <a:pt x="52" y="0"/>
                      <a:pt x="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68" name="Google Shape;2468;p21"/>
              <p:cNvSpPr/>
              <p:nvPr/>
            </p:nvSpPr>
            <p:spPr>
              <a:xfrm>
                <a:off x="3923407" y="4269613"/>
                <a:ext cx="6239" cy="22787"/>
              </a:xfrm>
              <a:custGeom>
                <a:avLst/>
                <a:gdLst/>
                <a:ahLst/>
                <a:cxnLst/>
                <a:rect l="l" t="t" r="r" b="b"/>
                <a:pathLst>
                  <a:path w="95" h="347" extrusionOk="0">
                    <a:moveTo>
                      <a:pt x="50" y="1"/>
                    </a:moveTo>
                    <a:cubicBezTo>
                      <a:pt x="40" y="1"/>
                      <a:pt x="31" y="6"/>
                      <a:pt x="30" y="18"/>
                    </a:cubicBezTo>
                    <a:cubicBezTo>
                      <a:pt x="14" y="115"/>
                      <a:pt x="1" y="228"/>
                      <a:pt x="17" y="322"/>
                    </a:cubicBezTo>
                    <a:cubicBezTo>
                      <a:pt x="20" y="338"/>
                      <a:pt x="36" y="347"/>
                      <a:pt x="51" y="347"/>
                    </a:cubicBezTo>
                    <a:cubicBezTo>
                      <a:pt x="66" y="347"/>
                      <a:pt x="82" y="338"/>
                      <a:pt x="85" y="322"/>
                    </a:cubicBezTo>
                    <a:cubicBezTo>
                      <a:pt x="95" y="222"/>
                      <a:pt x="82" y="115"/>
                      <a:pt x="72" y="18"/>
                    </a:cubicBezTo>
                    <a:cubicBezTo>
                      <a:pt x="69" y="6"/>
                      <a:pt x="59" y="1"/>
                      <a:pt x="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69" name="Google Shape;2469;p21"/>
              <p:cNvSpPr/>
              <p:nvPr/>
            </p:nvSpPr>
            <p:spPr>
              <a:xfrm>
                <a:off x="3920452" y="4314464"/>
                <a:ext cx="6239" cy="22722"/>
              </a:xfrm>
              <a:custGeom>
                <a:avLst/>
                <a:gdLst/>
                <a:ahLst/>
                <a:cxnLst/>
                <a:rect l="l" t="t" r="r" b="b"/>
                <a:pathLst>
                  <a:path w="95" h="346" extrusionOk="0">
                    <a:moveTo>
                      <a:pt x="47" y="0"/>
                    </a:moveTo>
                    <a:cubicBezTo>
                      <a:pt x="31" y="0"/>
                      <a:pt x="15" y="12"/>
                      <a:pt x="13" y="34"/>
                    </a:cubicBezTo>
                    <a:cubicBezTo>
                      <a:pt x="7" y="119"/>
                      <a:pt x="0" y="216"/>
                      <a:pt x="7" y="307"/>
                    </a:cubicBezTo>
                    <a:cubicBezTo>
                      <a:pt x="8" y="332"/>
                      <a:pt x="29" y="345"/>
                      <a:pt x="49" y="345"/>
                    </a:cubicBezTo>
                    <a:cubicBezTo>
                      <a:pt x="69" y="345"/>
                      <a:pt x="89" y="332"/>
                      <a:pt x="91" y="307"/>
                    </a:cubicBezTo>
                    <a:cubicBezTo>
                      <a:pt x="94" y="216"/>
                      <a:pt x="91" y="119"/>
                      <a:pt x="81" y="34"/>
                    </a:cubicBezTo>
                    <a:cubicBezTo>
                      <a:pt x="80" y="12"/>
                      <a:pt x="64" y="0"/>
                      <a:pt x="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70" name="Google Shape;2470;p21"/>
              <p:cNvSpPr/>
              <p:nvPr/>
            </p:nvSpPr>
            <p:spPr>
              <a:xfrm>
                <a:off x="3918285" y="4355768"/>
                <a:ext cx="7946" cy="19635"/>
              </a:xfrm>
              <a:custGeom>
                <a:avLst/>
                <a:gdLst/>
                <a:ahLst/>
                <a:cxnLst/>
                <a:rect l="l" t="t" r="r" b="b"/>
                <a:pathLst>
                  <a:path w="121" h="299" extrusionOk="0">
                    <a:moveTo>
                      <a:pt x="60" y="1"/>
                    </a:moveTo>
                    <a:cubicBezTo>
                      <a:pt x="47" y="1"/>
                      <a:pt x="33" y="8"/>
                      <a:pt x="27" y="24"/>
                    </a:cubicBezTo>
                    <a:cubicBezTo>
                      <a:pt x="1" y="102"/>
                      <a:pt x="1" y="193"/>
                      <a:pt x="30" y="270"/>
                    </a:cubicBezTo>
                    <a:cubicBezTo>
                      <a:pt x="40" y="290"/>
                      <a:pt x="57" y="298"/>
                      <a:pt x="74" y="298"/>
                    </a:cubicBezTo>
                    <a:cubicBezTo>
                      <a:pt x="98" y="298"/>
                      <a:pt x="120" y="279"/>
                      <a:pt x="114" y="248"/>
                    </a:cubicBezTo>
                    <a:cubicBezTo>
                      <a:pt x="105" y="173"/>
                      <a:pt x="95" y="105"/>
                      <a:pt x="92" y="31"/>
                    </a:cubicBezTo>
                    <a:cubicBezTo>
                      <a:pt x="92" y="11"/>
                      <a:pt x="76" y="1"/>
                      <a:pt x="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71" name="Google Shape;2471;p21"/>
              <p:cNvSpPr/>
              <p:nvPr/>
            </p:nvSpPr>
            <p:spPr>
              <a:xfrm>
                <a:off x="3921502" y="4391492"/>
                <a:ext cx="6895" cy="23379"/>
              </a:xfrm>
              <a:custGeom>
                <a:avLst/>
                <a:gdLst/>
                <a:ahLst/>
                <a:cxnLst/>
                <a:rect l="l" t="t" r="r" b="b"/>
                <a:pathLst>
                  <a:path w="105" h="356" extrusionOk="0">
                    <a:moveTo>
                      <a:pt x="52" y="1"/>
                    </a:moveTo>
                    <a:cubicBezTo>
                      <a:pt x="40" y="1"/>
                      <a:pt x="28" y="7"/>
                      <a:pt x="26" y="18"/>
                    </a:cubicBezTo>
                    <a:cubicBezTo>
                      <a:pt x="10" y="112"/>
                      <a:pt x="1" y="225"/>
                      <a:pt x="14" y="319"/>
                    </a:cubicBezTo>
                    <a:cubicBezTo>
                      <a:pt x="18" y="344"/>
                      <a:pt x="35" y="356"/>
                      <a:pt x="52" y="356"/>
                    </a:cubicBezTo>
                    <a:cubicBezTo>
                      <a:pt x="69" y="356"/>
                      <a:pt x="86" y="344"/>
                      <a:pt x="91" y="319"/>
                    </a:cubicBezTo>
                    <a:cubicBezTo>
                      <a:pt x="104" y="225"/>
                      <a:pt x="95" y="112"/>
                      <a:pt x="78" y="18"/>
                    </a:cubicBezTo>
                    <a:cubicBezTo>
                      <a:pt x="77" y="7"/>
                      <a:pt x="65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72" name="Google Shape;2472;p21"/>
              <p:cNvSpPr/>
              <p:nvPr/>
            </p:nvSpPr>
            <p:spPr>
              <a:xfrm>
                <a:off x="3920255" y="4429644"/>
                <a:ext cx="7224" cy="20817"/>
              </a:xfrm>
              <a:custGeom>
                <a:avLst/>
                <a:gdLst/>
                <a:ahLst/>
                <a:cxnLst/>
                <a:rect l="l" t="t" r="r" b="b"/>
                <a:pathLst>
                  <a:path w="110" h="317" extrusionOk="0">
                    <a:moveTo>
                      <a:pt x="50" y="0"/>
                    </a:moveTo>
                    <a:cubicBezTo>
                      <a:pt x="39" y="0"/>
                      <a:pt x="29" y="6"/>
                      <a:pt x="26" y="20"/>
                    </a:cubicBezTo>
                    <a:cubicBezTo>
                      <a:pt x="0" y="108"/>
                      <a:pt x="7" y="205"/>
                      <a:pt x="29" y="289"/>
                    </a:cubicBezTo>
                    <a:cubicBezTo>
                      <a:pt x="36" y="308"/>
                      <a:pt x="50" y="316"/>
                      <a:pt x="65" y="316"/>
                    </a:cubicBezTo>
                    <a:cubicBezTo>
                      <a:pt x="87" y="316"/>
                      <a:pt x="110" y="297"/>
                      <a:pt x="104" y="270"/>
                    </a:cubicBezTo>
                    <a:cubicBezTo>
                      <a:pt x="88" y="189"/>
                      <a:pt x="81" y="114"/>
                      <a:pt x="81" y="30"/>
                    </a:cubicBezTo>
                    <a:cubicBezTo>
                      <a:pt x="81" y="11"/>
                      <a:pt x="65" y="0"/>
                      <a:pt x="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73" name="Google Shape;2473;p21"/>
              <p:cNvSpPr/>
              <p:nvPr/>
            </p:nvSpPr>
            <p:spPr>
              <a:xfrm>
                <a:off x="3920846" y="4469439"/>
                <a:ext cx="5385" cy="15892"/>
              </a:xfrm>
              <a:custGeom>
                <a:avLst/>
                <a:gdLst/>
                <a:ahLst/>
                <a:cxnLst/>
                <a:rect l="l" t="t" r="r" b="b"/>
                <a:pathLst>
                  <a:path w="82" h="242" extrusionOk="0">
                    <a:moveTo>
                      <a:pt x="41" y="0"/>
                    </a:moveTo>
                    <a:cubicBezTo>
                      <a:pt x="26" y="0"/>
                      <a:pt x="11" y="10"/>
                      <a:pt x="7" y="30"/>
                    </a:cubicBezTo>
                    <a:cubicBezTo>
                      <a:pt x="4" y="91"/>
                      <a:pt x="1" y="153"/>
                      <a:pt x="4" y="208"/>
                    </a:cubicBezTo>
                    <a:cubicBezTo>
                      <a:pt x="6" y="230"/>
                      <a:pt x="22" y="242"/>
                      <a:pt x="38" y="242"/>
                    </a:cubicBezTo>
                    <a:cubicBezTo>
                      <a:pt x="54" y="242"/>
                      <a:pt x="70" y="230"/>
                      <a:pt x="72" y="208"/>
                    </a:cubicBezTo>
                    <a:cubicBezTo>
                      <a:pt x="82" y="149"/>
                      <a:pt x="75" y="88"/>
                      <a:pt x="72" y="30"/>
                    </a:cubicBezTo>
                    <a:cubicBezTo>
                      <a:pt x="70" y="10"/>
                      <a:pt x="56" y="0"/>
                      <a:pt x="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74" name="Google Shape;2474;p21"/>
              <p:cNvSpPr/>
              <p:nvPr/>
            </p:nvSpPr>
            <p:spPr>
              <a:xfrm>
                <a:off x="3906399" y="4455452"/>
                <a:ext cx="167064" cy="55360"/>
              </a:xfrm>
              <a:custGeom>
                <a:avLst/>
                <a:gdLst/>
                <a:ahLst/>
                <a:cxnLst/>
                <a:rect l="l" t="t" r="r" b="b"/>
                <a:pathLst>
                  <a:path w="2544" h="843" extrusionOk="0">
                    <a:moveTo>
                      <a:pt x="239" y="1"/>
                    </a:moveTo>
                    <a:cubicBezTo>
                      <a:pt x="169" y="1"/>
                      <a:pt x="98" y="9"/>
                      <a:pt x="30" y="26"/>
                    </a:cubicBezTo>
                    <a:cubicBezTo>
                      <a:pt x="1" y="32"/>
                      <a:pt x="7" y="77"/>
                      <a:pt x="39" y="77"/>
                    </a:cubicBezTo>
                    <a:cubicBezTo>
                      <a:pt x="54" y="77"/>
                      <a:pt x="68" y="77"/>
                      <a:pt x="83" y="77"/>
                    </a:cubicBezTo>
                    <a:cubicBezTo>
                      <a:pt x="451" y="77"/>
                      <a:pt x="922" y="235"/>
                      <a:pt x="872" y="680"/>
                    </a:cubicBezTo>
                    <a:cubicBezTo>
                      <a:pt x="833" y="683"/>
                      <a:pt x="665" y="701"/>
                      <a:pt x="523" y="701"/>
                    </a:cubicBezTo>
                    <a:cubicBezTo>
                      <a:pt x="403" y="701"/>
                      <a:pt x="301" y="689"/>
                      <a:pt x="308" y="644"/>
                    </a:cubicBezTo>
                    <a:cubicBezTo>
                      <a:pt x="312" y="627"/>
                      <a:pt x="300" y="616"/>
                      <a:pt x="287" y="616"/>
                    </a:cubicBezTo>
                    <a:cubicBezTo>
                      <a:pt x="279" y="616"/>
                      <a:pt x="270" y="621"/>
                      <a:pt x="266" y="631"/>
                    </a:cubicBezTo>
                    <a:cubicBezTo>
                      <a:pt x="215" y="772"/>
                      <a:pt x="322" y="806"/>
                      <a:pt x="449" y="806"/>
                    </a:cubicBezTo>
                    <a:cubicBezTo>
                      <a:pt x="564" y="806"/>
                      <a:pt x="695" y="778"/>
                      <a:pt x="746" y="774"/>
                    </a:cubicBezTo>
                    <a:cubicBezTo>
                      <a:pt x="804" y="771"/>
                      <a:pt x="856" y="771"/>
                      <a:pt x="914" y="767"/>
                    </a:cubicBezTo>
                    <a:cubicBezTo>
                      <a:pt x="919" y="769"/>
                      <a:pt x="925" y="770"/>
                      <a:pt x="932" y="770"/>
                    </a:cubicBezTo>
                    <a:cubicBezTo>
                      <a:pt x="939" y="770"/>
                      <a:pt x="947" y="769"/>
                      <a:pt x="953" y="767"/>
                    </a:cubicBezTo>
                    <a:cubicBezTo>
                      <a:pt x="1052" y="764"/>
                      <a:pt x="1151" y="763"/>
                      <a:pt x="1250" y="763"/>
                    </a:cubicBezTo>
                    <a:cubicBezTo>
                      <a:pt x="1662" y="763"/>
                      <a:pt x="2071" y="790"/>
                      <a:pt x="2479" y="842"/>
                    </a:cubicBezTo>
                    <a:cubicBezTo>
                      <a:pt x="2482" y="842"/>
                      <a:pt x="2485" y="843"/>
                      <a:pt x="2488" y="843"/>
                    </a:cubicBezTo>
                    <a:cubicBezTo>
                      <a:pt x="2543" y="843"/>
                      <a:pt x="2541" y="754"/>
                      <a:pt x="2479" y="745"/>
                    </a:cubicBezTo>
                    <a:cubicBezTo>
                      <a:pt x="2119" y="706"/>
                      <a:pt x="1756" y="680"/>
                      <a:pt x="1390" y="677"/>
                    </a:cubicBezTo>
                    <a:cubicBezTo>
                      <a:pt x="1258" y="677"/>
                      <a:pt x="1125" y="677"/>
                      <a:pt x="995" y="680"/>
                    </a:cubicBezTo>
                    <a:cubicBezTo>
                      <a:pt x="1014" y="252"/>
                      <a:pt x="629" y="1"/>
                      <a:pt x="2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75" name="Google Shape;2475;p21"/>
              <p:cNvSpPr/>
              <p:nvPr/>
            </p:nvSpPr>
            <p:spPr>
              <a:xfrm>
                <a:off x="3994263" y="4459917"/>
                <a:ext cx="20489" cy="27516"/>
              </a:xfrm>
              <a:custGeom>
                <a:avLst/>
                <a:gdLst/>
                <a:ahLst/>
                <a:cxnLst/>
                <a:rect l="l" t="t" r="r" b="b"/>
                <a:pathLst>
                  <a:path w="312" h="419" extrusionOk="0">
                    <a:moveTo>
                      <a:pt x="46" y="1"/>
                    </a:moveTo>
                    <a:cubicBezTo>
                      <a:pt x="28" y="1"/>
                      <a:pt x="10" y="13"/>
                      <a:pt x="7" y="39"/>
                    </a:cubicBezTo>
                    <a:cubicBezTo>
                      <a:pt x="0" y="155"/>
                      <a:pt x="23" y="269"/>
                      <a:pt x="65" y="379"/>
                    </a:cubicBezTo>
                    <a:cubicBezTo>
                      <a:pt x="77" y="407"/>
                      <a:pt x="102" y="419"/>
                      <a:pt x="126" y="419"/>
                    </a:cubicBezTo>
                    <a:cubicBezTo>
                      <a:pt x="163" y="419"/>
                      <a:pt x="200" y="390"/>
                      <a:pt x="182" y="346"/>
                    </a:cubicBezTo>
                    <a:cubicBezTo>
                      <a:pt x="153" y="269"/>
                      <a:pt x="195" y="191"/>
                      <a:pt x="266" y="165"/>
                    </a:cubicBezTo>
                    <a:cubicBezTo>
                      <a:pt x="311" y="143"/>
                      <a:pt x="311" y="61"/>
                      <a:pt x="253" y="61"/>
                    </a:cubicBezTo>
                    <a:cubicBezTo>
                      <a:pt x="252" y="61"/>
                      <a:pt x="251" y="61"/>
                      <a:pt x="250" y="61"/>
                    </a:cubicBezTo>
                    <a:cubicBezTo>
                      <a:pt x="192" y="68"/>
                      <a:pt x="137" y="100"/>
                      <a:pt x="101" y="142"/>
                    </a:cubicBezTo>
                    <a:cubicBezTo>
                      <a:pt x="94" y="107"/>
                      <a:pt x="88" y="74"/>
                      <a:pt x="85" y="39"/>
                    </a:cubicBezTo>
                    <a:cubicBezTo>
                      <a:pt x="83" y="14"/>
                      <a:pt x="65" y="1"/>
                      <a:pt x="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76" name="Google Shape;2476;p21"/>
              <p:cNvSpPr/>
              <p:nvPr/>
            </p:nvSpPr>
            <p:spPr>
              <a:xfrm>
                <a:off x="3881117" y="4303037"/>
                <a:ext cx="32769" cy="51617"/>
              </a:xfrm>
              <a:custGeom>
                <a:avLst/>
                <a:gdLst/>
                <a:ahLst/>
                <a:cxnLst/>
                <a:rect l="l" t="t" r="r" b="b"/>
                <a:pathLst>
                  <a:path w="499" h="786" extrusionOk="0">
                    <a:moveTo>
                      <a:pt x="134" y="1"/>
                    </a:moveTo>
                    <a:cubicBezTo>
                      <a:pt x="121" y="1"/>
                      <a:pt x="110" y="7"/>
                      <a:pt x="107" y="21"/>
                    </a:cubicBezTo>
                    <a:cubicBezTo>
                      <a:pt x="62" y="257"/>
                      <a:pt x="32" y="497"/>
                      <a:pt x="7" y="730"/>
                    </a:cubicBezTo>
                    <a:cubicBezTo>
                      <a:pt x="1" y="765"/>
                      <a:pt x="32" y="785"/>
                      <a:pt x="62" y="785"/>
                    </a:cubicBezTo>
                    <a:cubicBezTo>
                      <a:pt x="82" y="785"/>
                      <a:pt x="101" y="777"/>
                      <a:pt x="110" y="759"/>
                    </a:cubicBezTo>
                    <a:cubicBezTo>
                      <a:pt x="143" y="701"/>
                      <a:pt x="175" y="643"/>
                      <a:pt x="207" y="584"/>
                    </a:cubicBezTo>
                    <a:cubicBezTo>
                      <a:pt x="220" y="555"/>
                      <a:pt x="237" y="532"/>
                      <a:pt x="253" y="506"/>
                    </a:cubicBezTo>
                    <a:cubicBezTo>
                      <a:pt x="257" y="506"/>
                      <a:pt x="261" y="506"/>
                      <a:pt x="265" y="506"/>
                    </a:cubicBezTo>
                    <a:cubicBezTo>
                      <a:pt x="372" y="506"/>
                      <a:pt x="407" y="549"/>
                      <a:pt x="363" y="636"/>
                    </a:cubicBezTo>
                    <a:cubicBezTo>
                      <a:pt x="355" y="677"/>
                      <a:pt x="389" y="707"/>
                      <a:pt x="420" y="707"/>
                    </a:cubicBezTo>
                    <a:cubicBezTo>
                      <a:pt x="441" y="707"/>
                      <a:pt x="460" y="694"/>
                      <a:pt x="467" y="665"/>
                    </a:cubicBezTo>
                    <a:cubicBezTo>
                      <a:pt x="499" y="545"/>
                      <a:pt x="496" y="341"/>
                      <a:pt x="327" y="335"/>
                    </a:cubicBezTo>
                    <a:cubicBezTo>
                      <a:pt x="323" y="334"/>
                      <a:pt x="319" y="334"/>
                      <a:pt x="315" y="334"/>
                    </a:cubicBezTo>
                    <a:cubicBezTo>
                      <a:pt x="243" y="334"/>
                      <a:pt x="185" y="387"/>
                      <a:pt x="139" y="451"/>
                    </a:cubicBezTo>
                    <a:cubicBezTo>
                      <a:pt x="152" y="309"/>
                      <a:pt x="165" y="166"/>
                      <a:pt x="169" y="30"/>
                    </a:cubicBezTo>
                    <a:cubicBezTo>
                      <a:pt x="169" y="12"/>
                      <a:pt x="150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77" name="Google Shape;2477;p21"/>
              <p:cNvSpPr/>
              <p:nvPr/>
            </p:nvSpPr>
            <p:spPr>
              <a:xfrm>
                <a:off x="3906005" y="4115688"/>
                <a:ext cx="52405" cy="34542"/>
              </a:xfrm>
              <a:custGeom>
                <a:avLst/>
                <a:gdLst/>
                <a:ahLst/>
                <a:cxnLst/>
                <a:rect l="l" t="t" r="r" b="b"/>
                <a:pathLst>
                  <a:path w="798" h="526" extrusionOk="0">
                    <a:moveTo>
                      <a:pt x="97" y="0"/>
                    </a:moveTo>
                    <a:cubicBezTo>
                      <a:pt x="61" y="0"/>
                      <a:pt x="32" y="43"/>
                      <a:pt x="65" y="78"/>
                    </a:cubicBezTo>
                    <a:cubicBezTo>
                      <a:pt x="130" y="143"/>
                      <a:pt x="185" y="211"/>
                      <a:pt x="246" y="279"/>
                    </a:cubicBezTo>
                    <a:cubicBezTo>
                      <a:pt x="175" y="324"/>
                      <a:pt x="101" y="363"/>
                      <a:pt x="29" y="408"/>
                    </a:cubicBezTo>
                    <a:cubicBezTo>
                      <a:pt x="0" y="426"/>
                      <a:pt x="13" y="479"/>
                      <a:pt x="43" y="479"/>
                    </a:cubicBezTo>
                    <a:cubicBezTo>
                      <a:pt x="47" y="479"/>
                      <a:pt x="51" y="478"/>
                      <a:pt x="55" y="476"/>
                    </a:cubicBezTo>
                    <a:cubicBezTo>
                      <a:pt x="146" y="441"/>
                      <a:pt x="230" y="402"/>
                      <a:pt x="314" y="360"/>
                    </a:cubicBezTo>
                    <a:cubicBezTo>
                      <a:pt x="356" y="408"/>
                      <a:pt x="402" y="457"/>
                      <a:pt x="444" y="505"/>
                    </a:cubicBezTo>
                    <a:cubicBezTo>
                      <a:pt x="457" y="520"/>
                      <a:pt x="472" y="526"/>
                      <a:pt x="486" y="526"/>
                    </a:cubicBezTo>
                    <a:cubicBezTo>
                      <a:pt x="528" y="526"/>
                      <a:pt x="563" y="468"/>
                      <a:pt x="531" y="421"/>
                    </a:cubicBezTo>
                    <a:cubicBezTo>
                      <a:pt x="499" y="379"/>
                      <a:pt x="467" y="343"/>
                      <a:pt x="428" y="305"/>
                    </a:cubicBezTo>
                    <a:cubicBezTo>
                      <a:pt x="538" y="246"/>
                      <a:pt x="645" y="185"/>
                      <a:pt x="745" y="120"/>
                    </a:cubicBezTo>
                    <a:cubicBezTo>
                      <a:pt x="797" y="87"/>
                      <a:pt x="764" y="15"/>
                      <a:pt x="715" y="15"/>
                    </a:cubicBezTo>
                    <a:cubicBezTo>
                      <a:pt x="706" y="15"/>
                      <a:pt x="696" y="17"/>
                      <a:pt x="687" y="23"/>
                    </a:cubicBezTo>
                    <a:lnTo>
                      <a:pt x="347" y="217"/>
                    </a:lnTo>
                    <a:cubicBezTo>
                      <a:pt x="275" y="146"/>
                      <a:pt x="201" y="78"/>
                      <a:pt x="130" y="13"/>
                    </a:cubicBezTo>
                    <a:cubicBezTo>
                      <a:pt x="119" y="4"/>
                      <a:pt x="108" y="0"/>
                      <a:pt x="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78" name="Google Shape;2478;p21"/>
              <p:cNvSpPr/>
              <p:nvPr/>
            </p:nvSpPr>
            <p:spPr>
              <a:xfrm>
                <a:off x="3735990" y="4475874"/>
                <a:ext cx="28304" cy="43014"/>
              </a:xfrm>
              <a:custGeom>
                <a:avLst/>
                <a:gdLst/>
                <a:ahLst/>
                <a:cxnLst/>
                <a:rect l="l" t="t" r="r" b="b"/>
                <a:pathLst>
                  <a:path w="431" h="655" extrusionOk="0">
                    <a:moveTo>
                      <a:pt x="151" y="80"/>
                    </a:moveTo>
                    <a:cubicBezTo>
                      <a:pt x="195" y="80"/>
                      <a:pt x="239" y="97"/>
                      <a:pt x="260" y="136"/>
                    </a:cubicBezTo>
                    <a:cubicBezTo>
                      <a:pt x="308" y="211"/>
                      <a:pt x="225" y="299"/>
                      <a:pt x="149" y="299"/>
                    </a:cubicBezTo>
                    <a:cubicBezTo>
                      <a:pt x="142" y="299"/>
                      <a:pt x="136" y="299"/>
                      <a:pt x="130" y="298"/>
                    </a:cubicBezTo>
                    <a:lnTo>
                      <a:pt x="117" y="298"/>
                    </a:lnTo>
                    <a:cubicBezTo>
                      <a:pt x="104" y="230"/>
                      <a:pt x="98" y="162"/>
                      <a:pt x="85" y="94"/>
                    </a:cubicBezTo>
                    <a:cubicBezTo>
                      <a:pt x="105" y="85"/>
                      <a:pt x="128" y="80"/>
                      <a:pt x="151" y="80"/>
                    </a:cubicBezTo>
                    <a:close/>
                    <a:moveTo>
                      <a:pt x="170" y="0"/>
                    </a:moveTo>
                    <a:cubicBezTo>
                      <a:pt x="128" y="0"/>
                      <a:pt x="87" y="12"/>
                      <a:pt x="52" y="35"/>
                    </a:cubicBezTo>
                    <a:cubicBezTo>
                      <a:pt x="50" y="34"/>
                      <a:pt x="47" y="34"/>
                      <a:pt x="44" y="34"/>
                    </a:cubicBezTo>
                    <a:cubicBezTo>
                      <a:pt x="30" y="34"/>
                      <a:pt x="17" y="46"/>
                      <a:pt x="17" y="68"/>
                    </a:cubicBezTo>
                    <a:lnTo>
                      <a:pt x="17" y="71"/>
                    </a:lnTo>
                    <a:lnTo>
                      <a:pt x="10" y="77"/>
                    </a:lnTo>
                    <a:cubicBezTo>
                      <a:pt x="1" y="90"/>
                      <a:pt x="4" y="107"/>
                      <a:pt x="14" y="116"/>
                    </a:cubicBezTo>
                    <a:cubicBezTo>
                      <a:pt x="10" y="285"/>
                      <a:pt x="33" y="479"/>
                      <a:pt x="101" y="628"/>
                    </a:cubicBezTo>
                    <a:cubicBezTo>
                      <a:pt x="110" y="647"/>
                      <a:pt x="124" y="654"/>
                      <a:pt x="138" y="654"/>
                    </a:cubicBezTo>
                    <a:cubicBezTo>
                      <a:pt x="166" y="654"/>
                      <a:pt x="196" y="625"/>
                      <a:pt x="192" y="592"/>
                    </a:cubicBezTo>
                    <a:cubicBezTo>
                      <a:pt x="179" y="531"/>
                      <a:pt x="159" y="473"/>
                      <a:pt x="137" y="411"/>
                    </a:cubicBezTo>
                    <a:lnTo>
                      <a:pt x="137" y="411"/>
                    </a:lnTo>
                    <a:cubicBezTo>
                      <a:pt x="138" y="411"/>
                      <a:pt x="140" y="411"/>
                      <a:pt x="141" y="411"/>
                    </a:cubicBezTo>
                    <a:cubicBezTo>
                      <a:pt x="292" y="411"/>
                      <a:pt x="431" y="244"/>
                      <a:pt x="354" y="103"/>
                    </a:cubicBezTo>
                    <a:cubicBezTo>
                      <a:pt x="317" y="35"/>
                      <a:pt x="243" y="0"/>
                      <a:pt x="1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479" name="Google Shape;2479;p21"/>
            <p:cNvGrpSpPr/>
            <p:nvPr/>
          </p:nvGrpSpPr>
          <p:grpSpPr>
            <a:xfrm rot="1825564">
              <a:off x="6146990" y="-126269"/>
              <a:ext cx="1513122" cy="855162"/>
              <a:chOff x="4710963" y="556836"/>
              <a:chExt cx="599550" cy="338855"/>
            </a:xfrm>
          </p:grpSpPr>
          <p:sp>
            <p:nvSpPr>
              <p:cNvPr id="2480" name="Google Shape;2480;p21"/>
              <p:cNvSpPr/>
              <p:nvPr/>
            </p:nvSpPr>
            <p:spPr>
              <a:xfrm>
                <a:off x="4771180" y="608845"/>
                <a:ext cx="491277" cy="286847"/>
              </a:xfrm>
              <a:custGeom>
                <a:avLst/>
                <a:gdLst/>
                <a:ahLst/>
                <a:cxnLst/>
                <a:rect l="l" t="t" r="r" b="b"/>
                <a:pathLst>
                  <a:path w="7481" h="4368" extrusionOk="0">
                    <a:moveTo>
                      <a:pt x="3723" y="307"/>
                    </a:moveTo>
                    <a:lnTo>
                      <a:pt x="3723" y="307"/>
                    </a:lnTo>
                    <a:cubicBezTo>
                      <a:pt x="3690" y="602"/>
                      <a:pt x="3661" y="903"/>
                      <a:pt x="3635" y="1204"/>
                    </a:cubicBezTo>
                    <a:cubicBezTo>
                      <a:pt x="3441" y="1168"/>
                      <a:pt x="3253" y="1068"/>
                      <a:pt x="3078" y="919"/>
                    </a:cubicBezTo>
                    <a:cubicBezTo>
                      <a:pt x="3292" y="712"/>
                      <a:pt x="3506" y="508"/>
                      <a:pt x="3723" y="307"/>
                    </a:cubicBezTo>
                    <a:close/>
                    <a:moveTo>
                      <a:pt x="3813" y="248"/>
                    </a:moveTo>
                    <a:cubicBezTo>
                      <a:pt x="3985" y="508"/>
                      <a:pt x="4173" y="760"/>
                      <a:pt x="4364" y="1007"/>
                    </a:cubicBezTo>
                    <a:cubicBezTo>
                      <a:pt x="4178" y="1152"/>
                      <a:pt x="3979" y="1217"/>
                      <a:pt x="3788" y="1217"/>
                    </a:cubicBezTo>
                    <a:cubicBezTo>
                      <a:pt x="3784" y="1217"/>
                      <a:pt x="3779" y="1217"/>
                      <a:pt x="3775" y="1217"/>
                    </a:cubicBezTo>
                    <a:cubicBezTo>
                      <a:pt x="3791" y="893"/>
                      <a:pt x="3804" y="572"/>
                      <a:pt x="3813" y="248"/>
                    </a:cubicBezTo>
                    <a:close/>
                    <a:moveTo>
                      <a:pt x="3901" y="148"/>
                    </a:moveTo>
                    <a:cubicBezTo>
                      <a:pt x="4957" y="213"/>
                      <a:pt x="5994" y="527"/>
                      <a:pt x="6625" y="1428"/>
                    </a:cubicBezTo>
                    <a:cubicBezTo>
                      <a:pt x="7092" y="2089"/>
                      <a:pt x="7225" y="2808"/>
                      <a:pt x="7270" y="3563"/>
                    </a:cubicBezTo>
                    <a:cubicBezTo>
                      <a:pt x="7267" y="3563"/>
                      <a:pt x="7264" y="3569"/>
                      <a:pt x="7257" y="3575"/>
                    </a:cubicBezTo>
                    <a:cubicBezTo>
                      <a:pt x="7193" y="3509"/>
                      <a:pt x="7104" y="3442"/>
                      <a:pt x="7104" y="3442"/>
                    </a:cubicBezTo>
                    <a:lnTo>
                      <a:pt x="7104" y="3442"/>
                    </a:lnTo>
                    <a:cubicBezTo>
                      <a:pt x="7104" y="3442"/>
                      <a:pt x="7104" y="3442"/>
                      <a:pt x="7105" y="3443"/>
                    </a:cubicBezTo>
                    <a:cubicBezTo>
                      <a:pt x="7043" y="3401"/>
                      <a:pt x="6978" y="3355"/>
                      <a:pt x="6917" y="3310"/>
                    </a:cubicBezTo>
                    <a:cubicBezTo>
                      <a:pt x="6723" y="3164"/>
                      <a:pt x="6528" y="3018"/>
                      <a:pt x="6344" y="2863"/>
                    </a:cubicBezTo>
                    <a:cubicBezTo>
                      <a:pt x="6036" y="2607"/>
                      <a:pt x="5734" y="2335"/>
                      <a:pt x="5453" y="2053"/>
                    </a:cubicBezTo>
                    <a:cubicBezTo>
                      <a:pt x="4870" y="1470"/>
                      <a:pt x="4351" y="828"/>
                      <a:pt x="3885" y="148"/>
                    </a:cubicBezTo>
                    <a:close/>
                    <a:moveTo>
                      <a:pt x="3593" y="140"/>
                    </a:moveTo>
                    <a:cubicBezTo>
                      <a:pt x="3638" y="140"/>
                      <a:pt x="3682" y="140"/>
                      <a:pt x="3726" y="142"/>
                    </a:cubicBezTo>
                    <a:cubicBezTo>
                      <a:pt x="2537" y="1259"/>
                      <a:pt x="1358" y="2400"/>
                      <a:pt x="260" y="3614"/>
                    </a:cubicBezTo>
                    <a:cubicBezTo>
                      <a:pt x="318" y="2678"/>
                      <a:pt x="480" y="1781"/>
                      <a:pt x="1173" y="1052"/>
                    </a:cubicBezTo>
                    <a:cubicBezTo>
                      <a:pt x="1800" y="391"/>
                      <a:pt x="2705" y="140"/>
                      <a:pt x="3593" y="140"/>
                    </a:cubicBezTo>
                    <a:close/>
                    <a:moveTo>
                      <a:pt x="4422" y="1087"/>
                    </a:moveTo>
                    <a:cubicBezTo>
                      <a:pt x="4763" y="1518"/>
                      <a:pt x="5132" y="1923"/>
                      <a:pt x="5524" y="2302"/>
                    </a:cubicBezTo>
                    <a:cubicBezTo>
                      <a:pt x="5858" y="2623"/>
                      <a:pt x="6201" y="2921"/>
                      <a:pt x="6567" y="3206"/>
                    </a:cubicBezTo>
                    <a:cubicBezTo>
                      <a:pt x="6719" y="3326"/>
                      <a:pt x="6878" y="3446"/>
                      <a:pt x="7040" y="3559"/>
                    </a:cubicBezTo>
                    <a:cubicBezTo>
                      <a:pt x="7072" y="3582"/>
                      <a:pt x="7105" y="3608"/>
                      <a:pt x="7134" y="3631"/>
                    </a:cubicBezTo>
                    <a:cubicBezTo>
                      <a:pt x="6301" y="3666"/>
                      <a:pt x="5469" y="3699"/>
                      <a:pt x="4633" y="3712"/>
                    </a:cubicBezTo>
                    <a:lnTo>
                      <a:pt x="4633" y="3708"/>
                    </a:lnTo>
                    <a:cubicBezTo>
                      <a:pt x="4510" y="3316"/>
                      <a:pt x="4079" y="2966"/>
                      <a:pt x="3655" y="2966"/>
                    </a:cubicBezTo>
                    <a:cubicBezTo>
                      <a:pt x="3700" y="2419"/>
                      <a:pt x="3739" y="1875"/>
                      <a:pt x="3768" y="1324"/>
                    </a:cubicBezTo>
                    <a:cubicBezTo>
                      <a:pt x="4001" y="1324"/>
                      <a:pt x="4238" y="1237"/>
                      <a:pt x="4422" y="1087"/>
                    </a:cubicBezTo>
                    <a:close/>
                    <a:moveTo>
                      <a:pt x="3039" y="955"/>
                    </a:moveTo>
                    <a:cubicBezTo>
                      <a:pt x="3182" y="1165"/>
                      <a:pt x="3396" y="1279"/>
                      <a:pt x="3626" y="1311"/>
                    </a:cubicBezTo>
                    <a:cubicBezTo>
                      <a:pt x="3557" y="2105"/>
                      <a:pt x="3512" y="2905"/>
                      <a:pt x="3473" y="3699"/>
                    </a:cubicBezTo>
                    <a:cubicBezTo>
                      <a:pt x="3473" y="3708"/>
                      <a:pt x="3473" y="3712"/>
                      <a:pt x="3476" y="3721"/>
                    </a:cubicBezTo>
                    <a:cubicBezTo>
                      <a:pt x="2424" y="3712"/>
                      <a:pt x="1374" y="3673"/>
                      <a:pt x="321" y="3650"/>
                    </a:cubicBezTo>
                    <a:cubicBezTo>
                      <a:pt x="1225" y="2749"/>
                      <a:pt x="2119" y="1842"/>
                      <a:pt x="3039" y="955"/>
                    </a:cubicBezTo>
                    <a:close/>
                    <a:moveTo>
                      <a:pt x="3651" y="3031"/>
                    </a:moveTo>
                    <a:cubicBezTo>
                      <a:pt x="4060" y="3122"/>
                      <a:pt x="4354" y="3316"/>
                      <a:pt x="4542" y="3712"/>
                    </a:cubicBezTo>
                    <a:cubicBezTo>
                      <a:pt x="4290" y="3721"/>
                      <a:pt x="4043" y="3721"/>
                      <a:pt x="3791" y="3721"/>
                    </a:cubicBezTo>
                    <a:lnTo>
                      <a:pt x="3590" y="3721"/>
                    </a:lnTo>
                    <a:cubicBezTo>
                      <a:pt x="3593" y="3715"/>
                      <a:pt x="3593" y="3708"/>
                      <a:pt x="3593" y="3699"/>
                    </a:cubicBezTo>
                    <a:cubicBezTo>
                      <a:pt x="3613" y="3478"/>
                      <a:pt x="3629" y="3255"/>
                      <a:pt x="3651" y="3031"/>
                    </a:cubicBezTo>
                    <a:close/>
                    <a:moveTo>
                      <a:pt x="3655" y="1"/>
                    </a:moveTo>
                    <a:cubicBezTo>
                      <a:pt x="2555" y="1"/>
                      <a:pt x="1466" y="376"/>
                      <a:pt x="810" y="1298"/>
                    </a:cubicBezTo>
                    <a:cubicBezTo>
                      <a:pt x="227" y="2118"/>
                      <a:pt x="0" y="3261"/>
                      <a:pt x="179" y="4246"/>
                    </a:cubicBezTo>
                    <a:cubicBezTo>
                      <a:pt x="182" y="4261"/>
                      <a:pt x="194" y="4267"/>
                      <a:pt x="206" y="4267"/>
                    </a:cubicBezTo>
                    <a:cubicBezTo>
                      <a:pt x="221" y="4267"/>
                      <a:pt x="237" y="4257"/>
                      <a:pt x="237" y="4240"/>
                    </a:cubicBezTo>
                    <a:cubicBezTo>
                      <a:pt x="243" y="4068"/>
                      <a:pt x="250" y="3903"/>
                      <a:pt x="260" y="3731"/>
                    </a:cubicBezTo>
                    <a:cubicBezTo>
                      <a:pt x="1395" y="3834"/>
                      <a:pt x="2546" y="3877"/>
                      <a:pt x="3697" y="3877"/>
                    </a:cubicBezTo>
                    <a:cubicBezTo>
                      <a:pt x="4902" y="3877"/>
                      <a:pt x="6107" y="3830"/>
                      <a:pt x="7296" y="3754"/>
                    </a:cubicBezTo>
                    <a:cubicBezTo>
                      <a:pt x="7302" y="3935"/>
                      <a:pt x="7306" y="4116"/>
                      <a:pt x="7312" y="4304"/>
                    </a:cubicBezTo>
                    <a:cubicBezTo>
                      <a:pt x="7312" y="4346"/>
                      <a:pt x="7345" y="4368"/>
                      <a:pt x="7379" y="4368"/>
                    </a:cubicBezTo>
                    <a:cubicBezTo>
                      <a:pt x="7412" y="4368"/>
                      <a:pt x="7445" y="4346"/>
                      <a:pt x="7445" y="4304"/>
                    </a:cubicBezTo>
                    <a:cubicBezTo>
                      <a:pt x="7442" y="4113"/>
                      <a:pt x="7435" y="3925"/>
                      <a:pt x="7429" y="3741"/>
                    </a:cubicBezTo>
                    <a:cubicBezTo>
                      <a:pt x="7481" y="3724"/>
                      <a:pt x="7481" y="3627"/>
                      <a:pt x="7416" y="3618"/>
                    </a:cubicBezTo>
                    <a:cubicBezTo>
                      <a:pt x="7383" y="3002"/>
                      <a:pt x="7302" y="2409"/>
                      <a:pt x="7021" y="1826"/>
                    </a:cubicBezTo>
                    <a:cubicBezTo>
                      <a:pt x="6674" y="1117"/>
                      <a:pt x="6104" y="556"/>
                      <a:pt x="5359" y="294"/>
                    </a:cubicBezTo>
                    <a:cubicBezTo>
                      <a:pt x="4830" y="107"/>
                      <a:pt x="4241" y="1"/>
                      <a:pt x="36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1" name="Google Shape;2481;p21"/>
              <p:cNvSpPr/>
              <p:nvPr/>
            </p:nvSpPr>
            <p:spPr>
              <a:xfrm>
                <a:off x="4710963" y="837171"/>
                <a:ext cx="32835" cy="49712"/>
              </a:xfrm>
              <a:custGeom>
                <a:avLst/>
                <a:gdLst/>
                <a:ahLst/>
                <a:cxnLst/>
                <a:rect l="l" t="t" r="r" b="b"/>
                <a:pathLst>
                  <a:path w="500" h="757" extrusionOk="0">
                    <a:moveTo>
                      <a:pt x="224" y="179"/>
                    </a:moveTo>
                    <a:cubicBezTo>
                      <a:pt x="253" y="270"/>
                      <a:pt x="282" y="364"/>
                      <a:pt x="315" y="455"/>
                    </a:cubicBezTo>
                    <a:cubicBezTo>
                      <a:pt x="260" y="455"/>
                      <a:pt x="205" y="461"/>
                      <a:pt x="153" y="471"/>
                    </a:cubicBezTo>
                    <a:cubicBezTo>
                      <a:pt x="156" y="448"/>
                      <a:pt x="163" y="429"/>
                      <a:pt x="169" y="413"/>
                    </a:cubicBezTo>
                    <a:cubicBezTo>
                      <a:pt x="182" y="361"/>
                      <a:pt x="195" y="251"/>
                      <a:pt x="224" y="179"/>
                    </a:cubicBezTo>
                    <a:close/>
                    <a:moveTo>
                      <a:pt x="241" y="0"/>
                    </a:moveTo>
                    <a:cubicBezTo>
                      <a:pt x="233" y="0"/>
                      <a:pt x="223" y="2"/>
                      <a:pt x="214" y="8"/>
                    </a:cubicBezTo>
                    <a:cubicBezTo>
                      <a:pt x="117" y="69"/>
                      <a:pt x="114" y="179"/>
                      <a:pt x="88" y="283"/>
                    </a:cubicBezTo>
                    <a:cubicBezTo>
                      <a:pt x="75" y="348"/>
                      <a:pt x="59" y="416"/>
                      <a:pt x="43" y="487"/>
                    </a:cubicBezTo>
                    <a:lnTo>
                      <a:pt x="33" y="487"/>
                    </a:lnTo>
                    <a:cubicBezTo>
                      <a:pt x="1" y="490"/>
                      <a:pt x="4" y="539"/>
                      <a:pt x="33" y="546"/>
                    </a:cubicBezTo>
                    <a:cubicBezTo>
                      <a:pt x="20" y="607"/>
                      <a:pt x="10" y="665"/>
                      <a:pt x="7" y="724"/>
                    </a:cubicBezTo>
                    <a:cubicBezTo>
                      <a:pt x="5" y="746"/>
                      <a:pt x="20" y="757"/>
                      <a:pt x="36" y="757"/>
                    </a:cubicBezTo>
                    <a:cubicBezTo>
                      <a:pt x="51" y="757"/>
                      <a:pt x="66" y="749"/>
                      <a:pt x="72" y="733"/>
                    </a:cubicBezTo>
                    <a:cubicBezTo>
                      <a:pt x="98" y="672"/>
                      <a:pt x="114" y="610"/>
                      <a:pt x="127" y="546"/>
                    </a:cubicBezTo>
                    <a:cubicBezTo>
                      <a:pt x="198" y="546"/>
                      <a:pt x="270" y="546"/>
                      <a:pt x="341" y="539"/>
                    </a:cubicBezTo>
                    <a:cubicBezTo>
                      <a:pt x="357" y="584"/>
                      <a:pt x="376" y="633"/>
                      <a:pt x="396" y="672"/>
                    </a:cubicBezTo>
                    <a:cubicBezTo>
                      <a:pt x="407" y="693"/>
                      <a:pt x="424" y="701"/>
                      <a:pt x="441" y="701"/>
                    </a:cubicBezTo>
                    <a:cubicBezTo>
                      <a:pt x="470" y="701"/>
                      <a:pt x="499" y="673"/>
                      <a:pt x="493" y="639"/>
                    </a:cubicBezTo>
                    <a:cubicBezTo>
                      <a:pt x="451" y="439"/>
                      <a:pt x="363" y="238"/>
                      <a:pt x="295" y="40"/>
                    </a:cubicBezTo>
                    <a:cubicBezTo>
                      <a:pt x="286" y="17"/>
                      <a:pt x="265" y="0"/>
                      <a:pt x="2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2" name="Google Shape;2482;p21"/>
              <p:cNvSpPr/>
              <p:nvPr/>
            </p:nvSpPr>
            <p:spPr>
              <a:xfrm>
                <a:off x="5018354" y="556836"/>
                <a:ext cx="37104" cy="34739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29" extrusionOk="0">
                    <a:moveTo>
                      <a:pt x="271" y="1"/>
                    </a:moveTo>
                    <a:cubicBezTo>
                      <a:pt x="131" y="1"/>
                      <a:pt x="0" y="163"/>
                      <a:pt x="23" y="295"/>
                    </a:cubicBezTo>
                    <a:cubicBezTo>
                      <a:pt x="47" y="457"/>
                      <a:pt x="170" y="529"/>
                      <a:pt x="304" y="529"/>
                    </a:cubicBezTo>
                    <a:cubicBezTo>
                      <a:pt x="377" y="529"/>
                      <a:pt x="454" y="507"/>
                      <a:pt x="519" y="467"/>
                    </a:cubicBezTo>
                    <a:cubicBezTo>
                      <a:pt x="564" y="440"/>
                      <a:pt x="540" y="372"/>
                      <a:pt x="490" y="372"/>
                    </a:cubicBezTo>
                    <a:cubicBezTo>
                      <a:pt x="486" y="372"/>
                      <a:pt x="481" y="372"/>
                      <a:pt x="477" y="373"/>
                    </a:cubicBezTo>
                    <a:cubicBezTo>
                      <a:pt x="416" y="387"/>
                      <a:pt x="353" y="422"/>
                      <a:pt x="288" y="422"/>
                    </a:cubicBezTo>
                    <a:cubicBezTo>
                      <a:pt x="276" y="422"/>
                      <a:pt x="265" y="421"/>
                      <a:pt x="254" y="418"/>
                    </a:cubicBezTo>
                    <a:cubicBezTo>
                      <a:pt x="198" y="405"/>
                      <a:pt x="150" y="357"/>
                      <a:pt x="137" y="302"/>
                    </a:cubicBezTo>
                    <a:cubicBezTo>
                      <a:pt x="121" y="237"/>
                      <a:pt x="147" y="175"/>
                      <a:pt x="198" y="140"/>
                    </a:cubicBezTo>
                    <a:cubicBezTo>
                      <a:pt x="247" y="101"/>
                      <a:pt x="299" y="107"/>
                      <a:pt x="357" y="101"/>
                    </a:cubicBezTo>
                    <a:cubicBezTo>
                      <a:pt x="393" y="101"/>
                      <a:pt x="406" y="52"/>
                      <a:pt x="373" y="33"/>
                    </a:cubicBezTo>
                    <a:cubicBezTo>
                      <a:pt x="340" y="11"/>
                      <a:pt x="305" y="1"/>
                      <a:pt x="2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3" name="Google Shape;2483;p21"/>
              <p:cNvSpPr/>
              <p:nvPr/>
            </p:nvSpPr>
            <p:spPr>
              <a:xfrm>
                <a:off x="5276824" y="836514"/>
                <a:ext cx="33689" cy="49778"/>
              </a:xfrm>
              <a:custGeom>
                <a:avLst/>
                <a:gdLst/>
                <a:ahLst/>
                <a:cxnLst/>
                <a:rect l="l" t="t" r="r" b="b"/>
                <a:pathLst>
                  <a:path w="513" h="758" extrusionOk="0">
                    <a:moveTo>
                      <a:pt x="238" y="101"/>
                    </a:moveTo>
                    <a:cubicBezTo>
                      <a:pt x="267" y="101"/>
                      <a:pt x="294" y="110"/>
                      <a:pt x="315" y="131"/>
                    </a:cubicBezTo>
                    <a:cubicBezTo>
                      <a:pt x="390" y="209"/>
                      <a:pt x="189" y="274"/>
                      <a:pt x="134" y="306"/>
                    </a:cubicBezTo>
                    <a:cubicBezTo>
                      <a:pt x="124" y="309"/>
                      <a:pt x="121" y="316"/>
                      <a:pt x="118" y="326"/>
                    </a:cubicBezTo>
                    <a:cubicBezTo>
                      <a:pt x="114" y="270"/>
                      <a:pt x="114" y="212"/>
                      <a:pt x="108" y="160"/>
                    </a:cubicBezTo>
                    <a:cubicBezTo>
                      <a:pt x="142" y="124"/>
                      <a:pt x="192" y="101"/>
                      <a:pt x="238" y="101"/>
                    </a:cubicBezTo>
                    <a:close/>
                    <a:moveTo>
                      <a:pt x="118" y="394"/>
                    </a:moveTo>
                    <a:cubicBezTo>
                      <a:pt x="124" y="407"/>
                      <a:pt x="140" y="419"/>
                      <a:pt x="163" y="419"/>
                    </a:cubicBezTo>
                    <a:cubicBezTo>
                      <a:pt x="172" y="419"/>
                      <a:pt x="182" y="419"/>
                      <a:pt x="192" y="419"/>
                    </a:cubicBezTo>
                    <a:cubicBezTo>
                      <a:pt x="272" y="419"/>
                      <a:pt x="368" y="434"/>
                      <a:pt x="373" y="530"/>
                    </a:cubicBezTo>
                    <a:cubicBezTo>
                      <a:pt x="373" y="619"/>
                      <a:pt x="292" y="640"/>
                      <a:pt x="208" y="640"/>
                    </a:cubicBezTo>
                    <a:cubicBezTo>
                      <a:pt x="175" y="640"/>
                      <a:pt x="143" y="637"/>
                      <a:pt x="114" y="633"/>
                    </a:cubicBezTo>
                    <a:cubicBezTo>
                      <a:pt x="114" y="630"/>
                      <a:pt x="118" y="620"/>
                      <a:pt x="118" y="617"/>
                    </a:cubicBezTo>
                    <a:cubicBezTo>
                      <a:pt x="121" y="546"/>
                      <a:pt x="121" y="471"/>
                      <a:pt x="118" y="394"/>
                    </a:cubicBezTo>
                    <a:close/>
                    <a:moveTo>
                      <a:pt x="271" y="0"/>
                    </a:moveTo>
                    <a:cubicBezTo>
                      <a:pt x="198" y="0"/>
                      <a:pt x="118" y="22"/>
                      <a:pt x="69" y="63"/>
                    </a:cubicBezTo>
                    <a:cubicBezTo>
                      <a:pt x="67" y="63"/>
                      <a:pt x="64" y="63"/>
                      <a:pt x="62" y="63"/>
                    </a:cubicBezTo>
                    <a:cubicBezTo>
                      <a:pt x="44" y="63"/>
                      <a:pt x="27" y="73"/>
                      <a:pt x="27" y="99"/>
                    </a:cubicBezTo>
                    <a:cubicBezTo>
                      <a:pt x="11" y="270"/>
                      <a:pt x="4" y="449"/>
                      <a:pt x="11" y="614"/>
                    </a:cubicBezTo>
                    <a:cubicBezTo>
                      <a:pt x="11" y="627"/>
                      <a:pt x="17" y="637"/>
                      <a:pt x="24" y="646"/>
                    </a:cubicBezTo>
                    <a:cubicBezTo>
                      <a:pt x="1" y="679"/>
                      <a:pt x="4" y="740"/>
                      <a:pt x="53" y="747"/>
                    </a:cubicBezTo>
                    <a:cubicBezTo>
                      <a:pt x="90" y="753"/>
                      <a:pt x="133" y="758"/>
                      <a:pt x="178" y="758"/>
                    </a:cubicBezTo>
                    <a:cubicBezTo>
                      <a:pt x="328" y="758"/>
                      <a:pt x="494" y="708"/>
                      <a:pt x="506" y="533"/>
                    </a:cubicBezTo>
                    <a:cubicBezTo>
                      <a:pt x="513" y="423"/>
                      <a:pt x="441" y="358"/>
                      <a:pt x="348" y="326"/>
                    </a:cubicBezTo>
                    <a:cubicBezTo>
                      <a:pt x="383" y="303"/>
                      <a:pt x="416" y="274"/>
                      <a:pt x="432" y="232"/>
                    </a:cubicBezTo>
                    <a:cubicBezTo>
                      <a:pt x="464" y="164"/>
                      <a:pt x="461" y="79"/>
                      <a:pt x="396" y="31"/>
                    </a:cubicBezTo>
                    <a:cubicBezTo>
                      <a:pt x="365" y="10"/>
                      <a:pt x="319" y="0"/>
                      <a:pt x="2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484" name="Google Shape;2484;p21"/>
            <p:cNvSpPr/>
            <p:nvPr/>
          </p:nvSpPr>
          <p:spPr>
            <a:xfrm rot="1849059">
              <a:off x="85141" y="1082175"/>
              <a:ext cx="984444" cy="634970"/>
            </a:xfrm>
            <a:custGeom>
              <a:avLst/>
              <a:gdLst/>
              <a:ahLst/>
              <a:cxnLst/>
              <a:rect l="l" t="t" r="r" b="b"/>
              <a:pathLst>
                <a:path w="7786" h="5022" extrusionOk="0">
                  <a:moveTo>
                    <a:pt x="7390" y="3916"/>
                  </a:moveTo>
                  <a:cubicBezTo>
                    <a:pt x="7471" y="4052"/>
                    <a:pt x="7559" y="4188"/>
                    <a:pt x="7633" y="4327"/>
                  </a:cubicBezTo>
                  <a:cubicBezTo>
                    <a:pt x="7552" y="4327"/>
                    <a:pt x="7468" y="4331"/>
                    <a:pt x="7387" y="4331"/>
                  </a:cubicBezTo>
                  <a:cubicBezTo>
                    <a:pt x="7380" y="4191"/>
                    <a:pt x="7384" y="4055"/>
                    <a:pt x="7390" y="3916"/>
                  </a:cubicBezTo>
                  <a:close/>
                  <a:moveTo>
                    <a:pt x="7011" y="3359"/>
                  </a:moveTo>
                  <a:cubicBezTo>
                    <a:pt x="7111" y="3501"/>
                    <a:pt x="7212" y="3647"/>
                    <a:pt x="7306" y="3793"/>
                  </a:cubicBezTo>
                  <a:cubicBezTo>
                    <a:pt x="7290" y="3971"/>
                    <a:pt x="7299" y="4153"/>
                    <a:pt x="7319" y="4334"/>
                  </a:cubicBezTo>
                  <a:cubicBezTo>
                    <a:pt x="7212" y="4337"/>
                    <a:pt x="7105" y="4337"/>
                    <a:pt x="6998" y="4344"/>
                  </a:cubicBezTo>
                  <a:cubicBezTo>
                    <a:pt x="7014" y="4013"/>
                    <a:pt x="7027" y="3683"/>
                    <a:pt x="7011" y="3359"/>
                  </a:cubicBezTo>
                  <a:close/>
                  <a:moveTo>
                    <a:pt x="6451" y="2659"/>
                  </a:moveTo>
                  <a:lnTo>
                    <a:pt x="6451" y="2659"/>
                  </a:lnTo>
                  <a:cubicBezTo>
                    <a:pt x="6626" y="2837"/>
                    <a:pt x="6781" y="3041"/>
                    <a:pt x="6920" y="3232"/>
                  </a:cubicBezTo>
                  <a:cubicBezTo>
                    <a:pt x="6894" y="3592"/>
                    <a:pt x="6911" y="3971"/>
                    <a:pt x="6927" y="4334"/>
                  </a:cubicBezTo>
                  <a:cubicBezTo>
                    <a:pt x="6797" y="4344"/>
                    <a:pt x="6661" y="4347"/>
                    <a:pt x="6528" y="4347"/>
                  </a:cubicBezTo>
                  <a:cubicBezTo>
                    <a:pt x="6574" y="3793"/>
                    <a:pt x="6554" y="3210"/>
                    <a:pt x="6451" y="2659"/>
                  </a:cubicBezTo>
                  <a:close/>
                  <a:moveTo>
                    <a:pt x="5890" y="2296"/>
                  </a:moveTo>
                  <a:lnTo>
                    <a:pt x="5890" y="2296"/>
                  </a:lnTo>
                  <a:cubicBezTo>
                    <a:pt x="5926" y="2309"/>
                    <a:pt x="5961" y="2322"/>
                    <a:pt x="5997" y="2338"/>
                  </a:cubicBezTo>
                  <a:cubicBezTo>
                    <a:pt x="6120" y="2390"/>
                    <a:pt x="6234" y="2468"/>
                    <a:pt x="6337" y="2555"/>
                  </a:cubicBezTo>
                  <a:cubicBezTo>
                    <a:pt x="6334" y="2565"/>
                    <a:pt x="6334" y="2568"/>
                    <a:pt x="6334" y="2578"/>
                  </a:cubicBezTo>
                  <a:cubicBezTo>
                    <a:pt x="6402" y="3171"/>
                    <a:pt x="6451" y="3754"/>
                    <a:pt x="6460" y="4353"/>
                  </a:cubicBezTo>
                  <a:cubicBezTo>
                    <a:pt x="6318" y="4353"/>
                    <a:pt x="6172" y="4360"/>
                    <a:pt x="6026" y="4363"/>
                  </a:cubicBezTo>
                  <a:cubicBezTo>
                    <a:pt x="6062" y="3686"/>
                    <a:pt x="5974" y="2967"/>
                    <a:pt x="5890" y="2296"/>
                  </a:cubicBezTo>
                  <a:close/>
                  <a:moveTo>
                    <a:pt x="5689" y="2268"/>
                  </a:moveTo>
                  <a:cubicBezTo>
                    <a:pt x="5718" y="2268"/>
                    <a:pt x="5747" y="2270"/>
                    <a:pt x="5777" y="2274"/>
                  </a:cubicBezTo>
                  <a:lnTo>
                    <a:pt x="5777" y="2280"/>
                  </a:lnTo>
                  <a:cubicBezTo>
                    <a:pt x="5864" y="2970"/>
                    <a:pt x="5848" y="3680"/>
                    <a:pt x="5955" y="4363"/>
                  </a:cubicBezTo>
                  <a:cubicBezTo>
                    <a:pt x="5835" y="4366"/>
                    <a:pt x="5718" y="4370"/>
                    <a:pt x="5599" y="4370"/>
                  </a:cubicBezTo>
                  <a:cubicBezTo>
                    <a:pt x="5592" y="3680"/>
                    <a:pt x="5550" y="2977"/>
                    <a:pt x="5501" y="2290"/>
                  </a:cubicBezTo>
                  <a:cubicBezTo>
                    <a:pt x="5561" y="2276"/>
                    <a:pt x="5624" y="2268"/>
                    <a:pt x="5689" y="2268"/>
                  </a:cubicBezTo>
                  <a:close/>
                  <a:moveTo>
                    <a:pt x="5407" y="2316"/>
                  </a:moveTo>
                  <a:cubicBezTo>
                    <a:pt x="5427" y="3002"/>
                    <a:pt x="5469" y="3693"/>
                    <a:pt x="5553" y="4370"/>
                  </a:cubicBezTo>
                  <a:cubicBezTo>
                    <a:pt x="5411" y="4379"/>
                    <a:pt x="5268" y="4379"/>
                    <a:pt x="5132" y="4383"/>
                  </a:cubicBezTo>
                  <a:cubicBezTo>
                    <a:pt x="5184" y="3761"/>
                    <a:pt x="5145" y="3132"/>
                    <a:pt x="5048" y="2513"/>
                  </a:cubicBezTo>
                  <a:lnTo>
                    <a:pt x="5048" y="2507"/>
                  </a:lnTo>
                  <a:cubicBezTo>
                    <a:pt x="5164" y="2432"/>
                    <a:pt x="5281" y="2361"/>
                    <a:pt x="5407" y="2316"/>
                  </a:cubicBezTo>
                  <a:close/>
                  <a:moveTo>
                    <a:pt x="4944" y="2581"/>
                  </a:moveTo>
                  <a:cubicBezTo>
                    <a:pt x="5048" y="3181"/>
                    <a:pt x="5071" y="3777"/>
                    <a:pt x="5064" y="4386"/>
                  </a:cubicBezTo>
                  <a:cubicBezTo>
                    <a:pt x="4960" y="4392"/>
                    <a:pt x="4860" y="4392"/>
                    <a:pt x="4756" y="4395"/>
                  </a:cubicBezTo>
                  <a:lnTo>
                    <a:pt x="4756" y="4392"/>
                  </a:lnTo>
                  <a:cubicBezTo>
                    <a:pt x="4773" y="3835"/>
                    <a:pt x="4756" y="3278"/>
                    <a:pt x="4740" y="2727"/>
                  </a:cubicBezTo>
                  <a:cubicBezTo>
                    <a:pt x="4766" y="2708"/>
                    <a:pt x="4792" y="2691"/>
                    <a:pt x="4815" y="2669"/>
                  </a:cubicBezTo>
                  <a:cubicBezTo>
                    <a:pt x="4860" y="2643"/>
                    <a:pt x="4902" y="2610"/>
                    <a:pt x="4944" y="2581"/>
                  </a:cubicBezTo>
                  <a:close/>
                  <a:moveTo>
                    <a:pt x="4643" y="2792"/>
                  </a:moveTo>
                  <a:cubicBezTo>
                    <a:pt x="4653" y="3323"/>
                    <a:pt x="4666" y="3854"/>
                    <a:pt x="4708" y="4386"/>
                  </a:cubicBezTo>
                  <a:lnTo>
                    <a:pt x="4708" y="4392"/>
                  </a:lnTo>
                  <a:cubicBezTo>
                    <a:pt x="4620" y="4395"/>
                    <a:pt x="4533" y="4399"/>
                    <a:pt x="4442" y="4399"/>
                  </a:cubicBezTo>
                  <a:lnTo>
                    <a:pt x="4442" y="4392"/>
                  </a:lnTo>
                  <a:cubicBezTo>
                    <a:pt x="4436" y="4023"/>
                    <a:pt x="4419" y="3650"/>
                    <a:pt x="4406" y="3281"/>
                  </a:cubicBezTo>
                  <a:cubicBezTo>
                    <a:pt x="4403" y="3177"/>
                    <a:pt x="4442" y="2993"/>
                    <a:pt x="4358" y="2918"/>
                  </a:cubicBezTo>
                  <a:cubicBezTo>
                    <a:pt x="4458" y="2902"/>
                    <a:pt x="4552" y="2847"/>
                    <a:pt x="4643" y="2792"/>
                  </a:cubicBezTo>
                  <a:close/>
                  <a:moveTo>
                    <a:pt x="4066" y="2853"/>
                  </a:moveTo>
                  <a:cubicBezTo>
                    <a:pt x="4092" y="2870"/>
                    <a:pt x="4118" y="2886"/>
                    <a:pt x="4147" y="2896"/>
                  </a:cubicBezTo>
                  <a:cubicBezTo>
                    <a:pt x="4193" y="2912"/>
                    <a:pt x="4232" y="2921"/>
                    <a:pt x="4277" y="2925"/>
                  </a:cubicBezTo>
                  <a:cubicBezTo>
                    <a:pt x="4277" y="2934"/>
                    <a:pt x="4280" y="2938"/>
                    <a:pt x="4290" y="2941"/>
                  </a:cubicBezTo>
                  <a:cubicBezTo>
                    <a:pt x="4400" y="2999"/>
                    <a:pt x="4342" y="3576"/>
                    <a:pt x="4342" y="3696"/>
                  </a:cubicBezTo>
                  <a:cubicBezTo>
                    <a:pt x="4345" y="3929"/>
                    <a:pt x="4351" y="4159"/>
                    <a:pt x="4358" y="4395"/>
                  </a:cubicBezTo>
                  <a:cubicBezTo>
                    <a:pt x="4358" y="4399"/>
                    <a:pt x="4358" y="4402"/>
                    <a:pt x="4361" y="4408"/>
                  </a:cubicBezTo>
                  <a:cubicBezTo>
                    <a:pt x="4328" y="4406"/>
                    <a:pt x="4294" y="4406"/>
                    <a:pt x="4261" y="4406"/>
                  </a:cubicBezTo>
                  <a:cubicBezTo>
                    <a:pt x="4194" y="4406"/>
                    <a:pt x="4127" y="4408"/>
                    <a:pt x="4060" y="4408"/>
                  </a:cubicBezTo>
                  <a:cubicBezTo>
                    <a:pt x="4099" y="3890"/>
                    <a:pt x="4092" y="3365"/>
                    <a:pt x="4066" y="2853"/>
                  </a:cubicBezTo>
                  <a:close/>
                  <a:moveTo>
                    <a:pt x="3616" y="2264"/>
                  </a:moveTo>
                  <a:cubicBezTo>
                    <a:pt x="3622" y="2274"/>
                    <a:pt x="3629" y="2280"/>
                    <a:pt x="3632" y="2290"/>
                  </a:cubicBezTo>
                  <a:cubicBezTo>
                    <a:pt x="3736" y="2436"/>
                    <a:pt x="3843" y="2653"/>
                    <a:pt x="3995" y="2792"/>
                  </a:cubicBezTo>
                  <a:cubicBezTo>
                    <a:pt x="3979" y="2795"/>
                    <a:pt x="3959" y="2811"/>
                    <a:pt x="3966" y="2837"/>
                  </a:cubicBezTo>
                  <a:cubicBezTo>
                    <a:pt x="3995" y="3359"/>
                    <a:pt x="3995" y="3880"/>
                    <a:pt x="3998" y="4408"/>
                  </a:cubicBezTo>
                  <a:cubicBezTo>
                    <a:pt x="3946" y="4412"/>
                    <a:pt x="3891" y="4412"/>
                    <a:pt x="3843" y="4412"/>
                  </a:cubicBezTo>
                  <a:lnTo>
                    <a:pt x="3661" y="4412"/>
                  </a:lnTo>
                  <a:cubicBezTo>
                    <a:pt x="3671" y="4408"/>
                    <a:pt x="3674" y="4399"/>
                    <a:pt x="3674" y="4386"/>
                  </a:cubicBezTo>
                  <a:cubicBezTo>
                    <a:pt x="3678" y="3683"/>
                    <a:pt x="3645" y="2973"/>
                    <a:pt x="3616" y="2264"/>
                  </a:cubicBezTo>
                  <a:close/>
                  <a:moveTo>
                    <a:pt x="2612" y="2037"/>
                  </a:moveTo>
                  <a:cubicBezTo>
                    <a:pt x="2605" y="2047"/>
                    <a:pt x="2602" y="2053"/>
                    <a:pt x="2602" y="2069"/>
                  </a:cubicBezTo>
                  <a:cubicBezTo>
                    <a:pt x="2596" y="2432"/>
                    <a:pt x="2651" y="2789"/>
                    <a:pt x="2709" y="3139"/>
                  </a:cubicBezTo>
                  <a:cubicBezTo>
                    <a:pt x="2783" y="3566"/>
                    <a:pt x="2822" y="3987"/>
                    <a:pt x="2855" y="4415"/>
                  </a:cubicBezTo>
                  <a:cubicBezTo>
                    <a:pt x="2754" y="4418"/>
                    <a:pt x="2654" y="4418"/>
                    <a:pt x="2547" y="4418"/>
                  </a:cubicBezTo>
                  <a:cubicBezTo>
                    <a:pt x="2557" y="3696"/>
                    <a:pt x="2515" y="2957"/>
                    <a:pt x="2443" y="2231"/>
                  </a:cubicBezTo>
                  <a:cubicBezTo>
                    <a:pt x="2443" y="2222"/>
                    <a:pt x="2434" y="2209"/>
                    <a:pt x="2427" y="2199"/>
                  </a:cubicBezTo>
                  <a:cubicBezTo>
                    <a:pt x="2482" y="2144"/>
                    <a:pt x="2547" y="2092"/>
                    <a:pt x="2612" y="2037"/>
                  </a:cubicBezTo>
                  <a:close/>
                  <a:moveTo>
                    <a:pt x="3063" y="1844"/>
                  </a:moveTo>
                  <a:cubicBezTo>
                    <a:pt x="3085" y="1844"/>
                    <a:pt x="3106" y="1846"/>
                    <a:pt x="3127" y="1849"/>
                  </a:cubicBezTo>
                  <a:cubicBezTo>
                    <a:pt x="3124" y="1856"/>
                    <a:pt x="3120" y="1865"/>
                    <a:pt x="3120" y="1875"/>
                  </a:cubicBezTo>
                  <a:cubicBezTo>
                    <a:pt x="3137" y="2711"/>
                    <a:pt x="3130" y="3556"/>
                    <a:pt x="3201" y="4392"/>
                  </a:cubicBezTo>
                  <a:cubicBezTo>
                    <a:pt x="3203" y="4406"/>
                    <a:pt x="3212" y="4415"/>
                    <a:pt x="3223" y="4417"/>
                  </a:cubicBezTo>
                  <a:lnTo>
                    <a:pt x="3223" y="4417"/>
                  </a:lnTo>
                  <a:cubicBezTo>
                    <a:pt x="3117" y="4418"/>
                    <a:pt x="3010" y="4418"/>
                    <a:pt x="2903" y="4418"/>
                  </a:cubicBezTo>
                  <a:cubicBezTo>
                    <a:pt x="2962" y="3637"/>
                    <a:pt x="2757" y="2847"/>
                    <a:pt x="2702" y="2076"/>
                  </a:cubicBezTo>
                  <a:cubicBezTo>
                    <a:pt x="2700" y="2045"/>
                    <a:pt x="2676" y="2028"/>
                    <a:pt x="2652" y="2028"/>
                  </a:cubicBezTo>
                  <a:cubicBezTo>
                    <a:pt x="2644" y="2028"/>
                    <a:pt x="2635" y="2030"/>
                    <a:pt x="2628" y="2034"/>
                  </a:cubicBezTo>
                  <a:cubicBezTo>
                    <a:pt x="2722" y="1966"/>
                    <a:pt x="2819" y="1904"/>
                    <a:pt x="2926" y="1869"/>
                  </a:cubicBezTo>
                  <a:cubicBezTo>
                    <a:pt x="2973" y="1851"/>
                    <a:pt x="3020" y="1844"/>
                    <a:pt x="3063" y="1844"/>
                  </a:cubicBezTo>
                  <a:close/>
                  <a:moveTo>
                    <a:pt x="3224" y="1875"/>
                  </a:moveTo>
                  <a:cubicBezTo>
                    <a:pt x="3354" y="1930"/>
                    <a:pt x="3454" y="2047"/>
                    <a:pt x="3545" y="2167"/>
                  </a:cubicBezTo>
                  <a:cubicBezTo>
                    <a:pt x="3525" y="2173"/>
                    <a:pt x="3512" y="2189"/>
                    <a:pt x="3512" y="2215"/>
                  </a:cubicBezTo>
                  <a:cubicBezTo>
                    <a:pt x="3532" y="2941"/>
                    <a:pt x="3551" y="3670"/>
                    <a:pt x="3606" y="4395"/>
                  </a:cubicBezTo>
                  <a:cubicBezTo>
                    <a:pt x="3606" y="4408"/>
                    <a:pt x="3613" y="4415"/>
                    <a:pt x="3622" y="4418"/>
                  </a:cubicBezTo>
                  <a:cubicBezTo>
                    <a:pt x="3543" y="4417"/>
                    <a:pt x="3463" y="4417"/>
                    <a:pt x="3383" y="4417"/>
                  </a:cubicBezTo>
                  <a:cubicBezTo>
                    <a:pt x="3334" y="4417"/>
                    <a:pt x="3285" y="4417"/>
                    <a:pt x="3236" y="4417"/>
                  </a:cubicBezTo>
                  <a:lnTo>
                    <a:pt x="3236" y="4417"/>
                  </a:lnTo>
                  <a:cubicBezTo>
                    <a:pt x="3245" y="4415"/>
                    <a:pt x="3253" y="4407"/>
                    <a:pt x="3253" y="4392"/>
                  </a:cubicBezTo>
                  <a:cubicBezTo>
                    <a:pt x="3289" y="3556"/>
                    <a:pt x="3250" y="2711"/>
                    <a:pt x="3224" y="1875"/>
                  </a:cubicBezTo>
                  <a:close/>
                  <a:moveTo>
                    <a:pt x="1928" y="2779"/>
                  </a:moveTo>
                  <a:cubicBezTo>
                    <a:pt x="1941" y="3330"/>
                    <a:pt x="1931" y="3877"/>
                    <a:pt x="1928" y="4425"/>
                  </a:cubicBezTo>
                  <a:lnTo>
                    <a:pt x="1659" y="4425"/>
                  </a:lnTo>
                  <a:cubicBezTo>
                    <a:pt x="1685" y="4026"/>
                    <a:pt x="1698" y="3618"/>
                    <a:pt x="1685" y="3220"/>
                  </a:cubicBezTo>
                  <a:cubicBezTo>
                    <a:pt x="1685" y="3203"/>
                    <a:pt x="1679" y="3197"/>
                    <a:pt x="1669" y="3187"/>
                  </a:cubicBezTo>
                  <a:cubicBezTo>
                    <a:pt x="1750" y="3048"/>
                    <a:pt x="1841" y="2912"/>
                    <a:pt x="1928" y="2779"/>
                  </a:cubicBezTo>
                  <a:close/>
                  <a:moveTo>
                    <a:pt x="2346" y="2287"/>
                  </a:moveTo>
                  <a:cubicBezTo>
                    <a:pt x="2385" y="2999"/>
                    <a:pt x="2430" y="3712"/>
                    <a:pt x="2489" y="4421"/>
                  </a:cubicBezTo>
                  <a:lnTo>
                    <a:pt x="1970" y="4425"/>
                  </a:lnTo>
                  <a:cubicBezTo>
                    <a:pt x="2038" y="3842"/>
                    <a:pt x="2051" y="3245"/>
                    <a:pt x="2022" y="2659"/>
                  </a:cubicBezTo>
                  <a:cubicBezTo>
                    <a:pt x="2123" y="2523"/>
                    <a:pt x="2229" y="2400"/>
                    <a:pt x="2346" y="2287"/>
                  </a:cubicBezTo>
                  <a:close/>
                  <a:moveTo>
                    <a:pt x="1332" y="3809"/>
                  </a:moveTo>
                  <a:lnTo>
                    <a:pt x="1332" y="3809"/>
                  </a:lnTo>
                  <a:cubicBezTo>
                    <a:pt x="1313" y="4013"/>
                    <a:pt x="1300" y="4221"/>
                    <a:pt x="1290" y="4428"/>
                  </a:cubicBezTo>
                  <a:lnTo>
                    <a:pt x="1005" y="4428"/>
                  </a:lnTo>
                  <a:cubicBezTo>
                    <a:pt x="1118" y="4224"/>
                    <a:pt x="1225" y="4013"/>
                    <a:pt x="1332" y="3809"/>
                  </a:cubicBezTo>
                  <a:close/>
                  <a:moveTo>
                    <a:pt x="1604" y="3301"/>
                  </a:moveTo>
                  <a:lnTo>
                    <a:pt x="1604" y="3301"/>
                  </a:lnTo>
                  <a:cubicBezTo>
                    <a:pt x="1588" y="3673"/>
                    <a:pt x="1591" y="4055"/>
                    <a:pt x="1607" y="4425"/>
                  </a:cubicBezTo>
                  <a:cubicBezTo>
                    <a:pt x="1520" y="4425"/>
                    <a:pt x="1429" y="4425"/>
                    <a:pt x="1342" y="4428"/>
                  </a:cubicBezTo>
                  <a:cubicBezTo>
                    <a:pt x="1381" y="4165"/>
                    <a:pt x="1416" y="3893"/>
                    <a:pt x="1429" y="3624"/>
                  </a:cubicBezTo>
                  <a:cubicBezTo>
                    <a:pt x="1488" y="3518"/>
                    <a:pt x="1546" y="3411"/>
                    <a:pt x="1604" y="3301"/>
                  </a:cubicBezTo>
                  <a:close/>
                  <a:moveTo>
                    <a:pt x="728" y="1"/>
                  </a:moveTo>
                  <a:cubicBezTo>
                    <a:pt x="713" y="1"/>
                    <a:pt x="697" y="11"/>
                    <a:pt x="697" y="29"/>
                  </a:cubicBezTo>
                  <a:cubicBezTo>
                    <a:pt x="726" y="1509"/>
                    <a:pt x="694" y="2967"/>
                    <a:pt x="853" y="4431"/>
                  </a:cubicBezTo>
                  <a:cubicBezTo>
                    <a:pt x="584" y="4434"/>
                    <a:pt x="318" y="4441"/>
                    <a:pt x="49" y="4447"/>
                  </a:cubicBezTo>
                  <a:cubicBezTo>
                    <a:pt x="1" y="4447"/>
                    <a:pt x="1" y="4522"/>
                    <a:pt x="49" y="4525"/>
                  </a:cubicBezTo>
                  <a:cubicBezTo>
                    <a:pt x="321" y="4538"/>
                    <a:pt x="593" y="4545"/>
                    <a:pt x="869" y="4554"/>
                  </a:cubicBezTo>
                  <a:cubicBezTo>
                    <a:pt x="885" y="4694"/>
                    <a:pt x="901" y="4833"/>
                    <a:pt x="921" y="4975"/>
                  </a:cubicBezTo>
                  <a:cubicBezTo>
                    <a:pt x="926" y="5007"/>
                    <a:pt x="954" y="5021"/>
                    <a:pt x="982" y="5021"/>
                  </a:cubicBezTo>
                  <a:cubicBezTo>
                    <a:pt x="1017" y="5021"/>
                    <a:pt x="1054" y="4999"/>
                    <a:pt x="1050" y="4959"/>
                  </a:cubicBezTo>
                  <a:lnTo>
                    <a:pt x="1002" y="4557"/>
                  </a:lnTo>
                  <a:lnTo>
                    <a:pt x="1002" y="4557"/>
                  </a:lnTo>
                  <a:cubicBezTo>
                    <a:pt x="1334" y="4564"/>
                    <a:pt x="1667" y="4567"/>
                    <a:pt x="1999" y="4567"/>
                  </a:cubicBezTo>
                  <a:cubicBezTo>
                    <a:pt x="2614" y="4567"/>
                    <a:pt x="3229" y="4558"/>
                    <a:pt x="3843" y="4554"/>
                  </a:cubicBezTo>
                  <a:cubicBezTo>
                    <a:pt x="4879" y="4541"/>
                    <a:pt x="5923" y="4532"/>
                    <a:pt x="6959" y="4493"/>
                  </a:cubicBezTo>
                  <a:lnTo>
                    <a:pt x="6972" y="4493"/>
                  </a:lnTo>
                  <a:cubicBezTo>
                    <a:pt x="7196" y="4483"/>
                    <a:pt x="7416" y="4473"/>
                    <a:pt x="7636" y="4464"/>
                  </a:cubicBezTo>
                  <a:cubicBezTo>
                    <a:pt x="7682" y="4460"/>
                    <a:pt x="7701" y="4425"/>
                    <a:pt x="7698" y="4392"/>
                  </a:cubicBezTo>
                  <a:cubicBezTo>
                    <a:pt x="7737" y="4383"/>
                    <a:pt x="7785" y="4337"/>
                    <a:pt x="7756" y="4289"/>
                  </a:cubicBezTo>
                  <a:cubicBezTo>
                    <a:pt x="7516" y="3877"/>
                    <a:pt x="7254" y="3475"/>
                    <a:pt x="6962" y="3100"/>
                  </a:cubicBezTo>
                  <a:cubicBezTo>
                    <a:pt x="6726" y="2795"/>
                    <a:pt x="6480" y="2465"/>
                    <a:pt x="6136" y="2280"/>
                  </a:cubicBezTo>
                  <a:cubicBezTo>
                    <a:pt x="5990" y="2201"/>
                    <a:pt x="5840" y="2162"/>
                    <a:pt x="5688" y="2162"/>
                  </a:cubicBezTo>
                  <a:cubicBezTo>
                    <a:pt x="5561" y="2162"/>
                    <a:pt x="5433" y="2190"/>
                    <a:pt x="5307" y="2244"/>
                  </a:cubicBezTo>
                  <a:cubicBezTo>
                    <a:pt x="5113" y="2329"/>
                    <a:pt x="4944" y="2465"/>
                    <a:pt x="4776" y="2585"/>
                  </a:cubicBezTo>
                  <a:cubicBezTo>
                    <a:pt x="4743" y="2604"/>
                    <a:pt x="4711" y="2636"/>
                    <a:pt x="4675" y="2666"/>
                  </a:cubicBezTo>
                  <a:cubicBezTo>
                    <a:pt x="4666" y="2669"/>
                    <a:pt x="4662" y="2675"/>
                    <a:pt x="4653" y="2679"/>
                  </a:cubicBezTo>
                  <a:cubicBezTo>
                    <a:pt x="4614" y="2711"/>
                    <a:pt x="4568" y="2734"/>
                    <a:pt x="4530" y="2747"/>
                  </a:cubicBezTo>
                  <a:cubicBezTo>
                    <a:pt x="4374" y="2730"/>
                    <a:pt x="4219" y="2717"/>
                    <a:pt x="4063" y="2701"/>
                  </a:cubicBezTo>
                  <a:cubicBezTo>
                    <a:pt x="4005" y="2630"/>
                    <a:pt x="3950" y="2552"/>
                    <a:pt x="3901" y="2471"/>
                  </a:cubicBezTo>
                  <a:cubicBezTo>
                    <a:pt x="3739" y="2238"/>
                    <a:pt x="3577" y="1872"/>
                    <a:pt x="3299" y="1752"/>
                  </a:cubicBezTo>
                  <a:cubicBezTo>
                    <a:pt x="3233" y="1724"/>
                    <a:pt x="3167" y="1711"/>
                    <a:pt x="3102" y="1711"/>
                  </a:cubicBezTo>
                  <a:cubicBezTo>
                    <a:pt x="2852" y="1711"/>
                    <a:pt x="2610" y="1890"/>
                    <a:pt x="2430" y="2044"/>
                  </a:cubicBezTo>
                  <a:cubicBezTo>
                    <a:pt x="1734" y="2643"/>
                    <a:pt x="1361" y="3527"/>
                    <a:pt x="976" y="4347"/>
                  </a:cubicBezTo>
                  <a:cubicBezTo>
                    <a:pt x="904" y="3705"/>
                    <a:pt x="856" y="3071"/>
                    <a:pt x="836" y="2426"/>
                  </a:cubicBezTo>
                  <a:cubicBezTo>
                    <a:pt x="811" y="1632"/>
                    <a:pt x="904" y="806"/>
                    <a:pt x="755" y="22"/>
                  </a:cubicBezTo>
                  <a:cubicBezTo>
                    <a:pt x="753" y="7"/>
                    <a:pt x="740" y="1"/>
                    <a:pt x="7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485" name="Google Shape;2485;p21"/>
            <p:cNvGrpSpPr/>
            <p:nvPr/>
          </p:nvGrpSpPr>
          <p:grpSpPr>
            <a:xfrm rot="2179146">
              <a:off x="7615778" y="4487403"/>
              <a:ext cx="789052" cy="903211"/>
              <a:chOff x="4838621" y="3330436"/>
              <a:chExt cx="342600" cy="392181"/>
            </a:xfrm>
          </p:grpSpPr>
          <p:sp>
            <p:nvSpPr>
              <p:cNvPr id="2486" name="Google Shape;2486;p21"/>
              <p:cNvSpPr/>
              <p:nvPr/>
            </p:nvSpPr>
            <p:spPr>
              <a:xfrm>
                <a:off x="4838621" y="3330436"/>
                <a:ext cx="342600" cy="392181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5972" extrusionOk="0">
                    <a:moveTo>
                      <a:pt x="2444" y="129"/>
                    </a:moveTo>
                    <a:cubicBezTo>
                      <a:pt x="2956" y="129"/>
                      <a:pt x="3632" y="198"/>
                      <a:pt x="3697" y="762"/>
                    </a:cubicBezTo>
                    <a:cubicBezTo>
                      <a:pt x="3762" y="1323"/>
                      <a:pt x="2803" y="1468"/>
                      <a:pt x="2288" y="1507"/>
                    </a:cubicBezTo>
                    <a:lnTo>
                      <a:pt x="2262" y="1446"/>
                    </a:lnTo>
                    <a:cubicBezTo>
                      <a:pt x="2259" y="1439"/>
                      <a:pt x="2255" y="1437"/>
                      <a:pt x="2250" y="1437"/>
                    </a:cubicBezTo>
                    <a:cubicBezTo>
                      <a:pt x="2240" y="1437"/>
                      <a:pt x="2227" y="1448"/>
                      <a:pt x="2229" y="1459"/>
                    </a:cubicBezTo>
                    <a:cubicBezTo>
                      <a:pt x="2236" y="1475"/>
                      <a:pt x="2239" y="1491"/>
                      <a:pt x="2239" y="1507"/>
                    </a:cubicBezTo>
                    <a:cubicBezTo>
                      <a:pt x="2197" y="1511"/>
                      <a:pt x="2158" y="1511"/>
                      <a:pt x="2126" y="1511"/>
                    </a:cubicBezTo>
                    <a:cubicBezTo>
                      <a:pt x="2085" y="1512"/>
                      <a:pt x="2038" y="1513"/>
                      <a:pt x="1985" y="1513"/>
                    </a:cubicBezTo>
                    <a:cubicBezTo>
                      <a:pt x="1470" y="1513"/>
                      <a:pt x="454" y="1423"/>
                      <a:pt x="389" y="879"/>
                    </a:cubicBezTo>
                    <a:cubicBezTo>
                      <a:pt x="409" y="879"/>
                      <a:pt x="425" y="866"/>
                      <a:pt x="431" y="843"/>
                    </a:cubicBezTo>
                    <a:cubicBezTo>
                      <a:pt x="635" y="234"/>
                      <a:pt x="1630" y="147"/>
                      <a:pt x="2161" y="134"/>
                    </a:cubicBezTo>
                    <a:cubicBezTo>
                      <a:pt x="2245" y="132"/>
                      <a:pt x="2341" y="129"/>
                      <a:pt x="2444" y="129"/>
                    </a:cubicBezTo>
                    <a:close/>
                    <a:moveTo>
                      <a:pt x="3839" y="850"/>
                    </a:moveTo>
                    <a:cubicBezTo>
                      <a:pt x="4066" y="1280"/>
                      <a:pt x="4218" y="1750"/>
                      <a:pt x="4384" y="2207"/>
                    </a:cubicBezTo>
                    <a:cubicBezTo>
                      <a:pt x="4571" y="2712"/>
                      <a:pt x="4785" y="3218"/>
                      <a:pt x="4934" y="3736"/>
                    </a:cubicBezTo>
                    <a:cubicBezTo>
                      <a:pt x="4999" y="3953"/>
                      <a:pt x="5048" y="4180"/>
                      <a:pt x="5028" y="4400"/>
                    </a:cubicBezTo>
                    <a:cubicBezTo>
                      <a:pt x="5025" y="4397"/>
                      <a:pt x="5018" y="4397"/>
                      <a:pt x="5015" y="4394"/>
                    </a:cubicBezTo>
                    <a:cubicBezTo>
                      <a:pt x="5011" y="4392"/>
                      <a:pt x="5007" y="4391"/>
                      <a:pt x="5004" y="4391"/>
                    </a:cubicBezTo>
                    <a:cubicBezTo>
                      <a:pt x="4975" y="4391"/>
                      <a:pt x="4961" y="4440"/>
                      <a:pt x="4996" y="4449"/>
                    </a:cubicBezTo>
                    <a:cubicBezTo>
                      <a:pt x="5006" y="4455"/>
                      <a:pt x="5015" y="4455"/>
                      <a:pt x="5025" y="4459"/>
                    </a:cubicBezTo>
                    <a:cubicBezTo>
                      <a:pt x="5012" y="4530"/>
                      <a:pt x="4993" y="4608"/>
                      <a:pt x="4963" y="4682"/>
                    </a:cubicBezTo>
                    <a:cubicBezTo>
                      <a:pt x="4847" y="4964"/>
                      <a:pt x="4594" y="5136"/>
                      <a:pt x="4335" y="5281"/>
                    </a:cubicBezTo>
                    <a:cubicBezTo>
                      <a:pt x="3859" y="5557"/>
                      <a:pt x="3324" y="5728"/>
                      <a:pt x="2777" y="5803"/>
                    </a:cubicBezTo>
                    <a:cubicBezTo>
                      <a:pt x="2589" y="5827"/>
                      <a:pt x="2401" y="5840"/>
                      <a:pt x="2212" y="5840"/>
                    </a:cubicBezTo>
                    <a:cubicBezTo>
                      <a:pt x="1849" y="5840"/>
                      <a:pt x="1486" y="5794"/>
                      <a:pt x="1134" y="5702"/>
                    </a:cubicBezTo>
                    <a:cubicBezTo>
                      <a:pt x="894" y="5638"/>
                      <a:pt x="622" y="5563"/>
                      <a:pt x="438" y="5395"/>
                    </a:cubicBezTo>
                    <a:cubicBezTo>
                      <a:pt x="392" y="5353"/>
                      <a:pt x="357" y="5307"/>
                      <a:pt x="328" y="5265"/>
                    </a:cubicBezTo>
                    <a:cubicBezTo>
                      <a:pt x="331" y="5265"/>
                      <a:pt x="331" y="5268"/>
                      <a:pt x="334" y="5268"/>
                    </a:cubicBezTo>
                    <a:cubicBezTo>
                      <a:pt x="365" y="5270"/>
                      <a:pt x="396" y="5271"/>
                      <a:pt x="427" y="5271"/>
                    </a:cubicBezTo>
                    <a:cubicBezTo>
                      <a:pt x="517" y="5271"/>
                      <a:pt x="608" y="5264"/>
                      <a:pt x="697" y="5252"/>
                    </a:cubicBezTo>
                    <a:cubicBezTo>
                      <a:pt x="748" y="5249"/>
                      <a:pt x="749" y="5171"/>
                      <a:pt x="700" y="5171"/>
                    </a:cubicBezTo>
                    <a:cubicBezTo>
                      <a:pt x="699" y="5171"/>
                      <a:pt x="698" y="5171"/>
                      <a:pt x="697" y="5171"/>
                    </a:cubicBezTo>
                    <a:cubicBezTo>
                      <a:pt x="574" y="5174"/>
                      <a:pt x="447" y="5184"/>
                      <a:pt x="328" y="5207"/>
                    </a:cubicBezTo>
                    <a:cubicBezTo>
                      <a:pt x="311" y="5210"/>
                      <a:pt x="308" y="5220"/>
                      <a:pt x="308" y="5233"/>
                    </a:cubicBezTo>
                    <a:cubicBezTo>
                      <a:pt x="169" y="4980"/>
                      <a:pt x="217" y="4659"/>
                      <a:pt x="230" y="4378"/>
                    </a:cubicBezTo>
                    <a:cubicBezTo>
                      <a:pt x="282" y="3305"/>
                      <a:pt x="347" y="2226"/>
                      <a:pt x="376" y="1151"/>
                    </a:cubicBezTo>
                    <a:cubicBezTo>
                      <a:pt x="652" y="1588"/>
                      <a:pt x="1597" y="1647"/>
                      <a:pt x="2009" y="1647"/>
                    </a:cubicBezTo>
                    <a:cubicBezTo>
                      <a:pt x="2090" y="1647"/>
                      <a:pt x="2171" y="1643"/>
                      <a:pt x="2252" y="1640"/>
                    </a:cubicBezTo>
                    <a:cubicBezTo>
                      <a:pt x="2255" y="1676"/>
                      <a:pt x="2255" y="1711"/>
                      <a:pt x="2255" y="1750"/>
                    </a:cubicBezTo>
                    <a:cubicBezTo>
                      <a:pt x="2255" y="1768"/>
                      <a:pt x="2271" y="1779"/>
                      <a:pt x="2287" y="1779"/>
                    </a:cubicBezTo>
                    <a:cubicBezTo>
                      <a:pt x="2300" y="1779"/>
                      <a:pt x="2312" y="1772"/>
                      <a:pt x="2317" y="1757"/>
                    </a:cubicBezTo>
                    <a:cubicBezTo>
                      <a:pt x="2323" y="1718"/>
                      <a:pt x="2323" y="1676"/>
                      <a:pt x="2320" y="1637"/>
                    </a:cubicBezTo>
                    <a:cubicBezTo>
                      <a:pt x="2683" y="1608"/>
                      <a:pt x="3049" y="1527"/>
                      <a:pt x="3379" y="1387"/>
                    </a:cubicBezTo>
                    <a:cubicBezTo>
                      <a:pt x="3616" y="1290"/>
                      <a:pt x="3817" y="1154"/>
                      <a:pt x="3839" y="879"/>
                    </a:cubicBezTo>
                    <a:lnTo>
                      <a:pt x="3839" y="850"/>
                    </a:lnTo>
                    <a:close/>
                    <a:moveTo>
                      <a:pt x="2336" y="1"/>
                    </a:moveTo>
                    <a:cubicBezTo>
                      <a:pt x="1724" y="1"/>
                      <a:pt x="554" y="69"/>
                      <a:pt x="318" y="782"/>
                    </a:cubicBezTo>
                    <a:cubicBezTo>
                      <a:pt x="311" y="788"/>
                      <a:pt x="302" y="798"/>
                      <a:pt x="298" y="811"/>
                    </a:cubicBezTo>
                    <a:lnTo>
                      <a:pt x="298" y="830"/>
                    </a:lnTo>
                    <a:cubicBezTo>
                      <a:pt x="295" y="837"/>
                      <a:pt x="292" y="843"/>
                      <a:pt x="292" y="853"/>
                    </a:cubicBezTo>
                    <a:cubicBezTo>
                      <a:pt x="201" y="2003"/>
                      <a:pt x="153" y="3159"/>
                      <a:pt x="98" y="4313"/>
                    </a:cubicBezTo>
                    <a:cubicBezTo>
                      <a:pt x="75" y="4701"/>
                      <a:pt x="0" y="5152"/>
                      <a:pt x="302" y="5453"/>
                    </a:cubicBezTo>
                    <a:cubicBezTo>
                      <a:pt x="574" y="5722"/>
                      <a:pt x="1005" y="5822"/>
                      <a:pt x="1364" y="5890"/>
                    </a:cubicBezTo>
                    <a:cubicBezTo>
                      <a:pt x="1643" y="5945"/>
                      <a:pt x="1927" y="5972"/>
                      <a:pt x="2211" y="5972"/>
                    </a:cubicBezTo>
                    <a:cubicBezTo>
                      <a:pt x="2823" y="5972"/>
                      <a:pt x="3435" y="5846"/>
                      <a:pt x="3995" y="5596"/>
                    </a:cubicBezTo>
                    <a:cubicBezTo>
                      <a:pt x="4345" y="5443"/>
                      <a:pt x="4750" y="5242"/>
                      <a:pt x="4976" y="4925"/>
                    </a:cubicBezTo>
                    <a:cubicBezTo>
                      <a:pt x="5216" y="4595"/>
                      <a:pt x="5193" y="4186"/>
                      <a:pt x="5096" y="3814"/>
                    </a:cubicBezTo>
                    <a:cubicBezTo>
                      <a:pt x="4944" y="3215"/>
                      <a:pt x="4685" y="2631"/>
                      <a:pt x="4471" y="2048"/>
                    </a:cubicBezTo>
                    <a:cubicBezTo>
                      <a:pt x="4277" y="1523"/>
                      <a:pt x="4102" y="982"/>
                      <a:pt x="3797" y="509"/>
                    </a:cubicBezTo>
                    <a:cubicBezTo>
                      <a:pt x="3784" y="493"/>
                      <a:pt x="3774" y="487"/>
                      <a:pt x="3758" y="480"/>
                    </a:cubicBezTo>
                    <a:cubicBezTo>
                      <a:pt x="3515" y="53"/>
                      <a:pt x="2786" y="1"/>
                      <a:pt x="23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7" name="Google Shape;2487;p21"/>
              <p:cNvSpPr/>
              <p:nvPr/>
            </p:nvSpPr>
            <p:spPr>
              <a:xfrm>
                <a:off x="4856286" y="3644523"/>
                <a:ext cx="29157" cy="20949"/>
              </a:xfrm>
              <a:custGeom>
                <a:avLst/>
                <a:gdLst/>
                <a:ahLst/>
                <a:cxnLst/>
                <a:rect l="l" t="t" r="r" b="b"/>
                <a:pathLst>
                  <a:path w="444" h="319" extrusionOk="0">
                    <a:moveTo>
                      <a:pt x="384" y="0"/>
                    </a:moveTo>
                    <a:cubicBezTo>
                      <a:pt x="377" y="0"/>
                      <a:pt x="370" y="2"/>
                      <a:pt x="363" y="6"/>
                    </a:cubicBezTo>
                    <a:cubicBezTo>
                      <a:pt x="237" y="71"/>
                      <a:pt x="120" y="161"/>
                      <a:pt x="23" y="262"/>
                    </a:cubicBezTo>
                    <a:cubicBezTo>
                      <a:pt x="0" y="287"/>
                      <a:pt x="23" y="319"/>
                      <a:pt x="49" y="319"/>
                    </a:cubicBezTo>
                    <a:cubicBezTo>
                      <a:pt x="57" y="319"/>
                      <a:pt x="64" y="316"/>
                      <a:pt x="72" y="310"/>
                    </a:cubicBezTo>
                    <a:cubicBezTo>
                      <a:pt x="175" y="223"/>
                      <a:pt x="289" y="152"/>
                      <a:pt x="405" y="80"/>
                    </a:cubicBezTo>
                    <a:cubicBezTo>
                      <a:pt x="444" y="56"/>
                      <a:pt x="421" y="0"/>
                      <a:pt x="3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8" name="Google Shape;2488;p21"/>
              <p:cNvSpPr/>
              <p:nvPr/>
            </p:nvSpPr>
            <p:spPr>
              <a:xfrm>
                <a:off x="4900021" y="3626005"/>
                <a:ext cx="32835" cy="14053"/>
              </a:xfrm>
              <a:custGeom>
                <a:avLst/>
                <a:gdLst/>
                <a:ahLst/>
                <a:cxnLst/>
                <a:rect l="l" t="t" r="r" b="b"/>
                <a:pathLst>
                  <a:path w="500" h="214" extrusionOk="0">
                    <a:moveTo>
                      <a:pt x="427" y="1"/>
                    </a:moveTo>
                    <a:cubicBezTo>
                      <a:pt x="419" y="1"/>
                      <a:pt x="411" y="2"/>
                      <a:pt x="403" y="6"/>
                    </a:cubicBezTo>
                    <a:cubicBezTo>
                      <a:pt x="287" y="58"/>
                      <a:pt x="167" y="103"/>
                      <a:pt x="44" y="139"/>
                    </a:cubicBezTo>
                    <a:cubicBezTo>
                      <a:pt x="1" y="154"/>
                      <a:pt x="13" y="214"/>
                      <a:pt x="56" y="214"/>
                    </a:cubicBezTo>
                    <a:cubicBezTo>
                      <a:pt x="59" y="214"/>
                      <a:pt x="61" y="214"/>
                      <a:pt x="63" y="213"/>
                    </a:cubicBezTo>
                    <a:cubicBezTo>
                      <a:pt x="199" y="184"/>
                      <a:pt x="329" y="142"/>
                      <a:pt x="452" y="87"/>
                    </a:cubicBezTo>
                    <a:cubicBezTo>
                      <a:pt x="499" y="62"/>
                      <a:pt x="472" y="1"/>
                      <a:pt x="4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9" name="Google Shape;2489;p21"/>
              <p:cNvSpPr/>
              <p:nvPr/>
            </p:nvSpPr>
            <p:spPr>
              <a:xfrm>
                <a:off x="4950388" y="3614448"/>
                <a:ext cx="36447" cy="9653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47" extrusionOk="0">
                    <a:moveTo>
                      <a:pt x="500" y="0"/>
                    </a:moveTo>
                    <a:cubicBezTo>
                      <a:pt x="498" y="0"/>
                      <a:pt x="497" y="0"/>
                      <a:pt x="495" y="1"/>
                    </a:cubicBezTo>
                    <a:cubicBezTo>
                      <a:pt x="343" y="17"/>
                      <a:pt x="187" y="49"/>
                      <a:pt x="38" y="75"/>
                    </a:cubicBezTo>
                    <a:cubicBezTo>
                      <a:pt x="0" y="85"/>
                      <a:pt x="5" y="147"/>
                      <a:pt x="45" y="147"/>
                    </a:cubicBezTo>
                    <a:cubicBezTo>
                      <a:pt x="46" y="147"/>
                      <a:pt x="47" y="147"/>
                      <a:pt x="48" y="146"/>
                    </a:cubicBezTo>
                    <a:cubicBezTo>
                      <a:pt x="200" y="130"/>
                      <a:pt x="359" y="114"/>
                      <a:pt x="508" y="85"/>
                    </a:cubicBezTo>
                    <a:cubicBezTo>
                      <a:pt x="554" y="76"/>
                      <a:pt x="544" y="0"/>
                      <a:pt x="5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0" name="Google Shape;2490;p21"/>
              <p:cNvSpPr/>
              <p:nvPr/>
            </p:nvSpPr>
            <p:spPr>
              <a:xfrm>
                <a:off x="5019865" y="3600986"/>
                <a:ext cx="32178" cy="7224"/>
              </a:xfrm>
              <a:custGeom>
                <a:avLst/>
                <a:gdLst/>
                <a:ahLst/>
                <a:cxnLst/>
                <a:rect l="l" t="t" r="r" b="b"/>
                <a:pathLst>
                  <a:path w="490" h="110" extrusionOk="0">
                    <a:moveTo>
                      <a:pt x="361" y="1"/>
                    </a:moveTo>
                    <a:cubicBezTo>
                      <a:pt x="257" y="1"/>
                      <a:pt x="151" y="7"/>
                      <a:pt x="46" y="18"/>
                    </a:cubicBezTo>
                    <a:cubicBezTo>
                      <a:pt x="0" y="21"/>
                      <a:pt x="0" y="86"/>
                      <a:pt x="46" y="92"/>
                    </a:cubicBezTo>
                    <a:cubicBezTo>
                      <a:pt x="155" y="101"/>
                      <a:pt x="267" y="109"/>
                      <a:pt x="375" y="109"/>
                    </a:cubicBezTo>
                    <a:cubicBezTo>
                      <a:pt x="392" y="109"/>
                      <a:pt x="408" y="109"/>
                      <a:pt x="425" y="108"/>
                    </a:cubicBezTo>
                    <a:cubicBezTo>
                      <a:pt x="490" y="102"/>
                      <a:pt x="490" y="2"/>
                      <a:pt x="425" y="2"/>
                    </a:cubicBezTo>
                    <a:cubicBezTo>
                      <a:pt x="404" y="1"/>
                      <a:pt x="382" y="1"/>
                      <a:pt x="3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1" name="Google Shape;2491;p21"/>
              <p:cNvSpPr/>
              <p:nvPr/>
            </p:nvSpPr>
            <p:spPr>
              <a:xfrm>
                <a:off x="5069641" y="3601249"/>
                <a:ext cx="41766" cy="9062"/>
              </a:xfrm>
              <a:custGeom>
                <a:avLst/>
                <a:gdLst/>
                <a:ahLst/>
                <a:cxnLst/>
                <a:rect l="l" t="t" r="r" b="b"/>
                <a:pathLst>
                  <a:path w="636" h="138" extrusionOk="0">
                    <a:moveTo>
                      <a:pt x="255" y="0"/>
                    </a:moveTo>
                    <a:cubicBezTo>
                      <a:pt x="186" y="0"/>
                      <a:pt x="116" y="4"/>
                      <a:pt x="49" y="11"/>
                    </a:cubicBezTo>
                    <a:cubicBezTo>
                      <a:pt x="1" y="14"/>
                      <a:pt x="1" y="88"/>
                      <a:pt x="49" y="88"/>
                    </a:cubicBezTo>
                    <a:cubicBezTo>
                      <a:pt x="70" y="87"/>
                      <a:pt x="92" y="87"/>
                      <a:pt x="113" y="87"/>
                    </a:cubicBezTo>
                    <a:cubicBezTo>
                      <a:pt x="261" y="87"/>
                      <a:pt x="401" y="114"/>
                      <a:pt x="551" y="137"/>
                    </a:cubicBezTo>
                    <a:cubicBezTo>
                      <a:pt x="555" y="137"/>
                      <a:pt x="558" y="138"/>
                      <a:pt x="561" y="138"/>
                    </a:cubicBezTo>
                    <a:cubicBezTo>
                      <a:pt x="618" y="138"/>
                      <a:pt x="636" y="61"/>
                      <a:pt x="580" y="43"/>
                    </a:cubicBezTo>
                    <a:cubicBezTo>
                      <a:pt x="477" y="11"/>
                      <a:pt x="366" y="0"/>
                      <a:pt x="2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2" name="Google Shape;2492;p21"/>
              <p:cNvSpPr/>
              <p:nvPr/>
            </p:nvSpPr>
            <p:spPr>
              <a:xfrm>
                <a:off x="5127101" y="3609063"/>
                <a:ext cx="38548" cy="13659"/>
              </a:xfrm>
              <a:custGeom>
                <a:avLst/>
                <a:gdLst/>
                <a:ahLst/>
                <a:cxnLst/>
                <a:rect l="l" t="t" r="r" b="b"/>
                <a:pathLst>
                  <a:path w="587" h="208" extrusionOk="0">
                    <a:moveTo>
                      <a:pt x="96" y="1"/>
                    </a:moveTo>
                    <a:cubicBezTo>
                      <a:pt x="81" y="1"/>
                      <a:pt x="67" y="1"/>
                      <a:pt x="52" y="2"/>
                    </a:cubicBezTo>
                    <a:cubicBezTo>
                      <a:pt x="0" y="2"/>
                      <a:pt x="3" y="76"/>
                      <a:pt x="52" y="76"/>
                    </a:cubicBezTo>
                    <a:cubicBezTo>
                      <a:pt x="208" y="86"/>
                      <a:pt x="337" y="131"/>
                      <a:pt x="473" y="199"/>
                    </a:cubicBezTo>
                    <a:cubicBezTo>
                      <a:pt x="483" y="205"/>
                      <a:pt x="493" y="207"/>
                      <a:pt x="502" y="207"/>
                    </a:cubicBezTo>
                    <a:cubicBezTo>
                      <a:pt x="553" y="207"/>
                      <a:pt x="587" y="132"/>
                      <a:pt x="532" y="102"/>
                    </a:cubicBezTo>
                    <a:cubicBezTo>
                      <a:pt x="399" y="31"/>
                      <a:pt x="245" y="1"/>
                      <a:pt x="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3" name="Google Shape;2493;p21"/>
              <p:cNvSpPr/>
              <p:nvPr/>
            </p:nvSpPr>
            <p:spPr>
              <a:xfrm>
                <a:off x="4866399" y="3384677"/>
                <a:ext cx="28895" cy="8209"/>
              </a:xfrm>
              <a:custGeom>
                <a:avLst/>
                <a:gdLst/>
                <a:ahLst/>
                <a:cxnLst/>
                <a:rect l="l" t="t" r="r" b="b"/>
                <a:pathLst>
                  <a:path w="440" h="125" extrusionOk="0">
                    <a:moveTo>
                      <a:pt x="389" y="0"/>
                    </a:moveTo>
                    <a:cubicBezTo>
                      <a:pt x="386" y="0"/>
                      <a:pt x="384" y="0"/>
                      <a:pt x="381" y="1"/>
                    </a:cubicBezTo>
                    <a:cubicBezTo>
                      <a:pt x="267" y="11"/>
                      <a:pt x="148" y="33"/>
                      <a:pt x="37" y="56"/>
                    </a:cubicBezTo>
                    <a:cubicBezTo>
                      <a:pt x="0" y="65"/>
                      <a:pt x="4" y="125"/>
                      <a:pt x="41" y="125"/>
                    </a:cubicBezTo>
                    <a:cubicBezTo>
                      <a:pt x="43" y="125"/>
                      <a:pt x="45" y="124"/>
                      <a:pt x="47" y="124"/>
                    </a:cubicBezTo>
                    <a:cubicBezTo>
                      <a:pt x="160" y="118"/>
                      <a:pt x="280" y="101"/>
                      <a:pt x="394" y="82"/>
                    </a:cubicBezTo>
                    <a:cubicBezTo>
                      <a:pt x="440" y="73"/>
                      <a:pt x="431" y="0"/>
                      <a:pt x="3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4" name="Google Shape;2494;p21"/>
              <p:cNvSpPr/>
              <p:nvPr/>
            </p:nvSpPr>
            <p:spPr>
              <a:xfrm>
                <a:off x="4918473" y="3378767"/>
                <a:ext cx="28238" cy="8143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24" extrusionOk="0">
                    <a:moveTo>
                      <a:pt x="378" y="0"/>
                    </a:moveTo>
                    <a:cubicBezTo>
                      <a:pt x="377" y="0"/>
                      <a:pt x="376" y="0"/>
                      <a:pt x="375" y="0"/>
                    </a:cubicBezTo>
                    <a:cubicBezTo>
                      <a:pt x="262" y="13"/>
                      <a:pt x="145" y="42"/>
                      <a:pt x="32" y="62"/>
                    </a:cubicBezTo>
                    <a:cubicBezTo>
                      <a:pt x="0" y="68"/>
                      <a:pt x="2" y="123"/>
                      <a:pt x="35" y="123"/>
                    </a:cubicBezTo>
                    <a:cubicBezTo>
                      <a:pt x="36" y="123"/>
                      <a:pt x="37" y="123"/>
                      <a:pt x="38" y="123"/>
                    </a:cubicBezTo>
                    <a:cubicBezTo>
                      <a:pt x="151" y="110"/>
                      <a:pt x="275" y="101"/>
                      <a:pt x="388" y="81"/>
                    </a:cubicBezTo>
                    <a:cubicBezTo>
                      <a:pt x="429" y="75"/>
                      <a:pt x="424" y="0"/>
                      <a:pt x="3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5" name="Google Shape;2495;p21"/>
              <p:cNvSpPr/>
              <p:nvPr/>
            </p:nvSpPr>
            <p:spPr>
              <a:xfrm>
                <a:off x="4970745" y="3366750"/>
                <a:ext cx="34477" cy="20226"/>
              </a:xfrm>
              <a:custGeom>
                <a:avLst/>
                <a:gdLst/>
                <a:ahLst/>
                <a:cxnLst/>
                <a:rect l="l" t="t" r="r" b="b"/>
                <a:pathLst>
                  <a:path w="525" h="308" extrusionOk="0">
                    <a:moveTo>
                      <a:pt x="172" y="0"/>
                    </a:moveTo>
                    <a:cubicBezTo>
                      <a:pt x="120" y="0"/>
                      <a:pt x="66" y="26"/>
                      <a:pt x="33" y="73"/>
                    </a:cubicBezTo>
                    <a:cubicBezTo>
                      <a:pt x="16" y="99"/>
                      <a:pt x="7" y="122"/>
                      <a:pt x="3" y="151"/>
                    </a:cubicBezTo>
                    <a:cubicBezTo>
                      <a:pt x="0" y="186"/>
                      <a:pt x="16" y="216"/>
                      <a:pt x="46" y="242"/>
                    </a:cubicBezTo>
                    <a:cubicBezTo>
                      <a:pt x="52" y="248"/>
                      <a:pt x="65" y="258"/>
                      <a:pt x="71" y="261"/>
                    </a:cubicBezTo>
                    <a:cubicBezTo>
                      <a:pt x="100" y="289"/>
                      <a:pt x="138" y="308"/>
                      <a:pt x="177" y="308"/>
                    </a:cubicBezTo>
                    <a:cubicBezTo>
                      <a:pt x="183" y="308"/>
                      <a:pt x="189" y="307"/>
                      <a:pt x="195" y="306"/>
                    </a:cubicBezTo>
                    <a:cubicBezTo>
                      <a:pt x="279" y="297"/>
                      <a:pt x="324" y="219"/>
                      <a:pt x="314" y="144"/>
                    </a:cubicBezTo>
                    <a:cubicBezTo>
                      <a:pt x="373" y="144"/>
                      <a:pt x="434" y="138"/>
                      <a:pt x="489" y="128"/>
                    </a:cubicBezTo>
                    <a:cubicBezTo>
                      <a:pt x="525" y="122"/>
                      <a:pt x="518" y="63"/>
                      <a:pt x="476" y="63"/>
                    </a:cubicBezTo>
                    <a:cubicBezTo>
                      <a:pt x="418" y="63"/>
                      <a:pt x="357" y="67"/>
                      <a:pt x="295" y="73"/>
                    </a:cubicBezTo>
                    <a:cubicBezTo>
                      <a:pt x="268" y="23"/>
                      <a:pt x="221" y="0"/>
                      <a:pt x="1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6" name="Google Shape;2496;p21"/>
              <p:cNvSpPr/>
              <p:nvPr/>
            </p:nvSpPr>
            <p:spPr>
              <a:xfrm>
                <a:off x="5028336" y="3359264"/>
                <a:ext cx="44590" cy="10048"/>
              </a:xfrm>
              <a:custGeom>
                <a:avLst/>
                <a:gdLst/>
                <a:ahLst/>
                <a:cxnLst/>
                <a:rect l="l" t="t" r="r" b="b"/>
                <a:pathLst>
                  <a:path w="679" h="153" extrusionOk="0">
                    <a:moveTo>
                      <a:pt x="544" y="1"/>
                    </a:moveTo>
                    <a:cubicBezTo>
                      <a:pt x="373" y="1"/>
                      <a:pt x="203" y="32"/>
                      <a:pt x="43" y="80"/>
                    </a:cubicBezTo>
                    <a:cubicBezTo>
                      <a:pt x="1" y="89"/>
                      <a:pt x="12" y="152"/>
                      <a:pt x="54" y="152"/>
                    </a:cubicBezTo>
                    <a:cubicBezTo>
                      <a:pt x="57" y="152"/>
                      <a:pt x="60" y="152"/>
                      <a:pt x="63" y="151"/>
                    </a:cubicBezTo>
                    <a:cubicBezTo>
                      <a:pt x="226" y="119"/>
                      <a:pt x="390" y="106"/>
                      <a:pt x="558" y="106"/>
                    </a:cubicBezTo>
                    <a:cubicBezTo>
                      <a:pt x="577" y="106"/>
                      <a:pt x="595" y="106"/>
                      <a:pt x="613" y="106"/>
                    </a:cubicBezTo>
                    <a:cubicBezTo>
                      <a:pt x="678" y="106"/>
                      <a:pt x="678" y="6"/>
                      <a:pt x="613" y="2"/>
                    </a:cubicBezTo>
                    <a:cubicBezTo>
                      <a:pt x="590" y="1"/>
                      <a:pt x="567" y="1"/>
                      <a:pt x="5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7" name="Google Shape;2497;p21"/>
              <p:cNvSpPr/>
              <p:nvPr/>
            </p:nvSpPr>
            <p:spPr>
              <a:xfrm>
                <a:off x="4981121" y="3388814"/>
                <a:ext cx="6895" cy="21014"/>
              </a:xfrm>
              <a:custGeom>
                <a:avLst/>
                <a:gdLst/>
                <a:ahLst/>
                <a:cxnLst/>
                <a:rect l="l" t="t" r="r" b="b"/>
                <a:pathLst>
                  <a:path w="105" h="320" extrusionOk="0">
                    <a:moveTo>
                      <a:pt x="52" y="0"/>
                    </a:moveTo>
                    <a:cubicBezTo>
                      <a:pt x="38" y="0"/>
                      <a:pt x="25" y="8"/>
                      <a:pt x="24" y="22"/>
                    </a:cubicBezTo>
                    <a:cubicBezTo>
                      <a:pt x="7" y="103"/>
                      <a:pt x="1" y="197"/>
                      <a:pt x="11" y="278"/>
                    </a:cubicBezTo>
                    <a:cubicBezTo>
                      <a:pt x="15" y="306"/>
                      <a:pt x="35" y="319"/>
                      <a:pt x="54" y="319"/>
                    </a:cubicBezTo>
                    <a:cubicBezTo>
                      <a:pt x="74" y="319"/>
                      <a:pt x="93" y="306"/>
                      <a:pt x="98" y="278"/>
                    </a:cubicBezTo>
                    <a:cubicBezTo>
                      <a:pt x="105" y="197"/>
                      <a:pt x="98" y="103"/>
                      <a:pt x="82" y="22"/>
                    </a:cubicBezTo>
                    <a:cubicBezTo>
                      <a:pt x="79" y="8"/>
                      <a:pt x="65" y="0"/>
                      <a:pt x="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8" name="Google Shape;2498;p21"/>
              <p:cNvSpPr/>
              <p:nvPr/>
            </p:nvSpPr>
            <p:spPr>
              <a:xfrm>
                <a:off x="4986243" y="3459210"/>
                <a:ext cx="7946" cy="22787"/>
              </a:xfrm>
              <a:custGeom>
                <a:avLst/>
                <a:gdLst/>
                <a:ahLst/>
                <a:cxnLst/>
                <a:rect l="l" t="t" r="r" b="b"/>
                <a:pathLst>
                  <a:path w="121" h="347" extrusionOk="0">
                    <a:moveTo>
                      <a:pt x="34" y="0"/>
                    </a:moveTo>
                    <a:cubicBezTo>
                      <a:pt x="16" y="0"/>
                      <a:pt x="0" y="11"/>
                      <a:pt x="4" y="35"/>
                    </a:cubicBezTo>
                    <a:cubicBezTo>
                      <a:pt x="7" y="123"/>
                      <a:pt x="14" y="214"/>
                      <a:pt x="17" y="301"/>
                    </a:cubicBezTo>
                    <a:cubicBezTo>
                      <a:pt x="20" y="331"/>
                      <a:pt x="41" y="346"/>
                      <a:pt x="63" y="346"/>
                    </a:cubicBezTo>
                    <a:cubicBezTo>
                      <a:pt x="85" y="346"/>
                      <a:pt x="108" y="331"/>
                      <a:pt x="111" y="301"/>
                    </a:cubicBezTo>
                    <a:cubicBezTo>
                      <a:pt x="121" y="214"/>
                      <a:pt x="104" y="113"/>
                      <a:pt x="72" y="26"/>
                    </a:cubicBezTo>
                    <a:cubicBezTo>
                      <a:pt x="66" y="9"/>
                      <a:pt x="49" y="0"/>
                      <a:pt x="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9" name="Google Shape;2499;p21"/>
              <p:cNvSpPr/>
              <p:nvPr/>
            </p:nvSpPr>
            <p:spPr>
              <a:xfrm>
                <a:off x="4987885" y="3497560"/>
                <a:ext cx="9259" cy="24101"/>
              </a:xfrm>
              <a:custGeom>
                <a:avLst/>
                <a:gdLst/>
                <a:ahLst/>
                <a:cxnLst/>
                <a:rect l="l" t="t" r="r" b="b"/>
                <a:pathLst>
                  <a:path w="141" h="367" extrusionOk="0">
                    <a:moveTo>
                      <a:pt x="40" y="1"/>
                    </a:moveTo>
                    <a:cubicBezTo>
                      <a:pt x="20" y="1"/>
                      <a:pt x="1" y="20"/>
                      <a:pt x="5" y="48"/>
                    </a:cubicBezTo>
                    <a:cubicBezTo>
                      <a:pt x="21" y="138"/>
                      <a:pt x="44" y="232"/>
                      <a:pt x="47" y="329"/>
                    </a:cubicBezTo>
                    <a:cubicBezTo>
                      <a:pt x="47" y="353"/>
                      <a:pt x="67" y="366"/>
                      <a:pt x="86" y="366"/>
                    </a:cubicBezTo>
                    <a:cubicBezTo>
                      <a:pt x="101" y="366"/>
                      <a:pt x="115" y="358"/>
                      <a:pt x="118" y="339"/>
                    </a:cubicBezTo>
                    <a:cubicBezTo>
                      <a:pt x="141" y="229"/>
                      <a:pt x="128" y="106"/>
                      <a:pt x="70" y="18"/>
                    </a:cubicBezTo>
                    <a:cubicBezTo>
                      <a:pt x="62" y="6"/>
                      <a:pt x="51" y="1"/>
                      <a:pt x="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00" name="Google Shape;2500;p21"/>
              <p:cNvSpPr/>
              <p:nvPr/>
            </p:nvSpPr>
            <p:spPr>
              <a:xfrm>
                <a:off x="4993138" y="3531050"/>
                <a:ext cx="5845" cy="16615"/>
              </a:xfrm>
              <a:custGeom>
                <a:avLst/>
                <a:gdLst/>
                <a:ahLst/>
                <a:cxnLst/>
                <a:rect l="l" t="t" r="r" b="b"/>
                <a:pathLst>
                  <a:path w="89" h="253" extrusionOk="0">
                    <a:moveTo>
                      <a:pt x="20" y="1"/>
                    </a:moveTo>
                    <a:cubicBezTo>
                      <a:pt x="10" y="1"/>
                      <a:pt x="1" y="6"/>
                      <a:pt x="3" y="17"/>
                    </a:cubicBezTo>
                    <a:cubicBezTo>
                      <a:pt x="6" y="88"/>
                      <a:pt x="6" y="160"/>
                      <a:pt x="19" y="228"/>
                    </a:cubicBezTo>
                    <a:cubicBezTo>
                      <a:pt x="23" y="245"/>
                      <a:pt x="38" y="253"/>
                      <a:pt x="53" y="253"/>
                    </a:cubicBezTo>
                    <a:cubicBezTo>
                      <a:pt x="71" y="253"/>
                      <a:pt x="89" y="241"/>
                      <a:pt x="84" y="221"/>
                    </a:cubicBezTo>
                    <a:cubicBezTo>
                      <a:pt x="77" y="147"/>
                      <a:pt x="54" y="82"/>
                      <a:pt x="38" y="14"/>
                    </a:cubicBezTo>
                    <a:cubicBezTo>
                      <a:pt x="37" y="5"/>
                      <a:pt x="28" y="1"/>
                      <a:pt x="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01" name="Google Shape;2501;p21"/>
              <p:cNvSpPr/>
              <p:nvPr/>
            </p:nvSpPr>
            <p:spPr>
              <a:xfrm>
                <a:off x="4996027" y="3558630"/>
                <a:ext cx="6698" cy="19964"/>
              </a:xfrm>
              <a:custGeom>
                <a:avLst/>
                <a:gdLst/>
                <a:ahLst/>
                <a:cxnLst/>
                <a:rect l="l" t="t" r="r" b="b"/>
                <a:pathLst>
                  <a:path w="102" h="304" extrusionOk="0">
                    <a:moveTo>
                      <a:pt x="25" y="0"/>
                    </a:moveTo>
                    <a:cubicBezTo>
                      <a:pt x="14" y="0"/>
                      <a:pt x="1" y="9"/>
                      <a:pt x="1" y="25"/>
                    </a:cubicBezTo>
                    <a:cubicBezTo>
                      <a:pt x="7" y="106"/>
                      <a:pt x="7" y="190"/>
                      <a:pt x="17" y="271"/>
                    </a:cubicBezTo>
                    <a:cubicBezTo>
                      <a:pt x="19" y="291"/>
                      <a:pt x="36" y="304"/>
                      <a:pt x="52" y="304"/>
                    </a:cubicBezTo>
                    <a:cubicBezTo>
                      <a:pt x="65" y="304"/>
                      <a:pt x="77" y="296"/>
                      <a:pt x="82" y="277"/>
                    </a:cubicBezTo>
                    <a:cubicBezTo>
                      <a:pt x="101" y="187"/>
                      <a:pt x="85" y="99"/>
                      <a:pt x="43" y="12"/>
                    </a:cubicBezTo>
                    <a:cubicBezTo>
                      <a:pt x="40" y="4"/>
                      <a:pt x="33" y="0"/>
                      <a:pt x="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02" name="Google Shape;2502;p21"/>
              <p:cNvSpPr/>
              <p:nvPr/>
            </p:nvSpPr>
            <p:spPr>
              <a:xfrm>
                <a:off x="4998588" y="3589297"/>
                <a:ext cx="5582" cy="21868"/>
              </a:xfrm>
              <a:custGeom>
                <a:avLst/>
                <a:gdLst/>
                <a:ahLst/>
                <a:cxnLst/>
                <a:rect l="l" t="t" r="r" b="b"/>
                <a:pathLst>
                  <a:path w="85" h="333" extrusionOk="0">
                    <a:moveTo>
                      <a:pt x="32" y="1"/>
                    </a:moveTo>
                    <a:cubicBezTo>
                      <a:pt x="17" y="1"/>
                      <a:pt x="1" y="12"/>
                      <a:pt x="1" y="31"/>
                    </a:cubicBezTo>
                    <a:cubicBezTo>
                      <a:pt x="1" y="125"/>
                      <a:pt x="4" y="215"/>
                      <a:pt x="20" y="309"/>
                    </a:cubicBezTo>
                    <a:cubicBezTo>
                      <a:pt x="24" y="325"/>
                      <a:pt x="38" y="333"/>
                      <a:pt x="52" y="333"/>
                    </a:cubicBezTo>
                    <a:cubicBezTo>
                      <a:pt x="68" y="333"/>
                      <a:pt x="85" y="322"/>
                      <a:pt x="85" y="303"/>
                    </a:cubicBezTo>
                    <a:cubicBezTo>
                      <a:pt x="85" y="206"/>
                      <a:pt x="75" y="112"/>
                      <a:pt x="59" y="21"/>
                    </a:cubicBezTo>
                    <a:cubicBezTo>
                      <a:pt x="55" y="7"/>
                      <a:pt x="43" y="1"/>
                      <a:pt x="3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03" name="Google Shape;2503;p21"/>
              <p:cNvSpPr/>
              <p:nvPr/>
            </p:nvSpPr>
            <p:spPr>
              <a:xfrm>
                <a:off x="5006666" y="3655293"/>
                <a:ext cx="66" cy="6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04" name="Google Shape;2504;p21"/>
              <p:cNvSpPr/>
              <p:nvPr/>
            </p:nvSpPr>
            <p:spPr>
              <a:xfrm>
                <a:off x="4995371" y="3624298"/>
                <a:ext cx="20686" cy="40518"/>
              </a:xfrm>
              <a:custGeom>
                <a:avLst/>
                <a:gdLst/>
                <a:ahLst/>
                <a:cxnLst/>
                <a:rect l="l" t="t" r="r" b="b"/>
                <a:pathLst>
                  <a:path w="315" h="617" extrusionOk="0">
                    <a:moveTo>
                      <a:pt x="103" y="1"/>
                    </a:moveTo>
                    <a:cubicBezTo>
                      <a:pt x="86" y="1"/>
                      <a:pt x="69" y="16"/>
                      <a:pt x="75" y="39"/>
                    </a:cubicBezTo>
                    <a:cubicBezTo>
                      <a:pt x="95" y="129"/>
                      <a:pt x="108" y="210"/>
                      <a:pt x="114" y="298"/>
                    </a:cubicBezTo>
                    <a:cubicBezTo>
                      <a:pt x="118" y="324"/>
                      <a:pt x="140" y="340"/>
                      <a:pt x="160" y="340"/>
                    </a:cubicBezTo>
                    <a:cubicBezTo>
                      <a:pt x="131" y="340"/>
                      <a:pt x="101" y="350"/>
                      <a:pt x="79" y="375"/>
                    </a:cubicBezTo>
                    <a:cubicBezTo>
                      <a:pt x="59" y="395"/>
                      <a:pt x="50" y="427"/>
                      <a:pt x="50" y="456"/>
                    </a:cubicBezTo>
                    <a:cubicBezTo>
                      <a:pt x="33" y="469"/>
                      <a:pt x="17" y="489"/>
                      <a:pt x="14" y="508"/>
                    </a:cubicBezTo>
                    <a:cubicBezTo>
                      <a:pt x="1" y="563"/>
                      <a:pt x="69" y="602"/>
                      <a:pt x="114" y="612"/>
                    </a:cubicBezTo>
                    <a:cubicBezTo>
                      <a:pt x="127" y="615"/>
                      <a:pt x="139" y="617"/>
                      <a:pt x="152" y="617"/>
                    </a:cubicBezTo>
                    <a:cubicBezTo>
                      <a:pt x="237" y="617"/>
                      <a:pt x="315" y="543"/>
                      <a:pt x="289" y="450"/>
                    </a:cubicBezTo>
                    <a:cubicBezTo>
                      <a:pt x="273" y="388"/>
                      <a:pt x="221" y="343"/>
                      <a:pt x="163" y="340"/>
                    </a:cubicBezTo>
                    <a:cubicBezTo>
                      <a:pt x="176" y="337"/>
                      <a:pt x="189" y="327"/>
                      <a:pt x="192" y="311"/>
                    </a:cubicBezTo>
                    <a:cubicBezTo>
                      <a:pt x="212" y="214"/>
                      <a:pt x="182" y="100"/>
                      <a:pt x="131" y="16"/>
                    </a:cubicBezTo>
                    <a:cubicBezTo>
                      <a:pt x="124" y="5"/>
                      <a:pt x="113" y="1"/>
                      <a:pt x="1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05" name="Google Shape;2505;p21"/>
              <p:cNvSpPr/>
              <p:nvPr/>
            </p:nvSpPr>
            <p:spPr>
              <a:xfrm>
                <a:off x="5006666" y="3655293"/>
                <a:ext cx="66" cy="6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06" name="Google Shape;2506;p21"/>
              <p:cNvSpPr/>
              <p:nvPr/>
            </p:nvSpPr>
            <p:spPr>
              <a:xfrm>
                <a:off x="4901137" y="3663567"/>
                <a:ext cx="31587" cy="9916"/>
              </a:xfrm>
              <a:custGeom>
                <a:avLst/>
                <a:gdLst/>
                <a:ahLst/>
                <a:cxnLst/>
                <a:rect l="l" t="t" r="r" b="b"/>
                <a:pathLst>
                  <a:path w="481" h="151" extrusionOk="0">
                    <a:moveTo>
                      <a:pt x="412" y="0"/>
                    </a:moveTo>
                    <a:cubicBezTo>
                      <a:pt x="409" y="0"/>
                      <a:pt x="406" y="0"/>
                      <a:pt x="403" y="1"/>
                    </a:cubicBezTo>
                    <a:cubicBezTo>
                      <a:pt x="283" y="20"/>
                      <a:pt x="166" y="50"/>
                      <a:pt x="46" y="79"/>
                    </a:cubicBezTo>
                    <a:cubicBezTo>
                      <a:pt x="1" y="88"/>
                      <a:pt x="18" y="151"/>
                      <a:pt x="60" y="151"/>
                    </a:cubicBezTo>
                    <a:cubicBezTo>
                      <a:pt x="63" y="151"/>
                      <a:pt x="66" y="151"/>
                      <a:pt x="69" y="150"/>
                    </a:cubicBezTo>
                    <a:cubicBezTo>
                      <a:pt x="189" y="131"/>
                      <a:pt x="312" y="114"/>
                      <a:pt x="428" y="85"/>
                    </a:cubicBezTo>
                    <a:cubicBezTo>
                      <a:pt x="480" y="70"/>
                      <a:pt x="463" y="0"/>
                      <a:pt x="4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07" name="Google Shape;2507;p21"/>
              <p:cNvSpPr/>
              <p:nvPr/>
            </p:nvSpPr>
            <p:spPr>
              <a:xfrm>
                <a:off x="4939684" y="3657591"/>
                <a:ext cx="28107" cy="8800"/>
              </a:xfrm>
              <a:custGeom>
                <a:avLst/>
                <a:gdLst/>
                <a:ahLst/>
                <a:cxnLst/>
                <a:rect l="l" t="t" r="r" b="b"/>
                <a:pathLst>
                  <a:path w="428" h="134" extrusionOk="0">
                    <a:moveTo>
                      <a:pt x="366" y="0"/>
                    </a:moveTo>
                    <a:cubicBezTo>
                      <a:pt x="363" y="0"/>
                      <a:pt x="360" y="1"/>
                      <a:pt x="357" y="1"/>
                    </a:cubicBezTo>
                    <a:cubicBezTo>
                      <a:pt x="253" y="27"/>
                      <a:pt x="156" y="43"/>
                      <a:pt x="52" y="50"/>
                    </a:cubicBezTo>
                    <a:cubicBezTo>
                      <a:pt x="0" y="56"/>
                      <a:pt x="0" y="128"/>
                      <a:pt x="52" y="131"/>
                    </a:cubicBezTo>
                    <a:cubicBezTo>
                      <a:pt x="73" y="133"/>
                      <a:pt x="94" y="134"/>
                      <a:pt x="116" y="134"/>
                    </a:cubicBezTo>
                    <a:cubicBezTo>
                      <a:pt x="205" y="134"/>
                      <a:pt x="295" y="118"/>
                      <a:pt x="376" y="89"/>
                    </a:cubicBezTo>
                    <a:cubicBezTo>
                      <a:pt x="428" y="67"/>
                      <a:pt x="414" y="0"/>
                      <a:pt x="3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08" name="Google Shape;2508;p21"/>
              <p:cNvSpPr/>
              <p:nvPr/>
            </p:nvSpPr>
            <p:spPr>
              <a:xfrm>
                <a:off x="5021704" y="3641371"/>
                <a:ext cx="29420" cy="11689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78" extrusionOk="0">
                    <a:moveTo>
                      <a:pt x="378" y="0"/>
                    </a:moveTo>
                    <a:cubicBezTo>
                      <a:pt x="374" y="0"/>
                      <a:pt x="369" y="1"/>
                      <a:pt x="364" y="2"/>
                    </a:cubicBezTo>
                    <a:cubicBezTo>
                      <a:pt x="261" y="28"/>
                      <a:pt x="154" y="54"/>
                      <a:pt x="50" y="93"/>
                    </a:cubicBezTo>
                    <a:cubicBezTo>
                      <a:pt x="1" y="108"/>
                      <a:pt x="16" y="177"/>
                      <a:pt x="66" y="177"/>
                    </a:cubicBezTo>
                    <a:cubicBezTo>
                      <a:pt x="68" y="177"/>
                      <a:pt x="71" y="177"/>
                      <a:pt x="73" y="177"/>
                    </a:cubicBezTo>
                    <a:cubicBezTo>
                      <a:pt x="180" y="158"/>
                      <a:pt x="290" y="128"/>
                      <a:pt x="390" y="99"/>
                    </a:cubicBezTo>
                    <a:cubicBezTo>
                      <a:pt x="447" y="81"/>
                      <a:pt x="430" y="0"/>
                      <a:pt x="3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09" name="Google Shape;2509;p21"/>
              <p:cNvSpPr/>
              <p:nvPr/>
            </p:nvSpPr>
            <p:spPr>
              <a:xfrm>
                <a:off x="5076011" y="3635330"/>
                <a:ext cx="34542" cy="7092"/>
              </a:xfrm>
              <a:custGeom>
                <a:avLst/>
                <a:gdLst/>
                <a:ahLst/>
                <a:cxnLst/>
                <a:rect l="l" t="t" r="r" b="b"/>
                <a:pathLst>
                  <a:path w="526" h="108" extrusionOk="0">
                    <a:moveTo>
                      <a:pt x="473" y="0"/>
                    </a:moveTo>
                    <a:cubicBezTo>
                      <a:pt x="472" y="0"/>
                      <a:pt x="471" y="0"/>
                      <a:pt x="470" y="0"/>
                    </a:cubicBezTo>
                    <a:cubicBezTo>
                      <a:pt x="328" y="7"/>
                      <a:pt x="185" y="26"/>
                      <a:pt x="46" y="39"/>
                    </a:cubicBezTo>
                    <a:cubicBezTo>
                      <a:pt x="1" y="42"/>
                      <a:pt x="1" y="107"/>
                      <a:pt x="46" y="107"/>
                    </a:cubicBezTo>
                    <a:cubicBezTo>
                      <a:pt x="185" y="104"/>
                      <a:pt x="328" y="107"/>
                      <a:pt x="470" y="94"/>
                    </a:cubicBezTo>
                    <a:cubicBezTo>
                      <a:pt x="525" y="88"/>
                      <a:pt x="526" y="0"/>
                      <a:pt x="4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10" name="Google Shape;2510;p21"/>
              <p:cNvSpPr/>
              <p:nvPr/>
            </p:nvSpPr>
            <p:spPr>
              <a:xfrm>
                <a:off x="5126116" y="3629223"/>
                <a:ext cx="33163" cy="7224"/>
              </a:xfrm>
              <a:custGeom>
                <a:avLst/>
                <a:gdLst/>
                <a:ahLst/>
                <a:cxnLst/>
                <a:rect l="l" t="t" r="r" b="b"/>
                <a:pathLst>
                  <a:path w="505" h="110" extrusionOk="0">
                    <a:moveTo>
                      <a:pt x="386" y="0"/>
                    </a:moveTo>
                    <a:cubicBezTo>
                      <a:pt x="267" y="0"/>
                      <a:pt x="153" y="22"/>
                      <a:pt x="35" y="41"/>
                    </a:cubicBezTo>
                    <a:cubicBezTo>
                      <a:pt x="1" y="51"/>
                      <a:pt x="5" y="110"/>
                      <a:pt x="39" y="110"/>
                    </a:cubicBezTo>
                    <a:cubicBezTo>
                      <a:pt x="41" y="110"/>
                      <a:pt x="43" y="110"/>
                      <a:pt x="44" y="109"/>
                    </a:cubicBezTo>
                    <a:cubicBezTo>
                      <a:pt x="177" y="100"/>
                      <a:pt x="310" y="103"/>
                      <a:pt x="449" y="93"/>
                    </a:cubicBezTo>
                    <a:cubicBezTo>
                      <a:pt x="504" y="90"/>
                      <a:pt x="504" y="6"/>
                      <a:pt x="449" y="2"/>
                    </a:cubicBezTo>
                    <a:cubicBezTo>
                      <a:pt x="428" y="1"/>
                      <a:pt x="407" y="0"/>
                      <a:pt x="3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511" name="Google Shape;2511;p21"/>
            <p:cNvGrpSpPr/>
            <p:nvPr/>
          </p:nvGrpSpPr>
          <p:grpSpPr>
            <a:xfrm rot="-1218756">
              <a:off x="1633646" y="4646052"/>
              <a:ext cx="738177" cy="696830"/>
              <a:chOff x="3712416" y="2719728"/>
              <a:chExt cx="383381" cy="361907"/>
            </a:xfrm>
          </p:grpSpPr>
          <p:sp>
            <p:nvSpPr>
              <p:cNvPr id="2512" name="Google Shape;2512;p21"/>
              <p:cNvSpPr/>
              <p:nvPr/>
            </p:nvSpPr>
            <p:spPr>
              <a:xfrm>
                <a:off x="3712416" y="2719728"/>
                <a:ext cx="383381" cy="361907"/>
              </a:xfrm>
              <a:custGeom>
                <a:avLst/>
                <a:gdLst/>
                <a:ahLst/>
                <a:cxnLst/>
                <a:rect l="l" t="t" r="r" b="b"/>
                <a:pathLst>
                  <a:path w="5838" h="5511" extrusionOk="0">
                    <a:moveTo>
                      <a:pt x="3178" y="130"/>
                    </a:moveTo>
                    <a:cubicBezTo>
                      <a:pt x="3222" y="130"/>
                      <a:pt x="3267" y="131"/>
                      <a:pt x="3311" y="133"/>
                    </a:cubicBezTo>
                    <a:cubicBezTo>
                      <a:pt x="2446" y="716"/>
                      <a:pt x="1882" y="1694"/>
                      <a:pt x="1847" y="2744"/>
                    </a:cubicBezTo>
                    <a:cubicBezTo>
                      <a:pt x="1332" y="2530"/>
                      <a:pt x="865" y="2209"/>
                      <a:pt x="492" y="1772"/>
                    </a:cubicBezTo>
                    <a:cubicBezTo>
                      <a:pt x="638" y="1380"/>
                      <a:pt x="891" y="1024"/>
                      <a:pt x="1251" y="765"/>
                    </a:cubicBezTo>
                    <a:cubicBezTo>
                      <a:pt x="1801" y="363"/>
                      <a:pt x="2492" y="130"/>
                      <a:pt x="3178" y="130"/>
                    </a:cubicBezTo>
                    <a:close/>
                    <a:moveTo>
                      <a:pt x="3501" y="155"/>
                    </a:moveTo>
                    <a:lnTo>
                      <a:pt x="3501" y="155"/>
                    </a:lnTo>
                    <a:cubicBezTo>
                      <a:pt x="3486" y="184"/>
                      <a:pt x="3490" y="224"/>
                      <a:pt x="3531" y="230"/>
                    </a:cubicBezTo>
                    <a:lnTo>
                      <a:pt x="3538" y="230"/>
                    </a:lnTo>
                    <a:cubicBezTo>
                      <a:pt x="3544" y="237"/>
                      <a:pt x="3544" y="246"/>
                      <a:pt x="3547" y="250"/>
                    </a:cubicBezTo>
                    <a:cubicBezTo>
                      <a:pt x="3554" y="266"/>
                      <a:pt x="3570" y="279"/>
                      <a:pt x="3593" y="282"/>
                    </a:cubicBezTo>
                    <a:cubicBezTo>
                      <a:pt x="3595" y="282"/>
                      <a:pt x="3597" y="282"/>
                      <a:pt x="3599" y="282"/>
                    </a:cubicBezTo>
                    <a:cubicBezTo>
                      <a:pt x="3637" y="282"/>
                      <a:pt x="3655" y="229"/>
                      <a:pt x="3615" y="214"/>
                    </a:cubicBezTo>
                    <a:lnTo>
                      <a:pt x="3615" y="207"/>
                    </a:lnTo>
                    <a:lnTo>
                      <a:pt x="3615" y="191"/>
                    </a:lnTo>
                    <a:cubicBezTo>
                      <a:pt x="3615" y="182"/>
                      <a:pt x="3612" y="169"/>
                      <a:pt x="3609" y="159"/>
                    </a:cubicBezTo>
                    <a:lnTo>
                      <a:pt x="3609" y="159"/>
                    </a:lnTo>
                    <a:cubicBezTo>
                      <a:pt x="3852" y="198"/>
                      <a:pt x="4095" y="269"/>
                      <a:pt x="4322" y="376"/>
                    </a:cubicBezTo>
                    <a:cubicBezTo>
                      <a:pt x="5261" y="820"/>
                      <a:pt x="5656" y="1727"/>
                      <a:pt x="5660" y="2708"/>
                    </a:cubicBezTo>
                    <a:cubicBezTo>
                      <a:pt x="5656" y="2712"/>
                      <a:pt x="5653" y="2712"/>
                      <a:pt x="5643" y="2712"/>
                    </a:cubicBezTo>
                    <a:cubicBezTo>
                      <a:pt x="5592" y="2712"/>
                      <a:pt x="5575" y="2763"/>
                      <a:pt x="5592" y="2799"/>
                    </a:cubicBezTo>
                    <a:cubicBezTo>
                      <a:pt x="5190" y="2993"/>
                      <a:pt x="4736" y="3036"/>
                      <a:pt x="4296" y="3065"/>
                    </a:cubicBezTo>
                    <a:lnTo>
                      <a:pt x="4053" y="3074"/>
                    </a:lnTo>
                    <a:lnTo>
                      <a:pt x="4053" y="3071"/>
                    </a:lnTo>
                    <a:cubicBezTo>
                      <a:pt x="4082" y="2945"/>
                      <a:pt x="4088" y="2809"/>
                      <a:pt x="4095" y="2682"/>
                    </a:cubicBezTo>
                    <a:cubicBezTo>
                      <a:pt x="4095" y="2655"/>
                      <a:pt x="4075" y="2641"/>
                      <a:pt x="4053" y="2641"/>
                    </a:cubicBezTo>
                    <a:cubicBezTo>
                      <a:pt x="4032" y="2641"/>
                      <a:pt x="4009" y="2655"/>
                      <a:pt x="4004" y="2682"/>
                    </a:cubicBezTo>
                    <a:cubicBezTo>
                      <a:pt x="3991" y="2806"/>
                      <a:pt x="3981" y="2942"/>
                      <a:pt x="3991" y="3065"/>
                    </a:cubicBezTo>
                    <a:cubicBezTo>
                      <a:pt x="3991" y="3068"/>
                      <a:pt x="3998" y="3071"/>
                      <a:pt x="3998" y="3074"/>
                    </a:cubicBezTo>
                    <a:cubicBezTo>
                      <a:pt x="3902" y="3078"/>
                      <a:pt x="3806" y="3080"/>
                      <a:pt x="3710" y="3080"/>
                    </a:cubicBezTo>
                    <a:cubicBezTo>
                      <a:pt x="3399" y="3080"/>
                      <a:pt x="3087" y="3059"/>
                      <a:pt x="2783" y="3010"/>
                    </a:cubicBezTo>
                    <a:cubicBezTo>
                      <a:pt x="2501" y="2968"/>
                      <a:pt x="2232" y="2893"/>
                      <a:pt x="1966" y="2796"/>
                    </a:cubicBezTo>
                    <a:cubicBezTo>
                      <a:pt x="1966" y="2699"/>
                      <a:pt x="1976" y="2598"/>
                      <a:pt x="1989" y="2501"/>
                    </a:cubicBezTo>
                    <a:cubicBezTo>
                      <a:pt x="1999" y="2401"/>
                      <a:pt x="2015" y="2303"/>
                      <a:pt x="2041" y="2206"/>
                    </a:cubicBezTo>
                    <a:cubicBezTo>
                      <a:pt x="2171" y="2229"/>
                      <a:pt x="2300" y="2258"/>
                      <a:pt x="2430" y="2271"/>
                    </a:cubicBezTo>
                    <a:cubicBezTo>
                      <a:pt x="2431" y="2271"/>
                      <a:pt x="2432" y="2271"/>
                      <a:pt x="2433" y="2271"/>
                    </a:cubicBezTo>
                    <a:cubicBezTo>
                      <a:pt x="2479" y="2271"/>
                      <a:pt x="2490" y="2193"/>
                      <a:pt x="2443" y="2184"/>
                    </a:cubicBezTo>
                    <a:cubicBezTo>
                      <a:pt x="2316" y="2158"/>
                      <a:pt x="2187" y="2148"/>
                      <a:pt x="2057" y="2135"/>
                    </a:cubicBezTo>
                    <a:cubicBezTo>
                      <a:pt x="2255" y="1322"/>
                      <a:pt x="2776" y="606"/>
                      <a:pt x="3496" y="159"/>
                    </a:cubicBezTo>
                    <a:cubicBezTo>
                      <a:pt x="3497" y="157"/>
                      <a:pt x="3499" y="156"/>
                      <a:pt x="3501" y="155"/>
                    </a:cubicBezTo>
                    <a:close/>
                    <a:moveTo>
                      <a:pt x="457" y="1873"/>
                    </a:moveTo>
                    <a:lnTo>
                      <a:pt x="457" y="1873"/>
                    </a:lnTo>
                    <a:cubicBezTo>
                      <a:pt x="816" y="2339"/>
                      <a:pt x="1302" y="2670"/>
                      <a:pt x="1843" y="2887"/>
                    </a:cubicBezTo>
                    <a:cubicBezTo>
                      <a:pt x="1847" y="3457"/>
                      <a:pt x="2015" y="4014"/>
                      <a:pt x="2265" y="4526"/>
                    </a:cubicBezTo>
                    <a:cubicBezTo>
                      <a:pt x="2371" y="4753"/>
                      <a:pt x="2543" y="5148"/>
                      <a:pt x="2789" y="5342"/>
                    </a:cubicBezTo>
                    <a:cubicBezTo>
                      <a:pt x="1827" y="5226"/>
                      <a:pt x="952" y="4668"/>
                      <a:pt x="554" y="3752"/>
                    </a:cubicBezTo>
                    <a:cubicBezTo>
                      <a:pt x="298" y="3155"/>
                      <a:pt x="259" y="2472"/>
                      <a:pt x="457" y="1873"/>
                    </a:cubicBezTo>
                    <a:close/>
                    <a:moveTo>
                      <a:pt x="5666" y="2912"/>
                    </a:moveTo>
                    <a:lnTo>
                      <a:pt x="5666" y="2912"/>
                    </a:lnTo>
                    <a:cubicBezTo>
                      <a:pt x="5660" y="2942"/>
                      <a:pt x="5660" y="2968"/>
                      <a:pt x="5656" y="2993"/>
                    </a:cubicBezTo>
                    <a:cubicBezTo>
                      <a:pt x="5611" y="3674"/>
                      <a:pt x="5319" y="4234"/>
                      <a:pt x="4769" y="4639"/>
                    </a:cubicBezTo>
                    <a:cubicBezTo>
                      <a:pt x="4357" y="4937"/>
                      <a:pt x="3732" y="5326"/>
                      <a:pt x="3204" y="5371"/>
                    </a:cubicBezTo>
                    <a:lnTo>
                      <a:pt x="3194" y="5371"/>
                    </a:lnTo>
                    <a:cubicBezTo>
                      <a:pt x="3187" y="5372"/>
                      <a:pt x="3180" y="5372"/>
                      <a:pt x="3173" y="5372"/>
                    </a:cubicBezTo>
                    <a:cubicBezTo>
                      <a:pt x="2666" y="5372"/>
                      <a:pt x="2318" y="4365"/>
                      <a:pt x="2184" y="3985"/>
                    </a:cubicBezTo>
                    <a:cubicBezTo>
                      <a:pt x="2060" y="3651"/>
                      <a:pt x="1992" y="3295"/>
                      <a:pt x="1979" y="2938"/>
                    </a:cubicBezTo>
                    <a:lnTo>
                      <a:pt x="1979" y="2938"/>
                    </a:lnTo>
                    <a:cubicBezTo>
                      <a:pt x="2252" y="3036"/>
                      <a:pt x="2533" y="3107"/>
                      <a:pt x="2818" y="3149"/>
                    </a:cubicBezTo>
                    <a:cubicBezTo>
                      <a:pt x="2874" y="3155"/>
                      <a:pt x="2935" y="3165"/>
                      <a:pt x="2997" y="3172"/>
                    </a:cubicBezTo>
                    <a:cubicBezTo>
                      <a:pt x="2980" y="3279"/>
                      <a:pt x="2961" y="3382"/>
                      <a:pt x="2955" y="3492"/>
                    </a:cubicBezTo>
                    <a:cubicBezTo>
                      <a:pt x="2955" y="3518"/>
                      <a:pt x="2973" y="3530"/>
                      <a:pt x="2991" y="3530"/>
                    </a:cubicBezTo>
                    <a:cubicBezTo>
                      <a:pt x="3011" y="3530"/>
                      <a:pt x="3031" y="3517"/>
                      <a:pt x="3032" y="3492"/>
                    </a:cubicBezTo>
                    <a:cubicBezTo>
                      <a:pt x="3045" y="3385"/>
                      <a:pt x="3045" y="3285"/>
                      <a:pt x="3045" y="3181"/>
                    </a:cubicBezTo>
                    <a:cubicBezTo>
                      <a:pt x="3269" y="3207"/>
                      <a:pt x="3495" y="3217"/>
                      <a:pt x="3721" y="3217"/>
                    </a:cubicBezTo>
                    <a:cubicBezTo>
                      <a:pt x="3955" y="3217"/>
                      <a:pt x="4189" y="3206"/>
                      <a:pt x="4422" y="3188"/>
                    </a:cubicBezTo>
                    <a:cubicBezTo>
                      <a:pt x="4850" y="3152"/>
                      <a:pt x="5281" y="3104"/>
                      <a:pt x="5666" y="2912"/>
                    </a:cubicBezTo>
                    <a:close/>
                    <a:moveTo>
                      <a:pt x="3185" y="0"/>
                    </a:moveTo>
                    <a:cubicBezTo>
                      <a:pt x="2599" y="0"/>
                      <a:pt x="2006" y="167"/>
                      <a:pt x="1490" y="457"/>
                    </a:cubicBezTo>
                    <a:cubicBezTo>
                      <a:pt x="454" y="1040"/>
                      <a:pt x="0" y="2190"/>
                      <a:pt x="275" y="3340"/>
                    </a:cubicBezTo>
                    <a:cubicBezTo>
                      <a:pt x="568" y="4557"/>
                      <a:pt x="1683" y="5453"/>
                      <a:pt x="2940" y="5453"/>
                    </a:cubicBezTo>
                    <a:cubicBezTo>
                      <a:pt x="2964" y="5453"/>
                      <a:pt x="2988" y="5453"/>
                      <a:pt x="3013" y="5452"/>
                    </a:cubicBezTo>
                    <a:cubicBezTo>
                      <a:pt x="3016" y="5452"/>
                      <a:pt x="3019" y="5452"/>
                      <a:pt x="3026" y="5456"/>
                    </a:cubicBezTo>
                    <a:cubicBezTo>
                      <a:pt x="3029" y="5485"/>
                      <a:pt x="3049" y="5511"/>
                      <a:pt x="3084" y="5511"/>
                    </a:cubicBezTo>
                    <a:cubicBezTo>
                      <a:pt x="3089" y="5511"/>
                      <a:pt x="3094" y="5511"/>
                      <a:pt x="3098" y="5511"/>
                    </a:cubicBezTo>
                    <a:cubicBezTo>
                      <a:pt x="3652" y="5511"/>
                      <a:pt x="4261" y="5139"/>
                      <a:pt x="4704" y="4843"/>
                    </a:cubicBezTo>
                    <a:cubicBezTo>
                      <a:pt x="5174" y="4539"/>
                      <a:pt x="5543" y="4124"/>
                      <a:pt x="5698" y="3573"/>
                    </a:cubicBezTo>
                    <a:cubicBezTo>
                      <a:pt x="5767" y="3330"/>
                      <a:pt x="5802" y="3078"/>
                      <a:pt x="5812" y="2828"/>
                    </a:cubicBezTo>
                    <a:cubicBezTo>
                      <a:pt x="5838" y="2799"/>
                      <a:pt x="5838" y="2760"/>
                      <a:pt x="5815" y="2731"/>
                    </a:cubicBezTo>
                    <a:cubicBezTo>
                      <a:pt x="5822" y="1866"/>
                      <a:pt x="5488" y="998"/>
                      <a:pt x="4769" y="489"/>
                    </a:cubicBezTo>
                    <a:cubicBezTo>
                      <a:pt x="4295" y="151"/>
                      <a:pt x="3743" y="0"/>
                      <a:pt x="31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13" name="Google Shape;2513;p21"/>
              <p:cNvSpPr/>
              <p:nvPr/>
            </p:nvSpPr>
            <p:spPr>
              <a:xfrm>
                <a:off x="3759500" y="2820987"/>
                <a:ext cx="36316" cy="8143"/>
              </a:xfrm>
              <a:custGeom>
                <a:avLst/>
                <a:gdLst/>
                <a:ahLst/>
                <a:cxnLst/>
                <a:rect l="l" t="t" r="r" b="b"/>
                <a:pathLst>
                  <a:path w="553" h="124" extrusionOk="0">
                    <a:moveTo>
                      <a:pt x="422" y="1"/>
                    </a:moveTo>
                    <a:cubicBezTo>
                      <a:pt x="286" y="1"/>
                      <a:pt x="137" y="22"/>
                      <a:pt x="18" y="81"/>
                    </a:cubicBezTo>
                    <a:cubicBezTo>
                      <a:pt x="0" y="87"/>
                      <a:pt x="7" y="124"/>
                      <a:pt x="27" y="124"/>
                    </a:cubicBezTo>
                    <a:cubicBezTo>
                      <a:pt x="28" y="124"/>
                      <a:pt x="30" y="124"/>
                      <a:pt x="31" y="123"/>
                    </a:cubicBezTo>
                    <a:cubicBezTo>
                      <a:pt x="190" y="107"/>
                      <a:pt x="342" y="84"/>
                      <a:pt x="504" y="81"/>
                    </a:cubicBezTo>
                    <a:cubicBezTo>
                      <a:pt x="553" y="75"/>
                      <a:pt x="553" y="3"/>
                      <a:pt x="504" y="3"/>
                    </a:cubicBezTo>
                    <a:cubicBezTo>
                      <a:pt x="478" y="2"/>
                      <a:pt x="450" y="1"/>
                      <a:pt x="4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14" name="Google Shape;2514;p21"/>
              <p:cNvSpPr/>
              <p:nvPr/>
            </p:nvSpPr>
            <p:spPr>
              <a:xfrm>
                <a:off x="3813216" y="2820659"/>
                <a:ext cx="33557" cy="6961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06" extrusionOk="0">
                    <a:moveTo>
                      <a:pt x="232" y="0"/>
                    </a:moveTo>
                    <a:cubicBezTo>
                      <a:pt x="171" y="0"/>
                      <a:pt x="109" y="4"/>
                      <a:pt x="49" y="12"/>
                    </a:cubicBezTo>
                    <a:cubicBezTo>
                      <a:pt x="4" y="15"/>
                      <a:pt x="1" y="86"/>
                      <a:pt x="49" y="86"/>
                    </a:cubicBezTo>
                    <a:cubicBezTo>
                      <a:pt x="82" y="84"/>
                      <a:pt x="114" y="83"/>
                      <a:pt x="146" y="83"/>
                    </a:cubicBezTo>
                    <a:cubicBezTo>
                      <a:pt x="249" y="83"/>
                      <a:pt x="351" y="93"/>
                      <a:pt x="454" y="106"/>
                    </a:cubicBezTo>
                    <a:cubicBezTo>
                      <a:pt x="456" y="106"/>
                      <a:pt x="457" y="106"/>
                      <a:pt x="459" y="106"/>
                    </a:cubicBezTo>
                    <a:cubicBezTo>
                      <a:pt x="500" y="106"/>
                      <a:pt x="511" y="28"/>
                      <a:pt x="464" y="21"/>
                    </a:cubicBezTo>
                    <a:cubicBezTo>
                      <a:pt x="388" y="7"/>
                      <a:pt x="310" y="0"/>
                      <a:pt x="2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15" name="Google Shape;2515;p21"/>
              <p:cNvSpPr/>
              <p:nvPr/>
            </p:nvSpPr>
            <p:spPr>
              <a:xfrm>
                <a:off x="3866407" y="2827554"/>
                <a:ext cx="31981" cy="7289"/>
              </a:xfrm>
              <a:custGeom>
                <a:avLst/>
                <a:gdLst/>
                <a:ahLst/>
                <a:cxnLst/>
                <a:rect l="l" t="t" r="r" b="b"/>
                <a:pathLst>
                  <a:path w="487" h="111" extrusionOk="0">
                    <a:moveTo>
                      <a:pt x="40" y="0"/>
                    </a:moveTo>
                    <a:cubicBezTo>
                      <a:pt x="1" y="0"/>
                      <a:pt x="1" y="65"/>
                      <a:pt x="43" y="69"/>
                    </a:cubicBezTo>
                    <a:cubicBezTo>
                      <a:pt x="169" y="85"/>
                      <a:pt x="299" y="104"/>
                      <a:pt x="425" y="111"/>
                    </a:cubicBezTo>
                    <a:cubicBezTo>
                      <a:pt x="473" y="111"/>
                      <a:pt x="486" y="33"/>
                      <a:pt x="438" y="30"/>
                    </a:cubicBezTo>
                    <a:cubicBezTo>
                      <a:pt x="308" y="7"/>
                      <a:pt x="172" y="7"/>
                      <a:pt x="43" y="1"/>
                    </a:cubicBezTo>
                    <a:cubicBezTo>
                      <a:pt x="42" y="0"/>
                      <a:pt x="41" y="0"/>
                      <a:pt x="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16" name="Google Shape;2516;p21"/>
              <p:cNvSpPr/>
              <p:nvPr/>
            </p:nvSpPr>
            <p:spPr>
              <a:xfrm>
                <a:off x="3915724" y="2826175"/>
                <a:ext cx="47676" cy="31193"/>
              </a:xfrm>
              <a:custGeom>
                <a:avLst/>
                <a:gdLst/>
                <a:ahLst/>
                <a:cxnLst/>
                <a:rect l="l" t="t" r="r" b="b"/>
                <a:pathLst>
                  <a:path w="726" h="475" extrusionOk="0">
                    <a:moveTo>
                      <a:pt x="145" y="0"/>
                    </a:moveTo>
                    <a:cubicBezTo>
                      <a:pt x="130" y="0"/>
                      <a:pt x="114" y="10"/>
                      <a:pt x="114" y="28"/>
                    </a:cubicBezTo>
                    <a:lnTo>
                      <a:pt x="114" y="90"/>
                    </a:lnTo>
                    <a:cubicBezTo>
                      <a:pt x="98" y="86"/>
                      <a:pt x="82" y="86"/>
                      <a:pt x="66" y="83"/>
                    </a:cubicBezTo>
                    <a:cubicBezTo>
                      <a:pt x="63" y="82"/>
                      <a:pt x="60" y="82"/>
                      <a:pt x="57" y="82"/>
                    </a:cubicBezTo>
                    <a:cubicBezTo>
                      <a:pt x="15" y="82"/>
                      <a:pt x="1" y="145"/>
                      <a:pt x="46" y="154"/>
                    </a:cubicBezTo>
                    <a:cubicBezTo>
                      <a:pt x="66" y="158"/>
                      <a:pt x="92" y="167"/>
                      <a:pt x="111" y="171"/>
                    </a:cubicBezTo>
                    <a:cubicBezTo>
                      <a:pt x="102" y="255"/>
                      <a:pt x="85" y="342"/>
                      <a:pt x="66" y="427"/>
                    </a:cubicBezTo>
                    <a:cubicBezTo>
                      <a:pt x="58" y="455"/>
                      <a:pt x="80" y="474"/>
                      <a:pt x="104" y="474"/>
                    </a:cubicBezTo>
                    <a:cubicBezTo>
                      <a:pt x="119" y="474"/>
                      <a:pt x="136" y="466"/>
                      <a:pt x="144" y="446"/>
                    </a:cubicBezTo>
                    <a:cubicBezTo>
                      <a:pt x="176" y="365"/>
                      <a:pt x="189" y="274"/>
                      <a:pt x="189" y="190"/>
                    </a:cubicBezTo>
                    <a:cubicBezTo>
                      <a:pt x="344" y="232"/>
                      <a:pt x="497" y="287"/>
                      <a:pt x="649" y="342"/>
                    </a:cubicBezTo>
                    <a:cubicBezTo>
                      <a:pt x="654" y="344"/>
                      <a:pt x="658" y="344"/>
                      <a:pt x="662" y="344"/>
                    </a:cubicBezTo>
                    <a:cubicBezTo>
                      <a:pt x="703" y="344"/>
                      <a:pt x="726" y="279"/>
                      <a:pt x="685" y="261"/>
                    </a:cubicBezTo>
                    <a:cubicBezTo>
                      <a:pt x="529" y="184"/>
                      <a:pt x="357" y="138"/>
                      <a:pt x="183" y="103"/>
                    </a:cubicBezTo>
                    <a:cubicBezTo>
                      <a:pt x="179" y="73"/>
                      <a:pt x="176" y="44"/>
                      <a:pt x="173" y="22"/>
                    </a:cubicBezTo>
                    <a:cubicBezTo>
                      <a:pt x="170" y="7"/>
                      <a:pt x="158" y="0"/>
                      <a:pt x="1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17" name="Google Shape;2517;p21"/>
              <p:cNvSpPr/>
              <p:nvPr/>
            </p:nvSpPr>
            <p:spPr>
              <a:xfrm>
                <a:off x="3973512" y="2832479"/>
                <a:ext cx="34280" cy="30405"/>
              </a:xfrm>
              <a:custGeom>
                <a:avLst/>
                <a:gdLst/>
                <a:ahLst/>
                <a:cxnLst/>
                <a:rect l="l" t="t" r="r" b="b"/>
                <a:pathLst>
                  <a:path w="522" h="463" extrusionOk="0">
                    <a:moveTo>
                      <a:pt x="152" y="1"/>
                    </a:moveTo>
                    <a:cubicBezTo>
                      <a:pt x="127" y="1"/>
                      <a:pt x="100" y="22"/>
                      <a:pt x="106" y="52"/>
                    </a:cubicBezTo>
                    <a:cubicBezTo>
                      <a:pt x="119" y="120"/>
                      <a:pt x="135" y="188"/>
                      <a:pt x="155" y="256"/>
                    </a:cubicBezTo>
                    <a:cubicBezTo>
                      <a:pt x="122" y="250"/>
                      <a:pt x="93" y="237"/>
                      <a:pt x="61" y="230"/>
                    </a:cubicBezTo>
                    <a:cubicBezTo>
                      <a:pt x="55" y="228"/>
                      <a:pt x="50" y="227"/>
                      <a:pt x="45" y="227"/>
                    </a:cubicBezTo>
                    <a:cubicBezTo>
                      <a:pt x="9" y="227"/>
                      <a:pt x="1" y="287"/>
                      <a:pt x="41" y="301"/>
                    </a:cubicBezTo>
                    <a:cubicBezTo>
                      <a:pt x="86" y="321"/>
                      <a:pt x="135" y="340"/>
                      <a:pt x="184" y="363"/>
                    </a:cubicBezTo>
                    <a:lnTo>
                      <a:pt x="193" y="411"/>
                    </a:lnTo>
                    <a:cubicBezTo>
                      <a:pt x="199" y="427"/>
                      <a:pt x="211" y="434"/>
                      <a:pt x="224" y="434"/>
                    </a:cubicBezTo>
                    <a:cubicBezTo>
                      <a:pt x="243" y="434"/>
                      <a:pt x="262" y="419"/>
                      <a:pt x="258" y="395"/>
                    </a:cubicBezTo>
                    <a:lnTo>
                      <a:pt x="258" y="395"/>
                    </a:lnTo>
                    <a:cubicBezTo>
                      <a:pt x="320" y="418"/>
                      <a:pt x="385" y="444"/>
                      <a:pt x="446" y="460"/>
                    </a:cubicBezTo>
                    <a:cubicBezTo>
                      <a:pt x="451" y="462"/>
                      <a:pt x="456" y="463"/>
                      <a:pt x="461" y="463"/>
                    </a:cubicBezTo>
                    <a:cubicBezTo>
                      <a:pt x="501" y="463"/>
                      <a:pt x="522" y="406"/>
                      <a:pt x="478" y="382"/>
                    </a:cubicBezTo>
                    <a:cubicBezTo>
                      <a:pt x="401" y="347"/>
                      <a:pt x="320" y="318"/>
                      <a:pt x="239" y="288"/>
                    </a:cubicBezTo>
                    <a:cubicBezTo>
                      <a:pt x="223" y="204"/>
                      <a:pt x="206" y="117"/>
                      <a:pt x="187" y="29"/>
                    </a:cubicBezTo>
                    <a:cubicBezTo>
                      <a:pt x="182" y="9"/>
                      <a:pt x="167" y="1"/>
                      <a:pt x="1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18" name="Google Shape;2518;p21"/>
              <p:cNvSpPr/>
              <p:nvPr/>
            </p:nvSpPr>
            <p:spPr>
              <a:xfrm>
                <a:off x="4020267" y="2864919"/>
                <a:ext cx="23182" cy="14973"/>
              </a:xfrm>
              <a:custGeom>
                <a:avLst/>
                <a:gdLst/>
                <a:ahLst/>
                <a:cxnLst/>
                <a:rect l="l" t="t" r="r" b="b"/>
                <a:pathLst>
                  <a:path w="353" h="228" extrusionOk="0">
                    <a:moveTo>
                      <a:pt x="59" y="0"/>
                    </a:moveTo>
                    <a:cubicBezTo>
                      <a:pt x="13" y="0"/>
                      <a:pt x="0" y="68"/>
                      <a:pt x="48" y="83"/>
                    </a:cubicBezTo>
                    <a:cubicBezTo>
                      <a:pt x="126" y="112"/>
                      <a:pt x="191" y="157"/>
                      <a:pt x="252" y="212"/>
                    </a:cubicBezTo>
                    <a:cubicBezTo>
                      <a:pt x="261" y="223"/>
                      <a:pt x="272" y="227"/>
                      <a:pt x="283" y="227"/>
                    </a:cubicBezTo>
                    <a:cubicBezTo>
                      <a:pt x="318" y="227"/>
                      <a:pt x="352" y="179"/>
                      <a:pt x="317" y="144"/>
                    </a:cubicBezTo>
                    <a:cubicBezTo>
                      <a:pt x="249" y="76"/>
                      <a:pt x="162" y="28"/>
                      <a:pt x="71" y="2"/>
                    </a:cubicBezTo>
                    <a:cubicBezTo>
                      <a:pt x="67" y="1"/>
                      <a:pt x="63" y="0"/>
                      <a:pt x="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19" name="Google Shape;2519;p21"/>
              <p:cNvSpPr/>
              <p:nvPr/>
            </p:nvSpPr>
            <p:spPr>
              <a:xfrm>
                <a:off x="4045746" y="2878840"/>
                <a:ext cx="35593" cy="21408"/>
              </a:xfrm>
              <a:custGeom>
                <a:avLst/>
                <a:gdLst/>
                <a:ahLst/>
                <a:cxnLst/>
                <a:rect l="l" t="t" r="r" b="b"/>
                <a:pathLst>
                  <a:path w="542" h="326" extrusionOk="0">
                    <a:moveTo>
                      <a:pt x="137" y="0"/>
                    </a:moveTo>
                    <a:cubicBezTo>
                      <a:pt x="94" y="0"/>
                      <a:pt x="82" y="75"/>
                      <a:pt x="127" y="81"/>
                    </a:cubicBezTo>
                    <a:cubicBezTo>
                      <a:pt x="188" y="94"/>
                      <a:pt x="243" y="114"/>
                      <a:pt x="292" y="143"/>
                    </a:cubicBezTo>
                    <a:cubicBezTo>
                      <a:pt x="331" y="162"/>
                      <a:pt x="357" y="191"/>
                      <a:pt x="386" y="214"/>
                    </a:cubicBezTo>
                    <a:cubicBezTo>
                      <a:pt x="286" y="198"/>
                      <a:pt x="185" y="182"/>
                      <a:pt x="78" y="172"/>
                    </a:cubicBezTo>
                    <a:cubicBezTo>
                      <a:pt x="75" y="171"/>
                      <a:pt x="72" y="171"/>
                      <a:pt x="69" y="171"/>
                    </a:cubicBezTo>
                    <a:cubicBezTo>
                      <a:pt x="20" y="171"/>
                      <a:pt x="0" y="244"/>
                      <a:pt x="52" y="256"/>
                    </a:cubicBezTo>
                    <a:cubicBezTo>
                      <a:pt x="172" y="279"/>
                      <a:pt x="292" y="308"/>
                      <a:pt x="412" y="324"/>
                    </a:cubicBezTo>
                    <a:cubicBezTo>
                      <a:pt x="416" y="325"/>
                      <a:pt x="420" y="326"/>
                      <a:pt x="423" y="326"/>
                    </a:cubicBezTo>
                    <a:cubicBezTo>
                      <a:pt x="456" y="326"/>
                      <a:pt x="480" y="289"/>
                      <a:pt x="477" y="263"/>
                    </a:cubicBezTo>
                    <a:cubicBezTo>
                      <a:pt x="516" y="259"/>
                      <a:pt x="541" y="230"/>
                      <a:pt x="516" y="195"/>
                    </a:cubicBezTo>
                    <a:cubicBezTo>
                      <a:pt x="435" y="78"/>
                      <a:pt x="276" y="16"/>
                      <a:pt x="140" y="0"/>
                    </a:cubicBezTo>
                    <a:cubicBezTo>
                      <a:pt x="139" y="0"/>
                      <a:pt x="138" y="0"/>
                      <a:pt x="1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20" name="Google Shape;2520;p21"/>
              <p:cNvSpPr/>
              <p:nvPr/>
            </p:nvSpPr>
            <p:spPr>
              <a:xfrm>
                <a:off x="3912112" y="3038938"/>
                <a:ext cx="22262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339" h="485" extrusionOk="0">
                    <a:moveTo>
                      <a:pt x="287" y="1"/>
                    </a:moveTo>
                    <a:cubicBezTo>
                      <a:pt x="271" y="1"/>
                      <a:pt x="255" y="9"/>
                      <a:pt x="247" y="28"/>
                    </a:cubicBezTo>
                    <a:cubicBezTo>
                      <a:pt x="186" y="173"/>
                      <a:pt x="118" y="309"/>
                      <a:pt x="20" y="433"/>
                    </a:cubicBezTo>
                    <a:cubicBezTo>
                      <a:pt x="1" y="457"/>
                      <a:pt x="25" y="485"/>
                      <a:pt x="50" y="485"/>
                    </a:cubicBezTo>
                    <a:cubicBezTo>
                      <a:pt x="58" y="485"/>
                      <a:pt x="66" y="482"/>
                      <a:pt x="72" y="475"/>
                    </a:cubicBezTo>
                    <a:cubicBezTo>
                      <a:pt x="186" y="355"/>
                      <a:pt x="280" y="212"/>
                      <a:pt x="328" y="54"/>
                    </a:cubicBezTo>
                    <a:cubicBezTo>
                      <a:pt x="338" y="22"/>
                      <a:pt x="313" y="1"/>
                      <a:pt x="2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21" name="Google Shape;2521;p21"/>
              <p:cNvSpPr/>
              <p:nvPr/>
            </p:nvSpPr>
            <p:spPr>
              <a:xfrm>
                <a:off x="3942713" y="2990015"/>
                <a:ext cx="18256" cy="32178"/>
              </a:xfrm>
              <a:custGeom>
                <a:avLst/>
                <a:gdLst/>
                <a:ahLst/>
                <a:cxnLst/>
                <a:rect l="l" t="t" r="r" b="b"/>
                <a:pathLst>
                  <a:path w="278" h="490" extrusionOk="0">
                    <a:moveTo>
                      <a:pt x="222" y="1"/>
                    </a:moveTo>
                    <a:cubicBezTo>
                      <a:pt x="208" y="1"/>
                      <a:pt x="194" y="7"/>
                      <a:pt x="186" y="21"/>
                    </a:cubicBezTo>
                    <a:cubicBezTo>
                      <a:pt x="118" y="151"/>
                      <a:pt x="60" y="300"/>
                      <a:pt x="11" y="439"/>
                    </a:cubicBezTo>
                    <a:cubicBezTo>
                      <a:pt x="0" y="467"/>
                      <a:pt x="30" y="490"/>
                      <a:pt x="57" y="490"/>
                    </a:cubicBezTo>
                    <a:cubicBezTo>
                      <a:pt x="70" y="490"/>
                      <a:pt x="83" y="484"/>
                      <a:pt x="89" y="471"/>
                    </a:cubicBezTo>
                    <a:cubicBezTo>
                      <a:pt x="154" y="335"/>
                      <a:pt x="222" y="196"/>
                      <a:pt x="267" y="53"/>
                    </a:cubicBezTo>
                    <a:cubicBezTo>
                      <a:pt x="278" y="23"/>
                      <a:pt x="249" y="1"/>
                      <a:pt x="2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22" name="Google Shape;2522;p21"/>
              <p:cNvSpPr/>
              <p:nvPr/>
            </p:nvSpPr>
            <p:spPr>
              <a:xfrm>
                <a:off x="3963530" y="2938269"/>
                <a:ext cx="12412" cy="37826"/>
              </a:xfrm>
              <a:custGeom>
                <a:avLst/>
                <a:gdLst/>
                <a:ahLst/>
                <a:cxnLst/>
                <a:rect l="l" t="t" r="r" b="b"/>
                <a:pathLst>
                  <a:path w="189" h="576" extrusionOk="0">
                    <a:moveTo>
                      <a:pt x="133" y="0"/>
                    </a:moveTo>
                    <a:cubicBezTo>
                      <a:pt x="116" y="0"/>
                      <a:pt x="99" y="11"/>
                      <a:pt x="93" y="35"/>
                    </a:cubicBezTo>
                    <a:cubicBezTo>
                      <a:pt x="51" y="197"/>
                      <a:pt x="21" y="372"/>
                      <a:pt x="2" y="540"/>
                    </a:cubicBezTo>
                    <a:cubicBezTo>
                      <a:pt x="0" y="563"/>
                      <a:pt x="19" y="576"/>
                      <a:pt x="37" y="576"/>
                    </a:cubicBezTo>
                    <a:cubicBezTo>
                      <a:pt x="52" y="576"/>
                      <a:pt x="67" y="567"/>
                      <a:pt x="70" y="550"/>
                    </a:cubicBezTo>
                    <a:cubicBezTo>
                      <a:pt x="115" y="391"/>
                      <a:pt x="157" y="226"/>
                      <a:pt x="180" y="61"/>
                    </a:cubicBezTo>
                    <a:cubicBezTo>
                      <a:pt x="188" y="25"/>
                      <a:pt x="160" y="0"/>
                      <a:pt x="1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23" name="Google Shape;2523;p21"/>
              <p:cNvSpPr/>
              <p:nvPr/>
            </p:nvSpPr>
            <p:spPr>
              <a:xfrm>
                <a:off x="3970622" y="2794129"/>
                <a:ext cx="7946" cy="19832"/>
              </a:xfrm>
              <a:custGeom>
                <a:avLst/>
                <a:gdLst/>
                <a:ahLst/>
                <a:cxnLst/>
                <a:rect l="l" t="t" r="r" b="b"/>
                <a:pathLst>
                  <a:path w="121" h="302" extrusionOk="0">
                    <a:moveTo>
                      <a:pt x="56" y="0"/>
                    </a:moveTo>
                    <a:cubicBezTo>
                      <a:pt x="29" y="0"/>
                      <a:pt x="1" y="21"/>
                      <a:pt x="11" y="56"/>
                    </a:cubicBezTo>
                    <a:cubicBezTo>
                      <a:pt x="33" y="127"/>
                      <a:pt x="43" y="192"/>
                      <a:pt x="40" y="270"/>
                    </a:cubicBezTo>
                    <a:cubicBezTo>
                      <a:pt x="40" y="290"/>
                      <a:pt x="56" y="301"/>
                      <a:pt x="71" y="301"/>
                    </a:cubicBezTo>
                    <a:cubicBezTo>
                      <a:pt x="84" y="301"/>
                      <a:pt x="97" y="294"/>
                      <a:pt x="101" y="276"/>
                    </a:cubicBezTo>
                    <a:cubicBezTo>
                      <a:pt x="121" y="199"/>
                      <a:pt x="121" y="111"/>
                      <a:pt x="98" y="30"/>
                    </a:cubicBezTo>
                    <a:cubicBezTo>
                      <a:pt x="92" y="9"/>
                      <a:pt x="74" y="0"/>
                      <a:pt x="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24" name="Google Shape;2524;p21"/>
              <p:cNvSpPr/>
              <p:nvPr/>
            </p:nvSpPr>
            <p:spPr>
              <a:xfrm>
                <a:off x="3958277" y="2746980"/>
                <a:ext cx="13594" cy="21474"/>
              </a:xfrm>
              <a:custGeom>
                <a:avLst/>
                <a:gdLst/>
                <a:ahLst/>
                <a:cxnLst/>
                <a:rect l="l" t="t" r="r" b="b"/>
                <a:pathLst>
                  <a:path w="207" h="327" extrusionOk="0">
                    <a:moveTo>
                      <a:pt x="64" y="0"/>
                    </a:moveTo>
                    <a:cubicBezTo>
                      <a:pt x="33" y="0"/>
                      <a:pt x="1" y="35"/>
                      <a:pt x="20" y="65"/>
                    </a:cubicBezTo>
                    <a:cubicBezTo>
                      <a:pt x="79" y="139"/>
                      <a:pt x="118" y="210"/>
                      <a:pt x="134" y="301"/>
                    </a:cubicBezTo>
                    <a:cubicBezTo>
                      <a:pt x="138" y="319"/>
                      <a:pt x="154" y="327"/>
                      <a:pt x="169" y="327"/>
                    </a:cubicBezTo>
                    <a:cubicBezTo>
                      <a:pt x="188" y="327"/>
                      <a:pt x="207" y="314"/>
                      <a:pt x="205" y="291"/>
                    </a:cubicBezTo>
                    <a:cubicBezTo>
                      <a:pt x="199" y="191"/>
                      <a:pt x="163" y="90"/>
                      <a:pt x="92" y="13"/>
                    </a:cubicBezTo>
                    <a:cubicBezTo>
                      <a:pt x="84" y="4"/>
                      <a:pt x="74" y="0"/>
                      <a:pt x="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25" name="Google Shape;2525;p21"/>
              <p:cNvSpPr/>
              <p:nvPr/>
            </p:nvSpPr>
            <p:spPr>
              <a:xfrm>
                <a:off x="3936081" y="2742120"/>
                <a:ext cx="9719" cy="31259"/>
              </a:xfrm>
              <a:custGeom>
                <a:avLst/>
                <a:gdLst/>
                <a:ahLst/>
                <a:cxnLst/>
                <a:rect l="l" t="t" r="r" b="b"/>
                <a:pathLst>
                  <a:path w="148" h="476" extrusionOk="0">
                    <a:moveTo>
                      <a:pt x="114" y="0"/>
                    </a:moveTo>
                    <a:cubicBezTo>
                      <a:pt x="101" y="0"/>
                      <a:pt x="87" y="8"/>
                      <a:pt x="83" y="22"/>
                    </a:cubicBezTo>
                    <a:cubicBezTo>
                      <a:pt x="44" y="152"/>
                      <a:pt x="15" y="297"/>
                      <a:pt x="2" y="433"/>
                    </a:cubicBezTo>
                    <a:cubicBezTo>
                      <a:pt x="0" y="461"/>
                      <a:pt x="23" y="476"/>
                      <a:pt x="45" y="476"/>
                    </a:cubicBezTo>
                    <a:cubicBezTo>
                      <a:pt x="62" y="476"/>
                      <a:pt x="79" y="466"/>
                      <a:pt x="83" y="446"/>
                    </a:cubicBezTo>
                    <a:cubicBezTo>
                      <a:pt x="122" y="317"/>
                      <a:pt x="141" y="168"/>
                      <a:pt x="148" y="35"/>
                    </a:cubicBezTo>
                    <a:cubicBezTo>
                      <a:pt x="148" y="12"/>
                      <a:pt x="131" y="0"/>
                      <a:pt x="1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26" name="Google Shape;2526;p21"/>
              <p:cNvSpPr/>
              <p:nvPr/>
            </p:nvSpPr>
            <p:spPr>
              <a:xfrm>
                <a:off x="3926822" y="2785330"/>
                <a:ext cx="8800" cy="24429"/>
              </a:xfrm>
              <a:custGeom>
                <a:avLst/>
                <a:gdLst/>
                <a:ahLst/>
                <a:cxnLst/>
                <a:rect l="l" t="t" r="r" b="b"/>
                <a:pathLst>
                  <a:path w="134" h="372" extrusionOk="0">
                    <a:moveTo>
                      <a:pt x="93" y="1"/>
                    </a:moveTo>
                    <a:cubicBezTo>
                      <a:pt x="83" y="1"/>
                      <a:pt x="72" y="8"/>
                      <a:pt x="72" y="18"/>
                    </a:cubicBezTo>
                    <a:cubicBezTo>
                      <a:pt x="65" y="125"/>
                      <a:pt x="43" y="226"/>
                      <a:pt x="10" y="323"/>
                    </a:cubicBezTo>
                    <a:cubicBezTo>
                      <a:pt x="1" y="353"/>
                      <a:pt x="24" y="371"/>
                      <a:pt x="48" y="371"/>
                    </a:cubicBezTo>
                    <a:cubicBezTo>
                      <a:pt x="65" y="371"/>
                      <a:pt x="83" y="362"/>
                      <a:pt x="91" y="342"/>
                    </a:cubicBezTo>
                    <a:cubicBezTo>
                      <a:pt x="127" y="242"/>
                      <a:pt x="133" y="128"/>
                      <a:pt x="111" y="15"/>
                    </a:cubicBezTo>
                    <a:cubicBezTo>
                      <a:pt x="109" y="5"/>
                      <a:pt x="101" y="1"/>
                      <a:pt x="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27" name="Google Shape;2527;p21"/>
              <p:cNvSpPr/>
              <p:nvPr/>
            </p:nvSpPr>
            <p:spPr>
              <a:xfrm>
                <a:off x="3889522" y="2869844"/>
                <a:ext cx="40978" cy="31653"/>
              </a:xfrm>
              <a:custGeom>
                <a:avLst/>
                <a:gdLst/>
                <a:ahLst/>
                <a:cxnLst/>
                <a:rect l="l" t="t" r="r" b="b"/>
                <a:pathLst>
                  <a:path w="624" h="482" extrusionOk="0">
                    <a:moveTo>
                      <a:pt x="48" y="1"/>
                    </a:moveTo>
                    <a:cubicBezTo>
                      <a:pt x="10" y="1"/>
                      <a:pt x="0" y="66"/>
                      <a:pt x="44" y="73"/>
                    </a:cubicBezTo>
                    <a:cubicBezTo>
                      <a:pt x="170" y="102"/>
                      <a:pt x="300" y="134"/>
                      <a:pt x="429" y="153"/>
                    </a:cubicBezTo>
                    <a:cubicBezTo>
                      <a:pt x="410" y="247"/>
                      <a:pt x="384" y="335"/>
                      <a:pt x="368" y="432"/>
                    </a:cubicBezTo>
                    <a:cubicBezTo>
                      <a:pt x="364" y="462"/>
                      <a:pt x="389" y="482"/>
                      <a:pt x="411" y="482"/>
                    </a:cubicBezTo>
                    <a:cubicBezTo>
                      <a:pt x="425" y="482"/>
                      <a:pt x="438" y="474"/>
                      <a:pt x="442" y="455"/>
                    </a:cubicBezTo>
                    <a:cubicBezTo>
                      <a:pt x="462" y="358"/>
                      <a:pt x="468" y="260"/>
                      <a:pt x="481" y="163"/>
                    </a:cubicBezTo>
                    <a:cubicBezTo>
                      <a:pt x="510" y="166"/>
                      <a:pt x="539" y="170"/>
                      <a:pt x="565" y="170"/>
                    </a:cubicBezTo>
                    <a:cubicBezTo>
                      <a:pt x="614" y="166"/>
                      <a:pt x="624" y="98"/>
                      <a:pt x="578" y="85"/>
                    </a:cubicBezTo>
                    <a:cubicBezTo>
                      <a:pt x="413" y="37"/>
                      <a:pt x="225" y="21"/>
                      <a:pt x="53" y="1"/>
                    </a:cubicBezTo>
                    <a:cubicBezTo>
                      <a:pt x="52" y="1"/>
                      <a:pt x="50" y="1"/>
                      <a:pt x="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28" name="Google Shape;2528;p21"/>
              <p:cNvSpPr/>
              <p:nvPr/>
            </p:nvSpPr>
            <p:spPr>
              <a:xfrm>
                <a:off x="3900160" y="2966375"/>
                <a:ext cx="8209" cy="24561"/>
              </a:xfrm>
              <a:custGeom>
                <a:avLst/>
                <a:gdLst/>
                <a:ahLst/>
                <a:cxnLst/>
                <a:rect l="l" t="t" r="r" b="b"/>
                <a:pathLst>
                  <a:path w="125" h="374" extrusionOk="0">
                    <a:moveTo>
                      <a:pt x="93" y="0"/>
                    </a:moveTo>
                    <a:cubicBezTo>
                      <a:pt x="80" y="0"/>
                      <a:pt x="66" y="8"/>
                      <a:pt x="63" y="25"/>
                    </a:cubicBezTo>
                    <a:cubicBezTo>
                      <a:pt x="57" y="125"/>
                      <a:pt x="37" y="232"/>
                      <a:pt x="8" y="329"/>
                    </a:cubicBezTo>
                    <a:cubicBezTo>
                      <a:pt x="0" y="355"/>
                      <a:pt x="23" y="374"/>
                      <a:pt x="44" y="374"/>
                    </a:cubicBezTo>
                    <a:cubicBezTo>
                      <a:pt x="58" y="374"/>
                      <a:pt x="71" y="366"/>
                      <a:pt x="76" y="349"/>
                    </a:cubicBezTo>
                    <a:cubicBezTo>
                      <a:pt x="118" y="242"/>
                      <a:pt x="125" y="138"/>
                      <a:pt x="118" y="25"/>
                    </a:cubicBezTo>
                    <a:cubicBezTo>
                      <a:pt x="118" y="8"/>
                      <a:pt x="106" y="0"/>
                      <a:pt x="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29" name="Google Shape;2529;p21"/>
              <p:cNvSpPr/>
              <p:nvPr/>
            </p:nvSpPr>
            <p:spPr>
              <a:xfrm>
                <a:off x="3900686" y="3008927"/>
                <a:ext cx="6239" cy="20358"/>
              </a:xfrm>
              <a:custGeom>
                <a:avLst/>
                <a:gdLst/>
                <a:ahLst/>
                <a:cxnLst/>
                <a:rect l="l" t="t" r="r" b="b"/>
                <a:pathLst>
                  <a:path w="95" h="310" extrusionOk="0">
                    <a:moveTo>
                      <a:pt x="65" y="0"/>
                    </a:moveTo>
                    <a:cubicBezTo>
                      <a:pt x="52" y="0"/>
                      <a:pt x="40" y="7"/>
                      <a:pt x="36" y="21"/>
                    </a:cubicBezTo>
                    <a:cubicBezTo>
                      <a:pt x="16" y="106"/>
                      <a:pt x="3" y="187"/>
                      <a:pt x="0" y="274"/>
                    </a:cubicBezTo>
                    <a:cubicBezTo>
                      <a:pt x="0" y="297"/>
                      <a:pt x="19" y="310"/>
                      <a:pt x="37" y="310"/>
                    </a:cubicBezTo>
                    <a:cubicBezTo>
                      <a:pt x="51" y="310"/>
                      <a:pt x="65" y="301"/>
                      <a:pt x="68" y="284"/>
                    </a:cubicBezTo>
                    <a:cubicBezTo>
                      <a:pt x="84" y="200"/>
                      <a:pt x="94" y="112"/>
                      <a:pt x="94" y="28"/>
                    </a:cubicBezTo>
                    <a:cubicBezTo>
                      <a:pt x="94" y="10"/>
                      <a:pt x="79" y="0"/>
                      <a:pt x="6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30" name="Google Shape;2530;p21"/>
              <p:cNvSpPr/>
              <p:nvPr/>
            </p:nvSpPr>
            <p:spPr>
              <a:xfrm>
                <a:off x="3900029" y="3039529"/>
                <a:ext cx="9259" cy="24364"/>
              </a:xfrm>
              <a:custGeom>
                <a:avLst/>
                <a:gdLst/>
                <a:ahLst/>
                <a:cxnLst/>
                <a:rect l="l" t="t" r="r" b="b"/>
                <a:pathLst>
                  <a:path w="141" h="371" extrusionOk="0">
                    <a:moveTo>
                      <a:pt x="67" y="0"/>
                    </a:moveTo>
                    <a:cubicBezTo>
                      <a:pt x="54" y="0"/>
                      <a:pt x="41" y="8"/>
                      <a:pt x="36" y="25"/>
                    </a:cubicBezTo>
                    <a:cubicBezTo>
                      <a:pt x="4" y="132"/>
                      <a:pt x="0" y="245"/>
                      <a:pt x="49" y="349"/>
                    </a:cubicBezTo>
                    <a:cubicBezTo>
                      <a:pt x="56" y="364"/>
                      <a:pt x="70" y="370"/>
                      <a:pt x="84" y="370"/>
                    </a:cubicBezTo>
                    <a:cubicBezTo>
                      <a:pt x="111" y="370"/>
                      <a:pt x="140" y="348"/>
                      <a:pt x="130" y="317"/>
                    </a:cubicBezTo>
                    <a:cubicBezTo>
                      <a:pt x="94" y="223"/>
                      <a:pt x="75" y="138"/>
                      <a:pt x="98" y="41"/>
                    </a:cubicBezTo>
                    <a:cubicBezTo>
                      <a:pt x="103" y="16"/>
                      <a:pt x="85" y="0"/>
                      <a:pt x="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31" name="Google Shape;2531;p21"/>
              <p:cNvSpPr/>
              <p:nvPr/>
            </p:nvSpPr>
            <p:spPr>
              <a:xfrm>
                <a:off x="3748927" y="2834908"/>
                <a:ext cx="32704" cy="11098"/>
              </a:xfrm>
              <a:custGeom>
                <a:avLst/>
                <a:gdLst/>
                <a:ahLst/>
                <a:cxnLst/>
                <a:rect l="l" t="t" r="r" b="b"/>
                <a:pathLst>
                  <a:path w="498" h="169" extrusionOk="0">
                    <a:moveTo>
                      <a:pt x="38" y="1"/>
                    </a:moveTo>
                    <a:cubicBezTo>
                      <a:pt x="12" y="1"/>
                      <a:pt x="1" y="42"/>
                      <a:pt x="30" y="54"/>
                    </a:cubicBezTo>
                    <a:cubicBezTo>
                      <a:pt x="160" y="96"/>
                      <a:pt x="293" y="138"/>
                      <a:pt x="429" y="167"/>
                    </a:cubicBezTo>
                    <a:cubicBezTo>
                      <a:pt x="432" y="168"/>
                      <a:pt x="435" y="168"/>
                      <a:pt x="438" y="168"/>
                    </a:cubicBezTo>
                    <a:cubicBezTo>
                      <a:pt x="483" y="168"/>
                      <a:pt x="497" y="105"/>
                      <a:pt x="452" y="89"/>
                    </a:cubicBezTo>
                    <a:cubicBezTo>
                      <a:pt x="322" y="51"/>
                      <a:pt x="179" y="25"/>
                      <a:pt x="47" y="2"/>
                    </a:cubicBezTo>
                    <a:cubicBezTo>
                      <a:pt x="44" y="1"/>
                      <a:pt x="41" y="1"/>
                      <a:pt x="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32" name="Google Shape;2532;p21"/>
              <p:cNvSpPr/>
              <p:nvPr/>
            </p:nvSpPr>
            <p:spPr>
              <a:xfrm>
                <a:off x="3794632" y="2848567"/>
                <a:ext cx="35724" cy="10376"/>
              </a:xfrm>
              <a:custGeom>
                <a:avLst/>
                <a:gdLst/>
                <a:ahLst/>
                <a:cxnLst/>
                <a:rect l="l" t="t" r="r" b="b"/>
                <a:pathLst>
                  <a:path w="544" h="158" extrusionOk="0">
                    <a:moveTo>
                      <a:pt x="41" y="1"/>
                    </a:moveTo>
                    <a:cubicBezTo>
                      <a:pt x="13" y="1"/>
                      <a:pt x="1" y="41"/>
                      <a:pt x="31" y="53"/>
                    </a:cubicBezTo>
                    <a:cubicBezTo>
                      <a:pt x="177" y="92"/>
                      <a:pt x="326" y="137"/>
                      <a:pt x="478" y="157"/>
                    </a:cubicBezTo>
                    <a:cubicBezTo>
                      <a:pt x="480" y="157"/>
                      <a:pt x="482" y="157"/>
                      <a:pt x="484" y="157"/>
                    </a:cubicBezTo>
                    <a:cubicBezTo>
                      <a:pt x="522" y="157"/>
                      <a:pt x="544" y="98"/>
                      <a:pt x="497" y="86"/>
                    </a:cubicBezTo>
                    <a:cubicBezTo>
                      <a:pt x="352" y="40"/>
                      <a:pt x="196" y="21"/>
                      <a:pt x="47" y="1"/>
                    </a:cubicBezTo>
                    <a:cubicBezTo>
                      <a:pt x="45" y="1"/>
                      <a:pt x="43" y="1"/>
                      <a:pt x="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33" name="Google Shape;2533;p21"/>
              <p:cNvSpPr/>
              <p:nvPr/>
            </p:nvSpPr>
            <p:spPr>
              <a:xfrm>
                <a:off x="3944486" y="2879562"/>
                <a:ext cx="40650" cy="8668"/>
              </a:xfrm>
              <a:custGeom>
                <a:avLst/>
                <a:gdLst/>
                <a:ahLst/>
                <a:cxnLst/>
                <a:rect l="l" t="t" r="r" b="b"/>
                <a:pathLst>
                  <a:path w="619" h="132" extrusionOk="0">
                    <a:moveTo>
                      <a:pt x="220" y="1"/>
                    </a:moveTo>
                    <a:cubicBezTo>
                      <a:pt x="161" y="1"/>
                      <a:pt x="103" y="3"/>
                      <a:pt x="46" y="9"/>
                    </a:cubicBezTo>
                    <a:cubicBezTo>
                      <a:pt x="0" y="15"/>
                      <a:pt x="0" y="80"/>
                      <a:pt x="46" y="83"/>
                    </a:cubicBezTo>
                    <a:cubicBezTo>
                      <a:pt x="221" y="90"/>
                      <a:pt x="389" y="116"/>
                      <a:pt x="564" y="132"/>
                    </a:cubicBezTo>
                    <a:cubicBezTo>
                      <a:pt x="565" y="132"/>
                      <a:pt x="566" y="132"/>
                      <a:pt x="567" y="132"/>
                    </a:cubicBezTo>
                    <a:cubicBezTo>
                      <a:pt x="613" y="132"/>
                      <a:pt x="618" y="54"/>
                      <a:pt x="577" y="41"/>
                    </a:cubicBezTo>
                    <a:cubicBezTo>
                      <a:pt x="464" y="13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34" name="Google Shape;2534;p21"/>
              <p:cNvSpPr/>
              <p:nvPr/>
            </p:nvSpPr>
            <p:spPr>
              <a:xfrm>
                <a:off x="4004047" y="2886457"/>
                <a:ext cx="27319" cy="6501"/>
              </a:xfrm>
              <a:custGeom>
                <a:avLst/>
                <a:gdLst/>
                <a:ahLst/>
                <a:cxnLst/>
                <a:rect l="l" t="t" r="r" b="b"/>
                <a:pathLst>
                  <a:path w="416" h="99" extrusionOk="0">
                    <a:moveTo>
                      <a:pt x="350" y="1"/>
                    </a:moveTo>
                    <a:cubicBezTo>
                      <a:pt x="253" y="1"/>
                      <a:pt x="156" y="4"/>
                      <a:pt x="59" y="4"/>
                    </a:cubicBezTo>
                    <a:cubicBezTo>
                      <a:pt x="1" y="4"/>
                      <a:pt x="1" y="95"/>
                      <a:pt x="59" y="95"/>
                    </a:cubicBezTo>
                    <a:cubicBezTo>
                      <a:pt x="156" y="98"/>
                      <a:pt x="253" y="98"/>
                      <a:pt x="350" y="98"/>
                    </a:cubicBezTo>
                    <a:cubicBezTo>
                      <a:pt x="352" y="98"/>
                      <a:pt x="354" y="98"/>
                      <a:pt x="356" y="98"/>
                    </a:cubicBezTo>
                    <a:cubicBezTo>
                      <a:pt x="415" y="98"/>
                      <a:pt x="413" y="1"/>
                      <a:pt x="3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535" name="Google Shape;2535;p21"/>
            <p:cNvGrpSpPr/>
            <p:nvPr/>
          </p:nvGrpSpPr>
          <p:grpSpPr>
            <a:xfrm rot="1964156">
              <a:off x="-202992" y="3757239"/>
              <a:ext cx="1046684" cy="898494"/>
              <a:chOff x="3639393" y="3293465"/>
              <a:chExt cx="543616" cy="466651"/>
            </a:xfrm>
          </p:grpSpPr>
          <p:sp>
            <p:nvSpPr>
              <p:cNvPr id="2536" name="Google Shape;2536;p21"/>
              <p:cNvSpPr/>
              <p:nvPr/>
            </p:nvSpPr>
            <p:spPr>
              <a:xfrm>
                <a:off x="3639393" y="3293465"/>
                <a:ext cx="543616" cy="466651"/>
              </a:xfrm>
              <a:custGeom>
                <a:avLst/>
                <a:gdLst/>
                <a:ahLst/>
                <a:cxnLst/>
                <a:rect l="l" t="t" r="r" b="b"/>
                <a:pathLst>
                  <a:path w="8278" h="7106" extrusionOk="0">
                    <a:moveTo>
                      <a:pt x="4199" y="4720"/>
                    </a:moveTo>
                    <a:cubicBezTo>
                      <a:pt x="4212" y="4931"/>
                      <a:pt x="4229" y="5141"/>
                      <a:pt x="4238" y="5352"/>
                    </a:cubicBezTo>
                    <a:cubicBezTo>
                      <a:pt x="4245" y="5514"/>
                      <a:pt x="4245" y="5676"/>
                      <a:pt x="4245" y="5838"/>
                    </a:cubicBezTo>
                    <a:cubicBezTo>
                      <a:pt x="3166" y="5831"/>
                      <a:pt x="2084" y="5815"/>
                      <a:pt x="1002" y="5802"/>
                    </a:cubicBezTo>
                    <a:cubicBezTo>
                      <a:pt x="2165" y="5718"/>
                      <a:pt x="3279" y="5446"/>
                      <a:pt x="4199" y="4720"/>
                    </a:cubicBezTo>
                    <a:close/>
                    <a:moveTo>
                      <a:pt x="6658" y="1"/>
                    </a:moveTo>
                    <a:cubicBezTo>
                      <a:pt x="6634" y="1"/>
                      <a:pt x="6611" y="14"/>
                      <a:pt x="6603" y="46"/>
                    </a:cubicBezTo>
                    <a:cubicBezTo>
                      <a:pt x="6179" y="1545"/>
                      <a:pt x="5667" y="3094"/>
                      <a:pt x="4562" y="4241"/>
                    </a:cubicBezTo>
                    <a:cubicBezTo>
                      <a:pt x="4478" y="4328"/>
                      <a:pt x="4391" y="4409"/>
                      <a:pt x="4300" y="4490"/>
                    </a:cubicBezTo>
                    <a:cubicBezTo>
                      <a:pt x="4290" y="4257"/>
                      <a:pt x="4287" y="4020"/>
                      <a:pt x="4290" y="3787"/>
                    </a:cubicBezTo>
                    <a:cubicBezTo>
                      <a:pt x="4303" y="2657"/>
                      <a:pt x="4274" y="1558"/>
                      <a:pt x="4063" y="444"/>
                    </a:cubicBezTo>
                    <a:cubicBezTo>
                      <a:pt x="4067" y="443"/>
                      <a:pt x="4071" y="443"/>
                      <a:pt x="4076" y="443"/>
                    </a:cubicBezTo>
                    <a:cubicBezTo>
                      <a:pt x="4181" y="443"/>
                      <a:pt x="4386" y="703"/>
                      <a:pt x="4446" y="774"/>
                    </a:cubicBezTo>
                    <a:cubicBezTo>
                      <a:pt x="4458" y="790"/>
                      <a:pt x="4473" y="796"/>
                      <a:pt x="4487" y="796"/>
                    </a:cubicBezTo>
                    <a:cubicBezTo>
                      <a:pt x="4534" y="796"/>
                      <a:pt x="4578" y="730"/>
                      <a:pt x="4536" y="680"/>
                    </a:cubicBezTo>
                    <a:cubicBezTo>
                      <a:pt x="4400" y="509"/>
                      <a:pt x="4245" y="376"/>
                      <a:pt x="4060" y="263"/>
                    </a:cubicBezTo>
                    <a:cubicBezTo>
                      <a:pt x="4051" y="257"/>
                      <a:pt x="4040" y="255"/>
                      <a:pt x="4029" y="255"/>
                    </a:cubicBezTo>
                    <a:cubicBezTo>
                      <a:pt x="4005" y="255"/>
                      <a:pt x="3980" y="266"/>
                      <a:pt x="3969" y="289"/>
                    </a:cubicBezTo>
                    <a:cubicBezTo>
                      <a:pt x="3882" y="467"/>
                      <a:pt x="3798" y="638"/>
                      <a:pt x="3707" y="817"/>
                    </a:cubicBezTo>
                    <a:cubicBezTo>
                      <a:pt x="3683" y="868"/>
                      <a:pt x="3727" y="916"/>
                      <a:pt x="3769" y="916"/>
                    </a:cubicBezTo>
                    <a:cubicBezTo>
                      <a:pt x="3789" y="916"/>
                      <a:pt x="3808" y="906"/>
                      <a:pt x="3820" y="881"/>
                    </a:cubicBezTo>
                    <a:cubicBezTo>
                      <a:pt x="3869" y="794"/>
                      <a:pt x="3918" y="703"/>
                      <a:pt x="3966" y="609"/>
                    </a:cubicBezTo>
                    <a:cubicBezTo>
                      <a:pt x="4157" y="1688"/>
                      <a:pt x="4173" y="2747"/>
                      <a:pt x="4170" y="3842"/>
                    </a:cubicBezTo>
                    <a:cubicBezTo>
                      <a:pt x="4170" y="4089"/>
                      <a:pt x="4180" y="4331"/>
                      <a:pt x="4196" y="4574"/>
                    </a:cubicBezTo>
                    <a:cubicBezTo>
                      <a:pt x="3749" y="4950"/>
                      <a:pt x="3234" y="5239"/>
                      <a:pt x="2667" y="5413"/>
                    </a:cubicBezTo>
                    <a:cubicBezTo>
                      <a:pt x="1860" y="5663"/>
                      <a:pt x="1018" y="5695"/>
                      <a:pt x="186" y="5776"/>
                    </a:cubicBezTo>
                    <a:cubicBezTo>
                      <a:pt x="173" y="5776"/>
                      <a:pt x="163" y="5786"/>
                      <a:pt x="160" y="5793"/>
                    </a:cubicBezTo>
                    <a:lnTo>
                      <a:pt x="49" y="5793"/>
                    </a:lnTo>
                    <a:cubicBezTo>
                      <a:pt x="1" y="5793"/>
                      <a:pt x="1" y="5867"/>
                      <a:pt x="49" y="5870"/>
                    </a:cubicBezTo>
                    <a:cubicBezTo>
                      <a:pt x="1449" y="5961"/>
                      <a:pt x="2848" y="5993"/>
                      <a:pt x="4254" y="6000"/>
                    </a:cubicBezTo>
                    <a:cubicBezTo>
                      <a:pt x="4251" y="6356"/>
                      <a:pt x="4229" y="6719"/>
                      <a:pt x="4196" y="7075"/>
                    </a:cubicBezTo>
                    <a:cubicBezTo>
                      <a:pt x="4194" y="7095"/>
                      <a:pt x="4212" y="7106"/>
                      <a:pt x="4229" y="7106"/>
                    </a:cubicBezTo>
                    <a:cubicBezTo>
                      <a:pt x="4244" y="7106"/>
                      <a:pt x="4258" y="7098"/>
                      <a:pt x="4261" y="7082"/>
                    </a:cubicBezTo>
                    <a:cubicBezTo>
                      <a:pt x="4319" y="6719"/>
                      <a:pt x="4339" y="6363"/>
                      <a:pt x="4342" y="6000"/>
                    </a:cubicBezTo>
                    <a:cubicBezTo>
                      <a:pt x="4515" y="6001"/>
                      <a:pt x="4689" y="6001"/>
                      <a:pt x="4863" y="6001"/>
                    </a:cubicBezTo>
                    <a:cubicBezTo>
                      <a:pt x="5852" y="6001"/>
                      <a:pt x="6841" y="5986"/>
                      <a:pt x="7831" y="5964"/>
                    </a:cubicBezTo>
                    <a:lnTo>
                      <a:pt x="7831" y="5964"/>
                    </a:lnTo>
                    <a:cubicBezTo>
                      <a:pt x="7769" y="6010"/>
                      <a:pt x="7701" y="6055"/>
                      <a:pt x="7630" y="6091"/>
                    </a:cubicBezTo>
                    <a:lnTo>
                      <a:pt x="7497" y="6155"/>
                    </a:lnTo>
                    <a:cubicBezTo>
                      <a:pt x="7429" y="6187"/>
                      <a:pt x="7475" y="6275"/>
                      <a:pt x="7538" y="6275"/>
                    </a:cubicBezTo>
                    <a:cubicBezTo>
                      <a:pt x="7547" y="6275"/>
                      <a:pt x="7556" y="6273"/>
                      <a:pt x="7565" y="6269"/>
                    </a:cubicBezTo>
                    <a:cubicBezTo>
                      <a:pt x="7614" y="6246"/>
                      <a:pt x="7662" y="6223"/>
                      <a:pt x="7711" y="6197"/>
                    </a:cubicBezTo>
                    <a:cubicBezTo>
                      <a:pt x="7886" y="6113"/>
                      <a:pt x="8058" y="6032"/>
                      <a:pt x="8229" y="5948"/>
                    </a:cubicBezTo>
                    <a:cubicBezTo>
                      <a:pt x="8278" y="5912"/>
                      <a:pt x="8246" y="5818"/>
                      <a:pt x="8181" y="5818"/>
                    </a:cubicBezTo>
                    <a:lnTo>
                      <a:pt x="8165" y="5818"/>
                    </a:lnTo>
                    <a:cubicBezTo>
                      <a:pt x="8197" y="5783"/>
                      <a:pt x="8187" y="5721"/>
                      <a:pt x="8139" y="5708"/>
                    </a:cubicBezTo>
                    <a:cubicBezTo>
                      <a:pt x="8019" y="5676"/>
                      <a:pt x="7902" y="5640"/>
                      <a:pt x="7782" y="5608"/>
                    </a:cubicBezTo>
                    <a:cubicBezTo>
                      <a:pt x="7776" y="5606"/>
                      <a:pt x="7769" y="5605"/>
                      <a:pt x="7763" y="5605"/>
                    </a:cubicBezTo>
                    <a:cubicBezTo>
                      <a:pt x="7696" y="5605"/>
                      <a:pt x="7669" y="5714"/>
                      <a:pt x="7743" y="5737"/>
                    </a:cubicBezTo>
                    <a:cubicBezTo>
                      <a:pt x="7831" y="5763"/>
                      <a:pt x="7912" y="5786"/>
                      <a:pt x="7996" y="5812"/>
                    </a:cubicBezTo>
                    <a:cubicBezTo>
                      <a:pt x="7993" y="5815"/>
                      <a:pt x="7983" y="5822"/>
                      <a:pt x="7977" y="5828"/>
                    </a:cubicBezTo>
                    <a:cubicBezTo>
                      <a:pt x="7185" y="5843"/>
                      <a:pt x="6393" y="5848"/>
                      <a:pt x="5602" y="5848"/>
                    </a:cubicBezTo>
                    <a:cubicBezTo>
                      <a:pt x="5179" y="5848"/>
                      <a:pt x="4755" y="5847"/>
                      <a:pt x="4332" y="5844"/>
                    </a:cubicBezTo>
                    <a:cubicBezTo>
                      <a:pt x="4332" y="5443"/>
                      <a:pt x="4310" y="5044"/>
                      <a:pt x="4300" y="4646"/>
                    </a:cubicBezTo>
                    <a:cubicBezTo>
                      <a:pt x="4391" y="4568"/>
                      <a:pt x="4481" y="4487"/>
                      <a:pt x="4569" y="4403"/>
                    </a:cubicBezTo>
                    <a:cubicBezTo>
                      <a:pt x="5745" y="3240"/>
                      <a:pt x="6279" y="1626"/>
                      <a:pt x="6720" y="78"/>
                    </a:cubicBezTo>
                    <a:cubicBezTo>
                      <a:pt x="6731" y="31"/>
                      <a:pt x="6694" y="1"/>
                      <a:pt x="665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37" name="Google Shape;2537;p21"/>
              <p:cNvSpPr/>
              <p:nvPr/>
            </p:nvSpPr>
            <p:spPr>
              <a:xfrm>
                <a:off x="4076610" y="3331158"/>
                <a:ext cx="6436" cy="22853"/>
              </a:xfrm>
              <a:custGeom>
                <a:avLst/>
                <a:gdLst/>
                <a:ahLst/>
                <a:cxnLst/>
                <a:rect l="l" t="t" r="r" b="b"/>
                <a:pathLst>
                  <a:path w="98" h="348" extrusionOk="0">
                    <a:moveTo>
                      <a:pt x="49" y="0"/>
                    </a:moveTo>
                    <a:cubicBezTo>
                      <a:pt x="32" y="0"/>
                      <a:pt x="15" y="11"/>
                      <a:pt x="13" y="32"/>
                    </a:cubicBezTo>
                    <a:cubicBezTo>
                      <a:pt x="7" y="123"/>
                      <a:pt x="0" y="210"/>
                      <a:pt x="7" y="304"/>
                    </a:cubicBezTo>
                    <a:cubicBezTo>
                      <a:pt x="7" y="333"/>
                      <a:pt x="29" y="348"/>
                      <a:pt x="50" y="348"/>
                    </a:cubicBezTo>
                    <a:cubicBezTo>
                      <a:pt x="72" y="348"/>
                      <a:pt x="94" y="333"/>
                      <a:pt x="94" y="304"/>
                    </a:cubicBezTo>
                    <a:cubicBezTo>
                      <a:pt x="97" y="217"/>
                      <a:pt x="94" y="123"/>
                      <a:pt x="88" y="32"/>
                    </a:cubicBezTo>
                    <a:cubicBezTo>
                      <a:pt x="84" y="11"/>
                      <a:pt x="67" y="0"/>
                      <a:pt x="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38" name="Google Shape;2538;p21"/>
              <p:cNvSpPr/>
              <p:nvPr/>
            </p:nvSpPr>
            <p:spPr>
              <a:xfrm>
                <a:off x="4075560" y="3372923"/>
                <a:ext cx="5976" cy="26137"/>
              </a:xfrm>
              <a:custGeom>
                <a:avLst/>
                <a:gdLst/>
                <a:ahLst/>
                <a:cxnLst/>
                <a:rect l="l" t="t" r="r" b="b"/>
                <a:pathLst>
                  <a:path w="91" h="398" extrusionOk="0">
                    <a:moveTo>
                      <a:pt x="45" y="0"/>
                    </a:moveTo>
                    <a:cubicBezTo>
                      <a:pt x="33" y="0"/>
                      <a:pt x="23" y="8"/>
                      <a:pt x="23" y="24"/>
                    </a:cubicBezTo>
                    <a:cubicBezTo>
                      <a:pt x="13" y="138"/>
                      <a:pt x="0" y="248"/>
                      <a:pt x="10" y="361"/>
                    </a:cubicBezTo>
                    <a:cubicBezTo>
                      <a:pt x="11" y="386"/>
                      <a:pt x="29" y="398"/>
                      <a:pt x="47" y="398"/>
                    </a:cubicBezTo>
                    <a:cubicBezTo>
                      <a:pt x="65" y="398"/>
                      <a:pt x="83" y="386"/>
                      <a:pt x="84" y="361"/>
                    </a:cubicBezTo>
                    <a:cubicBezTo>
                      <a:pt x="91" y="251"/>
                      <a:pt x="78" y="138"/>
                      <a:pt x="71" y="24"/>
                    </a:cubicBezTo>
                    <a:cubicBezTo>
                      <a:pt x="68" y="8"/>
                      <a:pt x="56" y="0"/>
                      <a:pt x="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39" name="Google Shape;2539;p21"/>
              <p:cNvSpPr/>
              <p:nvPr/>
            </p:nvSpPr>
            <p:spPr>
              <a:xfrm>
                <a:off x="4074180" y="3419941"/>
                <a:ext cx="7158" cy="20489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12" extrusionOk="0">
                    <a:moveTo>
                      <a:pt x="63" y="0"/>
                    </a:moveTo>
                    <a:cubicBezTo>
                      <a:pt x="48" y="0"/>
                      <a:pt x="34" y="10"/>
                      <a:pt x="34" y="31"/>
                    </a:cubicBezTo>
                    <a:cubicBezTo>
                      <a:pt x="34" y="112"/>
                      <a:pt x="18" y="186"/>
                      <a:pt x="5" y="264"/>
                    </a:cubicBezTo>
                    <a:cubicBezTo>
                      <a:pt x="1" y="293"/>
                      <a:pt x="24" y="312"/>
                      <a:pt x="46" y="312"/>
                    </a:cubicBezTo>
                    <a:cubicBezTo>
                      <a:pt x="61" y="312"/>
                      <a:pt x="76" y="303"/>
                      <a:pt x="83" y="284"/>
                    </a:cubicBezTo>
                    <a:cubicBezTo>
                      <a:pt x="108" y="199"/>
                      <a:pt x="108" y="115"/>
                      <a:pt x="96" y="31"/>
                    </a:cubicBezTo>
                    <a:cubicBezTo>
                      <a:pt x="94" y="11"/>
                      <a:pt x="78" y="0"/>
                      <a:pt x="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40" name="Google Shape;2540;p21"/>
              <p:cNvSpPr/>
              <p:nvPr/>
            </p:nvSpPr>
            <p:spPr>
              <a:xfrm>
                <a:off x="4073852" y="3462296"/>
                <a:ext cx="6961" cy="3283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500" extrusionOk="0">
                    <a:moveTo>
                      <a:pt x="52" y="1"/>
                    </a:moveTo>
                    <a:cubicBezTo>
                      <a:pt x="36" y="1"/>
                      <a:pt x="18" y="12"/>
                      <a:pt x="16" y="34"/>
                    </a:cubicBezTo>
                    <a:cubicBezTo>
                      <a:pt x="0" y="180"/>
                      <a:pt x="0" y="325"/>
                      <a:pt x="23" y="471"/>
                    </a:cubicBezTo>
                    <a:cubicBezTo>
                      <a:pt x="27" y="490"/>
                      <a:pt x="44" y="499"/>
                      <a:pt x="62" y="499"/>
                    </a:cubicBezTo>
                    <a:cubicBezTo>
                      <a:pt x="84" y="499"/>
                      <a:pt x="106" y="485"/>
                      <a:pt x="104" y="458"/>
                    </a:cubicBezTo>
                    <a:cubicBezTo>
                      <a:pt x="88" y="319"/>
                      <a:pt x="81" y="180"/>
                      <a:pt x="84" y="34"/>
                    </a:cubicBezTo>
                    <a:cubicBezTo>
                      <a:pt x="84" y="12"/>
                      <a:pt x="69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41" name="Google Shape;2541;p21"/>
              <p:cNvSpPr/>
              <p:nvPr/>
            </p:nvSpPr>
            <p:spPr>
              <a:xfrm>
                <a:off x="4077333" y="3510036"/>
                <a:ext cx="6107" cy="27778"/>
              </a:xfrm>
              <a:custGeom>
                <a:avLst/>
                <a:gdLst/>
                <a:ahLst/>
                <a:cxnLst/>
                <a:rect l="l" t="t" r="r" b="b"/>
                <a:pathLst>
                  <a:path w="93" h="423" extrusionOk="0">
                    <a:moveTo>
                      <a:pt x="69" y="0"/>
                    </a:moveTo>
                    <a:cubicBezTo>
                      <a:pt x="55" y="0"/>
                      <a:pt x="41" y="9"/>
                      <a:pt x="38" y="26"/>
                    </a:cubicBezTo>
                    <a:cubicBezTo>
                      <a:pt x="28" y="143"/>
                      <a:pt x="12" y="266"/>
                      <a:pt x="2" y="386"/>
                    </a:cubicBezTo>
                    <a:cubicBezTo>
                      <a:pt x="1" y="410"/>
                      <a:pt x="18" y="422"/>
                      <a:pt x="36" y="422"/>
                    </a:cubicBezTo>
                    <a:cubicBezTo>
                      <a:pt x="54" y="422"/>
                      <a:pt x="73" y="410"/>
                      <a:pt x="77" y="386"/>
                    </a:cubicBezTo>
                    <a:cubicBezTo>
                      <a:pt x="86" y="269"/>
                      <a:pt x="86" y="149"/>
                      <a:pt x="93" y="26"/>
                    </a:cubicBezTo>
                    <a:cubicBezTo>
                      <a:pt x="93" y="9"/>
                      <a:pt x="81" y="0"/>
                      <a:pt x="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42" name="Google Shape;2542;p21"/>
              <p:cNvSpPr/>
              <p:nvPr/>
            </p:nvSpPr>
            <p:spPr>
              <a:xfrm>
                <a:off x="4075757" y="3558696"/>
                <a:ext cx="7289" cy="24692"/>
              </a:xfrm>
              <a:custGeom>
                <a:avLst/>
                <a:gdLst/>
                <a:ahLst/>
                <a:cxnLst/>
                <a:rect l="l" t="t" r="r" b="b"/>
                <a:pathLst>
                  <a:path w="111" h="376" extrusionOk="0">
                    <a:moveTo>
                      <a:pt x="62" y="1"/>
                    </a:moveTo>
                    <a:cubicBezTo>
                      <a:pt x="50" y="1"/>
                      <a:pt x="38" y="10"/>
                      <a:pt x="36" y="27"/>
                    </a:cubicBezTo>
                    <a:cubicBezTo>
                      <a:pt x="29" y="130"/>
                      <a:pt x="26" y="228"/>
                      <a:pt x="7" y="335"/>
                    </a:cubicBezTo>
                    <a:cubicBezTo>
                      <a:pt x="1" y="358"/>
                      <a:pt x="21" y="376"/>
                      <a:pt x="41" y="376"/>
                    </a:cubicBezTo>
                    <a:cubicBezTo>
                      <a:pt x="54" y="376"/>
                      <a:pt x="66" y="369"/>
                      <a:pt x="72" y="351"/>
                    </a:cubicBezTo>
                    <a:cubicBezTo>
                      <a:pt x="104" y="241"/>
                      <a:pt x="110" y="127"/>
                      <a:pt x="84" y="17"/>
                    </a:cubicBezTo>
                    <a:cubicBezTo>
                      <a:pt x="80" y="6"/>
                      <a:pt x="71" y="1"/>
                      <a:pt x="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43" name="Google Shape;2543;p21"/>
              <p:cNvSpPr/>
              <p:nvPr/>
            </p:nvSpPr>
            <p:spPr>
              <a:xfrm>
                <a:off x="4076348" y="3601052"/>
                <a:ext cx="6698" cy="20555"/>
              </a:xfrm>
              <a:custGeom>
                <a:avLst/>
                <a:gdLst/>
                <a:ahLst/>
                <a:cxnLst/>
                <a:rect l="l" t="t" r="r" b="b"/>
                <a:pathLst>
                  <a:path w="102" h="313" extrusionOk="0">
                    <a:moveTo>
                      <a:pt x="35" y="0"/>
                    </a:moveTo>
                    <a:cubicBezTo>
                      <a:pt x="18" y="0"/>
                      <a:pt x="0" y="15"/>
                      <a:pt x="4" y="36"/>
                    </a:cubicBezTo>
                    <a:cubicBezTo>
                      <a:pt x="27" y="114"/>
                      <a:pt x="20" y="195"/>
                      <a:pt x="17" y="276"/>
                    </a:cubicBezTo>
                    <a:cubicBezTo>
                      <a:pt x="15" y="299"/>
                      <a:pt x="37" y="313"/>
                      <a:pt x="57" y="313"/>
                    </a:cubicBezTo>
                    <a:cubicBezTo>
                      <a:pt x="73" y="313"/>
                      <a:pt x="89" y="304"/>
                      <a:pt x="92" y="286"/>
                    </a:cubicBezTo>
                    <a:cubicBezTo>
                      <a:pt x="101" y="195"/>
                      <a:pt x="92" y="111"/>
                      <a:pt x="63" y="20"/>
                    </a:cubicBezTo>
                    <a:cubicBezTo>
                      <a:pt x="57" y="6"/>
                      <a:pt x="46" y="0"/>
                      <a:pt x="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44" name="Google Shape;2544;p21"/>
              <p:cNvSpPr/>
              <p:nvPr/>
            </p:nvSpPr>
            <p:spPr>
              <a:xfrm>
                <a:off x="4080419" y="3638088"/>
                <a:ext cx="6239" cy="20686"/>
              </a:xfrm>
              <a:custGeom>
                <a:avLst/>
                <a:gdLst/>
                <a:ahLst/>
                <a:cxnLst/>
                <a:rect l="l" t="t" r="r" b="b"/>
                <a:pathLst>
                  <a:path w="95" h="315" extrusionOk="0">
                    <a:moveTo>
                      <a:pt x="55" y="0"/>
                    </a:moveTo>
                    <a:cubicBezTo>
                      <a:pt x="41" y="0"/>
                      <a:pt x="26" y="10"/>
                      <a:pt x="23" y="29"/>
                    </a:cubicBezTo>
                    <a:cubicBezTo>
                      <a:pt x="17" y="110"/>
                      <a:pt x="1" y="191"/>
                      <a:pt x="4" y="276"/>
                    </a:cubicBezTo>
                    <a:cubicBezTo>
                      <a:pt x="4" y="302"/>
                      <a:pt x="23" y="315"/>
                      <a:pt x="43" y="315"/>
                    </a:cubicBezTo>
                    <a:cubicBezTo>
                      <a:pt x="63" y="315"/>
                      <a:pt x="83" y="302"/>
                      <a:pt x="85" y="276"/>
                    </a:cubicBezTo>
                    <a:cubicBezTo>
                      <a:pt x="94" y="191"/>
                      <a:pt x="85" y="110"/>
                      <a:pt x="82" y="29"/>
                    </a:cubicBezTo>
                    <a:cubicBezTo>
                      <a:pt x="82" y="10"/>
                      <a:pt x="69" y="0"/>
                      <a:pt x="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45" name="Google Shape;2545;p21"/>
              <p:cNvSpPr/>
              <p:nvPr/>
            </p:nvSpPr>
            <p:spPr>
              <a:xfrm>
                <a:off x="4084031" y="3665274"/>
                <a:ext cx="7749" cy="10442"/>
              </a:xfrm>
              <a:custGeom>
                <a:avLst/>
                <a:gdLst/>
                <a:ahLst/>
                <a:cxnLst/>
                <a:rect l="l" t="t" r="r" b="b"/>
                <a:pathLst>
                  <a:path w="118" h="159" extrusionOk="0">
                    <a:moveTo>
                      <a:pt x="27" y="1"/>
                    </a:moveTo>
                    <a:cubicBezTo>
                      <a:pt x="18" y="1"/>
                      <a:pt x="9" y="7"/>
                      <a:pt x="7" y="20"/>
                    </a:cubicBezTo>
                    <a:cubicBezTo>
                      <a:pt x="1" y="62"/>
                      <a:pt x="17" y="108"/>
                      <a:pt x="46" y="143"/>
                    </a:cubicBezTo>
                    <a:cubicBezTo>
                      <a:pt x="54" y="154"/>
                      <a:pt x="64" y="159"/>
                      <a:pt x="73" y="159"/>
                    </a:cubicBezTo>
                    <a:cubicBezTo>
                      <a:pt x="97" y="159"/>
                      <a:pt x="118" y="129"/>
                      <a:pt x="95" y="108"/>
                    </a:cubicBezTo>
                    <a:cubicBezTo>
                      <a:pt x="65" y="85"/>
                      <a:pt x="49" y="56"/>
                      <a:pt x="46" y="20"/>
                    </a:cubicBezTo>
                    <a:cubicBezTo>
                      <a:pt x="44" y="7"/>
                      <a:pt x="35" y="1"/>
                      <a:pt x="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2546" name="Google Shape;2546;p21"/>
          <p:cNvSpPr txBox="1">
            <a:spLocks noGrp="1"/>
          </p:cNvSpPr>
          <p:nvPr>
            <p:ph type="subTitle" idx="1"/>
          </p:nvPr>
        </p:nvSpPr>
        <p:spPr>
          <a:xfrm>
            <a:off x="2882800" y="2778851"/>
            <a:ext cx="6426400" cy="19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 b="0">
                <a:solidFill>
                  <a:srgbClr val="2627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7" name="Google Shape;2547;p21"/>
          <p:cNvSpPr txBox="1">
            <a:spLocks noGrp="1"/>
          </p:cNvSpPr>
          <p:nvPr>
            <p:ph type="title"/>
          </p:nvPr>
        </p:nvSpPr>
        <p:spPr>
          <a:xfrm>
            <a:off x="2882800" y="2151933"/>
            <a:ext cx="6426400" cy="71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10256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2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" name="Google Shape;2549;p22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5145200" cy="14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550" name="Google Shape;2550;p22"/>
          <p:cNvSpPr txBox="1">
            <a:spLocks noGrp="1"/>
          </p:cNvSpPr>
          <p:nvPr>
            <p:ph type="subTitle" idx="1"/>
          </p:nvPr>
        </p:nvSpPr>
        <p:spPr>
          <a:xfrm>
            <a:off x="950967" y="2177300"/>
            <a:ext cx="5145200" cy="20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51200"/>
              </a:buClr>
              <a:buSzPts val="1400"/>
              <a:buFont typeface="Actor"/>
              <a:buChar char="●"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1200"/>
              </a:buClr>
              <a:buSzPts val="1400"/>
              <a:buFont typeface="Actor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1200"/>
              </a:buClr>
              <a:buSzPts val="1400"/>
              <a:buFont typeface="Actor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1200"/>
              </a:buClr>
              <a:buSzPts val="1400"/>
              <a:buFont typeface="Actor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1200"/>
              </a:buClr>
              <a:buSzPts val="1400"/>
              <a:buFont typeface="Actor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1200"/>
              </a:buClr>
              <a:buSzPts val="1400"/>
              <a:buFont typeface="Actor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1200"/>
              </a:buClr>
              <a:buSzPts val="1400"/>
              <a:buFont typeface="Actor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1200"/>
              </a:buClr>
              <a:buSzPts val="1400"/>
              <a:buFont typeface="Actor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1200"/>
              </a:buClr>
              <a:buSzPts val="1400"/>
              <a:buFont typeface="Actor"/>
              <a:buChar char="■"/>
              <a:defRPr/>
            </a:lvl9pPr>
          </a:lstStyle>
          <a:p>
            <a:endParaRPr/>
          </a:p>
        </p:txBody>
      </p:sp>
      <p:pic>
        <p:nvPicPr>
          <p:cNvPr id="2551" name="Google Shape;2551;p22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52" name="Google Shape;2552;p22"/>
          <p:cNvGrpSpPr/>
          <p:nvPr/>
        </p:nvGrpSpPr>
        <p:grpSpPr>
          <a:xfrm>
            <a:off x="-392742" y="155508"/>
            <a:ext cx="12460068" cy="5342821"/>
            <a:chOff x="-294557" y="116631"/>
            <a:chExt cx="9345051" cy="4007116"/>
          </a:xfrm>
        </p:grpSpPr>
        <p:grpSp>
          <p:nvGrpSpPr>
            <p:cNvPr id="2553" name="Google Shape;2553;p22"/>
            <p:cNvGrpSpPr/>
            <p:nvPr/>
          </p:nvGrpSpPr>
          <p:grpSpPr>
            <a:xfrm rot="2258642">
              <a:off x="-339773" y="3627863"/>
              <a:ext cx="1029115" cy="202717"/>
              <a:chOff x="4737493" y="4305992"/>
              <a:chExt cx="547410" cy="107830"/>
            </a:xfrm>
          </p:grpSpPr>
          <p:sp>
            <p:nvSpPr>
              <p:cNvPr id="2554" name="Google Shape;2554;p22"/>
              <p:cNvSpPr/>
              <p:nvPr/>
            </p:nvSpPr>
            <p:spPr>
              <a:xfrm>
                <a:off x="4737493" y="4313938"/>
                <a:ext cx="52470" cy="8615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1312" extrusionOk="0">
                    <a:moveTo>
                      <a:pt x="233" y="127"/>
                    </a:moveTo>
                    <a:cubicBezTo>
                      <a:pt x="302" y="127"/>
                      <a:pt x="435" y="167"/>
                      <a:pt x="468" y="195"/>
                    </a:cubicBezTo>
                    <a:cubicBezTo>
                      <a:pt x="578" y="412"/>
                      <a:pt x="569" y="519"/>
                      <a:pt x="432" y="535"/>
                    </a:cubicBezTo>
                    <a:cubicBezTo>
                      <a:pt x="364" y="551"/>
                      <a:pt x="296" y="561"/>
                      <a:pt x="225" y="567"/>
                    </a:cubicBezTo>
                    <a:cubicBezTo>
                      <a:pt x="215" y="567"/>
                      <a:pt x="202" y="577"/>
                      <a:pt x="196" y="580"/>
                    </a:cubicBezTo>
                    <a:cubicBezTo>
                      <a:pt x="189" y="548"/>
                      <a:pt x="186" y="515"/>
                      <a:pt x="180" y="483"/>
                    </a:cubicBezTo>
                    <a:cubicBezTo>
                      <a:pt x="170" y="412"/>
                      <a:pt x="164" y="340"/>
                      <a:pt x="154" y="269"/>
                    </a:cubicBezTo>
                    <a:cubicBezTo>
                      <a:pt x="141" y="169"/>
                      <a:pt x="118" y="156"/>
                      <a:pt x="206" y="130"/>
                    </a:cubicBezTo>
                    <a:cubicBezTo>
                      <a:pt x="213" y="128"/>
                      <a:pt x="222" y="127"/>
                      <a:pt x="233" y="127"/>
                    </a:cubicBezTo>
                    <a:close/>
                    <a:moveTo>
                      <a:pt x="180" y="0"/>
                    </a:moveTo>
                    <a:cubicBezTo>
                      <a:pt x="27" y="0"/>
                      <a:pt x="0" y="82"/>
                      <a:pt x="24" y="272"/>
                    </a:cubicBezTo>
                    <a:cubicBezTo>
                      <a:pt x="63" y="613"/>
                      <a:pt x="92" y="985"/>
                      <a:pt x="238" y="1296"/>
                    </a:cubicBezTo>
                    <a:cubicBezTo>
                      <a:pt x="243" y="1307"/>
                      <a:pt x="252" y="1312"/>
                      <a:pt x="262" y="1312"/>
                    </a:cubicBezTo>
                    <a:cubicBezTo>
                      <a:pt x="278" y="1312"/>
                      <a:pt x="296" y="1298"/>
                      <a:pt x="296" y="1280"/>
                    </a:cubicBezTo>
                    <a:cubicBezTo>
                      <a:pt x="290" y="1082"/>
                      <a:pt x="251" y="888"/>
                      <a:pt x="215" y="690"/>
                    </a:cubicBezTo>
                    <a:lnTo>
                      <a:pt x="225" y="690"/>
                    </a:lnTo>
                    <a:cubicBezTo>
                      <a:pt x="413" y="681"/>
                      <a:pt x="727" y="661"/>
                      <a:pt x="760" y="421"/>
                    </a:cubicBezTo>
                    <a:cubicBezTo>
                      <a:pt x="799" y="175"/>
                      <a:pt x="494" y="39"/>
                      <a:pt x="290" y="10"/>
                    </a:cubicBezTo>
                    <a:cubicBezTo>
                      <a:pt x="247" y="3"/>
                      <a:pt x="211" y="0"/>
                      <a:pt x="1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55" name="Google Shape;2555;p22"/>
              <p:cNvSpPr/>
              <p:nvPr/>
            </p:nvSpPr>
            <p:spPr>
              <a:xfrm>
                <a:off x="4790749" y="4371135"/>
                <a:ext cx="37498" cy="9128"/>
              </a:xfrm>
              <a:custGeom>
                <a:avLst/>
                <a:gdLst/>
                <a:ahLst/>
                <a:cxnLst/>
                <a:rect l="l" t="t" r="r" b="b"/>
                <a:pathLst>
                  <a:path w="571" h="139" extrusionOk="0">
                    <a:moveTo>
                      <a:pt x="496" y="1"/>
                    </a:moveTo>
                    <a:cubicBezTo>
                      <a:pt x="415" y="1"/>
                      <a:pt x="334" y="20"/>
                      <a:pt x="253" y="27"/>
                    </a:cubicBezTo>
                    <a:cubicBezTo>
                      <a:pt x="182" y="30"/>
                      <a:pt x="107" y="27"/>
                      <a:pt x="36" y="36"/>
                    </a:cubicBezTo>
                    <a:cubicBezTo>
                      <a:pt x="0" y="43"/>
                      <a:pt x="4" y="98"/>
                      <a:pt x="36" y="111"/>
                    </a:cubicBezTo>
                    <a:cubicBezTo>
                      <a:pt x="101" y="130"/>
                      <a:pt x="184" y="139"/>
                      <a:pt x="267" y="139"/>
                    </a:cubicBezTo>
                    <a:cubicBezTo>
                      <a:pt x="354" y="139"/>
                      <a:pt x="441" y="129"/>
                      <a:pt x="509" y="111"/>
                    </a:cubicBezTo>
                    <a:cubicBezTo>
                      <a:pt x="571" y="91"/>
                      <a:pt x="558" y="1"/>
                      <a:pt x="4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56" name="Google Shape;2556;p22"/>
              <p:cNvSpPr/>
              <p:nvPr/>
            </p:nvSpPr>
            <p:spPr>
              <a:xfrm>
                <a:off x="4791406" y="4352419"/>
                <a:ext cx="4110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626" h="128" extrusionOk="0">
                    <a:moveTo>
                      <a:pt x="275" y="1"/>
                    </a:moveTo>
                    <a:cubicBezTo>
                      <a:pt x="203" y="1"/>
                      <a:pt x="131" y="3"/>
                      <a:pt x="59" y="7"/>
                    </a:cubicBezTo>
                    <a:cubicBezTo>
                      <a:pt x="0" y="10"/>
                      <a:pt x="0" y="95"/>
                      <a:pt x="59" y="95"/>
                    </a:cubicBezTo>
                    <a:cubicBezTo>
                      <a:pt x="224" y="95"/>
                      <a:pt x="386" y="108"/>
                      <a:pt x="551" y="127"/>
                    </a:cubicBezTo>
                    <a:cubicBezTo>
                      <a:pt x="554" y="127"/>
                      <a:pt x="557" y="128"/>
                      <a:pt x="560" y="128"/>
                    </a:cubicBezTo>
                    <a:cubicBezTo>
                      <a:pt x="625" y="128"/>
                      <a:pt x="622" y="23"/>
                      <a:pt x="551" y="14"/>
                    </a:cubicBezTo>
                    <a:cubicBezTo>
                      <a:pt x="460" y="5"/>
                      <a:pt x="367" y="1"/>
                      <a:pt x="2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57" name="Google Shape;2557;p22"/>
              <p:cNvSpPr/>
              <p:nvPr/>
            </p:nvSpPr>
            <p:spPr>
              <a:xfrm>
                <a:off x="4848209" y="4305992"/>
                <a:ext cx="50238" cy="82088"/>
              </a:xfrm>
              <a:custGeom>
                <a:avLst/>
                <a:gdLst/>
                <a:ahLst/>
                <a:cxnLst/>
                <a:rect l="l" t="t" r="r" b="b"/>
                <a:pathLst>
                  <a:path w="765" h="1250" extrusionOk="0">
                    <a:moveTo>
                      <a:pt x="353" y="142"/>
                    </a:moveTo>
                    <a:cubicBezTo>
                      <a:pt x="382" y="142"/>
                      <a:pt x="414" y="150"/>
                      <a:pt x="447" y="167"/>
                    </a:cubicBezTo>
                    <a:cubicBezTo>
                      <a:pt x="590" y="241"/>
                      <a:pt x="593" y="410"/>
                      <a:pt x="460" y="494"/>
                    </a:cubicBezTo>
                    <a:cubicBezTo>
                      <a:pt x="376" y="549"/>
                      <a:pt x="279" y="549"/>
                      <a:pt x="182" y="555"/>
                    </a:cubicBezTo>
                    <a:cubicBezTo>
                      <a:pt x="178" y="555"/>
                      <a:pt x="169" y="559"/>
                      <a:pt x="165" y="559"/>
                    </a:cubicBezTo>
                    <a:cubicBezTo>
                      <a:pt x="162" y="517"/>
                      <a:pt x="156" y="468"/>
                      <a:pt x="152" y="423"/>
                    </a:cubicBezTo>
                    <a:cubicBezTo>
                      <a:pt x="142" y="286"/>
                      <a:pt x="226" y="142"/>
                      <a:pt x="353" y="142"/>
                    </a:cubicBezTo>
                    <a:close/>
                    <a:moveTo>
                      <a:pt x="310" y="0"/>
                    </a:moveTo>
                    <a:cubicBezTo>
                      <a:pt x="182" y="0"/>
                      <a:pt x="71" y="68"/>
                      <a:pt x="33" y="209"/>
                    </a:cubicBezTo>
                    <a:cubicBezTo>
                      <a:pt x="0" y="329"/>
                      <a:pt x="33" y="471"/>
                      <a:pt x="42" y="591"/>
                    </a:cubicBezTo>
                    <a:cubicBezTo>
                      <a:pt x="65" y="795"/>
                      <a:pt x="84" y="996"/>
                      <a:pt x="114" y="1200"/>
                    </a:cubicBezTo>
                    <a:cubicBezTo>
                      <a:pt x="117" y="1233"/>
                      <a:pt x="146" y="1250"/>
                      <a:pt x="172" y="1250"/>
                    </a:cubicBezTo>
                    <a:cubicBezTo>
                      <a:pt x="198" y="1250"/>
                      <a:pt x="222" y="1234"/>
                      <a:pt x="217" y="1200"/>
                    </a:cubicBezTo>
                    <a:cubicBezTo>
                      <a:pt x="204" y="1025"/>
                      <a:pt x="188" y="857"/>
                      <a:pt x="172" y="682"/>
                    </a:cubicBezTo>
                    <a:lnTo>
                      <a:pt x="178" y="682"/>
                    </a:lnTo>
                    <a:cubicBezTo>
                      <a:pt x="376" y="679"/>
                      <a:pt x="638" y="640"/>
                      <a:pt x="703" y="416"/>
                    </a:cubicBezTo>
                    <a:cubicBezTo>
                      <a:pt x="765" y="225"/>
                      <a:pt x="590" y="63"/>
                      <a:pt x="415" y="14"/>
                    </a:cubicBezTo>
                    <a:cubicBezTo>
                      <a:pt x="379" y="5"/>
                      <a:pt x="344" y="0"/>
                      <a:pt x="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58" name="Google Shape;2558;p22"/>
              <p:cNvSpPr/>
              <p:nvPr/>
            </p:nvSpPr>
            <p:spPr>
              <a:xfrm>
                <a:off x="4888792" y="4369099"/>
                <a:ext cx="20752" cy="14382"/>
              </a:xfrm>
              <a:custGeom>
                <a:avLst/>
                <a:gdLst/>
                <a:ahLst/>
                <a:cxnLst/>
                <a:rect l="l" t="t" r="r" b="b"/>
                <a:pathLst>
                  <a:path w="316" h="219" extrusionOk="0">
                    <a:moveTo>
                      <a:pt x="189" y="0"/>
                    </a:moveTo>
                    <a:cubicBezTo>
                      <a:pt x="175" y="0"/>
                      <a:pt x="161" y="2"/>
                      <a:pt x="147" y="6"/>
                    </a:cubicBezTo>
                    <a:cubicBezTo>
                      <a:pt x="143" y="6"/>
                      <a:pt x="134" y="12"/>
                      <a:pt x="130" y="16"/>
                    </a:cubicBezTo>
                    <a:cubicBezTo>
                      <a:pt x="121" y="12"/>
                      <a:pt x="114" y="6"/>
                      <a:pt x="105" y="6"/>
                    </a:cubicBezTo>
                    <a:cubicBezTo>
                      <a:pt x="14" y="6"/>
                      <a:pt x="1" y="126"/>
                      <a:pt x="50" y="181"/>
                    </a:cubicBezTo>
                    <a:cubicBezTo>
                      <a:pt x="74" y="208"/>
                      <a:pt x="102" y="219"/>
                      <a:pt x="131" y="219"/>
                    </a:cubicBezTo>
                    <a:cubicBezTo>
                      <a:pt x="191" y="219"/>
                      <a:pt x="254" y="171"/>
                      <a:pt x="296" y="129"/>
                    </a:cubicBezTo>
                    <a:cubicBezTo>
                      <a:pt x="312" y="103"/>
                      <a:pt x="315" y="64"/>
                      <a:pt x="292" y="42"/>
                    </a:cubicBezTo>
                    <a:cubicBezTo>
                      <a:pt x="262" y="13"/>
                      <a:pt x="226" y="0"/>
                      <a:pt x="1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59" name="Google Shape;2559;p22"/>
              <p:cNvSpPr/>
              <p:nvPr/>
            </p:nvSpPr>
            <p:spPr>
              <a:xfrm>
                <a:off x="4922676" y="4350909"/>
                <a:ext cx="44065" cy="8603"/>
              </a:xfrm>
              <a:custGeom>
                <a:avLst/>
                <a:gdLst/>
                <a:ahLst/>
                <a:cxnLst/>
                <a:rect l="l" t="t" r="r" b="b"/>
                <a:pathLst>
                  <a:path w="671" h="131" extrusionOk="0">
                    <a:moveTo>
                      <a:pt x="298" y="0"/>
                    </a:moveTo>
                    <a:cubicBezTo>
                      <a:pt x="216" y="0"/>
                      <a:pt x="134" y="3"/>
                      <a:pt x="55" y="11"/>
                    </a:cubicBezTo>
                    <a:cubicBezTo>
                      <a:pt x="0" y="14"/>
                      <a:pt x="0" y="92"/>
                      <a:pt x="55" y="95"/>
                    </a:cubicBezTo>
                    <a:cubicBezTo>
                      <a:pt x="233" y="114"/>
                      <a:pt x="415" y="118"/>
                      <a:pt x="593" y="131"/>
                    </a:cubicBezTo>
                    <a:cubicBezTo>
                      <a:pt x="594" y="131"/>
                      <a:pt x="595" y="131"/>
                      <a:pt x="596" y="131"/>
                    </a:cubicBezTo>
                    <a:cubicBezTo>
                      <a:pt x="671" y="131"/>
                      <a:pt x="670" y="20"/>
                      <a:pt x="593" y="14"/>
                    </a:cubicBezTo>
                    <a:cubicBezTo>
                      <a:pt x="498" y="5"/>
                      <a:pt x="398" y="0"/>
                      <a:pt x="2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60" name="Google Shape;2560;p22"/>
              <p:cNvSpPr/>
              <p:nvPr/>
            </p:nvSpPr>
            <p:spPr>
              <a:xfrm>
                <a:off x="4974357" y="4314923"/>
                <a:ext cx="33163" cy="82547"/>
              </a:xfrm>
              <a:custGeom>
                <a:avLst/>
                <a:gdLst/>
                <a:ahLst/>
                <a:cxnLst/>
                <a:rect l="l" t="t" r="r" b="b"/>
                <a:pathLst>
                  <a:path w="505" h="1257" extrusionOk="0">
                    <a:moveTo>
                      <a:pt x="394" y="1"/>
                    </a:moveTo>
                    <a:cubicBezTo>
                      <a:pt x="384" y="1"/>
                      <a:pt x="374" y="4"/>
                      <a:pt x="366" y="11"/>
                    </a:cubicBezTo>
                    <a:cubicBezTo>
                      <a:pt x="185" y="196"/>
                      <a:pt x="0" y="423"/>
                      <a:pt x="10" y="698"/>
                    </a:cubicBezTo>
                    <a:cubicBezTo>
                      <a:pt x="16" y="935"/>
                      <a:pt x="195" y="1148"/>
                      <a:pt x="402" y="1249"/>
                    </a:cubicBezTo>
                    <a:cubicBezTo>
                      <a:pt x="412" y="1254"/>
                      <a:pt x="422" y="1256"/>
                      <a:pt x="431" y="1256"/>
                    </a:cubicBezTo>
                    <a:cubicBezTo>
                      <a:pt x="475" y="1256"/>
                      <a:pt x="505" y="1205"/>
                      <a:pt x="470" y="1168"/>
                    </a:cubicBezTo>
                    <a:cubicBezTo>
                      <a:pt x="305" y="990"/>
                      <a:pt x="110" y="886"/>
                      <a:pt x="143" y="601"/>
                    </a:cubicBezTo>
                    <a:cubicBezTo>
                      <a:pt x="169" y="390"/>
                      <a:pt x="318" y="228"/>
                      <a:pt x="438" y="66"/>
                    </a:cubicBezTo>
                    <a:cubicBezTo>
                      <a:pt x="463" y="36"/>
                      <a:pt x="428" y="1"/>
                      <a:pt x="3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61" name="Google Shape;2561;p22"/>
              <p:cNvSpPr/>
              <p:nvPr/>
            </p:nvSpPr>
            <p:spPr>
              <a:xfrm>
                <a:off x="5009686" y="4324576"/>
                <a:ext cx="42226" cy="65210"/>
              </a:xfrm>
              <a:custGeom>
                <a:avLst/>
                <a:gdLst/>
                <a:ahLst/>
                <a:cxnLst/>
                <a:rect l="l" t="t" r="r" b="b"/>
                <a:pathLst>
                  <a:path w="643" h="993" extrusionOk="0">
                    <a:moveTo>
                      <a:pt x="574" y="1"/>
                    </a:moveTo>
                    <a:cubicBezTo>
                      <a:pt x="550" y="1"/>
                      <a:pt x="526" y="14"/>
                      <a:pt x="515" y="46"/>
                    </a:cubicBezTo>
                    <a:cubicBezTo>
                      <a:pt x="476" y="185"/>
                      <a:pt x="441" y="321"/>
                      <a:pt x="402" y="464"/>
                    </a:cubicBezTo>
                    <a:cubicBezTo>
                      <a:pt x="386" y="532"/>
                      <a:pt x="350" y="788"/>
                      <a:pt x="288" y="872"/>
                    </a:cubicBezTo>
                    <a:cubicBezTo>
                      <a:pt x="217" y="723"/>
                      <a:pt x="152" y="567"/>
                      <a:pt x="91" y="415"/>
                    </a:cubicBezTo>
                    <a:cubicBezTo>
                      <a:pt x="83" y="395"/>
                      <a:pt x="66" y="387"/>
                      <a:pt x="49" y="387"/>
                    </a:cubicBezTo>
                    <a:cubicBezTo>
                      <a:pt x="24" y="387"/>
                      <a:pt x="0" y="405"/>
                      <a:pt x="10" y="434"/>
                    </a:cubicBezTo>
                    <a:cubicBezTo>
                      <a:pt x="75" y="616"/>
                      <a:pt x="152" y="791"/>
                      <a:pt x="230" y="969"/>
                    </a:cubicBezTo>
                    <a:cubicBezTo>
                      <a:pt x="235" y="983"/>
                      <a:pt x="252" y="992"/>
                      <a:pt x="267" y="992"/>
                    </a:cubicBezTo>
                    <a:cubicBezTo>
                      <a:pt x="272" y="992"/>
                      <a:pt x="277" y="991"/>
                      <a:pt x="282" y="988"/>
                    </a:cubicBezTo>
                    <a:cubicBezTo>
                      <a:pt x="408" y="956"/>
                      <a:pt x="424" y="823"/>
                      <a:pt x="450" y="713"/>
                    </a:cubicBezTo>
                    <a:cubicBezTo>
                      <a:pt x="512" y="502"/>
                      <a:pt x="577" y="289"/>
                      <a:pt x="625" y="75"/>
                    </a:cubicBezTo>
                    <a:cubicBezTo>
                      <a:pt x="643" y="30"/>
                      <a:pt x="609" y="1"/>
                      <a:pt x="5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62" name="Google Shape;2562;p22"/>
              <p:cNvSpPr/>
              <p:nvPr/>
            </p:nvSpPr>
            <p:spPr>
              <a:xfrm>
                <a:off x="5056048" y="4358789"/>
                <a:ext cx="40453" cy="9259"/>
              </a:xfrm>
              <a:custGeom>
                <a:avLst/>
                <a:gdLst/>
                <a:ahLst/>
                <a:cxnLst/>
                <a:rect l="l" t="t" r="r" b="b"/>
                <a:pathLst>
                  <a:path w="616" h="141" extrusionOk="0">
                    <a:moveTo>
                      <a:pt x="68" y="1"/>
                    </a:moveTo>
                    <a:cubicBezTo>
                      <a:pt x="0" y="1"/>
                      <a:pt x="3" y="105"/>
                      <a:pt x="68" y="108"/>
                    </a:cubicBezTo>
                    <a:cubicBezTo>
                      <a:pt x="227" y="121"/>
                      <a:pt x="386" y="130"/>
                      <a:pt x="538" y="140"/>
                    </a:cubicBezTo>
                    <a:cubicBezTo>
                      <a:pt x="539" y="140"/>
                      <a:pt x="540" y="140"/>
                      <a:pt x="541" y="140"/>
                    </a:cubicBezTo>
                    <a:cubicBezTo>
                      <a:pt x="616" y="140"/>
                      <a:pt x="615" y="23"/>
                      <a:pt x="538" y="17"/>
                    </a:cubicBezTo>
                    <a:cubicBezTo>
                      <a:pt x="382" y="11"/>
                      <a:pt x="224" y="7"/>
                      <a:pt x="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63" name="Google Shape;2563;p22"/>
              <p:cNvSpPr/>
              <p:nvPr/>
            </p:nvSpPr>
            <p:spPr>
              <a:xfrm>
                <a:off x="5118235" y="4331209"/>
                <a:ext cx="17665" cy="76571"/>
              </a:xfrm>
              <a:custGeom>
                <a:avLst/>
                <a:gdLst/>
                <a:ahLst/>
                <a:cxnLst/>
                <a:rect l="l" t="t" r="r" b="b"/>
                <a:pathLst>
                  <a:path w="269" h="1166" extrusionOk="0">
                    <a:moveTo>
                      <a:pt x="202" y="1"/>
                    </a:moveTo>
                    <a:cubicBezTo>
                      <a:pt x="195" y="1"/>
                      <a:pt x="189" y="3"/>
                      <a:pt x="184" y="6"/>
                    </a:cubicBezTo>
                    <a:cubicBezTo>
                      <a:pt x="90" y="65"/>
                      <a:pt x="138" y="223"/>
                      <a:pt x="135" y="314"/>
                    </a:cubicBezTo>
                    <a:cubicBezTo>
                      <a:pt x="129" y="576"/>
                      <a:pt x="90" y="832"/>
                      <a:pt x="12" y="1082"/>
                    </a:cubicBezTo>
                    <a:cubicBezTo>
                      <a:pt x="0" y="1124"/>
                      <a:pt x="40" y="1165"/>
                      <a:pt x="80" y="1165"/>
                    </a:cubicBezTo>
                    <a:cubicBezTo>
                      <a:pt x="95" y="1165"/>
                      <a:pt x="110" y="1160"/>
                      <a:pt x="122" y="1147"/>
                    </a:cubicBezTo>
                    <a:lnTo>
                      <a:pt x="171" y="1085"/>
                    </a:lnTo>
                    <a:cubicBezTo>
                      <a:pt x="197" y="1059"/>
                      <a:pt x="187" y="1023"/>
                      <a:pt x="168" y="998"/>
                    </a:cubicBezTo>
                    <a:cubicBezTo>
                      <a:pt x="197" y="878"/>
                      <a:pt x="216" y="755"/>
                      <a:pt x="229" y="635"/>
                    </a:cubicBezTo>
                    <a:cubicBezTo>
                      <a:pt x="236" y="554"/>
                      <a:pt x="239" y="476"/>
                      <a:pt x="245" y="395"/>
                    </a:cubicBezTo>
                    <a:cubicBezTo>
                      <a:pt x="245" y="353"/>
                      <a:pt x="213" y="142"/>
                      <a:pt x="229" y="87"/>
                    </a:cubicBezTo>
                    <a:cubicBezTo>
                      <a:pt x="252" y="74"/>
                      <a:pt x="268" y="52"/>
                      <a:pt x="249" y="29"/>
                    </a:cubicBezTo>
                    <a:lnTo>
                      <a:pt x="239" y="22"/>
                    </a:lnTo>
                    <a:cubicBezTo>
                      <a:pt x="232" y="11"/>
                      <a:pt x="217" y="1"/>
                      <a:pt x="2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64" name="Google Shape;2564;p22"/>
              <p:cNvSpPr/>
              <p:nvPr/>
            </p:nvSpPr>
            <p:spPr>
              <a:xfrm>
                <a:off x="5142007" y="4340337"/>
                <a:ext cx="68559" cy="41503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632" extrusionOk="0">
                    <a:moveTo>
                      <a:pt x="207" y="191"/>
                    </a:moveTo>
                    <a:cubicBezTo>
                      <a:pt x="314" y="198"/>
                      <a:pt x="473" y="473"/>
                      <a:pt x="308" y="499"/>
                    </a:cubicBezTo>
                    <a:cubicBezTo>
                      <a:pt x="302" y="500"/>
                      <a:pt x="297" y="500"/>
                      <a:pt x="292" y="500"/>
                    </a:cubicBezTo>
                    <a:cubicBezTo>
                      <a:pt x="216" y="500"/>
                      <a:pt x="165" y="417"/>
                      <a:pt x="165" y="350"/>
                    </a:cubicBezTo>
                    <a:cubicBezTo>
                      <a:pt x="165" y="324"/>
                      <a:pt x="181" y="256"/>
                      <a:pt x="207" y="191"/>
                    </a:cubicBezTo>
                    <a:close/>
                    <a:moveTo>
                      <a:pt x="743" y="270"/>
                    </a:moveTo>
                    <a:cubicBezTo>
                      <a:pt x="755" y="270"/>
                      <a:pt x="768" y="272"/>
                      <a:pt x="781" y="275"/>
                    </a:cubicBezTo>
                    <a:cubicBezTo>
                      <a:pt x="858" y="295"/>
                      <a:pt x="897" y="366"/>
                      <a:pt x="878" y="437"/>
                    </a:cubicBezTo>
                    <a:cubicBezTo>
                      <a:pt x="867" y="486"/>
                      <a:pt x="834" y="507"/>
                      <a:pt x="797" y="507"/>
                    </a:cubicBezTo>
                    <a:cubicBezTo>
                      <a:pt x="767" y="507"/>
                      <a:pt x="734" y="493"/>
                      <a:pt x="709" y="467"/>
                    </a:cubicBezTo>
                    <a:cubicBezTo>
                      <a:pt x="654" y="411"/>
                      <a:pt x="658" y="343"/>
                      <a:pt x="680" y="279"/>
                    </a:cubicBezTo>
                    <a:cubicBezTo>
                      <a:pt x="701" y="275"/>
                      <a:pt x="721" y="270"/>
                      <a:pt x="743" y="270"/>
                    </a:cubicBezTo>
                    <a:close/>
                    <a:moveTo>
                      <a:pt x="276" y="0"/>
                    </a:moveTo>
                    <a:cubicBezTo>
                      <a:pt x="230" y="0"/>
                      <a:pt x="189" y="30"/>
                      <a:pt x="156" y="75"/>
                    </a:cubicBezTo>
                    <a:cubicBezTo>
                      <a:pt x="71" y="84"/>
                      <a:pt x="0" y="143"/>
                      <a:pt x="3" y="253"/>
                    </a:cubicBezTo>
                    <a:cubicBezTo>
                      <a:pt x="3" y="285"/>
                      <a:pt x="32" y="308"/>
                      <a:pt x="62" y="311"/>
                    </a:cubicBezTo>
                    <a:cubicBezTo>
                      <a:pt x="55" y="337"/>
                      <a:pt x="52" y="360"/>
                      <a:pt x="55" y="376"/>
                    </a:cubicBezTo>
                    <a:cubicBezTo>
                      <a:pt x="66" y="504"/>
                      <a:pt x="180" y="619"/>
                      <a:pt x="307" y="619"/>
                    </a:cubicBezTo>
                    <a:cubicBezTo>
                      <a:pt x="334" y="619"/>
                      <a:pt x="362" y="614"/>
                      <a:pt x="389" y="603"/>
                    </a:cubicBezTo>
                    <a:cubicBezTo>
                      <a:pt x="502" y="554"/>
                      <a:pt x="518" y="437"/>
                      <a:pt x="489" y="334"/>
                    </a:cubicBezTo>
                    <a:lnTo>
                      <a:pt x="489" y="334"/>
                    </a:lnTo>
                    <a:cubicBezTo>
                      <a:pt x="502" y="340"/>
                      <a:pt x="517" y="345"/>
                      <a:pt x="532" y="345"/>
                    </a:cubicBezTo>
                    <a:cubicBezTo>
                      <a:pt x="540" y="345"/>
                      <a:pt x="547" y="344"/>
                      <a:pt x="554" y="340"/>
                    </a:cubicBezTo>
                    <a:cubicBezTo>
                      <a:pt x="557" y="340"/>
                      <a:pt x="557" y="337"/>
                      <a:pt x="564" y="337"/>
                    </a:cubicBezTo>
                    <a:cubicBezTo>
                      <a:pt x="554" y="418"/>
                      <a:pt x="573" y="496"/>
                      <a:pt x="635" y="560"/>
                    </a:cubicBezTo>
                    <a:cubicBezTo>
                      <a:pt x="681" y="607"/>
                      <a:pt x="743" y="632"/>
                      <a:pt x="803" y="632"/>
                    </a:cubicBezTo>
                    <a:cubicBezTo>
                      <a:pt x="873" y="632"/>
                      <a:pt x="940" y="598"/>
                      <a:pt x="978" y="525"/>
                    </a:cubicBezTo>
                    <a:cubicBezTo>
                      <a:pt x="1043" y="415"/>
                      <a:pt x="1008" y="256"/>
                      <a:pt x="894" y="181"/>
                    </a:cubicBezTo>
                    <a:cubicBezTo>
                      <a:pt x="849" y="156"/>
                      <a:pt x="794" y="143"/>
                      <a:pt x="735" y="139"/>
                    </a:cubicBezTo>
                    <a:cubicBezTo>
                      <a:pt x="733" y="117"/>
                      <a:pt x="711" y="98"/>
                      <a:pt x="689" y="98"/>
                    </a:cubicBezTo>
                    <a:cubicBezTo>
                      <a:pt x="680" y="98"/>
                      <a:pt x="671" y="101"/>
                      <a:pt x="664" y="110"/>
                    </a:cubicBezTo>
                    <a:cubicBezTo>
                      <a:pt x="651" y="123"/>
                      <a:pt x="645" y="139"/>
                      <a:pt x="632" y="149"/>
                    </a:cubicBezTo>
                    <a:cubicBezTo>
                      <a:pt x="567" y="165"/>
                      <a:pt x="509" y="204"/>
                      <a:pt x="470" y="256"/>
                    </a:cubicBezTo>
                    <a:cubicBezTo>
                      <a:pt x="467" y="259"/>
                      <a:pt x="467" y="262"/>
                      <a:pt x="467" y="269"/>
                    </a:cubicBezTo>
                    <a:cubicBezTo>
                      <a:pt x="444" y="220"/>
                      <a:pt x="411" y="172"/>
                      <a:pt x="379" y="143"/>
                    </a:cubicBezTo>
                    <a:cubicBezTo>
                      <a:pt x="353" y="113"/>
                      <a:pt x="311" y="94"/>
                      <a:pt x="272" y="81"/>
                    </a:cubicBezTo>
                    <a:cubicBezTo>
                      <a:pt x="279" y="78"/>
                      <a:pt x="292" y="75"/>
                      <a:pt x="305" y="75"/>
                    </a:cubicBezTo>
                    <a:cubicBezTo>
                      <a:pt x="306" y="75"/>
                      <a:pt x="307" y="75"/>
                      <a:pt x="308" y="75"/>
                    </a:cubicBezTo>
                    <a:cubicBezTo>
                      <a:pt x="336" y="75"/>
                      <a:pt x="362" y="32"/>
                      <a:pt x="327" y="13"/>
                    </a:cubicBezTo>
                    <a:cubicBezTo>
                      <a:pt x="310" y="4"/>
                      <a:pt x="292" y="0"/>
                      <a:pt x="2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65" name="Google Shape;2565;p22"/>
              <p:cNvSpPr/>
              <p:nvPr/>
            </p:nvSpPr>
            <p:spPr>
              <a:xfrm>
                <a:off x="5197300" y="4316828"/>
                <a:ext cx="30077" cy="96995"/>
              </a:xfrm>
              <a:custGeom>
                <a:avLst/>
                <a:gdLst/>
                <a:ahLst/>
                <a:cxnLst/>
                <a:rect l="l" t="t" r="r" b="b"/>
                <a:pathLst>
                  <a:path w="458" h="1477" extrusionOk="0">
                    <a:moveTo>
                      <a:pt x="94" y="1"/>
                    </a:moveTo>
                    <a:cubicBezTo>
                      <a:pt x="77" y="1"/>
                      <a:pt x="60" y="5"/>
                      <a:pt x="42" y="15"/>
                    </a:cubicBezTo>
                    <a:cubicBezTo>
                      <a:pt x="8" y="32"/>
                      <a:pt x="27" y="88"/>
                      <a:pt x="62" y="88"/>
                    </a:cubicBezTo>
                    <a:cubicBezTo>
                      <a:pt x="66" y="88"/>
                      <a:pt x="70" y="88"/>
                      <a:pt x="75" y="86"/>
                    </a:cubicBezTo>
                    <a:cubicBezTo>
                      <a:pt x="82" y="84"/>
                      <a:pt x="88" y="83"/>
                      <a:pt x="94" y="83"/>
                    </a:cubicBezTo>
                    <a:cubicBezTo>
                      <a:pt x="252" y="83"/>
                      <a:pt x="285" y="724"/>
                      <a:pt x="269" y="802"/>
                    </a:cubicBezTo>
                    <a:cubicBezTo>
                      <a:pt x="243" y="980"/>
                      <a:pt x="166" y="1148"/>
                      <a:pt x="72" y="1301"/>
                    </a:cubicBezTo>
                    <a:cubicBezTo>
                      <a:pt x="68" y="1304"/>
                      <a:pt x="65" y="1310"/>
                      <a:pt x="59" y="1317"/>
                    </a:cubicBezTo>
                    <a:cubicBezTo>
                      <a:pt x="49" y="1340"/>
                      <a:pt x="39" y="1359"/>
                      <a:pt x="29" y="1379"/>
                    </a:cubicBezTo>
                    <a:cubicBezTo>
                      <a:pt x="1" y="1430"/>
                      <a:pt x="43" y="1476"/>
                      <a:pt x="87" y="1476"/>
                    </a:cubicBezTo>
                    <a:cubicBezTo>
                      <a:pt x="107" y="1476"/>
                      <a:pt x="126" y="1467"/>
                      <a:pt x="140" y="1443"/>
                    </a:cubicBezTo>
                    <a:cubicBezTo>
                      <a:pt x="324" y="1139"/>
                      <a:pt x="457" y="792"/>
                      <a:pt x="376" y="433"/>
                    </a:cubicBezTo>
                    <a:cubicBezTo>
                      <a:pt x="356" y="337"/>
                      <a:pt x="241" y="1"/>
                      <a:pt x="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66" name="Google Shape;2566;p22"/>
              <p:cNvSpPr/>
              <p:nvPr/>
            </p:nvSpPr>
            <p:spPr>
              <a:xfrm>
                <a:off x="5232366" y="4332062"/>
                <a:ext cx="52536" cy="66195"/>
              </a:xfrm>
              <a:custGeom>
                <a:avLst/>
                <a:gdLst/>
                <a:ahLst/>
                <a:cxnLst/>
                <a:rect l="l" t="t" r="r" b="b"/>
                <a:pathLst>
                  <a:path w="800" h="1008" extrusionOk="0">
                    <a:moveTo>
                      <a:pt x="166" y="1"/>
                    </a:moveTo>
                    <a:cubicBezTo>
                      <a:pt x="134" y="1"/>
                      <a:pt x="100" y="21"/>
                      <a:pt x="98" y="61"/>
                    </a:cubicBezTo>
                    <a:cubicBezTo>
                      <a:pt x="75" y="307"/>
                      <a:pt x="46" y="550"/>
                      <a:pt x="4" y="800"/>
                    </a:cubicBezTo>
                    <a:cubicBezTo>
                      <a:pt x="1" y="832"/>
                      <a:pt x="17" y="868"/>
                      <a:pt x="46" y="881"/>
                    </a:cubicBezTo>
                    <a:cubicBezTo>
                      <a:pt x="50" y="903"/>
                      <a:pt x="73" y="917"/>
                      <a:pt x="94" y="917"/>
                    </a:cubicBezTo>
                    <a:cubicBezTo>
                      <a:pt x="113" y="917"/>
                      <a:pt x="131" y="907"/>
                      <a:pt x="134" y="884"/>
                    </a:cubicBezTo>
                    <a:cubicBezTo>
                      <a:pt x="134" y="874"/>
                      <a:pt x="134" y="868"/>
                      <a:pt x="137" y="865"/>
                    </a:cubicBezTo>
                    <a:cubicBezTo>
                      <a:pt x="169" y="852"/>
                      <a:pt x="202" y="839"/>
                      <a:pt x="231" y="826"/>
                    </a:cubicBezTo>
                    <a:cubicBezTo>
                      <a:pt x="390" y="855"/>
                      <a:pt x="535" y="910"/>
                      <a:pt x="671" y="997"/>
                    </a:cubicBezTo>
                    <a:cubicBezTo>
                      <a:pt x="683" y="1005"/>
                      <a:pt x="694" y="1008"/>
                      <a:pt x="705" y="1008"/>
                    </a:cubicBezTo>
                    <a:cubicBezTo>
                      <a:pt x="763" y="1008"/>
                      <a:pt x="799" y="916"/>
                      <a:pt x="736" y="881"/>
                    </a:cubicBezTo>
                    <a:cubicBezTo>
                      <a:pt x="633" y="816"/>
                      <a:pt x="526" y="771"/>
                      <a:pt x="412" y="735"/>
                    </a:cubicBezTo>
                    <a:cubicBezTo>
                      <a:pt x="503" y="680"/>
                      <a:pt x="590" y="622"/>
                      <a:pt x="671" y="550"/>
                    </a:cubicBezTo>
                    <a:cubicBezTo>
                      <a:pt x="714" y="516"/>
                      <a:pt x="679" y="439"/>
                      <a:pt x="628" y="439"/>
                    </a:cubicBezTo>
                    <a:cubicBezTo>
                      <a:pt x="621" y="439"/>
                      <a:pt x="614" y="440"/>
                      <a:pt x="607" y="444"/>
                    </a:cubicBezTo>
                    <a:cubicBezTo>
                      <a:pt x="451" y="499"/>
                      <a:pt x="305" y="567"/>
                      <a:pt x="163" y="657"/>
                    </a:cubicBezTo>
                    <a:lnTo>
                      <a:pt x="163" y="644"/>
                    </a:lnTo>
                    <a:cubicBezTo>
                      <a:pt x="192" y="450"/>
                      <a:pt x="215" y="256"/>
                      <a:pt x="228" y="61"/>
                    </a:cubicBezTo>
                    <a:cubicBezTo>
                      <a:pt x="231" y="21"/>
                      <a:pt x="199" y="1"/>
                      <a:pt x="1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567" name="Google Shape;2567;p22"/>
            <p:cNvGrpSpPr/>
            <p:nvPr/>
          </p:nvGrpSpPr>
          <p:grpSpPr>
            <a:xfrm rot="-2416383">
              <a:off x="8592812" y="238272"/>
              <a:ext cx="447780" cy="194821"/>
              <a:chOff x="8075001" y="4307963"/>
              <a:chExt cx="238179" cy="103627"/>
            </a:xfrm>
          </p:grpSpPr>
          <p:sp>
            <p:nvSpPr>
              <p:cNvPr id="2568" name="Google Shape;2568;p22"/>
              <p:cNvSpPr/>
              <p:nvPr/>
            </p:nvSpPr>
            <p:spPr>
              <a:xfrm>
                <a:off x="8075001" y="4316959"/>
                <a:ext cx="78476" cy="92857"/>
              </a:xfrm>
              <a:custGeom>
                <a:avLst/>
                <a:gdLst/>
                <a:ahLst/>
                <a:cxnLst/>
                <a:rect l="l" t="t" r="r" b="b"/>
                <a:pathLst>
                  <a:path w="1195" h="1414" extrusionOk="0">
                    <a:moveTo>
                      <a:pt x="695" y="0"/>
                    </a:moveTo>
                    <a:cubicBezTo>
                      <a:pt x="482" y="0"/>
                      <a:pt x="258" y="67"/>
                      <a:pt x="152" y="165"/>
                    </a:cubicBezTo>
                    <a:cubicBezTo>
                      <a:pt x="0" y="304"/>
                      <a:pt x="91" y="450"/>
                      <a:pt x="220" y="567"/>
                    </a:cubicBezTo>
                    <a:cubicBezTo>
                      <a:pt x="321" y="661"/>
                      <a:pt x="437" y="729"/>
                      <a:pt x="551" y="797"/>
                    </a:cubicBezTo>
                    <a:cubicBezTo>
                      <a:pt x="638" y="852"/>
                      <a:pt x="755" y="904"/>
                      <a:pt x="803" y="997"/>
                    </a:cubicBezTo>
                    <a:cubicBezTo>
                      <a:pt x="898" y="1180"/>
                      <a:pt x="708" y="1286"/>
                      <a:pt x="543" y="1286"/>
                    </a:cubicBezTo>
                    <a:cubicBezTo>
                      <a:pt x="538" y="1286"/>
                      <a:pt x="533" y="1286"/>
                      <a:pt x="528" y="1286"/>
                    </a:cubicBezTo>
                    <a:cubicBezTo>
                      <a:pt x="447" y="1286"/>
                      <a:pt x="447" y="1409"/>
                      <a:pt x="528" y="1412"/>
                    </a:cubicBezTo>
                    <a:cubicBezTo>
                      <a:pt x="542" y="1413"/>
                      <a:pt x="556" y="1413"/>
                      <a:pt x="570" y="1413"/>
                    </a:cubicBezTo>
                    <a:cubicBezTo>
                      <a:pt x="864" y="1413"/>
                      <a:pt x="1148" y="1219"/>
                      <a:pt x="907" y="910"/>
                    </a:cubicBezTo>
                    <a:cubicBezTo>
                      <a:pt x="774" y="742"/>
                      <a:pt x="551" y="664"/>
                      <a:pt x="382" y="537"/>
                    </a:cubicBezTo>
                    <a:cubicBezTo>
                      <a:pt x="259" y="450"/>
                      <a:pt x="175" y="294"/>
                      <a:pt x="337" y="194"/>
                    </a:cubicBezTo>
                    <a:cubicBezTo>
                      <a:pt x="415" y="145"/>
                      <a:pt x="531" y="126"/>
                      <a:pt x="616" y="116"/>
                    </a:cubicBezTo>
                    <a:cubicBezTo>
                      <a:pt x="635" y="115"/>
                      <a:pt x="656" y="114"/>
                      <a:pt x="677" y="114"/>
                    </a:cubicBezTo>
                    <a:cubicBezTo>
                      <a:pt x="854" y="114"/>
                      <a:pt x="1095" y="166"/>
                      <a:pt x="1118" y="359"/>
                    </a:cubicBezTo>
                    <a:cubicBezTo>
                      <a:pt x="1121" y="378"/>
                      <a:pt x="1135" y="386"/>
                      <a:pt x="1150" y="386"/>
                    </a:cubicBezTo>
                    <a:cubicBezTo>
                      <a:pt x="1169" y="386"/>
                      <a:pt x="1189" y="373"/>
                      <a:pt x="1189" y="353"/>
                    </a:cubicBezTo>
                    <a:cubicBezTo>
                      <a:pt x="1194" y="97"/>
                      <a:pt x="953" y="0"/>
                      <a:pt x="6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69" name="Google Shape;2569;p22"/>
              <p:cNvSpPr/>
              <p:nvPr/>
            </p:nvSpPr>
            <p:spPr>
              <a:xfrm>
                <a:off x="8142639" y="4370938"/>
                <a:ext cx="40321" cy="8012"/>
              </a:xfrm>
              <a:custGeom>
                <a:avLst/>
                <a:gdLst/>
                <a:ahLst/>
                <a:cxnLst/>
                <a:rect l="l" t="t" r="r" b="b"/>
                <a:pathLst>
                  <a:path w="614" h="122" extrusionOk="0">
                    <a:moveTo>
                      <a:pt x="556" y="0"/>
                    </a:moveTo>
                    <a:cubicBezTo>
                      <a:pt x="554" y="0"/>
                      <a:pt x="553" y="0"/>
                      <a:pt x="551" y="1"/>
                    </a:cubicBezTo>
                    <a:cubicBezTo>
                      <a:pt x="412" y="11"/>
                      <a:pt x="275" y="25"/>
                      <a:pt x="134" y="25"/>
                    </a:cubicBezTo>
                    <a:cubicBezTo>
                      <a:pt x="108" y="25"/>
                      <a:pt x="82" y="24"/>
                      <a:pt x="55" y="23"/>
                    </a:cubicBezTo>
                    <a:cubicBezTo>
                      <a:pt x="0" y="23"/>
                      <a:pt x="3" y="104"/>
                      <a:pt x="55" y="111"/>
                    </a:cubicBezTo>
                    <a:cubicBezTo>
                      <a:pt x="125" y="117"/>
                      <a:pt x="197" y="121"/>
                      <a:pt x="268" y="121"/>
                    </a:cubicBezTo>
                    <a:cubicBezTo>
                      <a:pt x="369" y="121"/>
                      <a:pt x="469" y="113"/>
                      <a:pt x="564" y="94"/>
                    </a:cubicBezTo>
                    <a:cubicBezTo>
                      <a:pt x="614" y="85"/>
                      <a:pt x="604" y="0"/>
                      <a:pt x="5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0" name="Google Shape;2570;p22"/>
              <p:cNvSpPr/>
              <p:nvPr/>
            </p:nvSpPr>
            <p:spPr>
              <a:xfrm>
                <a:off x="8139881" y="4360431"/>
                <a:ext cx="44524" cy="6567"/>
              </a:xfrm>
              <a:custGeom>
                <a:avLst/>
                <a:gdLst/>
                <a:ahLst/>
                <a:cxnLst/>
                <a:rect l="l" t="t" r="r" b="b"/>
                <a:pathLst>
                  <a:path w="678" h="100" extrusionOk="0">
                    <a:moveTo>
                      <a:pt x="520" y="1"/>
                    </a:moveTo>
                    <a:cubicBezTo>
                      <a:pt x="364" y="1"/>
                      <a:pt x="205" y="8"/>
                      <a:pt x="49" y="21"/>
                    </a:cubicBezTo>
                    <a:cubicBezTo>
                      <a:pt x="8" y="28"/>
                      <a:pt x="0" y="96"/>
                      <a:pt x="46" y="96"/>
                    </a:cubicBezTo>
                    <a:cubicBezTo>
                      <a:pt x="47" y="96"/>
                      <a:pt x="48" y="96"/>
                      <a:pt x="49" y="96"/>
                    </a:cubicBezTo>
                    <a:cubicBezTo>
                      <a:pt x="136" y="91"/>
                      <a:pt x="224" y="89"/>
                      <a:pt x="311" y="89"/>
                    </a:cubicBezTo>
                    <a:cubicBezTo>
                      <a:pt x="413" y="89"/>
                      <a:pt x="513" y="92"/>
                      <a:pt x="612" y="99"/>
                    </a:cubicBezTo>
                    <a:cubicBezTo>
                      <a:pt x="615" y="99"/>
                      <a:pt x="618" y="100"/>
                      <a:pt x="620" y="100"/>
                    </a:cubicBezTo>
                    <a:cubicBezTo>
                      <a:pt x="677" y="100"/>
                      <a:pt x="674" y="2"/>
                      <a:pt x="612" y="2"/>
                    </a:cubicBezTo>
                    <a:cubicBezTo>
                      <a:pt x="582" y="1"/>
                      <a:pt x="551" y="1"/>
                      <a:pt x="5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1" name="Google Shape;2571;p22"/>
              <p:cNvSpPr/>
              <p:nvPr/>
            </p:nvSpPr>
            <p:spPr>
              <a:xfrm>
                <a:off x="8170942" y="4307963"/>
                <a:ext cx="62978" cy="103627"/>
              </a:xfrm>
              <a:custGeom>
                <a:avLst/>
                <a:gdLst/>
                <a:ahLst/>
                <a:cxnLst/>
                <a:rect l="l" t="t" r="r" b="b"/>
                <a:pathLst>
                  <a:path w="959" h="1578" extrusionOk="0">
                    <a:moveTo>
                      <a:pt x="845" y="1"/>
                    </a:moveTo>
                    <a:cubicBezTo>
                      <a:pt x="818" y="1"/>
                      <a:pt x="791" y="16"/>
                      <a:pt x="784" y="49"/>
                    </a:cubicBezTo>
                    <a:cubicBezTo>
                      <a:pt x="706" y="496"/>
                      <a:pt x="658" y="950"/>
                      <a:pt x="629" y="1410"/>
                    </a:cubicBezTo>
                    <a:cubicBezTo>
                      <a:pt x="515" y="1300"/>
                      <a:pt x="428" y="1031"/>
                      <a:pt x="376" y="927"/>
                    </a:cubicBezTo>
                    <a:cubicBezTo>
                      <a:pt x="279" y="746"/>
                      <a:pt x="188" y="558"/>
                      <a:pt x="94" y="373"/>
                    </a:cubicBezTo>
                    <a:cubicBezTo>
                      <a:pt x="86" y="355"/>
                      <a:pt x="72" y="348"/>
                      <a:pt x="59" y="348"/>
                    </a:cubicBezTo>
                    <a:cubicBezTo>
                      <a:pt x="30" y="348"/>
                      <a:pt x="1" y="380"/>
                      <a:pt x="16" y="415"/>
                    </a:cubicBezTo>
                    <a:cubicBezTo>
                      <a:pt x="136" y="687"/>
                      <a:pt x="266" y="950"/>
                      <a:pt x="399" y="1215"/>
                    </a:cubicBezTo>
                    <a:cubicBezTo>
                      <a:pt x="467" y="1348"/>
                      <a:pt x="515" y="1526"/>
                      <a:pt x="674" y="1575"/>
                    </a:cubicBezTo>
                    <a:cubicBezTo>
                      <a:pt x="680" y="1577"/>
                      <a:pt x="687" y="1578"/>
                      <a:pt x="693" y="1578"/>
                    </a:cubicBezTo>
                    <a:cubicBezTo>
                      <a:pt x="726" y="1578"/>
                      <a:pt x="752" y="1549"/>
                      <a:pt x="755" y="1514"/>
                    </a:cubicBezTo>
                    <a:cubicBezTo>
                      <a:pt x="784" y="1060"/>
                      <a:pt x="833" y="610"/>
                      <a:pt x="901" y="163"/>
                    </a:cubicBezTo>
                    <a:cubicBezTo>
                      <a:pt x="933" y="150"/>
                      <a:pt x="959" y="114"/>
                      <a:pt x="933" y="75"/>
                    </a:cubicBezTo>
                    <a:cubicBezTo>
                      <a:pt x="927" y="59"/>
                      <a:pt x="914" y="49"/>
                      <a:pt x="904" y="33"/>
                    </a:cubicBezTo>
                    <a:cubicBezTo>
                      <a:pt x="892" y="12"/>
                      <a:pt x="868" y="1"/>
                      <a:pt x="8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2" name="Google Shape;2572;p22"/>
              <p:cNvSpPr/>
              <p:nvPr/>
            </p:nvSpPr>
            <p:spPr>
              <a:xfrm>
                <a:off x="8243702" y="4368508"/>
                <a:ext cx="18322" cy="12871"/>
              </a:xfrm>
              <a:custGeom>
                <a:avLst/>
                <a:gdLst/>
                <a:ahLst/>
                <a:cxnLst/>
                <a:rect l="l" t="t" r="r" b="b"/>
                <a:pathLst>
                  <a:path w="279" h="196" extrusionOk="0">
                    <a:moveTo>
                      <a:pt x="194" y="0"/>
                    </a:moveTo>
                    <a:cubicBezTo>
                      <a:pt x="166" y="0"/>
                      <a:pt x="138" y="13"/>
                      <a:pt x="113" y="34"/>
                    </a:cubicBezTo>
                    <a:cubicBezTo>
                      <a:pt x="108" y="33"/>
                      <a:pt x="102" y="32"/>
                      <a:pt x="97" y="32"/>
                    </a:cubicBezTo>
                    <a:cubicBezTo>
                      <a:pt x="61" y="32"/>
                      <a:pt x="27" y="59"/>
                      <a:pt x="16" y="93"/>
                    </a:cubicBezTo>
                    <a:cubicBezTo>
                      <a:pt x="0" y="148"/>
                      <a:pt x="36" y="180"/>
                      <a:pt x="84" y="190"/>
                    </a:cubicBezTo>
                    <a:cubicBezTo>
                      <a:pt x="98" y="194"/>
                      <a:pt x="111" y="195"/>
                      <a:pt x="123" y="195"/>
                    </a:cubicBezTo>
                    <a:cubicBezTo>
                      <a:pt x="198" y="195"/>
                      <a:pt x="261" y="135"/>
                      <a:pt x="269" y="60"/>
                    </a:cubicBezTo>
                    <a:cubicBezTo>
                      <a:pt x="279" y="28"/>
                      <a:pt x="243" y="5"/>
                      <a:pt x="211" y="2"/>
                    </a:cubicBezTo>
                    <a:cubicBezTo>
                      <a:pt x="205" y="1"/>
                      <a:pt x="199" y="0"/>
                      <a:pt x="1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3" name="Google Shape;2573;p22"/>
              <p:cNvSpPr/>
              <p:nvPr/>
            </p:nvSpPr>
            <p:spPr>
              <a:xfrm>
                <a:off x="8268590" y="4320505"/>
                <a:ext cx="44590" cy="78870"/>
              </a:xfrm>
              <a:custGeom>
                <a:avLst/>
                <a:gdLst/>
                <a:ahLst/>
                <a:cxnLst/>
                <a:rect l="l" t="t" r="r" b="b"/>
                <a:pathLst>
                  <a:path w="679" h="1201" extrusionOk="0">
                    <a:moveTo>
                      <a:pt x="207" y="0"/>
                    </a:moveTo>
                    <a:cubicBezTo>
                      <a:pt x="198" y="0"/>
                      <a:pt x="188" y="6"/>
                      <a:pt x="181" y="20"/>
                    </a:cubicBezTo>
                    <a:cubicBezTo>
                      <a:pt x="52" y="296"/>
                      <a:pt x="0" y="752"/>
                      <a:pt x="159" y="1028"/>
                    </a:cubicBezTo>
                    <a:cubicBezTo>
                      <a:pt x="217" y="1128"/>
                      <a:pt x="338" y="1200"/>
                      <a:pt x="450" y="1200"/>
                    </a:cubicBezTo>
                    <a:cubicBezTo>
                      <a:pt x="533" y="1200"/>
                      <a:pt x="610" y="1161"/>
                      <a:pt x="654" y="1067"/>
                    </a:cubicBezTo>
                    <a:cubicBezTo>
                      <a:pt x="679" y="1018"/>
                      <a:pt x="642" y="978"/>
                      <a:pt x="602" y="978"/>
                    </a:cubicBezTo>
                    <a:cubicBezTo>
                      <a:pt x="584" y="978"/>
                      <a:pt x="565" y="986"/>
                      <a:pt x="551" y="1005"/>
                    </a:cubicBezTo>
                    <a:cubicBezTo>
                      <a:pt x="513" y="1058"/>
                      <a:pt x="473" y="1079"/>
                      <a:pt x="434" y="1079"/>
                    </a:cubicBezTo>
                    <a:cubicBezTo>
                      <a:pt x="340" y="1079"/>
                      <a:pt x="255" y="951"/>
                      <a:pt x="227" y="866"/>
                    </a:cubicBezTo>
                    <a:cubicBezTo>
                      <a:pt x="204" y="785"/>
                      <a:pt x="194" y="694"/>
                      <a:pt x="191" y="610"/>
                    </a:cubicBezTo>
                    <a:lnTo>
                      <a:pt x="191" y="610"/>
                    </a:lnTo>
                    <a:cubicBezTo>
                      <a:pt x="292" y="613"/>
                      <a:pt x="389" y="610"/>
                      <a:pt x="492" y="623"/>
                    </a:cubicBezTo>
                    <a:cubicBezTo>
                      <a:pt x="494" y="623"/>
                      <a:pt x="496" y="623"/>
                      <a:pt x="498" y="623"/>
                    </a:cubicBezTo>
                    <a:cubicBezTo>
                      <a:pt x="560" y="623"/>
                      <a:pt x="562" y="513"/>
                      <a:pt x="495" y="513"/>
                    </a:cubicBezTo>
                    <a:cubicBezTo>
                      <a:pt x="494" y="513"/>
                      <a:pt x="493" y="513"/>
                      <a:pt x="492" y="513"/>
                    </a:cubicBezTo>
                    <a:cubicBezTo>
                      <a:pt x="389" y="513"/>
                      <a:pt x="288" y="516"/>
                      <a:pt x="191" y="532"/>
                    </a:cubicBezTo>
                    <a:cubicBezTo>
                      <a:pt x="191" y="367"/>
                      <a:pt x="224" y="205"/>
                      <a:pt x="243" y="43"/>
                    </a:cubicBezTo>
                    <a:cubicBezTo>
                      <a:pt x="245" y="22"/>
                      <a:pt x="226" y="0"/>
                      <a:pt x="2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574" name="Google Shape;2574;p22"/>
          <p:cNvGrpSpPr/>
          <p:nvPr/>
        </p:nvGrpSpPr>
        <p:grpSpPr>
          <a:xfrm>
            <a:off x="-676638" y="322749"/>
            <a:ext cx="13456660" cy="6666125"/>
            <a:chOff x="-507479" y="242062"/>
            <a:chExt cx="10092495" cy="4999594"/>
          </a:xfrm>
        </p:grpSpPr>
        <p:grpSp>
          <p:nvGrpSpPr>
            <p:cNvPr id="2575" name="Google Shape;2575;p22"/>
            <p:cNvGrpSpPr/>
            <p:nvPr/>
          </p:nvGrpSpPr>
          <p:grpSpPr>
            <a:xfrm rot="-2520871">
              <a:off x="8466656" y="499697"/>
              <a:ext cx="1026559" cy="668517"/>
              <a:chOff x="6925286" y="2716904"/>
              <a:chExt cx="562593" cy="366373"/>
            </a:xfrm>
          </p:grpSpPr>
          <p:sp>
            <p:nvSpPr>
              <p:cNvPr id="2576" name="Google Shape;2576;p22"/>
              <p:cNvSpPr/>
              <p:nvPr/>
            </p:nvSpPr>
            <p:spPr>
              <a:xfrm>
                <a:off x="6974472" y="2716904"/>
                <a:ext cx="513408" cy="366373"/>
              </a:xfrm>
              <a:custGeom>
                <a:avLst/>
                <a:gdLst/>
                <a:ahLst/>
                <a:cxnLst/>
                <a:rect l="l" t="t" r="r" b="b"/>
                <a:pathLst>
                  <a:path w="7818" h="5579" extrusionOk="0">
                    <a:moveTo>
                      <a:pt x="3859" y="1235"/>
                    </a:moveTo>
                    <a:cubicBezTo>
                      <a:pt x="4180" y="1618"/>
                      <a:pt x="4478" y="2010"/>
                      <a:pt x="4769" y="2411"/>
                    </a:cubicBezTo>
                    <a:cubicBezTo>
                      <a:pt x="4656" y="2512"/>
                      <a:pt x="4539" y="2609"/>
                      <a:pt x="4426" y="2709"/>
                    </a:cubicBezTo>
                    <a:lnTo>
                      <a:pt x="4108" y="2453"/>
                    </a:lnTo>
                    <a:cubicBezTo>
                      <a:pt x="3888" y="2282"/>
                      <a:pt x="3652" y="2120"/>
                      <a:pt x="3422" y="1951"/>
                    </a:cubicBezTo>
                    <a:cubicBezTo>
                      <a:pt x="3564" y="1718"/>
                      <a:pt x="3710" y="1475"/>
                      <a:pt x="3859" y="1235"/>
                    </a:cubicBezTo>
                    <a:close/>
                    <a:moveTo>
                      <a:pt x="4847" y="2515"/>
                    </a:moveTo>
                    <a:cubicBezTo>
                      <a:pt x="5106" y="2871"/>
                      <a:pt x="5356" y="3231"/>
                      <a:pt x="5612" y="3587"/>
                    </a:cubicBezTo>
                    <a:lnTo>
                      <a:pt x="5378" y="3587"/>
                    </a:lnTo>
                    <a:cubicBezTo>
                      <a:pt x="5106" y="3309"/>
                      <a:pt x="4818" y="3046"/>
                      <a:pt x="4523" y="2790"/>
                    </a:cubicBezTo>
                    <a:cubicBezTo>
                      <a:pt x="4633" y="2696"/>
                      <a:pt x="4737" y="2606"/>
                      <a:pt x="4847" y="2515"/>
                    </a:cubicBezTo>
                    <a:close/>
                    <a:moveTo>
                      <a:pt x="7604" y="182"/>
                    </a:moveTo>
                    <a:lnTo>
                      <a:pt x="7604" y="182"/>
                    </a:lnTo>
                    <a:cubicBezTo>
                      <a:pt x="7585" y="762"/>
                      <a:pt x="7572" y="1345"/>
                      <a:pt x="7581" y="1925"/>
                    </a:cubicBezTo>
                    <a:cubicBezTo>
                      <a:pt x="7588" y="2470"/>
                      <a:pt x="7555" y="3062"/>
                      <a:pt x="7666" y="3600"/>
                    </a:cubicBezTo>
                    <a:cubicBezTo>
                      <a:pt x="7037" y="3600"/>
                      <a:pt x="6405" y="3594"/>
                      <a:pt x="5774" y="3594"/>
                    </a:cubicBezTo>
                    <a:cubicBezTo>
                      <a:pt x="5498" y="3208"/>
                      <a:pt x="5226" y="2819"/>
                      <a:pt x="4948" y="2434"/>
                    </a:cubicBezTo>
                    <a:cubicBezTo>
                      <a:pt x="5832" y="1682"/>
                      <a:pt x="6713" y="924"/>
                      <a:pt x="7604" y="182"/>
                    </a:cubicBezTo>
                    <a:close/>
                    <a:moveTo>
                      <a:pt x="4423" y="2884"/>
                    </a:moveTo>
                    <a:cubicBezTo>
                      <a:pt x="4688" y="3108"/>
                      <a:pt x="4944" y="3344"/>
                      <a:pt x="5191" y="3594"/>
                    </a:cubicBezTo>
                    <a:cubicBezTo>
                      <a:pt x="4633" y="3597"/>
                      <a:pt x="4073" y="3613"/>
                      <a:pt x="3519" y="3652"/>
                    </a:cubicBezTo>
                    <a:cubicBezTo>
                      <a:pt x="3823" y="3399"/>
                      <a:pt x="4121" y="3143"/>
                      <a:pt x="4423" y="2884"/>
                    </a:cubicBezTo>
                    <a:close/>
                    <a:moveTo>
                      <a:pt x="2262" y="1183"/>
                    </a:moveTo>
                    <a:cubicBezTo>
                      <a:pt x="2560" y="1491"/>
                      <a:pt x="2900" y="1747"/>
                      <a:pt x="3244" y="1993"/>
                    </a:cubicBezTo>
                    <a:cubicBezTo>
                      <a:pt x="2822" y="2703"/>
                      <a:pt x="2414" y="3415"/>
                      <a:pt x="2025" y="4138"/>
                    </a:cubicBezTo>
                    <a:cubicBezTo>
                      <a:pt x="1847" y="4137"/>
                      <a:pt x="1669" y="4136"/>
                      <a:pt x="1490" y="4136"/>
                    </a:cubicBezTo>
                    <a:cubicBezTo>
                      <a:pt x="1053" y="4136"/>
                      <a:pt x="616" y="4140"/>
                      <a:pt x="179" y="4154"/>
                    </a:cubicBezTo>
                    <a:cubicBezTo>
                      <a:pt x="940" y="3221"/>
                      <a:pt x="1582" y="2175"/>
                      <a:pt x="2262" y="1183"/>
                    </a:cubicBezTo>
                    <a:close/>
                    <a:moveTo>
                      <a:pt x="3354" y="2071"/>
                    </a:moveTo>
                    <a:cubicBezTo>
                      <a:pt x="3548" y="2207"/>
                      <a:pt x="3746" y="2346"/>
                      <a:pt x="3937" y="2492"/>
                    </a:cubicBezTo>
                    <a:cubicBezTo>
                      <a:pt x="4070" y="2593"/>
                      <a:pt x="4199" y="2696"/>
                      <a:pt x="4329" y="2803"/>
                    </a:cubicBezTo>
                    <a:cubicBezTo>
                      <a:pt x="4008" y="3085"/>
                      <a:pt x="3687" y="3373"/>
                      <a:pt x="3373" y="3665"/>
                    </a:cubicBezTo>
                    <a:cubicBezTo>
                      <a:pt x="3344" y="3675"/>
                      <a:pt x="3341" y="3710"/>
                      <a:pt x="3363" y="3726"/>
                    </a:cubicBezTo>
                    <a:cubicBezTo>
                      <a:pt x="3371" y="3736"/>
                      <a:pt x="3385" y="3742"/>
                      <a:pt x="3398" y="3742"/>
                    </a:cubicBezTo>
                    <a:cubicBezTo>
                      <a:pt x="3408" y="3742"/>
                      <a:pt x="3417" y="3740"/>
                      <a:pt x="3425" y="3733"/>
                    </a:cubicBezTo>
                    <a:cubicBezTo>
                      <a:pt x="3957" y="3768"/>
                      <a:pt x="4492" y="3776"/>
                      <a:pt x="5029" y="3776"/>
                    </a:cubicBezTo>
                    <a:cubicBezTo>
                      <a:pt x="5142" y="3776"/>
                      <a:pt x="5255" y="3776"/>
                      <a:pt x="5369" y="3775"/>
                    </a:cubicBezTo>
                    <a:cubicBezTo>
                      <a:pt x="5492" y="3901"/>
                      <a:pt x="5612" y="4031"/>
                      <a:pt x="5725" y="4164"/>
                    </a:cubicBezTo>
                    <a:cubicBezTo>
                      <a:pt x="5285" y="4152"/>
                      <a:pt x="4844" y="4149"/>
                      <a:pt x="4404" y="4149"/>
                    </a:cubicBezTo>
                    <a:cubicBezTo>
                      <a:pt x="3995" y="4149"/>
                      <a:pt x="3587" y="4151"/>
                      <a:pt x="3179" y="4151"/>
                    </a:cubicBezTo>
                    <a:cubicBezTo>
                      <a:pt x="3086" y="4151"/>
                      <a:pt x="2993" y="4151"/>
                      <a:pt x="2900" y="4151"/>
                    </a:cubicBezTo>
                    <a:cubicBezTo>
                      <a:pt x="2651" y="4151"/>
                      <a:pt x="2408" y="4148"/>
                      <a:pt x="2162" y="4148"/>
                    </a:cubicBezTo>
                    <a:cubicBezTo>
                      <a:pt x="2547" y="3448"/>
                      <a:pt x="2942" y="2755"/>
                      <a:pt x="3354" y="2071"/>
                    </a:cubicBezTo>
                    <a:close/>
                    <a:moveTo>
                      <a:pt x="5738" y="3762"/>
                    </a:moveTo>
                    <a:cubicBezTo>
                      <a:pt x="6127" y="4310"/>
                      <a:pt x="6519" y="4844"/>
                      <a:pt x="6950" y="5359"/>
                    </a:cubicBezTo>
                    <a:cubicBezTo>
                      <a:pt x="5997" y="5401"/>
                      <a:pt x="5041" y="5430"/>
                      <a:pt x="4089" y="5443"/>
                    </a:cubicBezTo>
                    <a:cubicBezTo>
                      <a:pt x="3623" y="5450"/>
                      <a:pt x="3159" y="5450"/>
                      <a:pt x="2693" y="5450"/>
                    </a:cubicBezTo>
                    <a:cubicBezTo>
                      <a:pt x="2453" y="5450"/>
                      <a:pt x="2207" y="5438"/>
                      <a:pt x="1963" y="5438"/>
                    </a:cubicBezTo>
                    <a:cubicBezTo>
                      <a:pt x="1785" y="5438"/>
                      <a:pt x="1607" y="5444"/>
                      <a:pt x="1433" y="5466"/>
                    </a:cubicBezTo>
                    <a:cubicBezTo>
                      <a:pt x="1646" y="5071"/>
                      <a:pt x="1867" y="4672"/>
                      <a:pt x="2084" y="4277"/>
                    </a:cubicBezTo>
                    <a:lnTo>
                      <a:pt x="2900" y="4277"/>
                    </a:lnTo>
                    <a:cubicBezTo>
                      <a:pt x="3574" y="4280"/>
                      <a:pt x="4250" y="4290"/>
                      <a:pt x="4924" y="4290"/>
                    </a:cubicBezTo>
                    <a:cubicBezTo>
                      <a:pt x="5196" y="4290"/>
                      <a:pt x="5467" y="4288"/>
                      <a:pt x="5738" y="4284"/>
                    </a:cubicBezTo>
                    <a:cubicBezTo>
                      <a:pt x="5787" y="4284"/>
                      <a:pt x="5806" y="4235"/>
                      <a:pt x="5793" y="4199"/>
                    </a:cubicBezTo>
                    <a:cubicBezTo>
                      <a:pt x="5842" y="4196"/>
                      <a:pt x="5881" y="4131"/>
                      <a:pt x="5838" y="4086"/>
                    </a:cubicBezTo>
                    <a:cubicBezTo>
                      <a:pt x="5741" y="3976"/>
                      <a:pt x="5644" y="3872"/>
                      <a:pt x="5547" y="3765"/>
                    </a:cubicBezTo>
                    <a:cubicBezTo>
                      <a:pt x="5612" y="3765"/>
                      <a:pt x="5673" y="3765"/>
                      <a:pt x="5738" y="3762"/>
                    </a:cubicBezTo>
                    <a:close/>
                    <a:moveTo>
                      <a:pt x="7678" y="0"/>
                    </a:moveTo>
                    <a:cubicBezTo>
                      <a:pt x="7667" y="0"/>
                      <a:pt x="7656" y="3"/>
                      <a:pt x="7646" y="7"/>
                    </a:cubicBezTo>
                    <a:cubicBezTo>
                      <a:pt x="7639" y="5"/>
                      <a:pt x="7632" y="4"/>
                      <a:pt x="7625" y="4"/>
                    </a:cubicBezTo>
                    <a:cubicBezTo>
                      <a:pt x="7609" y="4"/>
                      <a:pt x="7595" y="9"/>
                      <a:pt x="7581" y="20"/>
                    </a:cubicBezTo>
                    <a:cubicBezTo>
                      <a:pt x="6668" y="778"/>
                      <a:pt x="5761" y="1540"/>
                      <a:pt x="4867" y="2317"/>
                    </a:cubicBezTo>
                    <a:cubicBezTo>
                      <a:pt x="4556" y="1893"/>
                      <a:pt x="4235" y="1472"/>
                      <a:pt x="3895" y="1070"/>
                    </a:cubicBezTo>
                    <a:cubicBezTo>
                      <a:pt x="3883" y="1057"/>
                      <a:pt x="3867" y="1051"/>
                      <a:pt x="3851" y="1051"/>
                    </a:cubicBezTo>
                    <a:cubicBezTo>
                      <a:pt x="3827" y="1051"/>
                      <a:pt x="3803" y="1064"/>
                      <a:pt x="3791" y="1083"/>
                    </a:cubicBezTo>
                    <a:cubicBezTo>
                      <a:pt x="3629" y="1345"/>
                      <a:pt x="3470" y="1608"/>
                      <a:pt x="3312" y="1870"/>
                    </a:cubicBezTo>
                    <a:cubicBezTo>
                      <a:pt x="2955" y="1618"/>
                      <a:pt x="2602" y="1349"/>
                      <a:pt x="2301" y="1025"/>
                    </a:cubicBezTo>
                    <a:cubicBezTo>
                      <a:pt x="2288" y="1012"/>
                      <a:pt x="2272" y="1006"/>
                      <a:pt x="2256" y="1006"/>
                    </a:cubicBezTo>
                    <a:cubicBezTo>
                      <a:pt x="2233" y="1006"/>
                      <a:pt x="2209" y="1018"/>
                      <a:pt x="2194" y="1038"/>
                    </a:cubicBezTo>
                    <a:cubicBezTo>
                      <a:pt x="1484" y="2074"/>
                      <a:pt x="798" y="3134"/>
                      <a:pt x="59" y="4151"/>
                    </a:cubicBezTo>
                    <a:lnTo>
                      <a:pt x="53" y="4151"/>
                    </a:lnTo>
                    <a:cubicBezTo>
                      <a:pt x="1" y="4154"/>
                      <a:pt x="1" y="4229"/>
                      <a:pt x="53" y="4232"/>
                    </a:cubicBezTo>
                    <a:lnTo>
                      <a:pt x="88" y="4232"/>
                    </a:lnTo>
                    <a:cubicBezTo>
                      <a:pt x="707" y="4261"/>
                      <a:pt x="1329" y="4264"/>
                      <a:pt x="1944" y="4264"/>
                    </a:cubicBezTo>
                    <a:cubicBezTo>
                      <a:pt x="1724" y="4672"/>
                      <a:pt x="1510" y="5087"/>
                      <a:pt x="1303" y="5508"/>
                    </a:cubicBezTo>
                    <a:cubicBezTo>
                      <a:pt x="1287" y="5539"/>
                      <a:pt x="1315" y="5567"/>
                      <a:pt x="1340" y="5567"/>
                    </a:cubicBezTo>
                    <a:cubicBezTo>
                      <a:pt x="1352" y="5567"/>
                      <a:pt x="1364" y="5561"/>
                      <a:pt x="1371" y="5547"/>
                    </a:cubicBezTo>
                    <a:cubicBezTo>
                      <a:pt x="1378" y="5541"/>
                      <a:pt x="1381" y="5531"/>
                      <a:pt x="1384" y="5528"/>
                    </a:cubicBezTo>
                    <a:cubicBezTo>
                      <a:pt x="1620" y="5569"/>
                      <a:pt x="1866" y="5579"/>
                      <a:pt x="2111" y="5579"/>
                    </a:cubicBezTo>
                    <a:cubicBezTo>
                      <a:pt x="2303" y="5579"/>
                      <a:pt x="2495" y="5573"/>
                      <a:pt x="2683" y="5573"/>
                    </a:cubicBezTo>
                    <a:cubicBezTo>
                      <a:pt x="2800" y="5574"/>
                      <a:pt x="2916" y="5574"/>
                      <a:pt x="3033" y="5574"/>
                    </a:cubicBezTo>
                    <a:cubicBezTo>
                      <a:pt x="3383" y="5574"/>
                      <a:pt x="3733" y="5571"/>
                      <a:pt x="4083" y="5563"/>
                    </a:cubicBezTo>
                    <a:cubicBezTo>
                      <a:pt x="5035" y="5554"/>
                      <a:pt x="5987" y="5524"/>
                      <a:pt x="6940" y="5479"/>
                    </a:cubicBezTo>
                    <a:cubicBezTo>
                      <a:pt x="6979" y="5479"/>
                      <a:pt x="7001" y="5447"/>
                      <a:pt x="7005" y="5414"/>
                    </a:cubicBezTo>
                    <a:cubicBezTo>
                      <a:pt x="7012" y="5418"/>
                      <a:pt x="7019" y="5419"/>
                      <a:pt x="7026" y="5419"/>
                    </a:cubicBezTo>
                    <a:cubicBezTo>
                      <a:pt x="7072" y="5419"/>
                      <a:pt x="7115" y="5352"/>
                      <a:pt x="7076" y="5301"/>
                    </a:cubicBezTo>
                    <a:cubicBezTo>
                      <a:pt x="6655" y="4802"/>
                      <a:pt x="6273" y="4277"/>
                      <a:pt x="5890" y="3746"/>
                    </a:cubicBezTo>
                    <a:cubicBezTo>
                      <a:pt x="6506" y="3733"/>
                      <a:pt x="7118" y="3717"/>
                      <a:pt x="7724" y="3714"/>
                    </a:cubicBezTo>
                    <a:cubicBezTo>
                      <a:pt x="7729" y="3714"/>
                      <a:pt x="7735" y="3715"/>
                      <a:pt x="7739" y="3715"/>
                    </a:cubicBezTo>
                    <a:cubicBezTo>
                      <a:pt x="7818" y="3715"/>
                      <a:pt x="7813" y="3600"/>
                      <a:pt x="7734" y="3597"/>
                    </a:cubicBezTo>
                    <a:cubicBezTo>
                      <a:pt x="7792" y="3027"/>
                      <a:pt x="7714" y="2424"/>
                      <a:pt x="7711" y="1851"/>
                    </a:cubicBezTo>
                    <a:cubicBezTo>
                      <a:pt x="7704" y="1255"/>
                      <a:pt x="7717" y="662"/>
                      <a:pt x="7743" y="66"/>
                    </a:cubicBezTo>
                    <a:cubicBezTo>
                      <a:pt x="7746" y="22"/>
                      <a:pt x="7712" y="0"/>
                      <a:pt x="76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7" name="Google Shape;2577;p22"/>
              <p:cNvSpPr/>
              <p:nvPr/>
            </p:nvSpPr>
            <p:spPr>
              <a:xfrm>
                <a:off x="6925286" y="2954095"/>
                <a:ext cx="32375" cy="47020"/>
              </a:xfrm>
              <a:custGeom>
                <a:avLst/>
                <a:gdLst/>
                <a:ahLst/>
                <a:cxnLst/>
                <a:rect l="l" t="t" r="r" b="b"/>
                <a:pathLst>
                  <a:path w="493" h="716" extrusionOk="0">
                    <a:moveTo>
                      <a:pt x="209" y="215"/>
                    </a:moveTo>
                    <a:lnTo>
                      <a:pt x="270" y="348"/>
                    </a:lnTo>
                    <a:cubicBezTo>
                      <a:pt x="273" y="361"/>
                      <a:pt x="283" y="380"/>
                      <a:pt x="296" y="406"/>
                    </a:cubicBezTo>
                    <a:cubicBezTo>
                      <a:pt x="248" y="406"/>
                      <a:pt x="199" y="409"/>
                      <a:pt x="150" y="419"/>
                    </a:cubicBezTo>
                    <a:cubicBezTo>
                      <a:pt x="167" y="348"/>
                      <a:pt x="186" y="280"/>
                      <a:pt x="209" y="215"/>
                    </a:cubicBezTo>
                    <a:close/>
                    <a:moveTo>
                      <a:pt x="204" y="1"/>
                    </a:moveTo>
                    <a:cubicBezTo>
                      <a:pt x="177" y="1"/>
                      <a:pt x="150" y="18"/>
                      <a:pt x="141" y="46"/>
                    </a:cubicBezTo>
                    <a:cubicBezTo>
                      <a:pt x="95" y="176"/>
                      <a:pt x="56" y="309"/>
                      <a:pt x="31" y="442"/>
                    </a:cubicBezTo>
                    <a:cubicBezTo>
                      <a:pt x="14" y="458"/>
                      <a:pt x="14" y="484"/>
                      <a:pt x="24" y="500"/>
                    </a:cubicBezTo>
                    <a:cubicBezTo>
                      <a:pt x="14" y="555"/>
                      <a:pt x="8" y="617"/>
                      <a:pt x="5" y="672"/>
                    </a:cubicBezTo>
                    <a:cubicBezTo>
                      <a:pt x="1" y="699"/>
                      <a:pt x="25" y="715"/>
                      <a:pt x="49" y="715"/>
                    </a:cubicBezTo>
                    <a:cubicBezTo>
                      <a:pt x="68" y="715"/>
                      <a:pt x="86" y="706"/>
                      <a:pt x="92" y="685"/>
                    </a:cubicBezTo>
                    <a:cubicBezTo>
                      <a:pt x="105" y="630"/>
                      <a:pt x="112" y="575"/>
                      <a:pt x="124" y="519"/>
                    </a:cubicBezTo>
                    <a:cubicBezTo>
                      <a:pt x="193" y="516"/>
                      <a:pt x="267" y="510"/>
                      <a:pt x="335" y="506"/>
                    </a:cubicBezTo>
                    <a:cubicBezTo>
                      <a:pt x="338" y="523"/>
                      <a:pt x="345" y="539"/>
                      <a:pt x="348" y="552"/>
                    </a:cubicBezTo>
                    <a:cubicBezTo>
                      <a:pt x="335" y="565"/>
                      <a:pt x="329" y="575"/>
                      <a:pt x="329" y="591"/>
                    </a:cubicBezTo>
                    <a:lnTo>
                      <a:pt x="329" y="604"/>
                    </a:lnTo>
                    <a:cubicBezTo>
                      <a:pt x="329" y="623"/>
                      <a:pt x="338" y="646"/>
                      <a:pt x="354" y="655"/>
                    </a:cubicBezTo>
                    <a:lnTo>
                      <a:pt x="364" y="662"/>
                    </a:lnTo>
                    <a:cubicBezTo>
                      <a:pt x="374" y="667"/>
                      <a:pt x="384" y="669"/>
                      <a:pt x="393" y="669"/>
                    </a:cubicBezTo>
                    <a:cubicBezTo>
                      <a:pt x="414" y="669"/>
                      <a:pt x="433" y="657"/>
                      <a:pt x="448" y="639"/>
                    </a:cubicBezTo>
                    <a:cubicBezTo>
                      <a:pt x="481" y="600"/>
                      <a:pt x="471" y="542"/>
                      <a:pt x="452" y="487"/>
                    </a:cubicBezTo>
                    <a:cubicBezTo>
                      <a:pt x="493" y="462"/>
                      <a:pt x="484" y="393"/>
                      <a:pt x="430" y="393"/>
                    </a:cubicBezTo>
                    <a:cubicBezTo>
                      <a:pt x="428" y="393"/>
                      <a:pt x="427" y="393"/>
                      <a:pt x="426" y="393"/>
                    </a:cubicBezTo>
                    <a:lnTo>
                      <a:pt x="419" y="393"/>
                    </a:lnTo>
                    <a:cubicBezTo>
                      <a:pt x="416" y="387"/>
                      <a:pt x="416" y="380"/>
                      <a:pt x="413" y="374"/>
                    </a:cubicBezTo>
                    <a:cubicBezTo>
                      <a:pt x="371" y="257"/>
                      <a:pt x="316" y="137"/>
                      <a:pt x="254" y="30"/>
                    </a:cubicBezTo>
                    <a:cubicBezTo>
                      <a:pt x="242" y="10"/>
                      <a:pt x="223" y="1"/>
                      <a:pt x="2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8" name="Google Shape;2578;p22"/>
              <p:cNvSpPr/>
              <p:nvPr/>
            </p:nvSpPr>
            <p:spPr>
              <a:xfrm>
                <a:off x="7221712" y="3023243"/>
                <a:ext cx="34083" cy="42357"/>
              </a:xfrm>
              <a:custGeom>
                <a:avLst/>
                <a:gdLst/>
                <a:ahLst/>
                <a:cxnLst/>
                <a:rect l="l" t="t" r="r" b="b"/>
                <a:pathLst>
                  <a:path w="519" h="645" extrusionOk="0">
                    <a:moveTo>
                      <a:pt x="185" y="75"/>
                    </a:moveTo>
                    <a:cubicBezTo>
                      <a:pt x="207" y="75"/>
                      <a:pt x="229" y="83"/>
                      <a:pt x="246" y="101"/>
                    </a:cubicBezTo>
                    <a:cubicBezTo>
                      <a:pt x="292" y="150"/>
                      <a:pt x="269" y="231"/>
                      <a:pt x="204" y="250"/>
                    </a:cubicBezTo>
                    <a:cubicBezTo>
                      <a:pt x="150" y="266"/>
                      <a:pt x="155" y="357"/>
                      <a:pt x="211" y="357"/>
                    </a:cubicBezTo>
                    <a:cubicBezTo>
                      <a:pt x="212" y="357"/>
                      <a:pt x="213" y="357"/>
                      <a:pt x="214" y="357"/>
                    </a:cubicBezTo>
                    <a:cubicBezTo>
                      <a:pt x="217" y="357"/>
                      <a:pt x="224" y="357"/>
                      <a:pt x="227" y="354"/>
                    </a:cubicBezTo>
                    <a:cubicBezTo>
                      <a:pt x="250" y="349"/>
                      <a:pt x="273" y="345"/>
                      <a:pt x="296" y="345"/>
                    </a:cubicBezTo>
                    <a:cubicBezTo>
                      <a:pt x="305" y="345"/>
                      <a:pt x="315" y="346"/>
                      <a:pt x="324" y="348"/>
                    </a:cubicBezTo>
                    <a:cubicBezTo>
                      <a:pt x="356" y="357"/>
                      <a:pt x="402" y="374"/>
                      <a:pt x="392" y="412"/>
                    </a:cubicBezTo>
                    <a:cubicBezTo>
                      <a:pt x="386" y="442"/>
                      <a:pt x="327" y="461"/>
                      <a:pt x="308" y="467"/>
                    </a:cubicBezTo>
                    <a:cubicBezTo>
                      <a:pt x="256" y="484"/>
                      <a:pt x="204" y="484"/>
                      <a:pt x="156" y="493"/>
                    </a:cubicBezTo>
                    <a:cubicBezTo>
                      <a:pt x="149" y="487"/>
                      <a:pt x="146" y="484"/>
                      <a:pt x="139" y="477"/>
                    </a:cubicBezTo>
                    <a:cubicBezTo>
                      <a:pt x="139" y="364"/>
                      <a:pt x="117" y="247"/>
                      <a:pt x="78" y="143"/>
                    </a:cubicBezTo>
                    <a:lnTo>
                      <a:pt x="81" y="137"/>
                    </a:lnTo>
                    <a:cubicBezTo>
                      <a:pt x="100" y="101"/>
                      <a:pt x="143" y="75"/>
                      <a:pt x="185" y="75"/>
                    </a:cubicBezTo>
                    <a:close/>
                    <a:moveTo>
                      <a:pt x="206" y="0"/>
                    </a:moveTo>
                    <a:cubicBezTo>
                      <a:pt x="138" y="0"/>
                      <a:pt x="69" y="39"/>
                      <a:pt x="36" y="101"/>
                    </a:cubicBezTo>
                    <a:cubicBezTo>
                      <a:pt x="16" y="105"/>
                      <a:pt x="0" y="118"/>
                      <a:pt x="0" y="137"/>
                    </a:cubicBezTo>
                    <a:cubicBezTo>
                      <a:pt x="16" y="267"/>
                      <a:pt x="29" y="390"/>
                      <a:pt x="26" y="519"/>
                    </a:cubicBezTo>
                    <a:cubicBezTo>
                      <a:pt x="26" y="526"/>
                      <a:pt x="26" y="535"/>
                      <a:pt x="29" y="542"/>
                    </a:cubicBezTo>
                    <a:cubicBezTo>
                      <a:pt x="26" y="552"/>
                      <a:pt x="26" y="555"/>
                      <a:pt x="20" y="565"/>
                    </a:cubicBezTo>
                    <a:cubicBezTo>
                      <a:pt x="7" y="606"/>
                      <a:pt x="45" y="645"/>
                      <a:pt x="84" y="645"/>
                    </a:cubicBezTo>
                    <a:cubicBezTo>
                      <a:pt x="94" y="645"/>
                      <a:pt x="104" y="642"/>
                      <a:pt x="113" y="636"/>
                    </a:cubicBezTo>
                    <a:cubicBezTo>
                      <a:pt x="230" y="558"/>
                      <a:pt x="505" y="613"/>
                      <a:pt x="509" y="396"/>
                    </a:cubicBezTo>
                    <a:cubicBezTo>
                      <a:pt x="518" y="296"/>
                      <a:pt x="437" y="250"/>
                      <a:pt x="353" y="244"/>
                    </a:cubicBezTo>
                    <a:cubicBezTo>
                      <a:pt x="382" y="182"/>
                      <a:pt x="376" y="114"/>
                      <a:pt x="327" y="56"/>
                    </a:cubicBezTo>
                    <a:cubicBezTo>
                      <a:pt x="295" y="17"/>
                      <a:pt x="251" y="0"/>
                      <a:pt x="2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9" name="Google Shape;2579;p22"/>
              <p:cNvSpPr/>
              <p:nvPr/>
            </p:nvSpPr>
            <p:spPr>
              <a:xfrm>
                <a:off x="7422721" y="2861438"/>
                <a:ext cx="45115" cy="39402"/>
              </a:xfrm>
              <a:custGeom>
                <a:avLst/>
                <a:gdLst/>
                <a:ahLst/>
                <a:cxnLst/>
                <a:rect l="l" t="t" r="r" b="b"/>
                <a:pathLst>
                  <a:path w="687" h="600" extrusionOk="0">
                    <a:moveTo>
                      <a:pt x="485" y="1"/>
                    </a:moveTo>
                    <a:cubicBezTo>
                      <a:pt x="376" y="1"/>
                      <a:pt x="266" y="50"/>
                      <a:pt x="182" y="120"/>
                    </a:cubicBezTo>
                    <a:cubicBezTo>
                      <a:pt x="98" y="188"/>
                      <a:pt x="1" y="311"/>
                      <a:pt x="59" y="427"/>
                    </a:cubicBezTo>
                    <a:cubicBezTo>
                      <a:pt x="115" y="537"/>
                      <a:pt x="257" y="599"/>
                      <a:pt x="394" y="599"/>
                    </a:cubicBezTo>
                    <a:cubicBezTo>
                      <a:pt x="502" y="599"/>
                      <a:pt x="607" y="560"/>
                      <a:pt x="661" y="476"/>
                    </a:cubicBezTo>
                    <a:cubicBezTo>
                      <a:pt x="687" y="442"/>
                      <a:pt x="655" y="388"/>
                      <a:pt x="615" y="388"/>
                    </a:cubicBezTo>
                    <a:cubicBezTo>
                      <a:pt x="609" y="388"/>
                      <a:pt x="603" y="389"/>
                      <a:pt x="597" y="392"/>
                    </a:cubicBezTo>
                    <a:cubicBezTo>
                      <a:pt x="532" y="414"/>
                      <a:pt x="483" y="460"/>
                      <a:pt x="409" y="463"/>
                    </a:cubicBezTo>
                    <a:cubicBezTo>
                      <a:pt x="398" y="464"/>
                      <a:pt x="386" y="465"/>
                      <a:pt x="373" y="465"/>
                    </a:cubicBezTo>
                    <a:cubicBezTo>
                      <a:pt x="307" y="465"/>
                      <a:pt x="224" y="443"/>
                      <a:pt x="188" y="392"/>
                    </a:cubicBezTo>
                    <a:cubicBezTo>
                      <a:pt x="127" y="307"/>
                      <a:pt x="253" y="210"/>
                      <a:pt x="311" y="168"/>
                    </a:cubicBezTo>
                    <a:cubicBezTo>
                      <a:pt x="383" y="123"/>
                      <a:pt x="454" y="107"/>
                      <a:pt x="535" y="97"/>
                    </a:cubicBezTo>
                    <a:cubicBezTo>
                      <a:pt x="593" y="87"/>
                      <a:pt x="571" y="6"/>
                      <a:pt x="522" y="3"/>
                    </a:cubicBezTo>
                    <a:cubicBezTo>
                      <a:pt x="510" y="2"/>
                      <a:pt x="497" y="1"/>
                      <a:pt x="4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580" name="Google Shape;2580;p22"/>
            <p:cNvGrpSpPr/>
            <p:nvPr/>
          </p:nvGrpSpPr>
          <p:grpSpPr>
            <a:xfrm rot="3247306">
              <a:off x="-272169" y="4160911"/>
              <a:ext cx="765347" cy="971813"/>
              <a:chOff x="7996659" y="1819688"/>
              <a:chExt cx="419434" cy="532584"/>
            </a:xfrm>
          </p:grpSpPr>
          <p:sp>
            <p:nvSpPr>
              <p:cNvPr id="2581" name="Google Shape;2581;p22"/>
              <p:cNvSpPr/>
              <p:nvPr/>
            </p:nvSpPr>
            <p:spPr>
              <a:xfrm>
                <a:off x="7996659" y="1819688"/>
                <a:ext cx="419434" cy="532584"/>
              </a:xfrm>
              <a:custGeom>
                <a:avLst/>
                <a:gdLst/>
                <a:ahLst/>
                <a:cxnLst/>
                <a:rect l="l" t="t" r="r" b="b"/>
                <a:pathLst>
                  <a:path w="6387" h="8110" extrusionOk="0">
                    <a:moveTo>
                      <a:pt x="3158" y="136"/>
                    </a:moveTo>
                    <a:cubicBezTo>
                      <a:pt x="3547" y="136"/>
                      <a:pt x="3936" y="167"/>
                      <a:pt x="4316" y="246"/>
                    </a:cubicBezTo>
                    <a:cubicBezTo>
                      <a:pt x="4750" y="336"/>
                      <a:pt x="5366" y="485"/>
                      <a:pt x="5647" y="855"/>
                    </a:cubicBezTo>
                    <a:cubicBezTo>
                      <a:pt x="6386" y="1817"/>
                      <a:pt x="3548" y="1992"/>
                      <a:pt x="3078" y="1995"/>
                    </a:cubicBezTo>
                    <a:cubicBezTo>
                      <a:pt x="3044" y="1996"/>
                      <a:pt x="3009" y="1996"/>
                      <a:pt x="2974" y="1996"/>
                    </a:cubicBezTo>
                    <a:cubicBezTo>
                      <a:pt x="2484" y="1996"/>
                      <a:pt x="1994" y="1953"/>
                      <a:pt x="1511" y="1866"/>
                    </a:cubicBezTo>
                    <a:cubicBezTo>
                      <a:pt x="1313" y="1830"/>
                      <a:pt x="769" y="1713"/>
                      <a:pt x="458" y="1493"/>
                    </a:cubicBezTo>
                    <a:cubicBezTo>
                      <a:pt x="399" y="1418"/>
                      <a:pt x="335" y="1344"/>
                      <a:pt x="263" y="1276"/>
                    </a:cubicBezTo>
                    <a:cubicBezTo>
                      <a:pt x="231" y="1208"/>
                      <a:pt x="221" y="1133"/>
                      <a:pt x="247" y="1059"/>
                    </a:cubicBezTo>
                    <a:cubicBezTo>
                      <a:pt x="250" y="1052"/>
                      <a:pt x="254" y="1049"/>
                      <a:pt x="260" y="1039"/>
                    </a:cubicBezTo>
                    <a:cubicBezTo>
                      <a:pt x="684" y="174"/>
                      <a:pt x="2013" y="174"/>
                      <a:pt x="2845" y="142"/>
                    </a:cubicBezTo>
                    <a:cubicBezTo>
                      <a:pt x="2950" y="138"/>
                      <a:pt x="3054" y="136"/>
                      <a:pt x="3158" y="136"/>
                    </a:cubicBezTo>
                    <a:close/>
                    <a:moveTo>
                      <a:pt x="5453" y="1739"/>
                    </a:moveTo>
                    <a:lnTo>
                      <a:pt x="5453" y="1739"/>
                    </a:lnTo>
                    <a:cubicBezTo>
                      <a:pt x="4896" y="2445"/>
                      <a:pt x="4698" y="3349"/>
                      <a:pt x="4701" y="4266"/>
                    </a:cubicBezTo>
                    <a:cubicBezTo>
                      <a:pt x="4685" y="4266"/>
                      <a:pt x="4666" y="4273"/>
                      <a:pt x="4653" y="4289"/>
                    </a:cubicBezTo>
                    <a:cubicBezTo>
                      <a:pt x="4372" y="4750"/>
                      <a:pt x="3818" y="4855"/>
                      <a:pt x="3305" y="4855"/>
                    </a:cubicBezTo>
                    <a:cubicBezTo>
                      <a:pt x="3256" y="4855"/>
                      <a:pt x="3207" y="4854"/>
                      <a:pt x="3159" y="4852"/>
                    </a:cubicBezTo>
                    <a:cubicBezTo>
                      <a:pt x="2631" y="4833"/>
                      <a:pt x="2009" y="4703"/>
                      <a:pt x="1643" y="4292"/>
                    </a:cubicBezTo>
                    <a:cubicBezTo>
                      <a:pt x="1702" y="3813"/>
                      <a:pt x="1559" y="3365"/>
                      <a:pt x="1329" y="2922"/>
                    </a:cubicBezTo>
                    <a:cubicBezTo>
                      <a:pt x="1125" y="2523"/>
                      <a:pt x="918" y="2112"/>
                      <a:pt x="655" y="1742"/>
                    </a:cubicBezTo>
                    <a:lnTo>
                      <a:pt x="655" y="1742"/>
                    </a:lnTo>
                    <a:cubicBezTo>
                      <a:pt x="931" y="1885"/>
                      <a:pt x="1251" y="1950"/>
                      <a:pt x="1543" y="2002"/>
                    </a:cubicBezTo>
                    <a:cubicBezTo>
                      <a:pt x="2039" y="2087"/>
                      <a:pt x="2549" y="2133"/>
                      <a:pt x="3060" y="2133"/>
                    </a:cubicBezTo>
                    <a:cubicBezTo>
                      <a:pt x="3658" y="2133"/>
                      <a:pt x="4256" y="2070"/>
                      <a:pt x="4831" y="1934"/>
                    </a:cubicBezTo>
                    <a:cubicBezTo>
                      <a:pt x="5022" y="1888"/>
                      <a:pt x="5252" y="1830"/>
                      <a:pt x="5453" y="1739"/>
                    </a:cubicBezTo>
                    <a:close/>
                    <a:moveTo>
                      <a:pt x="1627" y="4431"/>
                    </a:moveTo>
                    <a:cubicBezTo>
                      <a:pt x="1983" y="4882"/>
                      <a:pt x="2758" y="4985"/>
                      <a:pt x="3279" y="4985"/>
                    </a:cubicBezTo>
                    <a:cubicBezTo>
                      <a:pt x="3736" y="4985"/>
                      <a:pt x="4462" y="4907"/>
                      <a:pt x="4705" y="4451"/>
                    </a:cubicBezTo>
                    <a:cubicBezTo>
                      <a:pt x="4724" y="4982"/>
                      <a:pt x="4967" y="5432"/>
                      <a:pt x="5252" y="5870"/>
                    </a:cubicBezTo>
                    <a:cubicBezTo>
                      <a:pt x="5408" y="6113"/>
                      <a:pt x="5586" y="6349"/>
                      <a:pt x="5712" y="6615"/>
                    </a:cubicBezTo>
                    <a:cubicBezTo>
                      <a:pt x="5997" y="7191"/>
                      <a:pt x="5615" y="7499"/>
                      <a:pt x="5106" y="7677"/>
                    </a:cubicBezTo>
                    <a:cubicBezTo>
                      <a:pt x="4455" y="7904"/>
                      <a:pt x="3762" y="7975"/>
                      <a:pt x="3072" y="7979"/>
                    </a:cubicBezTo>
                    <a:cubicBezTo>
                      <a:pt x="2992" y="7979"/>
                      <a:pt x="2912" y="7979"/>
                      <a:pt x="2831" y="7979"/>
                    </a:cubicBezTo>
                    <a:cubicBezTo>
                      <a:pt x="2247" y="7979"/>
                      <a:pt x="1634" y="7961"/>
                      <a:pt x="1073" y="7813"/>
                    </a:cubicBezTo>
                    <a:cubicBezTo>
                      <a:pt x="707" y="7716"/>
                      <a:pt x="150" y="7525"/>
                      <a:pt x="241" y="7046"/>
                    </a:cubicBezTo>
                    <a:cubicBezTo>
                      <a:pt x="305" y="6728"/>
                      <a:pt x="548" y="6407"/>
                      <a:pt x="733" y="6145"/>
                    </a:cubicBezTo>
                    <a:cubicBezTo>
                      <a:pt x="1060" y="5662"/>
                      <a:pt x="1417" y="5193"/>
                      <a:pt x="1582" y="4626"/>
                    </a:cubicBezTo>
                    <a:cubicBezTo>
                      <a:pt x="1601" y="4561"/>
                      <a:pt x="1614" y="4496"/>
                      <a:pt x="1627" y="4431"/>
                    </a:cubicBezTo>
                    <a:close/>
                    <a:moveTo>
                      <a:pt x="3211" y="1"/>
                    </a:moveTo>
                    <a:cubicBezTo>
                      <a:pt x="3107" y="1"/>
                      <a:pt x="3005" y="3"/>
                      <a:pt x="2907" y="6"/>
                    </a:cubicBezTo>
                    <a:cubicBezTo>
                      <a:pt x="2356" y="22"/>
                      <a:pt x="1776" y="74"/>
                      <a:pt x="1238" y="200"/>
                    </a:cubicBezTo>
                    <a:cubicBezTo>
                      <a:pt x="782" y="307"/>
                      <a:pt x="357" y="531"/>
                      <a:pt x="156" y="978"/>
                    </a:cubicBezTo>
                    <a:cubicBezTo>
                      <a:pt x="150" y="997"/>
                      <a:pt x="153" y="1017"/>
                      <a:pt x="160" y="1033"/>
                    </a:cubicBezTo>
                    <a:cubicBezTo>
                      <a:pt x="143" y="1085"/>
                      <a:pt x="143" y="1143"/>
                      <a:pt x="156" y="1195"/>
                    </a:cubicBezTo>
                    <a:cubicBezTo>
                      <a:pt x="134" y="1205"/>
                      <a:pt x="114" y="1237"/>
                      <a:pt x="137" y="1263"/>
                    </a:cubicBezTo>
                    <a:lnTo>
                      <a:pt x="234" y="1386"/>
                    </a:lnTo>
                    <a:cubicBezTo>
                      <a:pt x="263" y="1431"/>
                      <a:pt x="296" y="1470"/>
                      <a:pt x="331" y="1506"/>
                    </a:cubicBezTo>
                    <a:cubicBezTo>
                      <a:pt x="704" y="1998"/>
                      <a:pt x="999" y="2536"/>
                      <a:pt x="1271" y="3090"/>
                    </a:cubicBezTo>
                    <a:cubicBezTo>
                      <a:pt x="1653" y="3868"/>
                      <a:pt x="1566" y="4577"/>
                      <a:pt x="1135" y="5309"/>
                    </a:cubicBezTo>
                    <a:cubicBezTo>
                      <a:pt x="820" y="5837"/>
                      <a:pt x="341" y="6326"/>
                      <a:pt x="150" y="6913"/>
                    </a:cubicBezTo>
                    <a:cubicBezTo>
                      <a:pt x="1" y="7376"/>
                      <a:pt x="260" y="7629"/>
                      <a:pt x="665" y="7807"/>
                    </a:cubicBezTo>
                    <a:cubicBezTo>
                      <a:pt x="1242" y="8060"/>
                      <a:pt x="1903" y="8076"/>
                      <a:pt x="2521" y="8098"/>
                    </a:cubicBezTo>
                    <a:cubicBezTo>
                      <a:pt x="2696" y="8105"/>
                      <a:pt x="2871" y="8109"/>
                      <a:pt x="3046" y="8109"/>
                    </a:cubicBezTo>
                    <a:cubicBezTo>
                      <a:pt x="3554" y="8109"/>
                      <a:pt x="4063" y="8075"/>
                      <a:pt x="4559" y="7969"/>
                    </a:cubicBezTo>
                    <a:cubicBezTo>
                      <a:pt x="5000" y="7878"/>
                      <a:pt x="5758" y="7726"/>
                      <a:pt x="5936" y="7230"/>
                    </a:cubicBezTo>
                    <a:cubicBezTo>
                      <a:pt x="6098" y="6761"/>
                      <a:pt x="5664" y="6252"/>
                      <a:pt x="5430" y="5892"/>
                    </a:cubicBezTo>
                    <a:cubicBezTo>
                      <a:pt x="5226" y="5581"/>
                      <a:pt x="5016" y="5261"/>
                      <a:pt x="4912" y="4901"/>
                    </a:cubicBezTo>
                    <a:cubicBezTo>
                      <a:pt x="4802" y="4525"/>
                      <a:pt x="4844" y="4127"/>
                      <a:pt x="4870" y="3738"/>
                    </a:cubicBezTo>
                    <a:cubicBezTo>
                      <a:pt x="4941" y="2873"/>
                      <a:pt x="5200" y="2115"/>
                      <a:pt x="5842" y="1506"/>
                    </a:cubicBezTo>
                    <a:cubicBezTo>
                      <a:pt x="5874" y="1480"/>
                      <a:pt x="5868" y="1438"/>
                      <a:pt x="5842" y="1415"/>
                    </a:cubicBezTo>
                    <a:cubicBezTo>
                      <a:pt x="6014" y="1127"/>
                      <a:pt x="5852" y="819"/>
                      <a:pt x="5612" y="625"/>
                    </a:cubicBezTo>
                    <a:cubicBezTo>
                      <a:pt x="4988" y="119"/>
                      <a:pt x="4026" y="1"/>
                      <a:pt x="32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2" name="Google Shape;2582;p22"/>
              <p:cNvSpPr/>
              <p:nvPr/>
            </p:nvSpPr>
            <p:spPr>
              <a:xfrm>
                <a:off x="8107507" y="2077631"/>
                <a:ext cx="23510" cy="12346"/>
              </a:xfrm>
              <a:custGeom>
                <a:avLst/>
                <a:gdLst/>
                <a:ahLst/>
                <a:cxnLst/>
                <a:rect l="l" t="t" r="r" b="b"/>
                <a:pathLst>
                  <a:path w="358" h="188" extrusionOk="0">
                    <a:moveTo>
                      <a:pt x="290" y="1"/>
                    </a:moveTo>
                    <a:cubicBezTo>
                      <a:pt x="285" y="1"/>
                      <a:pt x="279" y="2"/>
                      <a:pt x="273" y="4"/>
                    </a:cubicBezTo>
                    <a:cubicBezTo>
                      <a:pt x="192" y="40"/>
                      <a:pt x="104" y="82"/>
                      <a:pt x="30" y="121"/>
                    </a:cubicBezTo>
                    <a:cubicBezTo>
                      <a:pt x="1" y="141"/>
                      <a:pt x="13" y="188"/>
                      <a:pt x="44" y="188"/>
                    </a:cubicBezTo>
                    <a:cubicBezTo>
                      <a:pt x="48" y="188"/>
                      <a:pt x="52" y="187"/>
                      <a:pt x="56" y="186"/>
                    </a:cubicBezTo>
                    <a:cubicBezTo>
                      <a:pt x="146" y="153"/>
                      <a:pt x="231" y="118"/>
                      <a:pt x="315" y="79"/>
                    </a:cubicBezTo>
                    <a:cubicBezTo>
                      <a:pt x="358" y="56"/>
                      <a:pt x="330" y="1"/>
                      <a:pt x="2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3" name="Google Shape;2583;p22"/>
              <p:cNvSpPr/>
              <p:nvPr/>
            </p:nvSpPr>
            <p:spPr>
              <a:xfrm>
                <a:off x="8140472" y="2069947"/>
                <a:ext cx="31981" cy="10113"/>
              </a:xfrm>
              <a:custGeom>
                <a:avLst/>
                <a:gdLst/>
                <a:ahLst/>
                <a:cxnLst/>
                <a:rect l="l" t="t" r="r" b="b"/>
                <a:pathLst>
                  <a:path w="487" h="154" extrusionOk="0">
                    <a:moveTo>
                      <a:pt x="419" y="1"/>
                    </a:moveTo>
                    <a:cubicBezTo>
                      <a:pt x="415" y="1"/>
                      <a:pt x="412" y="1"/>
                      <a:pt x="409" y="2"/>
                    </a:cubicBezTo>
                    <a:cubicBezTo>
                      <a:pt x="283" y="18"/>
                      <a:pt x="153" y="50"/>
                      <a:pt x="33" y="89"/>
                    </a:cubicBezTo>
                    <a:cubicBezTo>
                      <a:pt x="2" y="102"/>
                      <a:pt x="1" y="154"/>
                      <a:pt x="36" y="154"/>
                    </a:cubicBezTo>
                    <a:cubicBezTo>
                      <a:pt x="38" y="154"/>
                      <a:pt x="39" y="154"/>
                      <a:pt x="40" y="154"/>
                    </a:cubicBezTo>
                    <a:cubicBezTo>
                      <a:pt x="169" y="144"/>
                      <a:pt x="309" y="121"/>
                      <a:pt x="435" y="86"/>
                    </a:cubicBezTo>
                    <a:cubicBezTo>
                      <a:pt x="487" y="74"/>
                      <a:pt x="470" y="1"/>
                      <a:pt x="4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4" name="Google Shape;2584;p22"/>
              <p:cNvSpPr/>
              <p:nvPr/>
            </p:nvSpPr>
            <p:spPr>
              <a:xfrm>
                <a:off x="8189854" y="2068306"/>
                <a:ext cx="32638" cy="6304"/>
              </a:xfrm>
              <a:custGeom>
                <a:avLst/>
                <a:gdLst/>
                <a:ahLst/>
                <a:cxnLst/>
                <a:rect l="l" t="t" r="r" b="b"/>
                <a:pathLst>
                  <a:path w="497" h="96" extrusionOk="0">
                    <a:moveTo>
                      <a:pt x="431" y="1"/>
                    </a:moveTo>
                    <a:cubicBezTo>
                      <a:pt x="305" y="1"/>
                      <a:pt x="175" y="4"/>
                      <a:pt x="49" y="10"/>
                    </a:cubicBezTo>
                    <a:cubicBezTo>
                      <a:pt x="0" y="10"/>
                      <a:pt x="0" y="85"/>
                      <a:pt x="49" y="85"/>
                    </a:cubicBezTo>
                    <a:cubicBezTo>
                      <a:pt x="152" y="90"/>
                      <a:pt x="257" y="95"/>
                      <a:pt x="361" y="95"/>
                    </a:cubicBezTo>
                    <a:cubicBezTo>
                      <a:pt x="385" y="95"/>
                      <a:pt x="408" y="95"/>
                      <a:pt x="431" y="95"/>
                    </a:cubicBezTo>
                    <a:cubicBezTo>
                      <a:pt x="432" y="95"/>
                      <a:pt x="433" y="95"/>
                      <a:pt x="435" y="95"/>
                    </a:cubicBezTo>
                    <a:cubicBezTo>
                      <a:pt x="496" y="95"/>
                      <a:pt x="495" y="4"/>
                      <a:pt x="4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5" name="Google Shape;2585;p22"/>
              <p:cNvSpPr/>
              <p:nvPr/>
            </p:nvSpPr>
            <p:spPr>
              <a:xfrm>
                <a:off x="8236544" y="2072114"/>
                <a:ext cx="29092" cy="11624"/>
              </a:xfrm>
              <a:custGeom>
                <a:avLst/>
                <a:gdLst/>
                <a:ahLst/>
                <a:cxnLst/>
                <a:rect l="l" t="t" r="r" b="b"/>
                <a:pathLst>
                  <a:path w="443" h="177" extrusionOk="0">
                    <a:moveTo>
                      <a:pt x="52" y="1"/>
                    </a:moveTo>
                    <a:cubicBezTo>
                      <a:pt x="11" y="1"/>
                      <a:pt x="1" y="73"/>
                      <a:pt x="44" y="82"/>
                    </a:cubicBezTo>
                    <a:cubicBezTo>
                      <a:pt x="154" y="101"/>
                      <a:pt x="255" y="134"/>
                      <a:pt x="355" y="173"/>
                    </a:cubicBezTo>
                    <a:cubicBezTo>
                      <a:pt x="363" y="176"/>
                      <a:pt x="370" y="177"/>
                      <a:pt x="377" y="177"/>
                    </a:cubicBezTo>
                    <a:cubicBezTo>
                      <a:pt x="428" y="177"/>
                      <a:pt x="442" y="95"/>
                      <a:pt x="388" y="72"/>
                    </a:cubicBezTo>
                    <a:cubicBezTo>
                      <a:pt x="284" y="27"/>
                      <a:pt x="171" y="7"/>
                      <a:pt x="57" y="1"/>
                    </a:cubicBezTo>
                    <a:cubicBezTo>
                      <a:pt x="55" y="1"/>
                      <a:pt x="54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6" name="Google Shape;2586;p22"/>
              <p:cNvSpPr/>
              <p:nvPr/>
            </p:nvSpPr>
            <p:spPr>
              <a:xfrm>
                <a:off x="8273450" y="2083869"/>
                <a:ext cx="26662" cy="19110"/>
              </a:xfrm>
              <a:custGeom>
                <a:avLst/>
                <a:gdLst/>
                <a:ahLst/>
                <a:cxnLst/>
                <a:rect l="l" t="t" r="r" b="b"/>
                <a:pathLst>
                  <a:path w="406" h="291" extrusionOk="0">
                    <a:moveTo>
                      <a:pt x="56" y="0"/>
                    </a:moveTo>
                    <a:cubicBezTo>
                      <a:pt x="1" y="0"/>
                      <a:pt x="1" y="84"/>
                      <a:pt x="56" y="88"/>
                    </a:cubicBezTo>
                    <a:cubicBezTo>
                      <a:pt x="169" y="101"/>
                      <a:pt x="234" y="172"/>
                      <a:pt x="292" y="266"/>
                    </a:cubicBezTo>
                    <a:cubicBezTo>
                      <a:pt x="302" y="283"/>
                      <a:pt x="319" y="291"/>
                      <a:pt x="336" y="291"/>
                    </a:cubicBezTo>
                    <a:cubicBezTo>
                      <a:pt x="370" y="291"/>
                      <a:pt x="405" y="261"/>
                      <a:pt x="393" y="220"/>
                    </a:cubicBezTo>
                    <a:cubicBezTo>
                      <a:pt x="347" y="84"/>
                      <a:pt x="195" y="0"/>
                      <a:pt x="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7" name="Google Shape;2587;p22"/>
              <p:cNvSpPr/>
              <p:nvPr/>
            </p:nvSpPr>
            <p:spPr>
              <a:xfrm>
                <a:off x="8016425" y="2252832"/>
                <a:ext cx="29157" cy="21474"/>
              </a:xfrm>
              <a:custGeom>
                <a:avLst/>
                <a:gdLst/>
                <a:ahLst/>
                <a:cxnLst/>
                <a:rect l="l" t="t" r="r" b="b"/>
                <a:pathLst>
                  <a:path w="444" h="327" extrusionOk="0">
                    <a:moveTo>
                      <a:pt x="376" y="0"/>
                    </a:moveTo>
                    <a:cubicBezTo>
                      <a:pt x="369" y="0"/>
                      <a:pt x="362" y="2"/>
                      <a:pt x="354" y="6"/>
                    </a:cubicBezTo>
                    <a:cubicBezTo>
                      <a:pt x="225" y="67"/>
                      <a:pt x="111" y="165"/>
                      <a:pt x="17" y="271"/>
                    </a:cubicBezTo>
                    <a:cubicBezTo>
                      <a:pt x="0" y="296"/>
                      <a:pt x="17" y="327"/>
                      <a:pt x="40" y="327"/>
                    </a:cubicBezTo>
                    <a:cubicBezTo>
                      <a:pt x="47" y="327"/>
                      <a:pt x="55" y="324"/>
                      <a:pt x="63" y="317"/>
                    </a:cubicBezTo>
                    <a:cubicBezTo>
                      <a:pt x="170" y="223"/>
                      <a:pt x="277" y="152"/>
                      <a:pt x="400" y="84"/>
                    </a:cubicBezTo>
                    <a:cubicBezTo>
                      <a:pt x="444" y="59"/>
                      <a:pt x="417" y="0"/>
                      <a:pt x="3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8" name="Google Shape;2588;p22"/>
              <p:cNvSpPr/>
              <p:nvPr/>
            </p:nvSpPr>
            <p:spPr>
              <a:xfrm>
                <a:off x="8061342" y="2237597"/>
                <a:ext cx="38811" cy="13594"/>
              </a:xfrm>
              <a:custGeom>
                <a:avLst/>
                <a:gdLst/>
                <a:ahLst/>
                <a:cxnLst/>
                <a:rect l="l" t="t" r="r" b="b"/>
                <a:pathLst>
                  <a:path w="591" h="207" extrusionOk="0">
                    <a:moveTo>
                      <a:pt x="522" y="0"/>
                    </a:moveTo>
                    <a:cubicBezTo>
                      <a:pt x="519" y="0"/>
                      <a:pt x="516" y="1"/>
                      <a:pt x="513" y="1"/>
                    </a:cubicBezTo>
                    <a:cubicBezTo>
                      <a:pt x="354" y="40"/>
                      <a:pt x="202" y="86"/>
                      <a:pt x="46" y="131"/>
                    </a:cubicBezTo>
                    <a:cubicBezTo>
                      <a:pt x="1" y="143"/>
                      <a:pt x="18" y="206"/>
                      <a:pt x="60" y="206"/>
                    </a:cubicBezTo>
                    <a:cubicBezTo>
                      <a:pt x="63" y="206"/>
                      <a:pt x="66" y="206"/>
                      <a:pt x="69" y="205"/>
                    </a:cubicBezTo>
                    <a:cubicBezTo>
                      <a:pt x="224" y="166"/>
                      <a:pt x="383" y="134"/>
                      <a:pt x="538" y="92"/>
                    </a:cubicBezTo>
                    <a:cubicBezTo>
                      <a:pt x="591" y="77"/>
                      <a:pt x="573" y="0"/>
                      <a:pt x="5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9" name="Google Shape;2589;p22"/>
              <p:cNvSpPr/>
              <p:nvPr/>
            </p:nvSpPr>
            <p:spPr>
              <a:xfrm>
                <a:off x="8124974" y="2231884"/>
                <a:ext cx="36907" cy="7552"/>
              </a:xfrm>
              <a:custGeom>
                <a:avLst/>
                <a:gdLst/>
                <a:ahLst/>
                <a:cxnLst/>
                <a:rect l="l" t="t" r="r" b="b"/>
                <a:pathLst>
                  <a:path w="562" h="115" extrusionOk="0">
                    <a:moveTo>
                      <a:pt x="507" y="0"/>
                    </a:moveTo>
                    <a:cubicBezTo>
                      <a:pt x="504" y="0"/>
                      <a:pt x="502" y="0"/>
                      <a:pt x="499" y="1"/>
                    </a:cubicBezTo>
                    <a:cubicBezTo>
                      <a:pt x="350" y="17"/>
                      <a:pt x="204" y="36"/>
                      <a:pt x="49" y="36"/>
                    </a:cubicBezTo>
                    <a:cubicBezTo>
                      <a:pt x="0" y="36"/>
                      <a:pt x="0" y="104"/>
                      <a:pt x="49" y="111"/>
                    </a:cubicBezTo>
                    <a:cubicBezTo>
                      <a:pt x="103" y="113"/>
                      <a:pt x="157" y="115"/>
                      <a:pt x="211" y="115"/>
                    </a:cubicBezTo>
                    <a:cubicBezTo>
                      <a:pt x="311" y="115"/>
                      <a:pt x="411" y="110"/>
                      <a:pt x="512" y="95"/>
                    </a:cubicBezTo>
                    <a:cubicBezTo>
                      <a:pt x="561" y="86"/>
                      <a:pt x="552" y="0"/>
                      <a:pt x="5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90" name="Google Shape;2590;p22"/>
              <p:cNvSpPr/>
              <p:nvPr/>
            </p:nvSpPr>
            <p:spPr>
              <a:xfrm>
                <a:off x="8183485" y="2230439"/>
                <a:ext cx="40321" cy="7946"/>
              </a:xfrm>
              <a:custGeom>
                <a:avLst/>
                <a:gdLst/>
                <a:ahLst/>
                <a:cxnLst/>
                <a:rect l="l" t="t" r="r" b="b"/>
                <a:pathLst>
                  <a:path w="614" h="121" extrusionOk="0">
                    <a:moveTo>
                      <a:pt x="238" y="1"/>
                    </a:moveTo>
                    <a:cubicBezTo>
                      <a:pt x="178" y="1"/>
                      <a:pt x="118" y="3"/>
                      <a:pt x="59" y="7"/>
                    </a:cubicBezTo>
                    <a:cubicBezTo>
                      <a:pt x="1" y="10"/>
                      <a:pt x="0" y="91"/>
                      <a:pt x="55" y="91"/>
                    </a:cubicBezTo>
                    <a:cubicBezTo>
                      <a:pt x="56" y="91"/>
                      <a:pt x="57" y="91"/>
                      <a:pt x="59" y="91"/>
                    </a:cubicBezTo>
                    <a:cubicBezTo>
                      <a:pt x="71" y="91"/>
                      <a:pt x="83" y="90"/>
                      <a:pt x="96" y="90"/>
                    </a:cubicBezTo>
                    <a:cubicBezTo>
                      <a:pt x="248" y="90"/>
                      <a:pt x="398" y="108"/>
                      <a:pt x="551" y="120"/>
                    </a:cubicBezTo>
                    <a:cubicBezTo>
                      <a:pt x="553" y="120"/>
                      <a:pt x="555" y="120"/>
                      <a:pt x="557" y="120"/>
                    </a:cubicBezTo>
                    <a:cubicBezTo>
                      <a:pt x="607" y="120"/>
                      <a:pt x="614" y="42"/>
                      <a:pt x="564" y="29"/>
                    </a:cubicBezTo>
                    <a:cubicBezTo>
                      <a:pt x="457" y="8"/>
                      <a:pt x="348" y="1"/>
                      <a:pt x="2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91" name="Google Shape;2591;p22"/>
              <p:cNvSpPr/>
              <p:nvPr/>
            </p:nvSpPr>
            <p:spPr>
              <a:xfrm>
                <a:off x="8245738" y="2233591"/>
                <a:ext cx="37629" cy="12215"/>
              </a:xfrm>
              <a:custGeom>
                <a:avLst/>
                <a:gdLst/>
                <a:ahLst/>
                <a:cxnLst/>
                <a:rect l="l" t="t" r="r" b="b"/>
                <a:pathLst>
                  <a:path w="573" h="186" extrusionOk="0">
                    <a:moveTo>
                      <a:pt x="60" y="0"/>
                    </a:moveTo>
                    <a:cubicBezTo>
                      <a:pt x="16" y="0"/>
                      <a:pt x="0" y="63"/>
                      <a:pt x="47" y="78"/>
                    </a:cubicBezTo>
                    <a:cubicBezTo>
                      <a:pt x="193" y="117"/>
                      <a:pt x="342" y="159"/>
                      <a:pt x="491" y="185"/>
                    </a:cubicBezTo>
                    <a:cubicBezTo>
                      <a:pt x="493" y="186"/>
                      <a:pt x="495" y="186"/>
                      <a:pt x="497" y="186"/>
                    </a:cubicBezTo>
                    <a:cubicBezTo>
                      <a:pt x="551" y="186"/>
                      <a:pt x="573" y="107"/>
                      <a:pt x="517" y="91"/>
                    </a:cubicBezTo>
                    <a:cubicBezTo>
                      <a:pt x="371" y="53"/>
                      <a:pt x="215" y="30"/>
                      <a:pt x="66" y="1"/>
                    </a:cubicBezTo>
                    <a:cubicBezTo>
                      <a:pt x="64" y="0"/>
                      <a:pt x="62" y="0"/>
                      <a:pt x="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92" name="Google Shape;2592;p22"/>
              <p:cNvSpPr/>
              <p:nvPr/>
            </p:nvSpPr>
            <p:spPr>
              <a:xfrm>
                <a:off x="8302409" y="2246593"/>
                <a:ext cx="29814" cy="13331"/>
              </a:xfrm>
              <a:custGeom>
                <a:avLst/>
                <a:gdLst/>
                <a:ahLst/>
                <a:cxnLst/>
                <a:rect l="l" t="t" r="r" b="b"/>
                <a:pathLst>
                  <a:path w="454" h="203" extrusionOk="0">
                    <a:moveTo>
                      <a:pt x="56" y="0"/>
                    </a:moveTo>
                    <a:cubicBezTo>
                      <a:pt x="0" y="0"/>
                      <a:pt x="2" y="88"/>
                      <a:pt x="62" y="98"/>
                    </a:cubicBezTo>
                    <a:cubicBezTo>
                      <a:pt x="165" y="104"/>
                      <a:pt x="256" y="140"/>
                      <a:pt x="344" y="195"/>
                    </a:cubicBezTo>
                    <a:cubicBezTo>
                      <a:pt x="354" y="200"/>
                      <a:pt x="363" y="203"/>
                      <a:pt x="373" y="203"/>
                    </a:cubicBezTo>
                    <a:cubicBezTo>
                      <a:pt x="423" y="203"/>
                      <a:pt x="454" y="131"/>
                      <a:pt x="402" y="101"/>
                    </a:cubicBezTo>
                    <a:cubicBezTo>
                      <a:pt x="301" y="36"/>
                      <a:pt x="182" y="7"/>
                      <a:pt x="62" y="0"/>
                    </a:cubicBezTo>
                    <a:cubicBezTo>
                      <a:pt x="60" y="0"/>
                      <a:pt x="58" y="0"/>
                      <a:pt x="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93" name="Google Shape;2593;p22"/>
              <p:cNvSpPr/>
              <p:nvPr/>
            </p:nvSpPr>
            <p:spPr>
              <a:xfrm>
                <a:off x="8339774" y="2264455"/>
                <a:ext cx="32966" cy="21540"/>
              </a:xfrm>
              <a:custGeom>
                <a:avLst/>
                <a:gdLst/>
                <a:ahLst/>
                <a:cxnLst/>
                <a:rect l="l" t="t" r="r" b="b"/>
                <a:pathLst>
                  <a:path w="502" h="328" extrusionOk="0">
                    <a:moveTo>
                      <a:pt x="55" y="0"/>
                    </a:moveTo>
                    <a:cubicBezTo>
                      <a:pt x="11" y="0"/>
                      <a:pt x="1" y="74"/>
                      <a:pt x="47" y="91"/>
                    </a:cubicBezTo>
                    <a:cubicBezTo>
                      <a:pt x="179" y="143"/>
                      <a:pt x="273" y="221"/>
                      <a:pt x="380" y="311"/>
                    </a:cubicBezTo>
                    <a:cubicBezTo>
                      <a:pt x="392" y="323"/>
                      <a:pt x="405" y="327"/>
                      <a:pt x="418" y="327"/>
                    </a:cubicBezTo>
                    <a:cubicBezTo>
                      <a:pt x="462" y="327"/>
                      <a:pt x="501" y="273"/>
                      <a:pt x="461" y="230"/>
                    </a:cubicBezTo>
                    <a:cubicBezTo>
                      <a:pt x="358" y="124"/>
                      <a:pt x="209" y="49"/>
                      <a:pt x="73" y="4"/>
                    </a:cubicBezTo>
                    <a:cubicBezTo>
                      <a:pt x="66" y="1"/>
                      <a:pt x="60" y="0"/>
                      <a:pt x="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594" name="Google Shape;2594;p22"/>
            <p:cNvSpPr/>
            <p:nvPr/>
          </p:nvSpPr>
          <p:spPr>
            <a:xfrm rot="1928001">
              <a:off x="-208619" y="2697056"/>
              <a:ext cx="766803" cy="785631"/>
            </a:xfrm>
            <a:custGeom>
              <a:avLst/>
              <a:gdLst/>
              <a:ahLst/>
              <a:cxnLst/>
              <a:rect l="l" t="t" r="r" b="b"/>
              <a:pathLst>
                <a:path w="6399" h="6556" extrusionOk="0">
                  <a:moveTo>
                    <a:pt x="4209" y="1"/>
                  </a:moveTo>
                  <a:cubicBezTo>
                    <a:pt x="4183" y="1"/>
                    <a:pt x="4161" y="15"/>
                    <a:pt x="4157" y="50"/>
                  </a:cubicBezTo>
                  <a:cubicBezTo>
                    <a:pt x="4034" y="948"/>
                    <a:pt x="3930" y="1851"/>
                    <a:pt x="3787" y="2749"/>
                  </a:cubicBezTo>
                  <a:cubicBezTo>
                    <a:pt x="3726" y="3134"/>
                    <a:pt x="3655" y="3523"/>
                    <a:pt x="3528" y="3892"/>
                  </a:cubicBezTo>
                  <a:cubicBezTo>
                    <a:pt x="3428" y="4194"/>
                    <a:pt x="3140" y="4929"/>
                    <a:pt x="2735" y="5071"/>
                  </a:cubicBezTo>
                  <a:cubicBezTo>
                    <a:pt x="2783" y="3656"/>
                    <a:pt x="2913" y="2243"/>
                    <a:pt x="2816" y="831"/>
                  </a:cubicBezTo>
                  <a:lnTo>
                    <a:pt x="2816" y="831"/>
                  </a:lnTo>
                  <a:cubicBezTo>
                    <a:pt x="2845" y="883"/>
                    <a:pt x="2867" y="935"/>
                    <a:pt x="2890" y="993"/>
                  </a:cubicBezTo>
                  <a:cubicBezTo>
                    <a:pt x="2900" y="1024"/>
                    <a:pt x="2927" y="1037"/>
                    <a:pt x="2953" y="1037"/>
                  </a:cubicBezTo>
                  <a:cubicBezTo>
                    <a:pt x="2993" y="1037"/>
                    <a:pt x="3033" y="1006"/>
                    <a:pt x="3013" y="957"/>
                  </a:cubicBezTo>
                  <a:cubicBezTo>
                    <a:pt x="2961" y="815"/>
                    <a:pt x="2893" y="698"/>
                    <a:pt x="2799" y="575"/>
                  </a:cubicBezTo>
                  <a:cubicBezTo>
                    <a:pt x="2797" y="540"/>
                    <a:pt x="2761" y="510"/>
                    <a:pt x="2726" y="510"/>
                  </a:cubicBezTo>
                  <a:cubicBezTo>
                    <a:pt x="2707" y="510"/>
                    <a:pt x="2688" y="519"/>
                    <a:pt x="2676" y="543"/>
                  </a:cubicBezTo>
                  <a:cubicBezTo>
                    <a:pt x="2589" y="724"/>
                    <a:pt x="2498" y="909"/>
                    <a:pt x="2414" y="1090"/>
                  </a:cubicBezTo>
                  <a:cubicBezTo>
                    <a:pt x="2390" y="1143"/>
                    <a:pt x="2433" y="1190"/>
                    <a:pt x="2475" y="1190"/>
                  </a:cubicBezTo>
                  <a:cubicBezTo>
                    <a:pt x="2495" y="1190"/>
                    <a:pt x="2515" y="1180"/>
                    <a:pt x="2527" y="1155"/>
                  </a:cubicBezTo>
                  <a:cubicBezTo>
                    <a:pt x="2579" y="1058"/>
                    <a:pt x="2637" y="960"/>
                    <a:pt x="2689" y="863"/>
                  </a:cubicBezTo>
                  <a:lnTo>
                    <a:pt x="2689" y="863"/>
                  </a:lnTo>
                  <a:cubicBezTo>
                    <a:pt x="2773" y="2269"/>
                    <a:pt x="2586" y="3682"/>
                    <a:pt x="2579" y="5091"/>
                  </a:cubicBezTo>
                  <a:cubicBezTo>
                    <a:pt x="2524" y="5088"/>
                    <a:pt x="2472" y="5075"/>
                    <a:pt x="2411" y="5046"/>
                  </a:cubicBezTo>
                  <a:cubicBezTo>
                    <a:pt x="2229" y="4958"/>
                    <a:pt x="2090" y="4650"/>
                    <a:pt x="1993" y="4479"/>
                  </a:cubicBezTo>
                  <a:cubicBezTo>
                    <a:pt x="1889" y="4297"/>
                    <a:pt x="1795" y="4109"/>
                    <a:pt x="1704" y="3921"/>
                  </a:cubicBezTo>
                  <a:cubicBezTo>
                    <a:pt x="1523" y="3526"/>
                    <a:pt x="1374" y="3118"/>
                    <a:pt x="1261" y="2700"/>
                  </a:cubicBezTo>
                  <a:cubicBezTo>
                    <a:pt x="1031" y="1855"/>
                    <a:pt x="950" y="980"/>
                    <a:pt x="995" y="105"/>
                  </a:cubicBezTo>
                  <a:cubicBezTo>
                    <a:pt x="997" y="86"/>
                    <a:pt x="981" y="76"/>
                    <a:pt x="965" y="76"/>
                  </a:cubicBezTo>
                  <a:cubicBezTo>
                    <a:pt x="949" y="76"/>
                    <a:pt x="932" y="86"/>
                    <a:pt x="930" y="105"/>
                  </a:cubicBezTo>
                  <a:cubicBezTo>
                    <a:pt x="833" y="1103"/>
                    <a:pt x="946" y="2107"/>
                    <a:pt x="1244" y="3063"/>
                  </a:cubicBezTo>
                  <a:cubicBezTo>
                    <a:pt x="1390" y="3523"/>
                    <a:pt x="1578" y="3970"/>
                    <a:pt x="1808" y="4394"/>
                  </a:cubicBezTo>
                  <a:cubicBezTo>
                    <a:pt x="1921" y="4605"/>
                    <a:pt x="2067" y="4942"/>
                    <a:pt x="2291" y="5114"/>
                  </a:cubicBezTo>
                  <a:cubicBezTo>
                    <a:pt x="1546" y="5084"/>
                    <a:pt x="794" y="5052"/>
                    <a:pt x="49" y="5016"/>
                  </a:cubicBezTo>
                  <a:cubicBezTo>
                    <a:pt x="48" y="5016"/>
                    <a:pt x="47" y="5016"/>
                    <a:pt x="46" y="5016"/>
                  </a:cubicBezTo>
                  <a:cubicBezTo>
                    <a:pt x="0" y="5016"/>
                    <a:pt x="1" y="5091"/>
                    <a:pt x="49" y="5094"/>
                  </a:cubicBezTo>
                  <a:cubicBezTo>
                    <a:pt x="891" y="5175"/>
                    <a:pt x="1740" y="5227"/>
                    <a:pt x="2586" y="5269"/>
                  </a:cubicBezTo>
                  <a:cubicBezTo>
                    <a:pt x="2589" y="5690"/>
                    <a:pt x="2608" y="6108"/>
                    <a:pt x="2663" y="6523"/>
                  </a:cubicBezTo>
                  <a:cubicBezTo>
                    <a:pt x="2665" y="6544"/>
                    <a:pt x="2683" y="6556"/>
                    <a:pt x="2699" y="6556"/>
                  </a:cubicBezTo>
                  <a:cubicBezTo>
                    <a:pt x="2715" y="6556"/>
                    <a:pt x="2730" y="6545"/>
                    <a:pt x="2728" y="6523"/>
                  </a:cubicBezTo>
                  <a:cubicBezTo>
                    <a:pt x="2715" y="6108"/>
                    <a:pt x="2718" y="5690"/>
                    <a:pt x="2731" y="5272"/>
                  </a:cubicBezTo>
                  <a:cubicBezTo>
                    <a:pt x="3836" y="5321"/>
                    <a:pt x="4941" y="5337"/>
                    <a:pt x="6049" y="5347"/>
                  </a:cubicBezTo>
                  <a:cubicBezTo>
                    <a:pt x="6026" y="5363"/>
                    <a:pt x="6007" y="5373"/>
                    <a:pt x="5987" y="5389"/>
                  </a:cubicBezTo>
                  <a:cubicBezTo>
                    <a:pt x="5880" y="5450"/>
                    <a:pt x="5777" y="5515"/>
                    <a:pt x="5666" y="5577"/>
                  </a:cubicBezTo>
                  <a:cubicBezTo>
                    <a:pt x="5605" y="5616"/>
                    <a:pt x="5644" y="5698"/>
                    <a:pt x="5704" y="5698"/>
                  </a:cubicBezTo>
                  <a:cubicBezTo>
                    <a:pt x="5713" y="5698"/>
                    <a:pt x="5724" y="5695"/>
                    <a:pt x="5734" y="5690"/>
                  </a:cubicBezTo>
                  <a:cubicBezTo>
                    <a:pt x="5854" y="5632"/>
                    <a:pt x="5961" y="5567"/>
                    <a:pt x="6068" y="5496"/>
                  </a:cubicBezTo>
                  <a:lnTo>
                    <a:pt x="6334" y="5337"/>
                  </a:lnTo>
                  <a:cubicBezTo>
                    <a:pt x="6373" y="5318"/>
                    <a:pt x="6376" y="5272"/>
                    <a:pt x="6356" y="5243"/>
                  </a:cubicBezTo>
                  <a:lnTo>
                    <a:pt x="6373" y="5227"/>
                  </a:lnTo>
                  <a:cubicBezTo>
                    <a:pt x="6399" y="5191"/>
                    <a:pt x="6399" y="5139"/>
                    <a:pt x="6360" y="5120"/>
                  </a:cubicBezTo>
                  <a:cubicBezTo>
                    <a:pt x="6204" y="5042"/>
                    <a:pt x="6052" y="4987"/>
                    <a:pt x="5880" y="4958"/>
                  </a:cubicBezTo>
                  <a:cubicBezTo>
                    <a:pt x="5875" y="4957"/>
                    <a:pt x="5871" y="4957"/>
                    <a:pt x="5866" y="4957"/>
                  </a:cubicBezTo>
                  <a:cubicBezTo>
                    <a:pt x="5793" y="4957"/>
                    <a:pt x="5768" y="5072"/>
                    <a:pt x="5845" y="5088"/>
                  </a:cubicBezTo>
                  <a:cubicBezTo>
                    <a:pt x="5974" y="5110"/>
                    <a:pt x="6091" y="5149"/>
                    <a:pt x="6214" y="5201"/>
                  </a:cubicBezTo>
                  <a:lnTo>
                    <a:pt x="6201" y="5214"/>
                  </a:lnTo>
                  <a:cubicBezTo>
                    <a:pt x="5090" y="5208"/>
                    <a:pt x="3985" y="5175"/>
                    <a:pt x="2880" y="5136"/>
                  </a:cubicBezTo>
                  <a:cubicBezTo>
                    <a:pt x="3039" y="5039"/>
                    <a:pt x="3169" y="4877"/>
                    <a:pt x="3266" y="4735"/>
                  </a:cubicBezTo>
                  <a:cubicBezTo>
                    <a:pt x="3538" y="4333"/>
                    <a:pt x="3700" y="3863"/>
                    <a:pt x="3804" y="3393"/>
                  </a:cubicBezTo>
                  <a:cubicBezTo>
                    <a:pt x="4050" y="2311"/>
                    <a:pt x="4134" y="1184"/>
                    <a:pt x="4286" y="86"/>
                  </a:cubicBezTo>
                  <a:cubicBezTo>
                    <a:pt x="4292" y="35"/>
                    <a:pt x="4247" y="1"/>
                    <a:pt x="42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894245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2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6" name="Google Shape;2596;p23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97" name="Google Shape;2597;p23"/>
          <p:cNvGrpSpPr/>
          <p:nvPr/>
        </p:nvGrpSpPr>
        <p:grpSpPr>
          <a:xfrm>
            <a:off x="-147260" y="1370543"/>
            <a:ext cx="12646587" cy="5341003"/>
            <a:chOff x="-110445" y="1027907"/>
            <a:chExt cx="9484940" cy="4005752"/>
          </a:xfrm>
        </p:grpSpPr>
        <p:grpSp>
          <p:nvGrpSpPr>
            <p:cNvPr id="2598" name="Google Shape;2598;p23"/>
            <p:cNvGrpSpPr/>
            <p:nvPr/>
          </p:nvGrpSpPr>
          <p:grpSpPr>
            <a:xfrm rot="-1642561">
              <a:off x="-90739" y="1934609"/>
              <a:ext cx="716189" cy="260136"/>
              <a:chOff x="3720033" y="657636"/>
              <a:chExt cx="380942" cy="138367"/>
            </a:xfrm>
          </p:grpSpPr>
          <p:sp>
            <p:nvSpPr>
              <p:cNvPr id="2599" name="Google Shape;2599;p23"/>
              <p:cNvSpPr/>
              <p:nvPr/>
            </p:nvSpPr>
            <p:spPr>
              <a:xfrm>
                <a:off x="3720033" y="657636"/>
                <a:ext cx="84977" cy="138367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2107" extrusionOk="0">
                    <a:moveTo>
                      <a:pt x="179" y="0"/>
                    </a:moveTo>
                    <a:cubicBezTo>
                      <a:pt x="136" y="0"/>
                      <a:pt x="94" y="6"/>
                      <a:pt x="69" y="33"/>
                    </a:cubicBezTo>
                    <a:cubicBezTo>
                      <a:pt x="1" y="98"/>
                      <a:pt x="43" y="299"/>
                      <a:pt x="43" y="374"/>
                    </a:cubicBezTo>
                    <a:lnTo>
                      <a:pt x="43" y="1093"/>
                    </a:lnTo>
                    <a:cubicBezTo>
                      <a:pt x="43" y="1333"/>
                      <a:pt x="36" y="1572"/>
                      <a:pt x="43" y="1815"/>
                    </a:cubicBezTo>
                    <a:cubicBezTo>
                      <a:pt x="43" y="1887"/>
                      <a:pt x="20" y="1997"/>
                      <a:pt x="82" y="2048"/>
                    </a:cubicBezTo>
                    <a:cubicBezTo>
                      <a:pt x="123" y="2088"/>
                      <a:pt x="205" y="2097"/>
                      <a:pt x="284" y="2097"/>
                    </a:cubicBezTo>
                    <a:cubicBezTo>
                      <a:pt x="349" y="2097"/>
                      <a:pt x="411" y="2091"/>
                      <a:pt x="448" y="2091"/>
                    </a:cubicBezTo>
                    <a:cubicBezTo>
                      <a:pt x="710" y="2097"/>
                      <a:pt x="969" y="2107"/>
                      <a:pt x="1232" y="2107"/>
                    </a:cubicBezTo>
                    <a:cubicBezTo>
                      <a:pt x="1293" y="2097"/>
                      <a:pt x="1290" y="2006"/>
                      <a:pt x="1228" y="2000"/>
                    </a:cubicBezTo>
                    <a:cubicBezTo>
                      <a:pt x="1054" y="1984"/>
                      <a:pt x="879" y="1977"/>
                      <a:pt x="700" y="1968"/>
                    </a:cubicBezTo>
                    <a:cubicBezTo>
                      <a:pt x="695" y="1967"/>
                      <a:pt x="690" y="1967"/>
                      <a:pt x="684" y="1967"/>
                    </a:cubicBezTo>
                    <a:cubicBezTo>
                      <a:pt x="623" y="1967"/>
                      <a:pt x="540" y="1976"/>
                      <a:pt x="464" y="1976"/>
                    </a:cubicBezTo>
                    <a:cubicBezTo>
                      <a:pt x="403" y="1976"/>
                      <a:pt x="347" y="1970"/>
                      <a:pt x="308" y="1951"/>
                    </a:cubicBezTo>
                    <a:cubicBezTo>
                      <a:pt x="59" y="1828"/>
                      <a:pt x="172" y="1313"/>
                      <a:pt x="172" y="1090"/>
                    </a:cubicBezTo>
                    <a:lnTo>
                      <a:pt x="172" y="1022"/>
                    </a:lnTo>
                    <a:cubicBezTo>
                      <a:pt x="179" y="1025"/>
                      <a:pt x="189" y="1028"/>
                      <a:pt x="195" y="1028"/>
                    </a:cubicBezTo>
                    <a:cubicBezTo>
                      <a:pt x="327" y="1042"/>
                      <a:pt x="463" y="1048"/>
                      <a:pt x="598" y="1048"/>
                    </a:cubicBezTo>
                    <a:cubicBezTo>
                      <a:pt x="712" y="1048"/>
                      <a:pt x="826" y="1044"/>
                      <a:pt x="937" y="1038"/>
                    </a:cubicBezTo>
                    <a:cubicBezTo>
                      <a:pt x="1018" y="1035"/>
                      <a:pt x="1018" y="915"/>
                      <a:pt x="937" y="911"/>
                    </a:cubicBezTo>
                    <a:cubicBezTo>
                      <a:pt x="832" y="906"/>
                      <a:pt x="725" y="903"/>
                      <a:pt x="618" y="903"/>
                    </a:cubicBezTo>
                    <a:cubicBezTo>
                      <a:pt x="476" y="903"/>
                      <a:pt x="333" y="908"/>
                      <a:pt x="195" y="921"/>
                    </a:cubicBezTo>
                    <a:cubicBezTo>
                      <a:pt x="189" y="921"/>
                      <a:pt x="179" y="924"/>
                      <a:pt x="172" y="928"/>
                    </a:cubicBezTo>
                    <a:lnTo>
                      <a:pt x="172" y="633"/>
                    </a:lnTo>
                    <a:cubicBezTo>
                      <a:pt x="172" y="526"/>
                      <a:pt x="130" y="328"/>
                      <a:pt x="172" y="241"/>
                    </a:cubicBezTo>
                    <a:cubicBezTo>
                      <a:pt x="218" y="146"/>
                      <a:pt x="367" y="120"/>
                      <a:pt x="532" y="120"/>
                    </a:cubicBezTo>
                    <a:cubicBezTo>
                      <a:pt x="730" y="120"/>
                      <a:pt x="952" y="158"/>
                      <a:pt x="1050" y="163"/>
                    </a:cubicBezTo>
                    <a:cubicBezTo>
                      <a:pt x="1051" y="163"/>
                      <a:pt x="1052" y="163"/>
                      <a:pt x="1053" y="163"/>
                    </a:cubicBezTo>
                    <a:cubicBezTo>
                      <a:pt x="1131" y="163"/>
                      <a:pt x="1130" y="40"/>
                      <a:pt x="1050" y="37"/>
                    </a:cubicBezTo>
                    <a:cubicBezTo>
                      <a:pt x="818" y="16"/>
                      <a:pt x="585" y="4"/>
                      <a:pt x="352" y="4"/>
                    </a:cubicBezTo>
                    <a:cubicBezTo>
                      <a:pt x="326" y="4"/>
                      <a:pt x="299" y="4"/>
                      <a:pt x="273" y="4"/>
                    </a:cubicBezTo>
                    <a:cubicBezTo>
                      <a:pt x="247" y="4"/>
                      <a:pt x="213" y="0"/>
                      <a:pt x="1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0" name="Google Shape;2600;p23"/>
              <p:cNvSpPr/>
              <p:nvPr/>
            </p:nvSpPr>
            <p:spPr>
              <a:xfrm>
                <a:off x="3821293" y="728688"/>
                <a:ext cx="57658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878" h="209" extrusionOk="0">
                    <a:moveTo>
                      <a:pt x="789" y="1"/>
                    </a:moveTo>
                    <a:cubicBezTo>
                      <a:pt x="783" y="1"/>
                      <a:pt x="776" y="2"/>
                      <a:pt x="769" y="4"/>
                    </a:cubicBezTo>
                    <a:cubicBezTo>
                      <a:pt x="535" y="69"/>
                      <a:pt x="305" y="98"/>
                      <a:pt x="66" y="105"/>
                    </a:cubicBezTo>
                    <a:cubicBezTo>
                      <a:pt x="1" y="108"/>
                      <a:pt x="1" y="202"/>
                      <a:pt x="66" y="205"/>
                    </a:cubicBezTo>
                    <a:cubicBezTo>
                      <a:pt x="103" y="207"/>
                      <a:pt x="139" y="208"/>
                      <a:pt x="176" y="208"/>
                    </a:cubicBezTo>
                    <a:cubicBezTo>
                      <a:pt x="388" y="208"/>
                      <a:pt x="597" y="178"/>
                      <a:pt x="804" y="131"/>
                    </a:cubicBezTo>
                    <a:cubicBezTo>
                      <a:pt x="878" y="110"/>
                      <a:pt x="855" y="1"/>
                      <a:pt x="7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1" name="Google Shape;2601;p23"/>
              <p:cNvSpPr/>
              <p:nvPr/>
            </p:nvSpPr>
            <p:spPr>
              <a:xfrm>
                <a:off x="3811312" y="715095"/>
                <a:ext cx="62189" cy="9062"/>
              </a:xfrm>
              <a:custGeom>
                <a:avLst/>
                <a:gdLst/>
                <a:ahLst/>
                <a:cxnLst/>
                <a:rect l="l" t="t" r="r" b="b"/>
                <a:pathLst>
                  <a:path w="947" h="138" extrusionOk="0">
                    <a:moveTo>
                      <a:pt x="875" y="1"/>
                    </a:moveTo>
                    <a:cubicBezTo>
                      <a:pt x="874" y="1"/>
                      <a:pt x="873" y="1"/>
                      <a:pt x="872" y="1"/>
                    </a:cubicBezTo>
                    <a:cubicBezTo>
                      <a:pt x="600" y="14"/>
                      <a:pt x="331" y="33"/>
                      <a:pt x="62" y="46"/>
                    </a:cubicBezTo>
                    <a:cubicBezTo>
                      <a:pt x="3" y="49"/>
                      <a:pt x="1" y="137"/>
                      <a:pt x="56" y="137"/>
                    </a:cubicBezTo>
                    <a:cubicBezTo>
                      <a:pt x="58" y="137"/>
                      <a:pt x="60" y="137"/>
                      <a:pt x="62" y="137"/>
                    </a:cubicBezTo>
                    <a:cubicBezTo>
                      <a:pt x="331" y="130"/>
                      <a:pt x="600" y="127"/>
                      <a:pt x="872" y="117"/>
                    </a:cubicBezTo>
                    <a:cubicBezTo>
                      <a:pt x="945" y="117"/>
                      <a:pt x="946" y="1"/>
                      <a:pt x="8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2" name="Google Shape;2602;p23"/>
              <p:cNvSpPr/>
              <p:nvPr/>
            </p:nvSpPr>
            <p:spPr>
              <a:xfrm>
                <a:off x="3909879" y="703340"/>
                <a:ext cx="88720" cy="49384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752" extrusionOk="0">
                    <a:moveTo>
                      <a:pt x="55" y="1"/>
                    </a:moveTo>
                    <a:cubicBezTo>
                      <a:pt x="27" y="1"/>
                      <a:pt x="1" y="18"/>
                      <a:pt x="6" y="50"/>
                    </a:cubicBezTo>
                    <a:cubicBezTo>
                      <a:pt x="35" y="274"/>
                      <a:pt x="90" y="488"/>
                      <a:pt x="174" y="698"/>
                    </a:cubicBezTo>
                    <a:cubicBezTo>
                      <a:pt x="186" y="726"/>
                      <a:pt x="218" y="743"/>
                      <a:pt x="247" y="743"/>
                    </a:cubicBezTo>
                    <a:cubicBezTo>
                      <a:pt x="272" y="743"/>
                      <a:pt x="295" y="730"/>
                      <a:pt x="301" y="698"/>
                    </a:cubicBezTo>
                    <a:cubicBezTo>
                      <a:pt x="314" y="614"/>
                      <a:pt x="330" y="526"/>
                      <a:pt x="343" y="442"/>
                    </a:cubicBezTo>
                    <a:cubicBezTo>
                      <a:pt x="362" y="344"/>
                      <a:pt x="334" y="280"/>
                      <a:pt x="448" y="280"/>
                    </a:cubicBezTo>
                    <a:cubicBezTo>
                      <a:pt x="450" y="280"/>
                      <a:pt x="453" y="280"/>
                      <a:pt x="456" y="280"/>
                    </a:cubicBezTo>
                    <a:cubicBezTo>
                      <a:pt x="608" y="290"/>
                      <a:pt x="618" y="517"/>
                      <a:pt x="638" y="646"/>
                    </a:cubicBezTo>
                    <a:cubicBezTo>
                      <a:pt x="644" y="679"/>
                      <a:pt x="667" y="693"/>
                      <a:pt x="693" y="693"/>
                    </a:cubicBezTo>
                    <a:cubicBezTo>
                      <a:pt x="724" y="693"/>
                      <a:pt x="757" y="674"/>
                      <a:pt x="767" y="646"/>
                    </a:cubicBezTo>
                    <a:cubicBezTo>
                      <a:pt x="800" y="552"/>
                      <a:pt x="884" y="339"/>
                      <a:pt x="978" y="296"/>
                    </a:cubicBezTo>
                    <a:cubicBezTo>
                      <a:pt x="1003" y="286"/>
                      <a:pt x="1025" y="281"/>
                      <a:pt x="1043" y="281"/>
                    </a:cubicBezTo>
                    <a:cubicBezTo>
                      <a:pt x="1183" y="281"/>
                      <a:pt x="1117" y="570"/>
                      <a:pt x="1088" y="679"/>
                    </a:cubicBezTo>
                    <a:cubicBezTo>
                      <a:pt x="1074" y="723"/>
                      <a:pt x="1108" y="751"/>
                      <a:pt x="1143" y="751"/>
                    </a:cubicBezTo>
                    <a:cubicBezTo>
                      <a:pt x="1168" y="751"/>
                      <a:pt x="1193" y="738"/>
                      <a:pt x="1205" y="708"/>
                    </a:cubicBezTo>
                    <a:cubicBezTo>
                      <a:pt x="1273" y="565"/>
                      <a:pt x="1350" y="154"/>
                      <a:pt x="1111" y="105"/>
                    </a:cubicBezTo>
                    <a:cubicBezTo>
                      <a:pt x="1096" y="102"/>
                      <a:pt x="1083" y="101"/>
                      <a:pt x="1069" y="101"/>
                    </a:cubicBezTo>
                    <a:cubicBezTo>
                      <a:pt x="929" y="101"/>
                      <a:pt x="811" y="259"/>
                      <a:pt x="732" y="410"/>
                    </a:cubicBezTo>
                    <a:cubicBezTo>
                      <a:pt x="689" y="258"/>
                      <a:pt x="612" y="96"/>
                      <a:pt x="459" y="66"/>
                    </a:cubicBezTo>
                    <a:cubicBezTo>
                      <a:pt x="448" y="64"/>
                      <a:pt x="437" y="63"/>
                      <a:pt x="426" y="63"/>
                    </a:cubicBezTo>
                    <a:cubicBezTo>
                      <a:pt x="286" y="63"/>
                      <a:pt x="231" y="238"/>
                      <a:pt x="203" y="407"/>
                    </a:cubicBezTo>
                    <a:cubicBezTo>
                      <a:pt x="165" y="283"/>
                      <a:pt x="132" y="164"/>
                      <a:pt x="106" y="37"/>
                    </a:cubicBezTo>
                    <a:cubicBezTo>
                      <a:pt x="100" y="12"/>
                      <a:pt x="78" y="1"/>
                      <a:pt x="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3" name="Google Shape;2603;p23"/>
              <p:cNvSpPr/>
              <p:nvPr/>
            </p:nvSpPr>
            <p:spPr>
              <a:xfrm>
                <a:off x="4004704" y="712009"/>
                <a:ext cx="46429" cy="43277"/>
              </a:xfrm>
              <a:custGeom>
                <a:avLst/>
                <a:gdLst/>
                <a:ahLst/>
                <a:cxnLst/>
                <a:rect l="l" t="t" r="r" b="b"/>
                <a:pathLst>
                  <a:path w="707" h="659" extrusionOk="0">
                    <a:moveTo>
                      <a:pt x="477" y="1"/>
                    </a:moveTo>
                    <a:cubicBezTo>
                      <a:pt x="441" y="1"/>
                      <a:pt x="404" y="8"/>
                      <a:pt x="373" y="19"/>
                    </a:cubicBezTo>
                    <a:cubicBezTo>
                      <a:pt x="237" y="64"/>
                      <a:pt x="104" y="148"/>
                      <a:pt x="65" y="294"/>
                    </a:cubicBezTo>
                    <a:cubicBezTo>
                      <a:pt x="0" y="527"/>
                      <a:pt x="214" y="658"/>
                      <a:pt x="421" y="658"/>
                    </a:cubicBezTo>
                    <a:cubicBezTo>
                      <a:pt x="505" y="658"/>
                      <a:pt x="588" y="637"/>
                      <a:pt x="651" y="592"/>
                    </a:cubicBezTo>
                    <a:cubicBezTo>
                      <a:pt x="706" y="557"/>
                      <a:pt x="673" y="480"/>
                      <a:pt x="617" y="480"/>
                    </a:cubicBezTo>
                    <a:cubicBezTo>
                      <a:pt x="606" y="480"/>
                      <a:pt x="595" y="482"/>
                      <a:pt x="583" y="488"/>
                    </a:cubicBezTo>
                    <a:cubicBezTo>
                      <a:pt x="533" y="514"/>
                      <a:pt x="460" y="533"/>
                      <a:pt x="390" y="533"/>
                    </a:cubicBezTo>
                    <a:cubicBezTo>
                      <a:pt x="293" y="533"/>
                      <a:pt x="200" y="497"/>
                      <a:pt x="182" y="391"/>
                    </a:cubicBezTo>
                    <a:cubicBezTo>
                      <a:pt x="165" y="307"/>
                      <a:pt x="230" y="229"/>
                      <a:pt x="295" y="184"/>
                    </a:cubicBezTo>
                    <a:cubicBezTo>
                      <a:pt x="317" y="169"/>
                      <a:pt x="431" y="109"/>
                      <a:pt x="490" y="109"/>
                    </a:cubicBezTo>
                    <a:cubicBezTo>
                      <a:pt x="510" y="109"/>
                      <a:pt x="524" y="116"/>
                      <a:pt x="525" y="135"/>
                    </a:cubicBezTo>
                    <a:cubicBezTo>
                      <a:pt x="527" y="166"/>
                      <a:pt x="550" y="181"/>
                      <a:pt x="574" y="181"/>
                    </a:cubicBezTo>
                    <a:cubicBezTo>
                      <a:pt x="597" y="181"/>
                      <a:pt x="621" y="166"/>
                      <a:pt x="622" y="135"/>
                    </a:cubicBezTo>
                    <a:cubicBezTo>
                      <a:pt x="629" y="35"/>
                      <a:pt x="556" y="1"/>
                      <a:pt x="4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4" name="Google Shape;2604;p23"/>
              <p:cNvSpPr/>
              <p:nvPr/>
            </p:nvSpPr>
            <p:spPr>
              <a:xfrm>
                <a:off x="4047388" y="673133"/>
                <a:ext cx="53587" cy="44721"/>
              </a:xfrm>
              <a:custGeom>
                <a:avLst/>
                <a:gdLst/>
                <a:ahLst/>
                <a:cxnLst/>
                <a:rect l="l" t="t" r="r" b="b"/>
                <a:pathLst>
                  <a:path w="816" h="681" extrusionOk="0">
                    <a:moveTo>
                      <a:pt x="333" y="0"/>
                    </a:moveTo>
                    <a:cubicBezTo>
                      <a:pt x="215" y="0"/>
                      <a:pt x="72" y="119"/>
                      <a:pt x="21" y="206"/>
                    </a:cubicBezTo>
                    <a:cubicBezTo>
                      <a:pt x="1" y="241"/>
                      <a:pt x="30" y="272"/>
                      <a:pt x="61" y="272"/>
                    </a:cubicBezTo>
                    <a:cubicBezTo>
                      <a:pt x="74" y="272"/>
                      <a:pt x="89" y="266"/>
                      <a:pt x="99" y="251"/>
                    </a:cubicBezTo>
                    <a:cubicBezTo>
                      <a:pt x="134" y="200"/>
                      <a:pt x="209" y="121"/>
                      <a:pt x="276" y="121"/>
                    </a:cubicBezTo>
                    <a:cubicBezTo>
                      <a:pt x="277" y="121"/>
                      <a:pt x="279" y="121"/>
                      <a:pt x="280" y="121"/>
                    </a:cubicBezTo>
                    <a:cubicBezTo>
                      <a:pt x="387" y="125"/>
                      <a:pt x="374" y="209"/>
                      <a:pt x="364" y="283"/>
                    </a:cubicBezTo>
                    <a:cubicBezTo>
                      <a:pt x="355" y="397"/>
                      <a:pt x="296" y="484"/>
                      <a:pt x="209" y="556"/>
                    </a:cubicBezTo>
                    <a:cubicBezTo>
                      <a:pt x="170" y="581"/>
                      <a:pt x="193" y="656"/>
                      <a:pt x="235" y="662"/>
                    </a:cubicBezTo>
                    <a:cubicBezTo>
                      <a:pt x="300" y="675"/>
                      <a:pt x="364" y="681"/>
                      <a:pt x="426" y="681"/>
                    </a:cubicBezTo>
                    <a:cubicBezTo>
                      <a:pt x="531" y="681"/>
                      <a:pt x="633" y="663"/>
                      <a:pt x="737" y="627"/>
                    </a:cubicBezTo>
                    <a:cubicBezTo>
                      <a:pt x="815" y="601"/>
                      <a:pt x="792" y="493"/>
                      <a:pt x="732" y="493"/>
                    </a:cubicBezTo>
                    <a:cubicBezTo>
                      <a:pt x="725" y="493"/>
                      <a:pt x="718" y="494"/>
                      <a:pt x="711" y="497"/>
                    </a:cubicBezTo>
                    <a:cubicBezTo>
                      <a:pt x="616" y="529"/>
                      <a:pt x="527" y="550"/>
                      <a:pt x="431" y="550"/>
                    </a:cubicBezTo>
                    <a:cubicBezTo>
                      <a:pt x="419" y="550"/>
                      <a:pt x="406" y="550"/>
                      <a:pt x="393" y="549"/>
                    </a:cubicBezTo>
                    <a:cubicBezTo>
                      <a:pt x="491" y="416"/>
                      <a:pt x="539" y="235"/>
                      <a:pt x="468" y="89"/>
                    </a:cubicBezTo>
                    <a:cubicBezTo>
                      <a:pt x="435" y="25"/>
                      <a:pt x="387" y="0"/>
                      <a:pt x="3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605" name="Google Shape;2605;p23"/>
            <p:cNvGrpSpPr/>
            <p:nvPr/>
          </p:nvGrpSpPr>
          <p:grpSpPr>
            <a:xfrm rot="-1486432">
              <a:off x="8863354" y="1102161"/>
              <a:ext cx="406547" cy="237410"/>
              <a:chOff x="5999959" y="663349"/>
              <a:chExt cx="216246" cy="126280"/>
            </a:xfrm>
          </p:grpSpPr>
          <p:sp>
            <p:nvSpPr>
              <p:cNvPr id="2606" name="Google Shape;2606;p23"/>
              <p:cNvSpPr/>
              <p:nvPr/>
            </p:nvSpPr>
            <p:spPr>
              <a:xfrm>
                <a:off x="5999959" y="677073"/>
                <a:ext cx="49844" cy="108290"/>
              </a:xfrm>
              <a:custGeom>
                <a:avLst/>
                <a:gdLst/>
                <a:ahLst/>
                <a:cxnLst/>
                <a:rect l="l" t="t" r="r" b="b"/>
                <a:pathLst>
                  <a:path w="759" h="1649" extrusionOk="0">
                    <a:moveTo>
                      <a:pt x="201" y="137"/>
                    </a:moveTo>
                    <a:cubicBezTo>
                      <a:pt x="216" y="137"/>
                      <a:pt x="238" y="145"/>
                      <a:pt x="266" y="162"/>
                    </a:cubicBezTo>
                    <a:cubicBezTo>
                      <a:pt x="289" y="178"/>
                      <a:pt x="318" y="191"/>
                      <a:pt x="340" y="207"/>
                    </a:cubicBezTo>
                    <a:cubicBezTo>
                      <a:pt x="412" y="246"/>
                      <a:pt x="535" y="356"/>
                      <a:pt x="561" y="437"/>
                    </a:cubicBezTo>
                    <a:cubicBezTo>
                      <a:pt x="655" y="713"/>
                      <a:pt x="353" y="764"/>
                      <a:pt x="172" y="787"/>
                    </a:cubicBezTo>
                    <a:cubicBezTo>
                      <a:pt x="172" y="674"/>
                      <a:pt x="172" y="564"/>
                      <a:pt x="175" y="450"/>
                    </a:cubicBezTo>
                    <a:cubicBezTo>
                      <a:pt x="175" y="392"/>
                      <a:pt x="156" y="256"/>
                      <a:pt x="178" y="207"/>
                    </a:cubicBezTo>
                    <a:cubicBezTo>
                      <a:pt x="166" y="160"/>
                      <a:pt x="174" y="137"/>
                      <a:pt x="201" y="137"/>
                    </a:cubicBezTo>
                    <a:close/>
                    <a:moveTo>
                      <a:pt x="179" y="1"/>
                    </a:moveTo>
                    <a:cubicBezTo>
                      <a:pt x="121" y="1"/>
                      <a:pt x="78" y="35"/>
                      <a:pt x="55" y="126"/>
                    </a:cubicBezTo>
                    <a:cubicBezTo>
                      <a:pt x="0" y="321"/>
                      <a:pt x="49" y="615"/>
                      <a:pt x="49" y="820"/>
                    </a:cubicBezTo>
                    <a:cubicBezTo>
                      <a:pt x="49" y="1082"/>
                      <a:pt x="55" y="1344"/>
                      <a:pt x="71" y="1607"/>
                    </a:cubicBezTo>
                    <a:cubicBezTo>
                      <a:pt x="73" y="1634"/>
                      <a:pt x="93" y="1648"/>
                      <a:pt x="113" y="1648"/>
                    </a:cubicBezTo>
                    <a:cubicBezTo>
                      <a:pt x="133" y="1648"/>
                      <a:pt x="152" y="1634"/>
                      <a:pt x="152" y="1607"/>
                    </a:cubicBezTo>
                    <a:cubicBezTo>
                      <a:pt x="162" y="1406"/>
                      <a:pt x="169" y="1202"/>
                      <a:pt x="169" y="1001"/>
                    </a:cubicBezTo>
                    <a:cubicBezTo>
                      <a:pt x="305" y="1192"/>
                      <a:pt x="441" y="1380"/>
                      <a:pt x="580" y="1568"/>
                    </a:cubicBezTo>
                    <a:cubicBezTo>
                      <a:pt x="595" y="1586"/>
                      <a:pt x="614" y="1594"/>
                      <a:pt x="633" y="1594"/>
                    </a:cubicBezTo>
                    <a:cubicBezTo>
                      <a:pt x="679" y="1594"/>
                      <a:pt x="722" y="1551"/>
                      <a:pt x="690" y="1503"/>
                    </a:cubicBezTo>
                    <a:cubicBezTo>
                      <a:pt x="554" y="1299"/>
                      <a:pt x="408" y="1105"/>
                      <a:pt x="266" y="907"/>
                    </a:cubicBezTo>
                    <a:cubicBezTo>
                      <a:pt x="467" y="871"/>
                      <a:pt x="719" y="794"/>
                      <a:pt x="739" y="580"/>
                    </a:cubicBezTo>
                    <a:cubicBezTo>
                      <a:pt x="758" y="356"/>
                      <a:pt x="509" y="129"/>
                      <a:pt x="324" y="45"/>
                    </a:cubicBezTo>
                    <a:cubicBezTo>
                      <a:pt x="269" y="18"/>
                      <a:pt x="220" y="1"/>
                      <a:pt x="1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7" name="Google Shape;2607;p23"/>
              <p:cNvSpPr/>
              <p:nvPr/>
            </p:nvSpPr>
            <p:spPr>
              <a:xfrm>
                <a:off x="6049538" y="743004"/>
                <a:ext cx="38548" cy="7486"/>
              </a:xfrm>
              <a:custGeom>
                <a:avLst/>
                <a:gdLst/>
                <a:ahLst/>
                <a:cxnLst/>
                <a:rect l="l" t="t" r="r" b="b"/>
                <a:pathLst>
                  <a:path w="587" h="114" extrusionOk="0">
                    <a:moveTo>
                      <a:pt x="52" y="0"/>
                    </a:moveTo>
                    <a:cubicBezTo>
                      <a:pt x="0" y="0"/>
                      <a:pt x="0" y="78"/>
                      <a:pt x="52" y="81"/>
                    </a:cubicBezTo>
                    <a:cubicBezTo>
                      <a:pt x="211" y="97"/>
                      <a:pt x="369" y="101"/>
                      <a:pt x="522" y="114"/>
                    </a:cubicBezTo>
                    <a:cubicBezTo>
                      <a:pt x="523" y="114"/>
                      <a:pt x="524" y="114"/>
                      <a:pt x="525" y="114"/>
                    </a:cubicBezTo>
                    <a:cubicBezTo>
                      <a:pt x="586" y="114"/>
                      <a:pt x="585" y="16"/>
                      <a:pt x="522" y="16"/>
                    </a:cubicBezTo>
                    <a:cubicBezTo>
                      <a:pt x="366" y="13"/>
                      <a:pt x="207" y="3"/>
                      <a:pt x="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8" name="Google Shape;2608;p23"/>
              <p:cNvSpPr/>
              <p:nvPr/>
            </p:nvSpPr>
            <p:spPr>
              <a:xfrm>
                <a:off x="6053544" y="728819"/>
                <a:ext cx="40518" cy="6961"/>
              </a:xfrm>
              <a:custGeom>
                <a:avLst/>
                <a:gdLst/>
                <a:ahLst/>
                <a:cxnLst/>
                <a:rect l="l" t="t" r="r" b="b"/>
                <a:pathLst>
                  <a:path w="617" h="106" extrusionOk="0">
                    <a:moveTo>
                      <a:pt x="411" y="1"/>
                    </a:moveTo>
                    <a:cubicBezTo>
                      <a:pt x="292" y="1"/>
                      <a:pt x="171" y="9"/>
                      <a:pt x="56" y="9"/>
                    </a:cubicBezTo>
                    <a:cubicBezTo>
                      <a:pt x="1" y="9"/>
                      <a:pt x="1" y="96"/>
                      <a:pt x="56" y="96"/>
                    </a:cubicBezTo>
                    <a:cubicBezTo>
                      <a:pt x="166" y="98"/>
                      <a:pt x="280" y="105"/>
                      <a:pt x="393" y="105"/>
                    </a:cubicBezTo>
                    <a:cubicBezTo>
                      <a:pt x="446" y="105"/>
                      <a:pt x="499" y="104"/>
                      <a:pt x="551" y="100"/>
                    </a:cubicBezTo>
                    <a:cubicBezTo>
                      <a:pt x="616" y="100"/>
                      <a:pt x="616" y="9"/>
                      <a:pt x="551" y="6"/>
                    </a:cubicBezTo>
                    <a:cubicBezTo>
                      <a:pt x="505" y="2"/>
                      <a:pt x="458" y="1"/>
                      <a:pt x="4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9" name="Google Shape;2609;p23"/>
              <p:cNvSpPr/>
              <p:nvPr/>
            </p:nvSpPr>
            <p:spPr>
              <a:xfrm>
                <a:off x="6115797" y="705639"/>
                <a:ext cx="30996" cy="68625"/>
              </a:xfrm>
              <a:custGeom>
                <a:avLst/>
                <a:gdLst/>
                <a:ahLst/>
                <a:cxnLst/>
                <a:rect l="l" t="t" r="r" b="b"/>
                <a:pathLst>
                  <a:path w="472" h="1045" extrusionOk="0">
                    <a:moveTo>
                      <a:pt x="221" y="133"/>
                    </a:moveTo>
                    <a:cubicBezTo>
                      <a:pt x="238" y="133"/>
                      <a:pt x="255" y="136"/>
                      <a:pt x="271" y="142"/>
                    </a:cubicBezTo>
                    <a:cubicBezTo>
                      <a:pt x="352" y="161"/>
                      <a:pt x="384" y="245"/>
                      <a:pt x="339" y="320"/>
                    </a:cubicBezTo>
                    <a:cubicBezTo>
                      <a:pt x="300" y="388"/>
                      <a:pt x="203" y="430"/>
                      <a:pt x="177" y="508"/>
                    </a:cubicBezTo>
                    <a:cubicBezTo>
                      <a:pt x="173" y="388"/>
                      <a:pt x="167" y="265"/>
                      <a:pt x="157" y="145"/>
                    </a:cubicBezTo>
                    <a:cubicBezTo>
                      <a:pt x="177" y="138"/>
                      <a:pt x="199" y="133"/>
                      <a:pt x="221" y="133"/>
                    </a:cubicBezTo>
                    <a:close/>
                    <a:moveTo>
                      <a:pt x="98" y="0"/>
                    </a:moveTo>
                    <a:cubicBezTo>
                      <a:pt x="75" y="0"/>
                      <a:pt x="54" y="16"/>
                      <a:pt x="54" y="48"/>
                    </a:cubicBezTo>
                    <a:lnTo>
                      <a:pt x="54" y="112"/>
                    </a:lnTo>
                    <a:cubicBezTo>
                      <a:pt x="44" y="119"/>
                      <a:pt x="31" y="125"/>
                      <a:pt x="24" y="132"/>
                    </a:cubicBezTo>
                    <a:cubicBezTo>
                      <a:pt x="0" y="150"/>
                      <a:pt x="21" y="191"/>
                      <a:pt x="48" y="191"/>
                    </a:cubicBezTo>
                    <a:cubicBezTo>
                      <a:pt x="50" y="191"/>
                      <a:pt x="52" y="191"/>
                      <a:pt x="54" y="190"/>
                    </a:cubicBezTo>
                    <a:cubicBezTo>
                      <a:pt x="60" y="453"/>
                      <a:pt x="63" y="718"/>
                      <a:pt x="54" y="984"/>
                    </a:cubicBezTo>
                    <a:cubicBezTo>
                      <a:pt x="50" y="1024"/>
                      <a:pt x="83" y="1045"/>
                      <a:pt x="116" y="1045"/>
                    </a:cubicBezTo>
                    <a:cubicBezTo>
                      <a:pt x="149" y="1045"/>
                      <a:pt x="183" y="1024"/>
                      <a:pt x="183" y="984"/>
                    </a:cubicBezTo>
                    <a:cubicBezTo>
                      <a:pt x="183" y="841"/>
                      <a:pt x="183" y="699"/>
                      <a:pt x="177" y="556"/>
                    </a:cubicBezTo>
                    <a:lnTo>
                      <a:pt x="177" y="556"/>
                    </a:lnTo>
                    <a:cubicBezTo>
                      <a:pt x="186" y="572"/>
                      <a:pt x="199" y="585"/>
                      <a:pt x="216" y="589"/>
                    </a:cubicBezTo>
                    <a:cubicBezTo>
                      <a:pt x="224" y="591"/>
                      <a:pt x="232" y="592"/>
                      <a:pt x="239" y="592"/>
                    </a:cubicBezTo>
                    <a:cubicBezTo>
                      <a:pt x="259" y="592"/>
                      <a:pt x="274" y="583"/>
                      <a:pt x="290" y="569"/>
                    </a:cubicBezTo>
                    <a:cubicBezTo>
                      <a:pt x="306" y="553"/>
                      <a:pt x="313" y="534"/>
                      <a:pt x="303" y="514"/>
                    </a:cubicBezTo>
                    <a:cubicBezTo>
                      <a:pt x="323" y="488"/>
                      <a:pt x="368" y="456"/>
                      <a:pt x="378" y="443"/>
                    </a:cubicBezTo>
                    <a:cubicBezTo>
                      <a:pt x="403" y="410"/>
                      <a:pt x="429" y="378"/>
                      <a:pt x="442" y="339"/>
                    </a:cubicBezTo>
                    <a:cubicBezTo>
                      <a:pt x="472" y="274"/>
                      <a:pt x="468" y="197"/>
                      <a:pt x="426" y="135"/>
                    </a:cubicBezTo>
                    <a:cubicBezTo>
                      <a:pt x="378" y="73"/>
                      <a:pt x="313" y="48"/>
                      <a:pt x="246" y="48"/>
                    </a:cubicBezTo>
                    <a:cubicBezTo>
                      <a:pt x="214" y="48"/>
                      <a:pt x="182" y="53"/>
                      <a:pt x="151" y="64"/>
                    </a:cubicBezTo>
                    <a:lnTo>
                      <a:pt x="151" y="48"/>
                    </a:lnTo>
                    <a:cubicBezTo>
                      <a:pt x="146" y="16"/>
                      <a:pt x="121" y="0"/>
                      <a:pt x="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0" name="Google Shape;2610;p23"/>
              <p:cNvSpPr/>
              <p:nvPr/>
            </p:nvSpPr>
            <p:spPr>
              <a:xfrm>
                <a:off x="6156118" y="729345"/>
                <a:ext cx="55163" cy="8471"/>
              </a:xfrm>
              <a:custGeom>
                <a:avLst/>
                <a:gdLst/>
                <a:ahLst/>
                <a:cxnLst/>
                <a:rect l="l" t="t" r="r" b="b"/>
                <a:pathLst>
                  <a:path w="840" h="129" extrusionOk="0">
                    <a:moveTo>
                      <a:pt x="510" y="0"/>
                    </a:moveTo>
                    <a:cubicBezTo>
                      <a:pt x="361" y="0"/>
                      <a:pt x="209" y="10"/>
                      <a:pt x="65" y="27"/>
                    </a:cubicBezTo>
                    <a:cubicBezTo>
                      <a:pt x="7" y="33"/>
                      <a:pt x="0" y="124"/>
                      <a:pt x="65" y="124"/>
                    </a:cubicBezTo>
                    <a:cubicBezTo>
                      <a:pt x="251" y="124"/>
                      <a:pt x="438" y="128"/>
                      <a:pt x="623" y="128"/>
                    </a:cubicBezTo>
                    <a:cubicBezTo>
                      <a:pt x="669" y="128"/>
                      <a:pt x="715" y="128"/>
                      <a:pt x="761" y="127"/>
                    </a:cubicBezTo>
                    <a:cubicBezTo>
                      <a:pt x="839" y="127"/>
                      <a:pt x="839" y="17"/>
                      <a:pt x="761" y="11"/>
                    </a:cubicBezTo>
                    <a:cubicBezTo>
                      <a:pt x="679" y="3"/>
                      <a:pt x="595" y="0"/>
                      <a:pt x="5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1" name="Google Shape;2611;p23"/>
              <p:cNvSpPr/>
              <p:nvPr/>
            </p:nvSpPr>
            <p:spPr>
              <a:xfrm>
                <a:off x="6169908" y="663349"/>
                <a:ext cx="46297" cy="50172"/>
              </a:xfrm>
              <a:custGeom>
                <a:avLst/>
                <a:gdLst/>
                <a:ahLst/>
                <a:cxnLst/>
                <a:rect l="l" t="t" r="r" b="b"/>
                <a:pathLst>
                  <a:path w="705" h="764" extrusionOk="0">
                    <a:moveTo>
                      <a:pt x="295" y="139"/>
                    </a:moveTo>
                    <a:cubicBezTo>
                      <a:pt x="367" y="139"/>
                      <a:pt x="393" y="178"/>
                      <a:pt x="370" y="257"/>
                    </a:cubicBezTo>
                    <a:cubicBezTo>
                      <a:pt x="367" y="287"/>
                      <a:pt x="357" y="309"/>
                      <a:pt x="351" y="338"/>
                    </a:cubicBezTo>
                    <a:cubicBezTo>
                      <a:pt x="331" y="403"/>
                      <a:pt x="305" y="468"/>
                      <a:pt x="266" y="520"/>
                    </a:cubicBezTo>
                    <a:cubicBezTo>
                      <a:pt x="208" y="449"/>
                      <a:pt x="172" y="355"/>
                      <a:pt x="176" y="287"/>
                    </a:cubicBezTo>
                    <a:cubicBezTo>
                      <a:pt x="179" y="245"/>
                      <a:pt x="192" y="173"/>
                      <a:pt x="227" y="147"/>
                    </a:cubicBezTo>
                    <a:cubicBezTo>
                      <a:pt x="253" y="142"/>
                      <a:pt x="276" y="139"/>
                      <a:pt x="295" y="139"/>
                    </a:cubicBezTo>
                    <a:close/>
                    <a:moveTo>
                      <a:pt x="294" y="1"/>
                    </a:moveTo>
                    <a:cubicBezTo>
                      <a:pt x="232" y="1"/>
                      <a:pt x="166" y="31"/>
                      <a:pt x="114" y="96"/>
                    </a:cubicBezTo>
                    <a:cubicBezTo>
                      <a:pt x="1" y="241"/>
                      <a:pt x="46" y="452"/>
                      <a:pt x="153" y="594"/>
                    </a:cubicBezTo>
                    <a:cubicBezTo>
                      <a:pt x="127" y="601"/>
                      <a:pt x="104" y="607"/>
                      <a:pt x="78" y="607"/>
                    </a:cubicBezTo>
                    <a:cubicBezTo>
                      <a:pt x="76" y="607"/>
                      <a:pt x="74" y="607"/>
                      <a:pt x="72" y="607"/>
                    </a:cubicBezTo>
                    <a:cubicBezTo>
                      <a:pt x="27" y="607"/>
                      <a:pt x="32" y="679"/>
                      <a:pt x="78" y="682"/>
                    </a:cubicBezTo>
                    <a:cubicBezTo>
                      <a:pt x="91" y="684"/>
                      <a:pt x="104" y="686"/>
                      <a:pt x="117" y="686"/>
                    </a:cubicBezTo>
                    <a:cubicBezTo>
                      <a:pt x="151" y="686"/>
                      <a:pt x="184" y="677"/>
                      <a:pt x="218" y="662"/>
                    </a:cubicBezTo>
                    <a:cubicBezTo>
                      <a:pt x="283" y="723"/>
                      <a:pt x="385" y="763"/>
                      <a:pt x="478" y="763"/>
                    </a:cubicBezTo>
                    <a:cubicBezTo>
                      <a:pt x="579" y="763"/>
                      <a:pt x="670" y="716"/>
                      <a:pt x="694" y="594"/>
                    </a:cubicBezTo>
                    <a:cubicBezTo>
                      <a:pt x="705" y="551"/>
                      <a:pt x="668" y="517"/>
                      <a:pt x="632" y="517"/>
                    </a:cubicBezTo>
                    <a:cubicBezTo>
                      <a:pt x="614" y="517"/>
                      <a:pt x="596" y="525"/>
                      <a:pt x="584" y="546"/>
                    </a:cubicBezTo>
                    <a:cubicBezTo>
                      <a:pt x="548" y="614"/>
                      <a:pt x="502" y="642"/>
                      <a:pt x="454" y="642"/>
                    </a:cubicBezTo>
                    <a:cubicBezTo>
                      <a:pt x="411" y="642"/>
                      <a:pt x="366" y="620"/>
                      <a:pt x="325" y="585"/>
                    </a:cubicBezTo>
                    <a:cubicBezTo>
                      <a:pt x="419" y="494"/>
                      <a:pt x="470" y="348"/>
                      <a:pt x="480" y="228"/>
                    </a:cubicBezTo>
                    <a:cubicBezTo>
                      <a:pt x="490" y="86"/>
                      <a:pt x="398" y="1"/>
                      <a:pt x="2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2" name="Google Shape;2612;p23"/>
              <p:cNvSpPr/>
              <p:nvPr/>
            </p:nvSpPr>
            <p:spPr>
              <a:xfrm>
                <a:off x="6166493" y="742872"/>
                <a:ext cx="39665" cy="46757"/>
              </a:xfrm>
              <a:custGeom>
                <a:avLst/>
                <a:gdLst/>
                <a:ahLst/>
                <a:cxnLst/>
                <a:rect l="l" t="t" r="r" b="b"/>
                <a:pathLst>
                  <a:path w="604" h="712" extrusionOk="0">
                    <a:moveTo>
                      <a:pt x="385" y="0"/>
                    </a:moveTo>
                    <a:cubicBezTo>
                      <a:pt x="239" y="0"/>
                      <a:pt x="106" y="81"/>
                      <a:pt x="17" y="197"/>
                    </a:cubicBezTo>
                    <a:cubicBezTo>
                      <a:pt x="1" y="216"/>
                      <a:pt x="14" y="248"/>
                      <a:pt x="27" y="268"/>
                    </a:cubicBezTo>
                    <a:cubicBezTo>
                      <a:pt x="101" y="365"/>
                      <a:pt x="211" y="362"/>
                      <a:pt x="322" y="394"/>
                    </a:cubicBezTo>
                    <a:cubicBezTo>
                      <a:pt x="344" y="404"/>
                      <a:pt x="409" y="420"/>
                      <a:pt x="422" y="446"/>
                    </a:cubicBezTo>
                    <a:cubicBezTo>
                      <a:pt x="467" y="543"/>
                      <a:pt x="367" y="556"/>
                      <a:pt x="312" y="566"/>
                    </a:cubicBezTo>
                    <a:cubicBezTo>
                      <a:pt x="244" y="572"/>
                      <a:pt x="189" y="572"/>
                      <a:pt x="127" y="605"/>
                    </a:cubicBezTo>
                    <a:cubicBezTo>
                      <a:pt x="68" y="633"/>
                      <a:pt x="108" y="712"/>
                      <a:pt x="166" y="712"/>
                    </a:cubicBezTo>
                    <a:cubicBezTo>
                      <a:pt x="168" y="712"/>
                      <a:pt x="170" y="712"/>
                      <a:pt x="173" y="712"/>
                    </a:cubicBezTo>
                    <a:cubicBezTo>
                      <a:pt x="312" y="682"/>
                      <a:pt x="603" y="682"/>
                      <a:pt x="568" y="459"/>
                    </a:cubicBezTo>
                    <a:cubicBezTo>
                      <a:pt x="535" y="248"/>
                      <a:pt x="279" y="307"/>
                      <a:pt x="150" y="216"/>
                    </a:cubicBezTo>
                    <a:cubicBezTo>
                      <a:pt x="228" y="132"/>
                      <a:pt x="325" y="96"/>
                      <a:pt x="438" y="80"/>
                    </a:cubicBezTo>
                    <a:cubicBezTo>
                      <a:pt x="487" y="70"/>
                      <a:pt x="467" y="5"/>
                      <a:pt x="425" y="2"/>
                    </a:cubicBezTo>
                    <a:cubicBezTo>
                      <a:pt x="412" y="1"/>
                      <a:pt x="399" y="0"/>
                      <a:pt x="3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613" name="Google Shape;2613;p23"/>
            <p:cNvGrpSpPr/>
            <p:nvPr/>
          </p:nvGrpSpPr>
          <p:grpSpPr>
            <a:xfrm rot="-644671">
              <a:off x="8082337" y="4635184"/>
              <a:ext cx="1277081" cy="281902"/>
              <a:chOff x="7968422" y="675563"/>
              <a:chExt cx="462304" cy="102049"/>
            </a:xfrm>
          </p:grpSpPr>
          <p:sp>
            <p:nvSpPr>
              <p:cNvPr id="2614" name="Google Shape;2614;p23"/>
              <p:cNvSpPr/>
              <p:nvPr/>
            </p:nvSpPr>
            <p:spPr>
              <a:xfrm>
                <a:off x="7968422" y="693884"/>
                <a:ext cx="58052" cy="61139"/>
              </a:xfrm>
              <a:custGeom>
                <a:avLst/>
                <a:gdLst/>
                <a:ahLst/>
                <a:cxnLst/>
                <a:rect l="l" t="t" r="r" b="b"/>
                <a:pathLst>
                  <a:path w="884" h="931" extrusionOk="0">
                    <a:moveTo>
                      <a:pt x="554" y="0"/>
                    </a:moveTo>
                    <a:cubicBezTo>
                      <a:pt x="537" y="0"/>
                      <a:pt x="521" y="1"/>
                      <a:pt x="505" y="3"/>
                    </a:cubicBezTo>
                    <a:cubicBezTo>
                      <a:pt x="305" y="32"/>
                      <a:pt x="107" y="165"/>
                      <a:pt x="49" y="366"/>
                    </a:cubicBezTo>
                    <a:cubicBezTo>
                      <a:pt x="0" y="534"/>
                      <a:pt x="49" y="732"/>
                      <a:pt x="188" y="842"/>
                    </a:cubicBezTo>
                    <a:cubicBezTo>
                      <a:pt x="269" y="906"/>
                      <a:pt x="365" y="930"/>
                      <a:pt x="464" y="930"/>
                    </a:cubicBezTo>
                    <a:cubicBezTo>
                      <a:pt x="586" y="930"/>
                      <a:pt x="712" y="893"/>
                      <a:pt x="820" y="849"/>
                    </a:cubicBezTo>
                    <a:cubicBezTo>
                      <a:pt x="883" y="825"/>
                      <a:pt x="867" y="724"/>
                      <a:pt x="804" y="724"/>
                    </a:cubicBezTo>
                    <a:cubicBezTo>
                      <a:pt x="797" y="724"/>
                      <a:pt x="789" y="726"/>
                      <a:pt x="781" y="729"/>
                    </a:cubicBezTo>
                    <a:cubicBezTo>
                      <a:pt x="689" y="764"/>
                      <a:pt x="574" y="792"/>
                      <a:pt x="467" y="792"/>
                    </a:cubicBezTo>
                    <a:cubicBezTo>
                      <a:pt x="306" y="792"/>
                      <a:pt x="165" y="727"/>
                      <a:pt x="156" y="518"/>
                    </a:cubicBezTo>
                    <a:cubicBezTo>
                      <a:pt x="146" y="376"/>
                      <a:pt x="227" y="259"/>
                      <a:pt x="343" y="184"/>
                    </a:cubicBezTo>
                    <a:cubicBezTo>
                      <a:pt x="391" y="156"/>
                      <a:pt x="509" y="110"/>
                      <a:pt x="605" y="110"/>
                    </a:cubicBezTo>
                    <a:cubicBezTo>
                      <a:pt x="674" y="110"/>
                      <a:pt x="731" y="134"/>
                      <a:pt x="742" y="204"/>
                    </a:cubicBezTo>
                    <a:cubicBezTo>
                      <a:pt x="745" y="231"/>
                      <a:pt x="765" y="245"/>
                      <a:pt x="784" y="245"/>
                    </a:cubicBezTo>
                    <a:cubicBezTo>
                      <a:pt x="803" y="245"/>
                      <a:pt x="821" y="231"/>
                      <a:pt x="823" y="204"/>
                    </a:cubicBezTo>
                    <a:cubicBezTo>
                      <a:pt x="840" y="56"/>
                      <a:pt x="681" y="0"/>
                      <a:pt x="5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5" name="Google Shape;2615;p23"/>
              <p:cNvSpPr/>
              <p:nvPr/>
            </p:nvSpPr>
            <p:spPr>
              <a:xfrm>
                <a:off x="8024765" y="724551"/>
                <a:ext cx="27581" cy="53061"/>
              </a:xfrm>
              <a:custGeom>
                <a:avLst/>
                <a:gdLst/>
                <a:ahLst/>
                <a:cxnLst/>
                <a:rect l="l" t="t" r="r" b="b"/>
                <a:pathLst>
                  <a:path w="420" h="808" extrusionOk="0">
                    <a:moveTo>
                      <a:pt x="353" y="0"/>
                    </a:moveTo>
                    <a:cubicBezTo>
                      <a:pt x="339" y="0"/>
                      <a:pt x="324" y="6"/>
                      <a:pt x="311" y="19"/>
                    </a:cubicBezTo>
                    <a:cubicBezTo>
                      <a:pt x="286" y="48"/>
                      <a:pt x="263" y="80"/>
                      <a:pt x="243" y="116"/>
                    </a:cubicBezTo>
                    <a:cubicBezTo>
                      <a:pt x="237" y="129"/>
                      <a:pt x="227" y="165"/>
                      <a:pt x="221" y="171"/>
                    </a:cubicBezTo>
                    <a:cubicBezTo>
                      <a:pt x="215" y="175"/>
                      <a:pt x="210" y="176"/>
                      <a:pt x="203" y="176"/>
                    </a:cubicBezTo>
                    <a:cubicBezTo>
                      <a:pt x="159" y="176"/>
                      <a:pt x="97" y="97"/>
                      <a:pt x="94" y="54"/>
                    </a:cubicBezTo>
                    <a:cubicBezTo>
                      <a:pt x="93" y="33"/>
                      <a:pt x="73" y="19"/>
                      <a:pt x="54" y="19"/>
                    </a:cubicBezTo>
                    <a:cubicBezTo>
                      <a:pt x="39" y="19"/>
                      <a:pt x="24" y="28"/>
                      <a:pt x="20" y="48"/>
                    </a:cubicBezTo>
                    <a:cubicBezTo>
                      <a:pt x="0" y="155"/>
                      <a:pt x="17" y="317"/>
                      <a:pt x="162" y="330"/>
                    </a:cubicBezTo>
                    <a:cubicBezTo>
                      <a:pt x="168" y="330"/>
                      <a:pt x="173" y="331"/>
                      <a:pt x="179" y="331"/>
                    </a:cubicBezTo>
                    <a:cubicBezTo>
                      <a:pt x="204" y="331"/>
                      <a:pt x="224" y="324"/>
                      <a:pt x="240" y="314"/>
                    </a:cubicBezTo>
                    <a:lnTo>
                      <a:pt x="240" y="314"/>
                    </a:lnTo>
                    <a:cubicBezTo>
                      <a:pt x="208" y="456"/>
                      <a:pt x="166" y="592"/>
                      <a:pt x="133" y="735"/>
                    </a:cubicBezTo>
                    <a:cubicBezTo>
                      <a:pt x="124" y="781"/>
                      <a:pt x="157" y="807"/>
                      <a:pt x="191" y="807"/>
                    </a:cubicBezTo>
                    <a:cubicBezTo>
                      <a:pt x="214" y="807"/>
                      <a:pt x="237" y="795"/>
                      <a:pt x="247" y="767"/>
                    </a:cubicBezTo>
                    <a:cubicBezTo>
                      <a:pt x="328" y="547"/>
                      <a:pt x="376" y="310"/>
                      <a:pt x="415" y="77"/>
                    </a:cubicBezTo>
                    <a:cubicBezTo>
                      <a:pt x="420" y="35"/>
                      <a:pt x="388" y="0"/>
                      <a:pt x="3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6" name="Google Shape;2616;p23"/>
              <p:cNvSpPr/>
              <p:nvPr/>
            </p:nvSpPr>
            <p:spPr>
              <a:xfrm>
                <a:off x="8060095" y="730330"/>
                <a:ext cx="35133" cy="7552"/>
              </a:xfrm>
              <a:custGeom>
                <a:avLst/>
                <a:gdLst/>
                <a:ahLst/>
                <a:cxnLst/>
                <a:rect l="l" t="t" r="r" b="b"/>
                <a:pathLst>
                  <a:path w="535" h="115" extrusionOk="0">
                    <a:moveTo>
                      <a:pt x="315" y="1"/>
                    </a:moveTo>
                    <a:cubicBezTo>
                      <a:pt x="226" y="1"/>
                      <a:pt x="136" y="7"/>
                      <a:pt x="55" y="15"/>
                    </a:cubicBezTo>
                    <a:cubicBezTo>
                      <a:pt x="0" y="18"/>
                      <a:pt x="0" y="96"/>
                      <a:pt x="55" y="99"/>
                    </a:cubicBezTo>
                    <a:cubicBezTo>
                      <a:pt x="147" y="106"/>
                      <a:pt x="247" y="115"/>
                      <a:pt x="345" y="115"/>
                    </a:cubicBezTo>
                    <a:cubicBezTo>
                      <a:pt x="395" y="115"/>
                      <a:pt x="445" y="112"/>
                      <a:pt x="493" y="106"/>
                    </a:cubicBezTo>
                    <a:cubicBezTo>
                      <a:pt x="535" y="93"/>
                      <a:pt x="535" y="15"/>
                      <a:pt x="493" y="12"/>
                    </a:cubicBezTo>
                    <a:cubicBezTo>
                      <a:pt x="436" y="4"/>
                      <a:pt x="376" y="1"/>
                      <a:pt x="3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7" name="Google Shape;2617;p23"/>
              <p:cNvSpPr/>
              <p:nvPr/>
            </p:nvSpPr>
            <p:spPr>
              <a:xfrm>
                <a:off x="8059898" y="717262"/>
                <a:ext cx="33360" cy="8865"/>
              </a:xfrm>
              <a:custGeom>
                <a:avLst/>
                <a:gdLst/>
                <a:ahLst/>
                <a:cxnLst/>
                <a:rect l="l" t="t" r="r" b="b"/>
                <a:pathLst>
                  <a:path w="508" h="135" extrusionOk="0">
                    <a:moveTo>
                      <a:pt x="256" y="0"/>
                    </a:moveTo>
                    <a:cubicBezTo>
                      <a:pt x="182" y="0"/>
                      <a:pt x="109" y="13"/>
                      <a:pt x="42" y="39"/>
                    </a:cubicBezTo>
                    <a:cubicBezTo>
                      <a:pt x="0" y="54"/>
                      <a:pt x="11" y="118"/>
                      <a:pt x="51" y="118"/>
                    </a:cubicBezTo>
                    <a:cubicBezTo>
                      <a:pt x="54" y="118"/>
                      <a:pt x="58" y="118"/>
                      <a:pt x="62" y="117"/>
                    </a:cubicBezTo>
                    <a:cubicBezTo>
                      <a:pt x="113" y="103"/>
                      <a:pt x="163" y="97"/>
                      <a:pt x="212" y="97"/>
                    </a:cubicBezTo>
                    <a:cubicBezTo>
                      <a:pt x="282" y="97"/>
                      <a:pt x="351" y="110"/>
                      <a:pt x="421" y="133"/>
                    </a:cubicBezTo>
                    <a:cubicBezTo>
                      <a:pt x="426" y="134"/>
                      <a:pt x="431" y="135"/>
                      <a:pt x="435" y="135"/>
                    </a:cubicBezTo>
                    <a:cubicBezTo>
                      <a:pt x="489" y="135"/>
                      <a:pt x="507" y="51"/>
                      <a:pt x="450" y="33"/>
                    </a:cubicBezTo>
                    <a:cubicBezTo>
                      <a:pt x="389" y="11"/>
                      <a:pt x="322" y="0"/>
                      <a:pt x="2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8" name="Google Shape;2618;p23"/>
              <p:cNvSpPr/>
              <p:nvPr/>
            </p:nvSpPr>
            <p:spPr>
              <a:xfrm>
                <a:off x="8102647" y="693687"/>
                <a:ext cx="50369" cy="60285"/>
              </a:xfrm>
              <a:custGeom>
                <a:avLst/>
                <a:gdLst/>
                <a:ahLst/>
                <a:cxnLst/>
                <a:rect l="l" t="t" r="r" b="b"/>
                <a:pathLst>
                  <a:path w="767" h="918" extrusionOk="0">
                    <a:moveTo>
                      <a:pt x="330" y="0"/>
                    </a:moveTo>
                    <a:cubicBezTo>
                      <a:pt x="306" y="0"/>
                      <a:pt x="281" y="6"/>
                      <a:pt x="256" y="19"/>
                    </a:cubicBezTo>
                    <a:cubicBezTo>
                      <a:pt x="123" y="90"/>
                      <a:pt x="33" y="294"/>
                      <a:pt x="16" y="440"/>
                    </a:cubicBezTo>
                    <a:cubicBezTo>
                      <a:pt x="0" y="589"/>
                      <a:pt x="55" y="754"/>
                      <a:pt x="182" y="848"/>
                    </a:cubicBezTo>
                    <a:cubicBezTo>
                      <a:pt x="252" y="898"/>
                      <a:pt x="332" y="918"/>
                      <a:pt x="413" y="918"/>
                    </a:cubicBezTo>
                    <a:cubicBezTo>
                      <a:pt x="510" y="918"/>
                      <a:pt x="608" y="890"/>
                      <a:pt x="697" y="855"/>
                    </a:cubicBezTo>
                    <a:cubicBezTo>
                      <a:pt x="767" y="823"/>
                      <a:pt x="755" y="728"/>
                      <a:pt x="693" y="728"/>
                    </a:cubicBezTo>
                    <a:cubicBezTo>
                      <a:pt x="687" y="728"/>
                      <a:pt x="679" y="729"/>
                      <a:pt x="671" y="732"/>
                    </a:cubicBezTo>
                    <a:cubicBezTo>
                      <a:pt x="589" y="756"/>
                      <a:pt x="496" y="780"/>
                      <a:pt x="410" y="780"/>
                    </a:cubicBezTo>
                    <a:cubicBezTo>
                      <a:pt x="299" y="780"/>
                      <a:pt x="200" y="739"/>
                      <a:pt x="152" y="602"/>
                    </a:cubicBezTo>
                    <a:cubicBezTo>
                      <a:pt x="123" y="521"/>
                      <a:pt x="130" y="437"/>
                      <a:pt x="152" y="359"/>
                    </a:cubicBezTo>
                    <a:cubicBezTo>
                      <a:pt x="162" y="311"/>
                      <a:pt x="188" y="259"/>
                      <a:pt x="217" y="213"/>
                    </a:cubicBezTo>
                    <a:cubicBezTo>
                      <a:pt x="222" y="204"/>
                      <a:pt x="302" y="82"/>
                      <a:pt x="351" y="82"/>
                    </a:cubicBezTo>
                    <a:cubicBezTo>
                      <a:pt x="367" y="82"/>
                      <a:pt x="379" y="94"/>
                      <a:pt x="386" y="126"/>
                    </a:cubicBezTo>
                    <a:cubicBezTo>
                      <a:pt x="390" y="143"/>
                      <a:pt x="404" y="151"/>
                      <a:pt x="418" y="151"/>
                    </a:cubicBezTo>
                    <a:cubicBezTo>
                      <a:pt x="435" y="151"/>
                      <a:pt x="452" y="139"/>
                      <a:pt x="450" y="119"/>
                    </a:cubicBezTo>
                    <a:cubicBezTo>
                      <a:pt x="448" y="46"/>
                      <a:pt x="395" y="0"/>
                      <a:pt x="3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9" name="Google Shape;2619;p23"/>
              <p:cNvSpPr/>
              <p:nvPr/>
            </p:nvSpPr>
            <p:spPr>
              <a:xfrm>
                <a:off x="8139881" y="675563"/>
                <a:ext cx="47939" cy="36907"/>
              </a:xfrm>
              <a:custGeom>
                <a:avLst/>
                <a:gdLst/>
                <a:ahLst/>
                <a:cxnLst/>
                <a:rect l="l" t="t" r="r" b="b"/>
                <a:pathLst>
                  <a:path w="730" h="562" extrusionOk="0">
                    <a:moveTo>
                      <a:pt x="255" y="289"/>
                    </a:moveTo>
                    <a:cubicBezTo>
                      <a:pt x="303" y="289"/>
                      <a:pt x="361" y="313"/>
                      <a:pt x="418" y="344"/>
                    </a:cubicBezTo>
                    <a:cubicBezTo>
                      <a:pt x="399" y="376"/>
                      <a:pt x="373" y="405"/>
                      <a:pt x="340" y="425"/>
                    </a:cubicBezTo>
                    <a:cubicBezTo>
                      <a:pt x="323" y="435"/>
                      <a:pt x="291" y="442"/>
                      <a:pt x="257" y="442"/>
                    </a:cubicBezTo>
                    <a:cubicBezTo>
                      <a:pt x="189" y="442"/>
                      <a:pt x="117" y="413"/>
                      <a:pt x="172" y="331"/>
                    </a:cubicBezTo>
                    <a:cubicBezTo>
                      <a:pt x="192" y="301"/>
                      <a:pt x="221" y="289"/>
                      <a:pt x="255" y="289"/>
                    </a:cubicBezTo>
                    <a:close/>
                    <a:moveTo>
                      <a:pt x="578" y="1"/>
                    </a:moveTo>
                    <a:cubicBezTo>
                      <a:pt x="570" y="1"/>
                      <a:pt x="562" y="5"/>
                      <a:pt x="557" y="16"/>
                    </a:cubicBezTo>
                    <a:cubicBezTo>
                      <a:pt x="518" y="91"/>
                      <a:pt x="496" y="172"/>
                      <a:pt x="463" y="250"/>
                    </a:cubicBezTo>
                    <a:cubicBezTo>
                      <a:pt x="401" y="214"/>
                      <a:pt x="334" y="184"/>
                      <a:pt x="256" y="184"/>
                    </a:cubicBezTo>
                    <a:cubicBezTo>
                      <a:pt x="248" y="184"/>
                      <a:pt x="241" y="184"/>
                      <a:pt x="233" y="185"/>
                    </a:cubicBezTo>
                    <a:cubicBezTo>
                      <a:pt x="110" y="201"/>
                      <a:pt x="0" y="301"/>
                      <a:pt x="55" y="431"/>
                    </a:cubicBezTo>
                    <a:cubicBezTo>
                      <a:pt x="90" y="520"/>
                      <a:pt x="168" y="561"/>
                      <a:pt x="252" y="561"/>
                    </a:cubicBezTo>
                    <a:cubicBezTo>
                      <a:pt x="302" y="561"/>
                      <a:pt x="354" y="546"/>
                      <a:pt x="399" y="519"/>
                    </a:cubicBezTo>
                    <a:cubicBezTo>
                      <a:pt x="441" y="489"/>
                      <a:pt x="480" y="444"/>
                      <a:pt x="509" y="395"/>
                    </a:cubicBezTo>
                    <a:cubicBezTo>
                      <a:pt x="564" y="431"/>
                      <a:pt x="612" y="463"/>
                      <a:pt x="645" y="473"/>
                    </a:cubicBezTo>
                    <a:cubicBezTo>
                      <a:pt x="651" y="475"/>
                      <a:pt x="657" y="476"/>
                      <a:pt x="663" y="476"/>
                    </a:cubicBezTo>
                    <a:cubicBezTo>
                      <a:pt x="714" y="476"/>
                      <a:pt x="729" y="390"/>
                      <a:pt x="671" y="366"/>
                    </a:cubicBezTo>
                    <a:cubicBezTo>
                      <a:pt x="625" y="350"/>
                      <a:pt x="590" y="327"/>
                      <a:pt x="548" y="301"/>
                    </a:cubicBezTo>
                    <a:cubicBezTo>
                      <a:pt x="580" y="214"/>
                      <a:pt x="596" y="117"/>
                      <a:pt x="609" y="36"/>
                    </a:cubicBezTo>
                    <a:cubicBezTo>
                      <a:pt x="611" y="17"/>
                      <a:pt x="594" y="1"/>
                      <a:pt x="5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20" name="Google Shape;2620;p23"/>
              <p:cNvSpPr/>
              <p:nvPr/>
            </p:nvSpPr>
            <p:spPr>
              <a:xfrm>
                <a:off x="8144938" y="726061"/>
                <a:ext cx="31850" cy="46297"/>
              </a:xfrm>
              <a:custGeom>
                <a:avLst/>
                <a:gdLst/>
                <a:ahLst/>
                <a:cxnLst/>
                <a:rect l="l" t="t" r="r" b="b"/>
                <a:pathLst>
                  <a:path w="485" h="705" extrusionOk="0">
                    <a:moveTo>
                      <a:pt x="424" y="0"/>
                    </a:moveTo>
                    <a:cubicBezTo>
                      <a:pt x="404" y="0"/>
                      <a:pt x="384" y="9"/>
                      <a:pt x="373" y="28"/>
                    </a:cubicBezTo>
                    <a:cubicBezTo>
                      <a:pt x="354" y="64"/>
                      <a:pt x="338" y="106"/>
                      <a:pt x="309" y="132"/>
                    </a:cubicBezTo>
                    <a:cubicBezTo>
                      <a:pt x="285" y="157"/>
                      <a:pt x="223" y="188"/>
                      <a:pt x="175" y="188"/>
                    </a:cubicBezTo>
                    <a:cubicBezTo>
                      <a:pt x="131" y="188"/>
                      <a:pt x="99" y="163"/>
                      <a:pt x="114" y="90"/>
                    </a:cubicBezTo>
                    <a:cubicBezTo>
                      <a:pt x="120" y="59"/>
                      <a:pt x="101" y="42"/>
                      <a:pt x="80" y="42"/>
                    </a:cubicBezTo>
                    <a:cubicBezTo>
                      <a:pt x="66" y="42"/>
                      <a:pt x="51" y="50"/>
                      <a:pt x="43" y="67"/>
                    </a:cubicBezTo>
                    <a:cubicBezTo>
                      <a:pt x="1" y="171"/>
                      <a:pt x="85" y="271"/>
                      <a:pt x="189" y="287"/>
                    </a:cubicBezTo>
                    <a:cubicBezTo>
                      <a:pt x="196" y="288"/>
                      <a:pt x="203" y="289"/>
                      <a:pt x="210" y="289"/>
                    </a:cubicBezTo>
                    <a:cubicBezTo>
                      <a:pt x="256" y="289"/>
                      <a:pt x="298" y="271"/>
                      <a:pt x="338" y="245"/>
                    </a:cubicBezTo>
                    <a:lnTo>
                      <a:pt x="338" y="245"/>
                    </a:lnTo>
                    <a:cubicBezTo>
                      <a:pt x="318" y="385"/>
                      <a:pt x="292" y="521"/>
                      <a:pt x="296" y="657"/>
                    </a:cubicBezTo>
                    <a:cubicBezTo>
                      <a:pt x="296" y="687"/>
                      <a:pt x="322" y="704"/>
                      <a:pt x="347" y="704"/>
                    </a:cubicBezTo>
                    <a:cubicBezTo>
                      <a:pt x="368" y="704"/>
                      <a:pt x="388" y="693"/>
                      <a:pt x="393" y="666"/>
                    </a:cubicBezTo>
                    <a:cubicBezTo>
                      <a:pt x="448" y="472"/>
                      <a:pt x="454" y="255"/>
                      <a:pt x="480" y="51"/>
                    </a:cubicBezTo>
                    <a:cubicBezTo>
                      <a:pt x="484" y="20"/>
                      <a:pt x="454" y="0"/>
                      <a:pt x="4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21" name="Google Shape;2621;p23"/>
              <p:cNvSpPr/>
              <p:nvPr/>
            </p:nvSpPr>
            <p:spPr>
              <a:xfrm>
                <a:off x="8178560" y="686464"/>
                <a:ext cx="48070" cy="84452"/>
              </a:xfrm>
              <a:custGeom>
                <a:avLst/>
                <a:gdLst/>
                <a:ahLst/>
                <a:cxnLst/>
                <a:rect l="l" t="t" r="r" b="b"/>
                <a:pathLst>
                  <a:path w="732" h="1286" extrusionOk="0">
                    <a:moveTo>
                      <a:pt x="537" y="1"/>
                    </a:moveTo>
                    <a:cubicBezTo>
                      <a:pt x="532" y="1"/>
                      <a:pt x="525" y="2"/>
                      <a:pt x="519" y="6"/>
                    </a:cubicBezTo>
                    <a:cubicBezTo>
                      <a:pt x="23" y="265"/>
                      <a:pt x="1" y="1234"/>
                      <a:pt x="652" y="1286"/>
                    </a:cubicBezTo>
                    <a:cubicBezTo>
                      <a:pt x="654" y="1286"/>
                      <a:pt x="655" y="1286"/>
                      <a:pt x="657" y="1286"/>
                    </a:cubicBezTo>
                    <a:cubicBezTo>
                      <a:pt x="717" y="1286"/>
                      <a:pt x="731" y="1178"/>
                      <a:pt x="668" y="1169"/>
                    </a:cubicBezTo>
                    <a:cubicBezTo>
                      <a:pt x="108" y="1088"/>
                      <a:pt x="189" y="340"/>
                      <a:pt x="555" y="67"/>
                    </a:cubicBezTo>
                    <a:cubicBezTo>
                      <a:pt x="584" y="43"/>
                      <a:pt x="567" y="1"/>
                      <a:pt x="5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22" name="Google Shape;2622;p23"/>
              <p:cNvSpPr/>
              <p:nvPr/>
            </p:nvSpPr>
            <p:spPr>
              <a:xfrm>
                <a:off x="8206468" y="700582"/>
                <a:ext cx="51945" cy="42423"/>
              </a:xfrm>
              <a:custGeom>
                <a:avLst/>
                <a:gdLst/>
                <a:ahLst/>
                <a:cxnLst/>
                <a:rect l="l" t="t" r="r" b="b"/>
                <a:pathLst>
                  <a:path w="791" h="646" extrusionOk="0">
                    <a:moveTo>
                      <a:pt x="214" y="298"/>
                    </a:moveTo>
                    <a:cubicBezTo>
                      <a:pt x="261" y="298"/>
                      <a:pt x="307" y="343"/>
                      <a:pt x="347" y="377"/>
                    </a:cubicBezTo>
                    <a:cubicBezTo>
                      <a:pt x="304" y="441"/>
                      <a:pt x="238" y="510"/>
                      <a:pt x="183" y="510"/>
                    </a:cubicBezTo>
                    <a:cubicBezTo>
                      <a:pt x="163" y="510"/>
                      <a:pt x="145" y="501"/>
                      <a:pt x="130" y="478"/>
                    </a:cubicBezTo>
                    <a:cubicBezTo>
                      <a:pt x="104" y="439"/>
                      <a:pt x="146" y="322"/>
                      <a:pt x="182" y="306"/>
                    </a:cubicBezTo>
                    <a:cubicBezTo>
                      <a:pt x="192" y="301"/>
                      <a:pt x="203" y="298"/>
                      <a:pt x="214" y="298"/>
                    </a:cubicBezTo>
                    <a:close/>
                    <a:moveTo>
                      <a:pt x="590" y="0"/>
                    </a:moveTo>
                    <a:cubicBezTo>
                      <a:pt x="582" y="0"/>
                      <a:pt x="574" y="3"/>
                      <a:pt x="567" y="11"/>
                    </a:cubicBezTo>
                    <a:cubicBezTo>
                      <a:pt x="499" y="92"/>
                      <a:pt x="467" y="183"/>
                      <a:pt x="418" y="274"/>
                    </a:cubicBezTo>
                    <a:cubicBezTo>
                      <a:pt x="360" y="225"/>
                      <a:pt x="295" y="163"/>
                      <a:pt x="214" y="163"/>
                    </a:cubicBezTo>
                    <a:cubicBezTo>
                      <a:pt x="71" y="163"/>
                      <a:pt x="0" y="345"/>
                      <a:pt x="13" y="468"/>
                    </a:cubicBezTo>
                    <a:cubicBezTo>
                      <a:pt x="23" y="567"/>
                      <a:pt x="90" y="609"/>
                      <a:pt x="166" y="609"/>
                    </a:cubicBezTo>
                    <a:cubicBezTo>
                      <a:pt x="215" y="609"/>
                      <a:pt x="267" y="592"/>
                      <a:pt x="311" y="562"/>
                    </a:cubicBezTo>
                    <a:cubicBezTo>
                      <a:pt x="360" y="530"/>
                      <a:pt x="395" y="487"/>
                      <a:pt x="428" y="439"/>
                    </a:cubicBezTo>
                    <a:cubicBezTo>
                      <a:pt x="509" y="504"/>
                      <a:pt x="596" y="572"/>
                      <a:pt x="677" y="633"/>
                    </a:cubicBezTo>
                    <a:cubicBezTo>
                      <a:pt x="688" y="642"/>
                      <a:pt x="699" y="646"/>
                      <a:pt x="710" y="646"/>
                    </a:cubicBezTo>
                    <a:cubicBezTo>
                      <a:pt x="754" y="646"/>
                      <a:pt x="791" y="582"/>
                      <a:pt x="752" y="546"/>
                    </a:cubicBezTo>
                    <a:cubicBezTo>
                      <a:pt x="667" y="471"/>
                      <a:pt x="580" y="403"/>
                      <a:pt x="493" y="335"/>
                    </a:cubicBezTo>
                    <a:cubicBezTo>
                      <a:pt x="538" y="241"/>
                      <a:pt x="574" y="141"/>
                      <a:pt x="622" y="57"/>
                    </a:cubicBezTo>
                    <a:cubicBezTo>
                      <a:pt x="639" y="32"/>
                      <a:pt x="616" y="0"/>
                      <a:pt x="5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23" name="Google Shape;2623;p23"/>
              <p:cNvSpPr/>
              <p:nvPr/>
            </p:nvSpPr>
            <p:spPr>
              <a:xfrm>
                <a:off x="8258806" y="712009"/>
                <a:ext cx="31916" cy="9391"/>
              </a:xfrm>
              <a:custGeom>
                <a:avLst/>
                <a:gdLst/>
                <a:ahLst/>
                <a:cxnLst/>
                <a:rect l="l" t="t" r="r" b="b"/>
                <a:pathLst>
                  <a:path w="486" h="143" extrusionOk="0">
                    <a:moveTo>
                      <a:pt x="56" y="1"/>
                    </a:moveTo>
                    <a:cubicBezTo>
                      <a:pt x="14" y="1"/>
                      <a:pt x="1" y="66"/>
                      <a:pt x="45" y="83"/>
                    </a:cubicBezTo>
                    <a:cubicBezTo>
                      <a:pt x="145" y="123"/>
                      <a:pt x="259" y="143"/>
                      <a:pt x="368" y="143"/>
                    </a:cubicBezTo>
                    <a:cubicBezTo>
                      <a:pt x="384" y="143"/>
                      <a:pt x="399" y="143"/>
                      <a:pt x="415" y="142"/>
                    </a:cubicBezTo>
                    <a:cubicBezTo>
                      <a:pt x="485" y="135"/>
                      <a:pt x="486" y="35"/>
                      <a:pt x="421" y="35"/>
                    </a:cubicBezTo>
                    <a:cubicBezTo>
                      <a:pt x="420" y="35"/>
                      <a:pt x="419" y="35"/>
                      <a:pt x="418" y="35"/>
                    </a:cubicBezTo>
                    <a:cubicBezTo>
                      <a:pt x="391" y="37"/>
                      <a:pt x="364" y="38"/>
                      <a:pt x="338" y="38"/>
                    </a:cubicBezTo>
                    <a:cubicBezTo>
                      <a:pt x="247" y="38"/>
                      <a:pt x="161" y="25"/>
                      <a:pt x="68" y="2"/>
                    </a:cubicBezTo>
                    <a:cubicBezTo>
                      <a:pt x="64" y="1"/>
                      <a:pt x="60" y="1"/>
                      <a:pt x="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24" name="Google Shape;2624;p23"/>
              <p:cNvSpPr/>
              <p:nvPr/>
            </p:nvSpPr>
            <p:spPr>
              <a:xfrm>
                <a:off x="8314295" y="694081"/>
                <a:ext cx="50369" cy="46100"/>
              </a:xfrm>
              <a:custGeom>
                <a:avLst/>
                <a:gdLst/>
                <a:ahLst/>
                <a:cxnLst/>
                <a:rect l="l" t="t" r="r" b="b"/>
                <a:pathLst>
                  <a:path w="767" h="702" extrusionOk="0">
                    <a:moveTo>
                      <a:pt x="170" y="245"/>
                    </a:moveTo>
                    <a:cubicBezTo>
                      <a:pt x="215" y="245"/>
                      <a:pt x="278" y="282"/>
                      <a:pt x="302" y="308"/>
                    </a:cubicBezTo>
                    <a:cubicBezTo>
                      <a:pt x="318" y="327"/>
                      <a:pt x="331" y="356"/>
                      <a:pt x="341" y="379"/>
                    </a:cubicBezTo>
                    <a:cubicBezTo>
                      <a:pt x="350" y="392"/>
                      <a:pt x="354" y="405"/>
                      <a:pt x="363" y="418"/>
                    </a:cubicBezTo>
                    <a:cubicBezTo>
                      <a:pt x="334" y="450"/>
                      <a:pt x="305" y="473"/>
                      <a:pt x="276" y="486"/>
                    </a:cubicBezTo>
                    <a:cubicBezTo>
                      <a:pt x="265" y="502"/>
                      <a:pt x="253" y="510"/>
                      <a:pt x="240" y="510"/>
                    </a:cubicBezTo>
                    <a:cubicBezTo>
                      <a:pt x="226" y="510"/>
                      <a:pt x="212" y="501"/>
                      <a:pt x="195" y="483"/>
                    </a:cubicBezTo>
                    <a:cubicBezTo>
                      <a:pt x="159" y="483"/>
                      <a:pt x="143" y="470"/>
                      <a:pt x="140" y="441"/>
                    </a:cubicBezTo>
                    <a:cubicBezTo>
                      <a:pt x="124" y="408"/>
                      <a:pt x="114" y="269"/>
                      <a:pt x="140" y="253"/>
                    </a:cubicBezTo>
                    <a:cubicBezTo>
                      <a:pt x="148" y="248"/>
                      <a:pt x="158" y="245"/>
                      <a:pt x="170" y="245"/>
                    </a:cubicBezTo>
                    <a:close/>
                    <a:moveTo>
                      <a:pt x="721" y="0"/>
                    </a:moveTo>
                    <a:cubicBezTo>
                      <a:pt x="711" y="0"/>
                      <a:pt x="700" y="5"/>
                      <a:pt x="691" y="16"/>
                    </a:cubicBezTo>
                    <a:cubicBezTo>
                      <a:pt x="613" y="123"/>
                      <a:pt x="542" y="227"/>
                      <a:pt x="451" y="324"/>
                    </a:cubicBezTo>
                    <a:cubicBezTo>
                      <a:pt x="406" y="237"/>
                      <a:pt x="363" y="146"/>
                      <a:pt x="269" y="107"/>
                    </a:cubicBezTo>
                    <a:cubicBezTo>
                      <a:pt x="241" y="94"/>
                      <a:pt x="215" y="88"/>
                      <a:pt x="192" y="88"/>
                    </a:cubicBezTo>
                    <a:cubicBezTo>
                      <a:pt x="57" y="88"/>
                      <a:pt x="0" y="280"/>
                      <a:pt x="17" y="402"/>
                    </a:cubicBezTo>
                    <a:cubicBezTo>
                      <a:pt x="36" y="521"/>
                      <a:pt x="94" y="637"/>
                      <a:pt x="195" y="637"/>
                    </a:cubicBezTo>
                    <a:cubicBezTo>
                      <a:pt x="228" y="637"/>
                      <a:pt x="266" y="625"/>
                      <a:pt x="308" y="596"/>
                    </a:cubicBezTo>
                    <a:cubicBezTo>
                      <a:pt x="347" y="570"/>
                      <a:pt x="383" y="544"/>
                      <a:pt x="415" y="512"/>
                    </a:cubicBezTo>
                    <a:cubicBezTo>
                      <a:pt x="422" y="522"/>
                      <a:pt x="425" y="531"/>
                      <a:pt x="435" y="541"/>
                    </a:cubicBezTo>
                    <a:cubicBezTo>
                      <a:pt x="493" y="619"/>
                      <a:pt x="564" y="680"/>
                      <a:pt x="661" y="700"/>
                    </a:cubicBezTo>
                    <a:cubicBezTo>
                      <a:pt x="666" y="701"/>
                      <a:pt x="671" y="701"/>
                      <a:pt x="676" y="701"/>
                    </a:cubicBezTo>
                    <a:cubicBezTo>
                      <a:pt x="743" y="701"/>
                      <a:pt x="767" y="598"/>
                      <a:pt x="694" y="583"/>
                    </a:cubicBezTo>
                    <a:cubicBezTo>
                      <a:pt x="600" y="564"/>
                      <a:pt x="548" y="499"/>
                      <a:pt x="503" y="424"/>
                    </a:cubicBezTo>
                    <a:cubicBezTo>
                      <a:pt x="603" y="311"/>
                      <a:pt x="694" y="178"/>
                      <a:pt x="749" y="55"/>
                    </a:cubicBezTo>
                    <a:cubicBezTo>
                      <a:pt x="762" y="24"/>
                      <a:pt x="743" y="0"/>
                      <a:pt x="7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25" name="Google Shape;2625;p23"/>
              <p:cNvSpPr/>
              <p:nvPr/>
            </p:nvSpPr>
            <p:spPr>
              <a:xfrm>
                <a:off x="8370310" y="732497"/>
                <a:ext cx="14250" cy="13265"/>
              </a:xfrm>
              <a:custGeom>
                <a:avLst/>
                <a:gdLst/>
                <a:ahLst/>
                <a:cxnLst/>
                <a:rect l="l" t="t" r="r" b="b"/>
                <a:pathLst>
                  <a:path w="217" h="202" extrusionOk="0">
                    <a:moveTo>
                      <a:pt x="149" y="0"/>
                    </a:moveTo>
                    <a:cubicBezTo>
                      <a:pt x="73" y="0"/>
                      <a:pt x="0" y="62"/>
                      <a:pt x="6" y="141"/>
                    </a:cubicBezTo>
                    <a:cubicBezTo>
                      <a:pt x="6" y="163"/>
                      <a:pt x="22" y="180"/>
                      <a:pt x="48" y="193"/>
                    </a:cubicBezTo>
                    <a:cubicBezTo>
                      <a:pt x="62" y="198"/>
                      <a:pt x="76" y="201"/>
                      <a:pt x="90" y="201"/>
                    </a:cubicBezTo>
                    <a:cubicBezTo>
                      <a:pt x="145" y="201"/>
                      <a:pt x="198" y="159"/>
                      <a:pt x="213" y="102"/>
                    </a:cubicBezTo>
                    <a:cubicBezTo>
                      <a:pt x="217" y="82"/>
                      <a:pt x="213" y="60"/>
                      <a:pt x="197" y="47"/>
                    </a:cubicBezTo>
                    <a:cubicBezTo>
                      <a:pt x="197" y="27"/>
                      <a:pt x="191" y="8"/>
                      <a:pt x="165" y="1"/>
                    </a:cubicBezTo>
                    <a:cubicBezTo>
                      <a:pt x="159" y="1"/>
                      <a:pt x="154" y="0"/>
                      <a:pt x="1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26" name="Google Shape;2626;p23"/>
              <p:cNvSpPr/>
              <p:nvPr/>
            </p:nvSpPr>
            <p:spPr>
              <a:xfrm>
                <a:off x="8396117" y="684100"/>
                <a:ext cx="34608" cy="77359"/>
              </a:xfrm>
              <a:custGeom>
                <a:avLst/>
                <a:gdLst/>
                <a:ahLst/>
                <a:cxnLst/>
                <a:rect l="l" t="t" r="r" b="b"/>
                <a:pathLst>
                  <a:path w="527" h="1178" extrusionOk="0">
                    <a:moveTo>
                      <a:pt x="46" y="1"/>
                    </a:moveTo>
                    <a:cubicBezTo>
                      <a:pt x="23" y="1"/>
                      <a:pt x="0" y="27"/>
                      <a:pt x="15" y="52"/>
                    </a:cubicBezTo>
                    <a:cubicBezTo>
                      <a:pt x="99" y="214"/>
                      <a:pt x="229" y="356"/>
                      <a:pt x="267" y="541"/>
                    </a:cubicBezTo>
                    <a:cubicBezTo>
                      <a:pt x="306" y="745"/>
                      <a:pt x="238" y="926"/>
                      <a:pt x="115" y="1085"/>
                    </a:cubicBezTo>
                    <a:cubicBezTo>
                      <a:pt x="86" y="1126"/>
                      <a:pt x="131" y="1178"/>
                      <a:pt x="173" y="1178"/>
                    </a:cubicBezTo>
                    <a:cubicBezTo>
                      <a:pt x="187" y="1178"/>
                      <a:pt x="202" y="1171"/>
                      <a:pt x="212" y="1156"/>
                    </a:cubicBezTo>
                    <a:cubicBezTo>
                      <a:pt x="527" y="787"/>
                      <a:pt x="381" y="330"/>
                      <a:pt x="67" y="10"/>
                    </a:cubicBezTo>
                    <a:cubicBezTo>
                      <a:pt x="60" y="3"/>
                      <a:pt x="53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627" name="Google Shape;2627;p23"/>
          <p:cNvGrpSpPr/>
          <p:nvPr/>
        </p:nvGrpSpPr>
        <p:grpSpPr>
          <a:xfrm>
            <a:off x="-353236" y="-644683"/>
            <a:ext cx="13375160" cy="6651355"/>
            <a:chOff x="-264927" y="-483512"/>
            <a:chExt cx="10031370" cy="4988516"/>
          </a:xfrm>
        </p:grpSpPr>
        <p:grpSp>
          <p:nvGrpSpPr>
            <p:cNvPr id="2628" name="Google Shape;2628;p23"/>
            <p:cNvGrpSpPr/>
            <p:nvPr/>
          </p:nvGrpSpPr>
          <p:grpSpPr>
            <a:xfrm rot="1189040">
              <a:off x="216421" y="-333709"/>
              <a:ext cx="993600" cy="628938"/>
              <a:chOff x="4808808" y="1957984"/>
              <a:chExt cx="404920" cy="256310"/>
            </a:xfrm>
          </p:grpSpPr>
          <p:sp>
            <p:nvSpPr>
              <p:cNvPr id="2629" name="Google Shape;2629;p23"/>
              <p:cNvSpPr/>
              <p:nvPr/>
            </p:nvSpPr>
            <p:spPr>
              <a:xfrm>
                <a:off x="4860357" y="1957984"/>
                <a:ext cx="353370" cy="256310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3903" extrusionOk="0">
                    <a:moveTo>
                      <a:pt x="4892" y="158"/>
                    </a:moveTo>
                    <a:cubicBezTo>
                      <a:pt x="4905" y="709"/>
                      <a:pt x="4911" y="1256"/>
                      <a:pt x="4924" y="1807"/>
                    </a:cubicBezTo>
                    <a:cubicBezTo>
                      <a:pt x="4820" y="1833"/>
                      <a:pt x="4715" y="1848"/>
                      <a:pt x="4611" y="1848"/>
                    </a:cubicBezTo>
                    <a:cubicBezTo>
                      <a:pt x="4408" y="1848"/>
                      <a:pt x="4208" y="1794"/>
                      <a:pt x="4027" y="1668"/>
                    </a:cubicBezTo>
                    <a:cubicBezTo>
                      <a:pt x="3810" y="1519"/>
                      <a:pt x="3680" y="1302"/>
                      <a:pt x="3635" y="1062"/>
                    </a:cubicBezTo>
                    <a:cubicBezTo>
                      <a:pt x="4059" y="767"/>
                      <a:pt x="4480" y="466"/>
                      <a:pt x="4892" y="158"/>
                    </a:cubicBezTo>
                    <a:close/>
                    <a:moveTo>
                      <a:pt x="3560" y="1110"/>
                    </a:moveTo>
                    <a:cubicBezTo>
                      <a:pt x="3609" y="1357"/>
                      <a:pt x="3754" y="1587"/>
                      <a:pt x="3965" y="1742"/>
                    </a:cubicBezTo>
                    <a:cubicBezTo>
                      <a:pt x="4160" y="1881"/>
                      <a:pt x="4387" y="1944"/>
                      <a:pt x="4617" y="1944"/>
                    </a:cubicBezTo>
                    <a:cubicBezTo>
                      <a:pt x="4720" y="1944"/>
                      <a:pt x="4823" y="1931"/>
                      <a:pt x="4924" y="1907"/>
                    </a:cubicBezTo>
                    <a:cubicBezTo>
                      <a:pt x="4934" y="2254"/>
                      <a:pt x="4937" y="2601"/>
                      <a:pt x="4943" y="2947"/>
                    </a:cubicBezTo>
                    <a:cubicBezTo>
                      <a:pt x="4730" y="2944"/>
                      <a:pt x="4513" y="2941"/>
                      <a:pt x="4295" y="2941"/>
                    </a:cubicBezTo>
                    <a:cubicBezTo>
                      <a:pt x="4302" y="2882"/>
                      <a:pt x="4305" y="2831"/>
                      <a:pt x="4308" y="2772"/>
                    </a:cubicBezTo>
                    <a:cubicBezTo>
                      <a:pt x="4313" y="2756"/>
                      <a:pt x="4301" y="2747"/>
                      <a:pt x="4287" y="2747"/>
                    </a:cubicBezTo>
                    <a:cubicBezTo>
                      <a:pt x="4270" y="2747"/>
                      <a:pt x="4250" y="2758"/>
                      <a:pt x="4247" y="2782"/>
                    </a:cubicBezTo>
                    <a:cubicBezTo>
                      <a:pt x="4244" y="2840"/>
                      <a:pt x="4237" y="2892"/>
                      <a:pt x="4231" y="2947"/>
                    </a:cubicBezTo>
                    <a:cubicBezTo>
                      <a:pt x="4163" y="2947"/>
                      <a:pt x="4095" y="2950"/>
                      <a:pt x="4030" y="2950"/>
                    </a:cubicBezTo>
                    <a:cubicBezTo>
                      <a:pt x="3997" y="2950"/>
                      <a:pt x="3997" y="2999"/>
                      <a:pt x="4030" y="3006"/>
                    </a:cubicBezTo>
                    <a:cubicBezTo>
                      <a:pt x="4095" y="3009"/>
                      <a:pt x="4163" y="3012"/>
                      <a:pt x="4227" y="3015"/>
                    </a:cubicBezTo>
                    <a:cubicBezTo>
                      <a:pt x="4221" y="3168"/>
                      <a:pt x="4221" y="3317"/>
                      <a:pt x="4237" y="3466"/>
                    </a:cubicBezTo>
                    <a:cubicBezTo>
                      <a:pt x="3657" y="3443"/>
                      <a:pt x="3074" y="3449"/>
                      <a:pt x="2504" y="3430"/>
                    </a:cubicBezTo>
                    <a:cubicBezTo>
                      <a:pt x="2423" y="3427"/>
                      <a:pt x="2342" y="3427"/>
                      <a:pt x="2264" y="3420"/>
                    </a:cubicBezTo>
                    <a:cubicBezTo>
                      <a:pt x="2361" y="2980"/>
                      <a:pt x="2170" y="2542"/>
                      <a:pt x="1798" y="2293"/>
                    </a:cubicBezTo>
                    <a:cubicBezTo>
                      <a:pt x="2394" y="1911"/>
                      <a:pt x="2980" y="1515"/>
                      <a:pt x="3560" y="1110"/>
                    </a:cubicBezTo>
                    <a:close/>
                    <a:moveTo>
                      <a:pt x="4295" y="3022"/>
                    </a:moveTo>
                    <a:cubicBezTo>
                      <a:pt x="4516" y="3035"/>
                      <a:pt x="4733" y="3038"/>
                      <a:pt x="4953" y="3041"/>
                    </a:cubicBezTo>
                    <a:lnTo>
                      <a:pt x="4966" y="3527"/>
                    </a:lnTo>
                    <a:cubicBezTo>
                      <a:pt x="4956" y="3527"/>
                      <a:pt x="4953" y="3524"/>
                      <a:pt x="4950" y="3524"/>
                    </a:cubicBezTo>
                    <a:cubicBezTo>
                      <a:pt x="4726" y="3498"/>
                      <a:pt x="4500" y="3482"/>
                      <a:pt x="4270" y="3472"/>
                    </a:cubicBezTo>
                    <a:cubicBezTo>
                      <a:pt x="4279" y="3320"/>
                      <a:pt x="4286" y="3171"/>
                      <a:pt x="4295" y="3022"/>
                    </a:cubicBezTo>
                    <a:close/>
                    <a:moveTo>
                      <a:pt x="4946" y="0"/>
                    </a:moveTo>
                    <a:cubicBezTo>
                      <a:pt x="4937" y="0"/>
                      <a:pt x="4928" y="3"/>
                      <a:pt x="4921" y="9"/>
                    </a:cubicBezTo>
                    <a:cubicBezTo>
                      <a:pt x="4490" y="323"/>
                      <a:pt x="4062" y="631"/>
                      <a:pt x="3625" y="935"/>
                    </a:cubicBezTo>
                    <a:cubicBezTo>
                      <a:pt x="3622" y="845"/>
                      <a:pt x="3625" y="754"/>
                      <a:pt x="3644" y="660"/>
                    </a:cubicBezTo>
                    <a:cubicBezTo>
                      <a:pt x="3650" y="640"/>
                      <a:pt x="3634" y="626"/>
                      <a:pt x="3618" y="626"/>
                    </a:cubicBezTo>
                    <a:cubicBezTo>
                      <a:pt x="3608" y="626"/>
                      <a:pt x="3597" y="632"/>
                      <a:pt x="3593" y="644"/>
                    </a:cubicBezTo>
                    <a:cubicBezTo>
                      <a:pt x="3557" y="757"/>
                      <a:pt x="3541" y="874"/>
                      <a:pt x="3547" y="987"/>
                    </a:cubicBezTo>
                    <a:cubicBezTo>
                      <a:pt x="2935" y="1412"/>
                      <a:pt x="2313" y="1826"/>
                      <a:pt x="1688" y="2231"/>
                    </a:cubicBezTo>
                    <a:cubicBezTo>
                      <a:pt x="1568" y="2167"/>
                      <a:pt x="1428" y="2118"/>
                      <a:pt x="1279" y="2092"/>
                    </a:cubicBezTo>
                    <a:cubicBezTo>
                      <a:pt x="1278" y="2092"/>
                      <a:pt x="1277" y="2092"/>
                      <a:pt x="1276" y="2092"/>
                    </a:cubicBezTo>
                    <a:cubicBezTo>
                      <a:pt x="1250" y="2092"/>
                      <a:pt x="1242" y="2131"/>
                      <a:pt x="1266" y="2137"/>
                    </a:cubicBezTo>
                    <a:cubicBezTo>
                      <a:pt x="1393" y="2170"/>
                      <a:pt x="1509" y="2215"/>
                      <a:pt x="1616" y="2277"/>
                    </a:cubicBezTo>
                    <a:cubicBezTo>
                      <a:pt x="1095" y="2610"/>
                      <a:pt x="570" y="2944"/>
                      <a:pt x="42" y="3268"/>
                    </a:cubicBezTo>
                    <a:cubicBezTo>
                      <a:pt x="0" y="3293"/>
                      <a:pt x="25" y="3351"/>
                      <a:pt x="64" y="3351"/>
                    </a:cubicBezTo>
                    <a:cubicBezTo>
                      <a:pt x="70" y="3351"/>
                      <a:pt x="77" y="3349"/>
                      <a:pt x="84" y="3346"/>
                    </a:cubicBezTo>
                    <a:cubicBezTo>
                      <a:pt x="641" y="3025"/>
                      <a:pt x="1182" y="2688"/>
                      <a:pt x="1727" y="2345"/>
                    </a:cubicBezTo>
                    <a:cubicBezTo>
                      <a:pt x="2076" y="2594"/>
                      <a:pt x="2261" y="2999"/>
                      <a:pt x="2154" y="3420"/>
                    </a:cubicBezTo>
                    <a:cubicBezTo>
                      <a:pt x="1651" y="3397"/>
                      <a:pt x="1144" y="3365"/>
                      <a:pt x="640" y="3365"/>
                    </a:cubicBezTo>
                    <a:cubicBezTo>
                      <a:pt x="447" y="3365"/>
                      <a:pt x="254" y="3370"/>
                      <a:pt x="61" y="3381"/>
                    </a:cubicBezTo>
                    <a:cubicBezTo>
                      <a:pt x="3" y="3385"/>
                      <a:pt x="10" y="3459"/>
                      <a:pt x="61" y="3466"/>
                    </a:cubicBezTo>
                    <a:cubicBezTo>
                      <a:pt x="732" y="3550"/>
                      <a:pt x="1425" y="3547"/>
                      <a:pt x="2109" y="3560"/>
                    </a:cubicBezTo>
                    <a:cubicBezTo>
                      <a:pt x="2073" y="3647"/>
                      <a:pt x="2025" y="3738"/>
                      <a:pt x="1960" y="3825"/>
                    </a:cubicBezTo>
                    <a:cubicBezTo>
                      <a:pt x="1932" y="3866"/>
                      <a:pt x="1969" y="3902"/>
                      <a:pt x="2007" y="3902"/>
                    </a:cubicBezTo>
                    <a:cubicBezTo>
                      <a:pt x="2023" y="3902"/>
                      <a:pt x="2039" y="3896"/>
                      <a:pt x="2050" y="3880"/>
                    </a:cubicBezTo>
                    <a:cubicBezTo>
                      <a:pt x="2125" y="3777"/>
                      <a:pt x="2183" y="3670"/>
                      <a:pt x="2222" y="3560"/>
                    </a:cubicBezTo>
                    <a:cubicBezTo>
                      <a:pt x="2316" y="3560"/>
                      <a:pt x="2410" y="3563"/>
                      <a:pt x="2504" y="3566"/>
                    </a:cubicBezTo>
                    <a:cubicBezTo>
                      <a:pt x="3147" y="3587"/>
                      <a:pt x="3803" y="3644"/>
                      <a:pt x="4450" y="3644"/>
                    </a:cubicBezTo>
                    <a:cubicBezTo>
                      <a:pt x="4617" y="3644"/>
                      <a:pt x="4784" y="3640"/>
                      <a:pt x="4950" y="3631"/>
                    </a:cubicBezTo>
                    <a:cubicBezTo>
                      <a:pt x="4969" y="3631"/>
                      <a:pt x="4982" y="3624"/>
                      <a:pt x="4989" y="3611"/>
                    </a:cubicBezTo>
                    <a:cubicBezTo>
                      <a:pt x="4998" y="3617"/>
                      <a:pt x="5010" y="3619"/>
                      <a:pt x="5021" y="3619"/>
                    </a:cubicBezTo>
                    <a:cubicBezTo>
                      <a:pt x="5052" y="3619"/>
                      <a:pt x="5083" y="3600"/>
                      <a:pt x="5083" y="3563"/>
                    </a:cubicBezTo>
                    <a:cubicBezTo>
                      <a:pt x="5070" y="2999"/>
                      <a:pt x="5057" y="2439"/>
                      <a:pt x="5047" y="1878"/>
                    </a:cubicBezTo>
                    <a:cubicBezTo>
                      <a:pt x="5147" y="1846"/>
                      <a:pt x="5245" y="1800"/>
                      <a:pt x="5339" y="1749"/>
                    </a:cubicBezTo>
                    <a:cubicBezTo>
                      <a:pt x="5381" y="1726"/>
                      <a:pt x="5352" y="1663"/>
                      <a:pt x="5306" y="1663"/>
                    </a:cubicBezTo>
                    <a:cubicBezTo>
                      <a:pt x="5299" y="1663"/>
                      <a:pt x="5291" y="1664"/>
                      <a:pt x="5284" y="1668"/>
                    </a:cubicBezTo>
                    <a:cubicBezTo>
                      <a:pt x="5209" y="1710"/>
                      <a:pt x="5122" y="1745"/>
                      <a:pt x="5041" y="1775"/>
                    </a:cubicBezTo>
                    <a:cubicBezTo>
                      <a:pt x="5031" y="1201"/>
                      <a:pt x="5011" y="628"/>
                      <a:pt x="5002" y="58"/>
                    </a:cubicBezTo>
                    <a:cubicBezTo>
                      <a:pt x="5002" y="28"/>
                      <a:pt x="4973" y="0"/>
                      <a:pt x="49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30" name="Google Shape;2630;p23"/>
              <p:cNvSpPr/>
              <p:nvPr/>
            </p:nvSpPr>
            <p:spPr>
              <a:xfrm>
                <a:off x="4808808" y="2160306"/>
                <a:ext cx="32113" cy="32572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96" extrusionOk="0">
                    <a:moveTo>
                      <a:pt x="437" y="0"/>
                    </a:moveTo>
                    <a:cubicBezTo>
                      <a:pt x="429" y="0"/>
                      <a:pt x="420" y="4"/>
                      <a:pt x="412" y="12"/>
                    </a:cubicBezTo>
                    <a:cubicBezTo>
                      <a:pt x="357" y="70"/>
                      <a:pt x="302" y="125"/>
                      <a:pt x="250" y="184"/>
                    </a:cubicBezTo>
                    <a:cubicBezTo>
                      <a:pt x="195" y="135"/>
                      <a:pt x="134" y="87"/>
                      <a:pt x="69" y="41"/>
                    </a:cubicBezTo>
                    <a:cubicBezTo>
                      <a:pt x="66" y="39"/>
                      <a:pt x="63" y="38"/>
                      <a:pt x="60" y="38"/>
                    </a:cubicBezTo>
                    <a:cubicBezTo>
                      <a:pt x="47" y="38"/>
                      <a:pt x="36" y="57"/>
                      <a:pt x="49" y="70"/>
                    </a:cubicBezTo>
                    <a:cubicBezTo>
                      <a:pt x="105" y="122"/>
                      <a:pt x="156" y="174"/>
                      <a:pt x="211" y="229"/>
                    </a:cubicBezTo>
                    <a:cubicBezTo>
                      <a:pt x="147" y="300"/>
                      <a:pt x="82" y="375"/>
                      <a:pt x="20" y="446"/>
                    </a:cubicBezTo>
                    <a:cubicBezTo>
                      <a:pt x="0" y="469"/>
                      <a:pt x="19" y="495"/>
                      <a:pt x="41" y="495"/>
                    </a:cubicBezTo>
                    <a:cubicBezTo>
                      <a:pt x="47" y="495"/>
                      <a:pt x="53" y="493"/>
                      <a:pt x="59" y="488"/>
                    </a:cubicBezTo>
                    <a:cubicBezTo>
                      <a:pt x="130" y="417"/>
                      <a:pt x="198" y="352"/>
                      <a:pt x="266" y="284"/>
                    </a:cubicBezTo>
                    <a:cubicBezTo>
                      <a:pt x="315" y="342"/>
                      <a:pt x="360" y="401"/>
                      <a:pt x="415" y="446"/>
                    </a:cubicBezTo>
                    <a:cubicBezTo>
                      <a:pt x="423" y="451"/>
                      <a:pt x="431" y="453"/>
                      <a:pt x="439" y="453"/>
                    </a:cubicBezTo>
                    <a:cubicBezTo>
                      <a:pt x="462" y="453"/>
                      <a:pt x="481" y="434"/>
                      <a:pt x="464" y="407"/>
                    </a:cubicBezTo>
                    <a:cubicBezTo>
                      <a:pt x="428" y="342"/>
                      <a:pt x="364" y="284"/>
                      <a:pt x="309" y="236"/>
                    </a:cubicBezTo>
                    <a:cubicBezTo>
                      <a:pt x="360" y="177"/>
                      <a:pt x="415" y="122"/>
                      <a:pt x="464" y="64"/>
                    </a:cubicBezTo>
                    <a:cubicBezTo>
                      <a:pt x="489" y="37"/>
                      <a:pt x="464" y="0"/>
                      <a:pt x="4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631" name="Google Shape;2631;p23"/>
            <p:cNvGrpSpPr/>
            <p:nvPr/>
          </p:nvGrpSpPr>
          <p:grpSpPr>
            <a:xfrm rot="1403048">
              <a:off x="8594690" y="395229"/>
              <a:ext cx="1093980" cy="618299"/>
              <a:chOff x="4710963" y="556836"/>
              <a:chExt cx="599550" cy="338855"/>
            </a:xfrm>
          </p:grpSpPr>
          <p:sp>
            <p:nvSpPr>
              <p:cNvPr id="2632" name="Google Shape;2632;p23"/>
              <p:cNvSpPr/>
              <p:nvPr/>
            </p:nvSpPr>
            <p:spPr>
              <a:xfrm>
                <a:off x="4771180" y="608845"/>
                <a:ext cx="491277" cy="286847"/>
              </a:xfrm>
              <a:custGeom>
                <a:avLst/>
                <a:gdLst/>
                <a:ahLst/>
                <a:cxnLst/>
                <a:rect l="l" t="t" r="r" b="b"/>
                <a:pathLst>
                  <a:path w="7481" h="4368" extrusionOk="0">
                    <a:moveTo>
                      <a:pt x="3723" y="307"/>
                    </a:moveTo>
                    <a:lnTo>
                      <a:pt x="3723" y="307"/>
                    </a:lnTo>
                    <a:cubicBezTo>
                      <a:pt x="3690" y="602"/>
                      <a:pt x="3661" y="903"/>
                      <a:pt x="3635" y="1204"/>
                    </a:cubicBezTo>
                    <a:cubicBezTo>
                      <a:pt x="3441" y="1168"/>
                      <a:pt x="3253" y="1068"/>
                      <a:pt x="3078" y="919"/>
                    </a:cubicBezTo>
                    <a:cubicBezTo>
                      <a:pt x="3292" y="712"/>
                      <a:pt x="3506" y="508"/>
                      <a:pt x="3723" y="307"/>
                    </a:cubicBezTo>
                    <a:close/>
                    <a:moveTo>
                      <a:pt x="3813" y="248"/>
                    </a:moveTo>
                    <a:cubicBezTo>
                      <a:pt x="3985" y="508"/>
                      <a:pt x="4173" y="760"/>
                      <a:pt x="4364" y="1007"/>
                    </a:cubicBezTo>
                    <a:cubicBezTo>
                      <a:pt x="4178" y="1152"/>
                      <a:pt x="3979" y="1217"/>
                      <a:pt x="3788" y="1217"/>
                    </a:cubicBezTo>
                    <a:cubicBezTo>
                      <a:pt x="3784" y="1217"/>
                      <a:pt x="3779" y="1217"/>
                      <a:pt x="3775" y="1217"/>
                    </a:cubicBezTo>
                    <a:cubicBezTo>
                      <a:pt x="3791" y="893"/>
                      <a:pt x="3804" y="572"/>
                      <a:pt x="3813" y="248"/>
                    </a:cubicBezTo>
                    <a:close/>
                    <a:moveTo>
                      <a:pt x="3901" y="148"/>
                    </a:moveTo>
                    <a:cubicBezTo>
                      <a:pt x="4957" y="213"/>
                      <a:pt x="5994" y="527"/>
                      <a:pt x="6625" y="1428"/>
                    </a:cubicBezTo>
                    <a:cubicBezTo>
                      <a:pt x="7092" y="2089"/>
                      <a:pt x="7225" y="2808"/>
                      <a:pt x="7270" y="3563"/>
                    </a:cubicBezTo>
                    <a:cubicBezTo>
                      <a:pt x="7267" y="3563"/>
                      <a:pt x="7264" y="3569"/>
                      <a:pt x="7257" y="3575"/>
                    </a:cubicBezTo>
                    <a:cubicBezTo>
                      <a:pt x="7193" y="3509"/>
                      <a:pt x="7104" y="3442"/>
                      <a:pt x="7104" y="3442"/>
                    </a:cubicBezTo>
                    <a:lnTo>
                      <a:pt x="7104" y="3442"/>
                    </a:lnTo>
                    <a:cubicBezTo>
                      <a:pt x="7104" y="3442"/>
                      <a:pt x="7104" y="3442"/>
                      <a:pt x="7105" y="3443"/>
                    </a:cubicBezTo>
                    <a:cubicBezTo>
                      <a:pt x="7043" y="3401"/>
                      <a:pt x="6978" y="3355"/>
                      <a:pt x="6917" y="3310"/>
                    </a:cubicBezTo>
                    <a:cubicBezTo>
                      <a:pt x="6723" y="3164"/>
                      <a:pt x="6528" y="3018"/>
                      <a:pt x="6344" y="2863"/>
                    </a:cubicBezTo>
                    <a:cubicBezTo>
                      <a:pt x="6036" y="2607"/>
                      <a:pt x="5734" y="2335"/>
                      <a:pt x="5453" y="2053"/>
                    </a:cubicBezTo>
                    <a:cubicBezTo>
                      <a:pt x="4870" y="1470"/>
                      <a:pt x="4351" y="828"/>
                      <a:pt x="3885" y="148"/>
                    </a:cubicBezTo>
                    <a:close/>
                    <a:moveTo>
                      <a:pt x="3593" y="140"/>
                    </a:moveTo>
                    <a:cubicBezTo>
                      <a:pt x="3638" y="140"/>
                      <a:pt x="3682" y="140"/>
                      <a:pt x="3726" y="142"/>
                    </a:cubicBezTo>
                    <a:cubicBezTo>
                      <a:pt x="2537" y="1259"/>
                      <a:pt x="1358" y="2400"/>
                      <a:pt x="260" y="3614"/>
                    </a:cubicBezTo>
                    <a:cubicBezTo>
                      <a:pt x="318" y="2678"/>
                      <a:pt x="480" y="1781"/>
                      <a:pt x="1173" y="1052"/>
                    </a:cubicBezTo>
                    <a:cubicBezTo>
                      <a:pt x="1800" y="391"/>
                      <a:pt x="2705" y="140"/>
                      <a:pt x="3593" y="140"/>
                    </a:cubicBezTo>
                    <a:close/>
                    <a:moveTo>
                      <a:pt x="4422" y="1087"/>
                    </a:moveTo>
                    <a:cubicBezTo>
                      <a:pt x="4763" y="1518"/>
                      <a:pt x="5132" y="1923"/>
                      <a:pt x="5524" y="2302"/>
                    </a:cubicBezTo>
                    <a:cubicBezTo>
                      <a:pt x="5858" y="2623"/>
                      <a:pt x="6201" y="2921"/>
                      <a:pt x="6567" y="3206"/>
                    </a:cubicBezTo>
                    <a:cubicBezTo>
                      <a:pt x="6719" y="3326"/>
                      <a:pt x="6878" y="3446"/>
                      <a:pt x="7040" y="3559"/>
                    </a:cubicBezTo>
                    <a:cubicBezTo>
                      <a:pt x="7072" y="3582"/>
                      <a:pt x="7105" y="3608"/>
                      <a:pt x="7134" y="3631"/>
                    </a:cubicBezTo>
                    <a:cubicBezTo>
                      <a:pt x="6301" y="3666"/>
                      <a:pt x="5469" y="3699"/>
                      <a:pt x="4633" y="3712"/>
                    </a:cubicBezTo>
                    <a:lnTo>
                      <a:pt x="4633" y="3708"/>
                    </a:lnTo>
                    <a:cubicBezTo>
                      <a:pt x="4510" y="3316"/>
                      <a:pt x="4079" y="2966"/>
                      <a:pt x="3655" y="2966"/>
                    </a:cubicBezTo>
                    <a:cubicBezTo>
                      <a:pt x="3700" y="2419"/>
                      <a:pt x="3739" y="1875"/>
                      <a:pt x="3768" y="1324"/>
                    </a:cubicBezTo>
                    <a:cubicBezTo>
                      <a:pt x="4001" y="1324"/>
                      <a:pt x="4238" y="1237"/>
                      <a:pt x="4422" y="1087"/>
                    </a:cubicBezTo>
                    <a:close/>
                    <a:moveTo>
                      <a:pt x="3039" y="955"/>
                    </a:moveTo>
                    <a:cubicBezTo>
                      <a:pt x="3182" y="1165"/>
                      <a:pt x="3396" y="1279"/>
                      <a:pt x="3626" y="1311"/>
                    </a:cubicBezTo>
                    <a:cubicBezTo>
                      <a:pt x="3557" y="2105"/>
                      <a:pt x="3512" y="2905"/>
                      <a:pt x="3473" y="3699"/>
                    </a:cubicBezTo>
                    <a:cubicBezTo>
                      <a:pt x="3473" y="3708"/>
                      <a:pt x="3473" y="3712"/>
                      <a:pt x="3476" y="3721"/>
                    </a:cubicBezTo>
                    <a:cubicBezTo>
                      <a:pt x="2424" y="3712"/>
                      <a:pt x="1374" y="3673"/>
                      <a:pt x="321" y="3650"/>
                    </a:cubicBezTo>
                    <a:cubicBezTo>
                      <a:pt x="1225" y="2749"/>
                      <a:pt x="2119" y="1842"/>
                      <a:pt x="3039" y="955"/>
                    </a:cubicBezTo>
                    <a:close/>
                    <a:moveTo>
                      <a:pt x="3651" y="3031"/>
                    </a:moveTo>
                    <a:cubicBezTo>
                      <a:pt x="4060" y="3122"/>
                      <a:pt x="4354" y="3316"/>
                      <a:pt x="4542" y="3712"/>
                    </a:cubicBezTo>
                    <a:cubicBezTo>
                      <a:pt x="4290" y="3721"/>
                      <a:pt x="4043" y="3721"/>
                      <a:pt x="3791" y="3721"/>
                    </a:cubicBezTo>
                    <a:lnTo>
                      <a:pt x="3590" y="3721"/>
                    </a:lnTo>
                    <a:cubicBezTo>
                      <a:pt x="3593" y="3715"/>
                      <a:pt x="3593" y="3708"/>
                      <a:pt x="3593" y="3699"/>
                    </a:cubicBezTo>
                    <a:cubicBezTo>
                      <a:pt x="3613" y="3478"/>
                      <a:pt x="3629" y="3255"/>
                      <a:pt x="3651" y="3031"/>
                    </a:cubicBezTo>
                    <a:close/>
                    <a:moveTo>
                      <a:pt x="3655" y="1"/>
                    </a:moveTo>
                    <a:cubicBezTo>
                      <a:pt x="2555" y="1"/>
                      <a:pt x="1466" y="376"/>
                      <a:pt x="810" y="1298"/>
                    </a:cubicBezTo>
                    <a:cubicBezTo>
                      <a:pt x="227" y="2118"/>
                      <a:pt x="0" y="3261"/>
                      <a:pt x="179" y="4246"/>
                    </a:cubicBezTo>
                    <a:cubicBezTo>
                      <a:pt x="182" y="4261"/>
                      <a:pt x="194" y="4267"/>
                      <a:pt x="206" y="4267"/>
                    </a:cubicBezTo>
                    <a:cubicBezTo>
                      <a:pt x="221" y="4267"/>
                      <a:pt x="237" y="4257"/>
                      <a:pt x="237" y="4240"/>
                    </a:cubicBezTo>
                    <a:cubicBezTo>
                      <a:pt x="243" y="4068"/>
                      <a:pt x="250" y="3903"/>
                      <a:pt x="260" y="3731"/>
                    </a:cubicBezTo>
                    <a:cubicBezTo>
                      <a:pt x="1395" y="3834"/>
                      <a:pt x="2546" y="3877"/>
                      <a:pt x="3697" y="3877"/>
                    </a:cubicBezTo>
                    <a:cubicBezTo>
                      <a:pt x="4902" y="3877"/>
                      <a:pt x="6107" y="3830"/>
                      <a:pt x="7296" y="3754"/>
                    </a:cubicBezTo>
                    <a:cubicBezTo>
                      <a:pt x="7302" y="3935"/>
                      <a:pt x="7306" y="4116"/>
                      <a:pt x="7312" y="4304"/>
                    </a:cubicBezTo>
                    <a:cubicBezTo>
                      <a:pt x="7312" y="4346"/>
                      <a:pt x="7345" y="4368"/>
                      <a:pt x="7379" y="4368"/>
                    </a:cubicBezTo>
                    <a:cubicBezTo>
                      <a:pt x="7412" y="4368"/>
                      <a:pt x="7445" y="4346"/>
                      <a:pt x="7445" y="4304"/>
                    </a:cubicBezTo>
                    <a:cubicBezTo>
                      <a:pt x="7442" y="4113"/>
                      <a:pt x="7435" y="3925"/>
                      <a:pt x="7429" y="3741"/>
                    </a:cubicBezTo>
                    <a:cubicBezTo>
                      <a:pt x="7481" y="3724"/>
                      <a:pt x="7481" y="3627"/>
                      <a:pt x="7416" y="3618"/>
                    </a:cubicBezTo>
                    <a:cubicBezTo>
                      <a:pt x="7383" y="3002"/>
                      <a:pt x="7302" y="2409"/>
                      <a:pt x="7021" y="1826"/>
                    </a:cubicBezTo>
                    <a:cubicBezTo>
                      <a:pt x="6674" y="1117"/>
                      <a:pt x="6104" y="556"/>
                      <a:pt x="5359" y="294"/>
                    </a:cubicBezTo>
                    <a:cubicBezTo>
                      <a:pt x="4830" y="107"/>
                      <a:pt x="4241" y="1"/>
                      <a:pt x="36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33" name="Google Shape;2633;p23"/>
              <p:cNvSpPr/>
              <p:nvPr/>
            </p:nvSpPr>
            <p:spPr>
              <a:xfrm>
                <a:off x="4710963" y="837171"/>
                <a:ext cx="32835" cy="49712"/>
              </a:xfrm>
              <a:custGeom>
                <a:avLst/>
                <a:gdLst/>
                <a:ahLst/>
                <a:cxnLst/>
                <a:rect l="l" t="t" r="r" b="b"/>
                <a:pathLst>
                  <a:path w="500" h="757" extrusionOk="0">
                    <a:moveTo>
                      <a:pt x="224" y="179"/>
                    </a:moveTo>
                    <a:cubicBezTo>
                      <a:pt x="253" y="270"/>
                      <a:pt x="282" y="364"/>
                      <a:pt x="315" y="455"/>
                    </a:cubicBezTo>
                    <a:cubicBezTo>
                      <a:pt x="260" y="455"/>
                      <a:pt x="205" y="461"/>
                      <a:pt x="153" y="471"/>
                    </a:cubicBezTo>
                    <a:cubicBezTo>
                      <a:pt x="156" y="448"/>
                      <a:pt x="163" y="429"/>
                      <a:pt x="169" y="413"/>
                    </a:cubicBezTo>
                    <a:cubicBezTo>
                      <a:pt x="182" y="361"/>
                      <a:pt x="195" y="251"/>
                      <a:pt x="224" y="179"/>
                    </a:cubicBezTo>
                    <a:close/>
                    <a:moveTo>
                      <a:pt x="241" y="0"/>
                    </a:moveTo>
                    <a:cubicBezTo>
                      <a:pt x="233" y="0"/>
                      <a:pt x="223" y="2"/>
                      <a:pt x="214" y="8"/>
                    </a:cubicBezTo>
                    <a:cubicBezTo>
                      <a:pt x="117" y="69"/>
                      <a:pt x="114" y="179"/>
                      <a:pt x="88" y="283"/>
                    </a:cubicBezTo>
                    <a:cubicBezTo>
                      <a:pt x="75" y="348"/>
                      <a:pt x="59" y="416"/>
                      <a:pt x="43" y="487"/>
                    </a:cubicBezTo>
                    <a:lnTo>
                      <a:pt x="33" y="487"/>
                    </a:lnTo>
                    <a:cubicBezTo>
                      <a:pt x="1" y="490"/>
                      <a:pt x="4" y="539"/>
                      <a:pt x="33" y="546"/>
                    </a:cubicBezTo>
                    <a:cubicBezTo>
                      <a:pt x="20" y="607"/>
                      <a:pt x="10" y="665"/>
                      <a:pt x="7" y="724"/>
                    </a:cubicBezTo>
                    <a:cubicBezTo>
                      <a:pt x="5" y="746"/>
                      <a:pt x="20" y="757"/>
                      <a:pt x="36" y="757"/>
                    </a:cubicBezTo>
                    <a:cubicBezTo>
                      <a:pt x="51" y="757"/>
                      <a:pt x="66" y="749"/>
                      <a:pt x="72" y="733"/>
                    </a:cubicBezTo>
                    <a:cubicBezTo>
                      <a:pt x="98" y="672"/>
                      <a:pt x="114" y="610"/>
                      <a:pt x="127" y="546"/>
                    </a:cubicBezTo>
                    <a:cubicBezTo>
                      <a:pt x="198" y="546"/>
                      <a:pt x="270" y="546"/>
                      <a:pt x="341" y="539"/>
                    </a:cubicBezTo>
                    <a:cubicBezTo>
                      <a:pt x="357" y="584"/>
                      <a:pt x="376" y="633"/>
                      <a:pt x="396" y="672"/>
                    </a:cubicBezTo>
                    <a:cubicBezTo>
                      <a:pt x="407" y="693"/>
                      <a:pt x="424" y="701"/>
                      <a:pt x="441" y="701"/>
                    </a:cubicBezTo>
                    <a:cubicBezTo>
                      <a:pt x="470" y="701"/>
                      <a:pt x="499" y="673"/>
                      <a:pt x="493" y="639"/>
                    </a:cubicBezTo>
                    <a:cubicBezTo>
                      <a:pt x="451" y="439"/>
                      <a:pt x="363" y="238"/>
                      <a:pt x="295" y="40"/>
                    </a:cubicBezTo>
                    <a:cubicBezTo>
                      <a:pt x="286" y="17"/>
                      <a:pt x="265" y="0"/>
                      <a:pt x="2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34" name="Google Shape;2634;p23"/>
              <p:cNvSpPr/>
              <p:nvPr/>
            </p:nvSpPr>
            <p:spPr>
              <a:xfrm>
                <a:off x="5018354" y="556836"/>
                <a:ext cx="37104" cy="34739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29" extrusionOk="0">
                    <a:moveTo>
                      <a:pt x="271" y="1"/>
                    </a:moveTo>
                    <a:cubicBezTo>
                      <a:pt x="131" y="1"/>
                      <a:pt x="0" y="163"/>
                      <a:pt x="23" y="295"/>
                    </a:cubicBezTo>
                    <a:cubicBezTo>
                      <a:pt x="47" y="457"/>
                      <a:pt x="170" y="529"/>
                      <a:pt x="304" y="529"/>
                    </a:cubicBezTo>
                    <a:cubicBezTo>
                      <a:pt x="377" y="529"/>
                      <a:pt x="454" y="507"/>
                      <a:pt x="519" y="467"/>
                    </a:cubicBezTo>
                    <a:cubicBezTo>
                      <a:pt x="564" y="440"/>
                      <a:pt x="540" y="372"/>
                      <a:pt x="490" y="372"/>
                    </a:cubicBezTo>
                    <a:cubicBezTo>
                      <a:pt x="486" y="372"/>
                      <a:pt x="481" y="372"/>
                      <a:pt x="477" y="373"/>
                    </a:cubicBezTo>
                    <a:cubicBezTo>
                      <a:pt x="416" y="387"/>
                      <a:pt x="353" y="422"/>
                      <a:pt x="288" y="422"/>
                    </a:cubicBezTo>
                    <a:cubicBezTo>
                      <a:pt x="276" y="422"/>
                      <a:pt x="265" y="421"/>
                      <a:pt x="254" y="418"/>
                    </a:cubicBezTo>
                    <a:cubicBezTo>
                      <a:pt x="198" y="405"/>
                      <a:pt x="150" y="357"/>
                      <a:pt x="137" y="302"/>
                    </a:cubicBezTo>
                    <a:cubicBezTo>
                      <a:pt x="121" y="237"/>
                      <a:pt x="147" y="175"/>
                      <a:pt x="198" y="140"/>
                    </a:cubicBezTo>
                    <a:cubicBezTo>
                      <a:pt x="247" y="101"/>
                      <a:pt x="299" y="107"/>
                      <a:pt x="357" y="101"/>
                    </a:cubicBezTo>
                    <a:cubicBezTo>
                      <a:pt x="393" y="101"/>
                      <a:pt x="406" y="52"/>
                      <a:pt x="373" y="33"/>
                    </a:cubicBezTo>
                    <a:cubicBezTo>
                      <a:pt x="340" y="11"/>
                      <a:pt x="305" y="1"/>
                      <a:pt x="2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35" name="Google Shape;2635;p23"/>
              <p:cNvSpPr/>
              <p:nvPr/>
            </p:nvSpPr>
            <p:spPr>
              <a:xfrm>
                <a:off x="5276824" y="836514"/>
                <a:ext cx="33689" cy="49778"/>
              </a:xfrm>
              <a:custGeom>
                <a:avLst/>
                <a:gdLst/>
                <a:ahLst/>
                <a:cxnLst/>
                <a:rect l="l" t="t" r="r" b="b"/>
                <a:pathLst>
                  <a:path w="513" h="758" extrusionOk="0">
                    <a:moveTo>
                      <a:pt x="238" y="101"/>
                    </a:moveTo>
                    <a:cubicBezTo>
                      <a:pt x="267" y="101"/>
                      <a:pt x="294" y="110"/>
                      <a:pt x="315" y="131"/>
                    </a:cubicBezTo>
                    <a:cubicBezTo>
                      <a:pt x="390" y="209"/>
                      <a:pt x="189" y="274"/>
                      <a:pt x="134" y="306"/>
                    </a:cubicBezTo>
                    <a:cubicBezTo>
                      <a:pt x="124" y="309"/>
                      <a:pt x="121" y="316"/>
                      <a:pt x="118" y="326"/>
                    </a:cubicBezTo>
                    <a:cubicBezTo>
                      <a:pt x="114" y="270"/>
                      <a:pt x="114" y="212"/>
                      <a:pt x="108" y="160"/>
                    </a:cubicBezTo>
                    <a:cubicBezTo>
                      <a:pt x="142" y="124"/>
                      <a:pt x="192" y="101"/>
                      <a:pt x="238" y="101"/>
                    </a:cubicBezTo>
                    <a:close/>
                    <a:moveTo>
                      <a:pt x="118" y="394"/>
                    </a:moveTo>
                    <a:cubicBezTo>
                      <a:pt x="124" y="407"/>
                      <a:pt x="140" y="419"/>
                      <a:pt x="163" y="419"/>
                    </a:cubicBezTo>
                    <a:cubicBezTo>
                      <a:pt x="172" y="419"/>
                      <a:pt x="182" y="419"/>
                      <a:pt x="192" y="419"/>
                    </a:cubicBezTo>
                    <a:cubicBezTo>
                      <a:pt x="272" y="419"/>
                      <a:pt x="368" y="434"/>
                      <a:pt x="373" y="530"/>
                    </a:cubicBezTo>
                    <a:cubicBezTo>
                      <a:pt x="373" y="619"/>
                      <a:pt x="292" y="640"/>
                      <a:pt x="208" y="640"/>
                    </a:cubicBezTo>
                    <a:cubicBezTo>
                      <a:pt x="175" y="640"/>
                      <a:pt x="143" y="637"/>
                      <a:pt x="114" y="633"/>
                    </a:cubicBezTo>
                    <a:cubicBezTo>
                      <a:pt x="114" y="630"/>
                      <a:pt x="118" y="620"/>
                      <a:pt x="118" y="617"/>
                    </a:cubicBezTo>
                    <a:cubicBezTo>
                      <a:pt x="121" y="546"/>
                      <a:pt x="121" y="471"/>
                      <a:pt x="118" y="394"/>
                    </a:cubicBezTo>
                    <a:close/>
                    <a:moveTo>
                      <a:pt x="271" y="0"/>
                    </a:moveTo>
                    <a:cubicBezTo>
                      <a:pt x="198" y="0"/>
                      <a:pt x="118" y="22"/>
                      <a:pt x="69" y="63"/>
                    </a:cubicBezTo>
                    <a:cubicBezTo>
                      <a:pt x="67" y="63"/>
                      <a:pt x="64" y="63"/>
                      <a:pt x="62" y="63"/>
                    </a:cubicBezTo>
                    <a:cubicBezTo>
                      <a:pt x="44" y="63"/>
                      <a:pt x="27" y="73"/>
                      <a:pt x="27" y="99"/>
                    </a:cubicBezTo>
                    <a:cubicBezTo>
                      <a:pt x="11" y="270"/>
                      <a:pt x="4" y="449"/>
                      <a:pt x="11" y="614"/>
                    </a:cubicBezTo>
                    <a:cubicBezTo>
                      <a:pt x="11" y="627"/>
                      <a:pt x="17" y="637"/>
                      <a:pt x="24" y="646"/>
                    </a:cubicBezTo>
                    <a:cubicBezTo>
                      <a:pt x="1" y="679"/>
                      <a:pt x="4" y="740"/>
                      <a:pt x="53" y="747"/>
                    </a:cubicBezTo>
                    <a:cubicBezTo>
                      <a:pt x="90" y="753"/>
                      <a:pt x="133" y="758"/>
                      <a:pt x="178" y="758"/>
                    </a:cubicBezTo>
                    <a:cubicBezTo>
                      <a:pt x="328" y="758"/>
                      <a:pt x="494" y="708"/>
                      <a:pt x="506" y="533"/>
                    </a:cubicBezTo>
                    <a:cubicBezTo>
                      <a:pt x="513" y="423"/>
                      <a:pt x="441" y="358"/>
                      <a:pt x="348" y="326"/>
                    </a:cubicBezTo>
                    <a:cubicBezTo>
                      <a:pt x="383" y="303"/>
                      <a:pt x="416" y="274"/>
                      <a:pt x="432" y="232"/>
                    </a:cubicBezTo>
                    <a:cubicBezTo>
                      <a:pt x="464" y="164"/>
                      <a:pt x="461" y="79"/>
                      <a:pt x="396" y="31"/>
                    </a:cubicBezTo>
                    <a:cubicBezTo>
                      <a:pt x="365" y="10"/>
                      <a:pt x="319" y="0"/>
                      <a:pt x="2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636" name="Google Shape;2636;p23"/>
            <p:cNvGrpSpPr/>
            <p:nvPr/>
          </p:nvGrpSpPr>
          <p:grpSpPr>
            <a:xfrm rot="6106935">
              <a:off x="-306284" y="1201894"/>
              <a:ext cx="907001" cy="652840"/>
              <a:chOff x="5859955" y="1906764"/>
              <a:chExt cx="497056" cy="357770"/>
            </a:xfrm>
          </p:grpSpPr>
          <p:sp>
            <p:nvSpPr>
              <p:cNvPr id="2637" name="Google Shape;2637;p23"/>
              <p:cNvSpPr/>
              <p:nvPr/>
            </p:nvSpPr>
            <p:spPr>
              <a:xfrm>
                <a:off x="5859955" y="1906764"/>
                <a:ext cx="497056" cy="357770"/>
              </a:xfrm>
              <a:custGeom>
                <a:avLst/>
                <a:gdLst/>
                <a:ahLst/>
                <a:cxnLst/>
                <a:rect l="l" t="t" r="r" b="b"/>
                <a:pathLst>
                  <a:path w="7569" h="5448" extrusionOk="0">
                    <a:moveTo>
                      <a:pt x="2576" y="543"/>
                    </a:moveTo>
                    <a:lnTo>
                      <a:pt x="2563" y="2739"/>
                    </a:lnTo>
                    <a:lnTo>
                      <a:pt x="2563" y="2791"/>
                    </a:lnTo>
                    <a:cubicBezTo>
                      <a:pt x="2152" y="2836"/>
                      <a:pt x="1795" y="3096"/>
                      <a:pt x="1850" y="3601"/>
                    </a:cubicBezTo>
                    <a:cubicBezTo>
                      <a:pt x="1854" y="3659"/>
                      <a:pt x="1876" y="3711"/>
                      <a:pt x="1896" y="3769"/>
                    </a:cubicBezTo>
                    <a:cubicBezTo>
                      <a:pt x="1426" y="3756"/>
                      <a:pt x="956" y="3743"/>
                      <a:pt x="487" y="3740"/>
                    </a:cubicBezTo>
                    <a:cubicBezTo>
                      <a:pt x="169" y="2720"/>
                      <a:pt x="525" y="1599"/>
                      <a:pt x="1432" y="980"/>
                    </a:cubicBezTo>
                    <a:cubicBezTo>
                      <a:pt x="1773" y="744"/>
                      <a:pt x="2165" y="601"/>
                      <a:pt x="2576" y="543"/>
                    </a:cubicBezTo>
                    <a:close/>
                    <a:moveTo>
                      <a:pt x="2563" y="2914"/>
                    </a:moveTo>
                    <a:cubicBezTo>
                      <a:pt x="2560" y="3206"/>
                      <a:pt x="2557" y="3494"/>
                      <a:pt x="2547" y="3782"/>
                    </a:cubicBezTo>
                    <a:cubicBezTo>
                      <a:pt x="2382" y="3776"/>
                      <a:pt x="2220" y="3773"/>
                      <a:pt x="2051" y="3769"/>
                    </a:cubicBezTo>
                    <a:cubicBezTo>
                      <a:pt x="2003" y="3685"/>
                      <a:pt x="1977" y="3594"/>
                      <a:pt x="1977" y="3517"/>
                    </a:cubicBezTo>
                    <a:cubicBezTo>
                      <a:pt x="1970" y="3160"/>
                      <a:pt x="2242" y="2953"/>
                      <a:pt x="2563" y="2914"/>
                    </a:cubicBezTo>
                    <a:close/>
                    <a:moveTo>
                      <a:pt x="2719" y="2904"/>
                    </a:moveTo>
                    <a:cubicBezTo>
                      <a:pt x="3227" y="2917"/>
                      <a:pt x="3707" y="3309"/>
                      <a:pt x="3765" y="3805"/>
                    </a:cubicBezTo>
                    <a:cubicBezTo>
                      <a:pt x="3415" y="3802"/>
                      <a:pt x="3059" y="3792"/>
                      <a:pt x="2702" y="3786"/>
                    </a:cubicBezTo>
                    <a:cubicBezTo>
                      <a:pt x="2702" y="3494"/>
                      <a:pt x="2696" y="3196"/>
                      <a:pt x="2696" y="2904"/>
                    </a:cubicBezTo>
                    <a:close/>
                    <a:moveTo>
                      <a:pt x="3036" y="513"/>
                    </a:moveTo>
                    <a:cubicBezTo>
                      <a:pt x="3674" y="513"/>
                      <a:pt x="4316" y="705"/>
                      <a:pt x="4831" y="1064"/>
                    </a:cubicBezTo>
                    <a:cubicBezTo>
                      <a:pt x="5670" y="1647"/>
                      <a:pt x="6007" y="2749"/>
                      <a:pt x="6055" y="3792"/>
                    </a:cubicBezTo>
                    <a:cubicBezTo>
                      <a:pt x="6039" y="3790"/>
                      <a:pt x="6021" y="3790"/>
                      <a:pt x="6004" y="3790"/>
                    </a:cubicBezTo>
                    <a:cubicBezTo>
                      <a:pt x="5986" y="3790"/>
                      <a:pt x="5968" y="3790"/>
                      <a:pt x="5952" y="3792"/>
                    </a:cubicBezTo>
                    <a:cubicBezTo>
                      <a:pt x="5304" y="3805"/>
                      <a:pt x="4656" y="3808"/>
                      <a:pt x="4008" y="3808"/>
                    </a:cubicBezTo>
                    <a:lnTo>
                      <a:pt x="3895" y="3808"/>
                    </a:lnTo>
                    <a:cubicBezTo>
                      <a:pt x="3856" y="3410"/>
                      <a:pt x="3571" y="3057"/>
                      <a:pt x="3179" y="2885"/>
                    </a:cubicBezTo>
                    <a:cubicBezTo>
                      <a:pt x="3030" y="2820"/>
                      <a:pt x="2864" y="2788"/>
                      <a:pt x="2696" y="2788"/>
                    </a:cubicBezTo>
                    <a:lnTo>
                      <a:pt x="2696" y="2746"/>
                    </a:lnTo>
                    <a:cubicBezTo>
                      <a:pt x="2699" y="2007"/>
                      <a:pt x="2706" y="1265"/>
                      <a:pt x="2709" y="530"/>
                    </a:cubicBezTo>
                    <a:cubicBezTo>
                      <a:pt x="2817" y="518"/>
                      <a:pt x="2926" y="513"/>
                      <a:pt x="3036" y="513"/>
                    </a:cubicBezTo>
                    <a:close/>
                    <a:moveTo>
                      <a:pt x="2168" y="3922"/>
                    </a:moveTo>
                    <a:lnTo>
                      <a:pt x="2168" y="3922"/>
                    </a:lnTo>
                    <a:cubicBezTo>
                      <a:pt x="2291" y="3925"/>
                      <a:pt x="2417" y="3925"/>
                      <a:pt x="2547" y="3925"/>
                    </a:cubicBezTo>
                    <a:cubicBezTo>
                      <a:pt x="2547" y="3977"/>
                      <a:pt x="2544" y="4019"/>
                      <a:pt x="2544" y="4064"/>
                    </a:cubicBezTo>
                    <a:cubicBezTo>
                      <a:pt x="2516" y="4075"/>
                      <a:pt x="2488" y="4080"/>
                      <a:pt x="2460" y="4080"/>
                    </a:cubicBezTo>
                    <a:cubicBezTo>
                      <a:pt x="2357" y="4080"/>
                      <a:pt x="2252" y="4016"/>
                      <a:pt x="2168" y="3922"/>
                    </a:cubicBezTo>
                    <a:close/>
                    <a:moveTo>
                      <a:pt x="2800" y="3935"/>
                    </a:moveTo>
                    <a:cubicBezTo>
                      <a:pt x="3124" y="3938"/>
                      <a:pt x="3447" y="3938"/>
                      <a:pt x="3771" y="3938"/>
                    </a:cubicBezTo>
                    <a:cubicBezTo>
                      <a:pt x="3771" y="4006"/>
                      <a:pt x="3758" y="4080"/>
                      <a:pt x="3739" y="4155"/>
                    </a:cubicBezTo>
                    <a:cubicBezTo>
                      <a:pt x="3593" y="4647"/>
                      <a:pt x="3159" y="4916"/>
                      <a:pt x="2686" y="5007"/>
                    </a:cubicBezTo>
                    <a:cubicBezTo>
                      <a:pt x="2696" y="4706"/>
                      <a:pt x="2702" y="4398"/>
                      <a:pt x="2702" y="4087"/>
                    </a:cubicBezTo>
                    <a:cubicBezTo>
                      <a:pt x="2735" y="4058"/>
                      <a:pt x="2767" y="4012"/>
                      <a:pt x="2793" y="3957"/>
                    </a:cubicBezTo>
                    <a:cubicBezTo>
                      <a:pt x="2800" y="3951"/>
                      <a:pt x="2800" y="3941"/>
                      <a:pt x="2800" y="3935"/>
                    </a:cubicBezTo>
                    <a:close/>
                    <a:moveTo>
                      <a:pt x="532" y="3857"/>
                    </a:moveTo>
                    <a:lnTo>
                      <a:pt x="532" y="3857"/>
                    </a:lnTo>
                    <a:cubicBezTo>
                      <a:pt x="1018" y="3889"/>
                      <a:pt x="1504" y="3905"/>
                      <a:pt x="1993" y="3918"/>
                    </a:cubicBezTo>
                    <a:cubicBezTo>
                      <a:pt x="2115" y="4074"/>
                      <a:pt x="2293" y="4187"/>
                      <a:pt x="2461" y="4187"/>
                    </a:cubicBezTo>
                    <a:cubicBezTo>
                      <a:pt x="2489" y="4187"/>
                      <a:pt x="2517" y="4184"/>
                      <a:pt x="2544" y="4178"/>
                    </a:cubicBezTo>
                    <a:lnTo>
                      <a:pt x="2544" y="4178"/>
                    </a:lnTo>
                    <a:cubicBezTo>
                      <a:pt x="2540" y="4463"/>
                      <a:pt x="2544" y="4744"/>
                      <a:pt x="2550" y="5030"/>
                    </a:cubicBezTo>
                    <a:cubicBezTo>
                      <a:pt x="2471" y="5040"/>
                      <a:pt x="2393" y="5045"/>
                      <a:pt x="2315" y="5045"/>
                    </a:cubicBezTo>
                    <a:cubicBezTo>
                      <a:pt x="2269" y="5045"/>
                      <a:pt x="2222" y="5043"/>
                      <a:pt x="2174" y="5039"/>
                    </a:cubicBezTo>
                    <a:cubicBezTo>
                      <a:pt x="1465" y="5000"/>
                      <a:pt x="921" y="4715"/>
                      <a:pt x="613" y="4058"/>
                    </a:cubicBezTo>
                    <a:cubicBezTo>
                      <a:pt x="584" y="3993"/>
                      <a:pt x="555" y="3925"/>
                      <a:pt x="532" y="3857"/>
                    </a:cubicBezTo>
                    <a:close/>
                    <a:moveTo>
                      <a:pt x="2642" y="0"/>
                    </a:moveTo>
                    <a:cubicBezTo>
                      <a:pt x="2609" y="0"/>
                      <a:pt x="2576" y="21"/>
                      <a:pt x="2576" y="63"/>
                    </a:cubicBezTo>
                    <a:lnTo>
                      <a:pt x="2576" y="416"/>
                    </a:lnTo>
                    <a:cubicBezTo>
                      <a:pt x="1682" y="543"/>
                      <a:pt x="859" y="1035"/>
                      <a:pt x="454" y="1920"/>
                    </a:cubicBezTo>
                    <a:cubicBezTo>
                      <a:pt x="195" y="2487"/>
                      <a:pt x="172" y="3141"/>
                      <a:pt x="347" y="3737"/>
                    </a:cubicBezTo>
                    <a:lnTo>
                      <a:pt x="56" y="3737"/>
                    </a:lnTo>
                    <a:cubicBezTo>
                      <a:pt x="1" y="3737"/>
                      <a:pt x="1" y="3818"/>
                      <a:pt x="56" y="3821"/>
                    </a:cubicBezTo>
                    <a:lnTo>
                      <a:pt x="383" y="3844"/>
                    </a:lnTo>
                    <a:cubicBezTo>
                      <a:pt x="406" y="3905"/>
                      <a:pt x="425" y="3964"/>
                      <a:pt x="448" y="4019"/>
                    </a:cubicBezTo>
                    <a:cubicBezTo>
                      <a:pt x="762" y="4761"/>
                      <a:pt x="1319" y="5104"/>
                      <a:pt x="2113" y="5166"/>
                    </a:cubicBezTo>
                    <a:cubicBezTo>
                      <a:pt x="2166" y="5170"/>
                      <a:pt x="2220" y="5173"/>
                      <a:pt x="2274" y="5173"/>
                    </a:cubicBezTo>
                    <a:cubicBezTo>
                      <a:pt x="2368" y="5173"/>
                      <a:pt x="2461" y="5166"/>
                      <a:pt x="2553" y="5156"/>
                    </a:cubicBezTo>
                    <a:cubicBezTo>
                      <a:pt x="2560" y="5237"/>
                      <a:pt x="2563" y="5324"/>
                      <a:pt x="2566" y="5405"/>
                    </a:cubicBezTo>
                    <a:cubicBezTo>
                      <a:pt x="2568" y="5434"/>
                      <a:pt x="2588" y="5448"/>
                      <a:pt x="2610" y="5448"/>
                    </a:cubicBezTo>
                    <a:cubicBezTo>
                      <a:pt x="2632" y="5448"/>
                      <a:pt x="2655" y="5433"/>
                      <a:pt x="2660" y="5405"/>
                    </a:cubicBezTo>
                    <a:cubicBezTo>
                      <a:pt x="2667" y="5315"/>
                      <a:pt x="2673" y="5227"/>
                      <a:pt x="2676" y="5136"/>
                    </a:cubicBezTo>
                    <a:cubicBezTo>
                      <a:pt x="3179" y="5049"/>
                      <a:pt x="3635" y="4780"/>
                      <a:pt x="3830" y="4275"/>
                    </a:cubicBezTo>
                    <a:cubicBezTo>
                      <a:pt x="3875" y="4161"/>
                      <a:pt x="3895" y="4045"/>
                      <a:pt x="3898" y="3931"/>
                    </a:cubicBezTo>
                    <a:cubicBezTo>
                      <a:pt x="4047" y="3932"/>
                      <a:pt x="4196" y="3933"/>
                      <a:pt x="4344" y="3933"/>
                    </a:cubicBezTo>
                    <a:cubicBezTo>
                      <a:pt x="4790" y="3933"/>
                      <a:pt x="5235" y="3929"/>
                      <a:pt x="5680" y="3922"/>
                    </a:cubicBezTo>
                    <a:cubicBezTo>
                      <a:pt x="5806" y="3922"/>
                      <a:pt x="5932" y="3918"/>
                      <a:pt x="6052" y="3915"/>
                    </a:cubicBezTo>
                    <a:lnTo>
                      <a:pt x="6052" y="3915"/>
                    </a:lnTo>
                    <a:cubicBezTo>
                      <a:pt x="6062" y="4233"/>
                      <a:pt x="6042" y="4550"/>
                      <a:pt x="6004" y="4838"/>
                    </a:cubicBezTo>
                    <a:cubicBezTo>
                      <a:pt x="5999" y="4881"/>
                      <a:pt x="6029" y="4902"/>
                      <a:pt x="6063" y="4902"/>
                    </a:cubicBezTo>
                    <a:cubicBezTo>
                      <a:pt x="6097" y="4902"/>
                      <a:pt x="6133" y="4881"/>
                      <a:pt x="6140" y="4838"/>
                    </a:cubicBezTo>
                    <a:cubicBezTo>
                      <a:pt x="6178" y="4537"/>
                      <a:pt x="6195" y="4226"/>
                      <a:pt x="6188" y="3915"/>
                    </a:cubicBezTo>
                    <a:cubicBezTo>
                      <a:pt x="6327" y="3909"/>
                      <a:pt x="6473" y="3909"/>
                      <a:pt x="6616" y="3905"/>
                    </a:cubicBezTo>
                    <a:lnTo>
                      <a:pt x="7017" y="3892"/>
                    </a:lnTo>
                    <a:cubicBezTo>
                      <a:pt x="7105" y="3889"/>
                      <a:pt x="7196" y="3889"/>
                      <a:pt x="7283" y="3886"/>
                    </a:cubicBezTo>
                    <a:cubicBezTo>
                      <a:pt x="7310" y="3895"/>
                      <a:pt x="7333" y="3900"/>
                      <a:pt x="7353" y="3900"/>
                    </a:cubicBezTo>
                    <a:cubicBezTo>
                      <a:pt x="7368" y="3900"/>
                      <a:pt x="7381" y="3898"/>
                      <a:pt x="7393" y="3892"/>
                    </a:cubicBezTo>
                    <a:cubicBezTo>
                      <a:pt x="7403" y="3918"/>
                      <a:pt x="7422" y="3938"/>
                      <a:pt x="7455" y="3938"/>
                    </a:cubicBezTo>
                    <a:lnTo>
                      <a:pt x="7484" y="3938"/>
                    </a:lnTo>
                    <a:cubicBezTo>
                      <a:pt x="7510" y="3938"/>
                      <a:pt x="7539" y="3918"/>
                      <a:pt x="7549" y="3889"/>
                    </a:cubicBezTo>
                    <a:cubicBezTo>
                      <a:pt x="7552" y="3876"/>
                      <a:pt x="7552" y="3867"/>
                      <a:pt x="7555" y="3857"/>
                    </a:cubicBezTo>
                    <a:cubicBezTo>
                      <a:pt x="7568" y="3834"/>
                      <a:pt x="7555" y="3805"/>
                      <a:pt x="7533" y="3786"/>
                    </a:cubicBezTo>
                    <a:cubicBezTo>
                      <a:pt x="7473" y="3746"/>
                      <a:pt x="7390" y="3733"/>
                      <a:pt x="7301" y="3733"/>
                    </a:cubicBezTo>
                    <a:cubicBezTo>
                      <a:pt x="7158" y="3733"/>
                      <a:pt x="6999" y="3765"/>
                      <a:pt x="6891" y="3769"/>
                    </a:cubicBezTo>
                    <a:cubicBezTo>
                      <a:pt x="6658" y="3776"/>
                      <a:pt x="6421" y="3779"/>
                      <a:pt x="6188" y="3786"/>
                    </a:cubicBezTo>
                    <a:cubicBezTo>
                      <a:pt x="6123" y="2490"/>
                      <a:pt x="5608" y="1171"/>
                      <a:pt x="4358" y="646"/>
                    </a:cubicBezTo>
                    <a:cubicBezTo>
                      <a:pt x="3944" y="471"/>
                      <a:pt x="3493" y="384"/>
                      <a:pt x="3046" y="384"/>
                    </a:cubicBezTo>
                    <a:cubicBezTo>
                      <a:pt x="2933" y="384"/>
                      <a:pt x="2821" y="389"/>
                      <a:pt x="2709" y="400"/>
                    </a:cubicBezTo>
                    <a:lnTo>
                      <a:pt x="2709" y="63"/>
                    </a:lnTo>
                    <a:cubicBezTo>
                      <a:pt x="2709" y="21"/>
                      <a:pt x="2676" y="0"/>
                      <a:pt x="26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38" name="Google Shape;2638;p23"/>
              <p:cNvSpPr/>
              <p:nvPr/>
            </p:nvSpPr>
            <p:spPr>
              <a:xfrm>
                <a:off x="6038900" y="1950301"/>
                <a:ext cx="23182" cy="19504"/>
              </a:xfrm>
              <a:custGeom>
                <a:avLst/>
                <a:gdLst/>
                <a:ahLst/>
                <a:cxnLst/>
                <a:rect l="l" t="t" r="r" b="b"/>
                <a:pathLst>
                  <a:path w="353" h="297" extrusionOk="0">
                    <a:moveTo>
                      <a:pt x="53" y="0"/>
                    </a:moveTo>
                    <a:cubicBezTo>
                      <a:pt x="24" y="0"/>
                      <a:pt x="1" y="34"/>
                      <a:pt x="26" y="61"/>
                    </a:cubicBezTo>
                    <a:cubicBezTo>
                      <a:pt x="100" y="139"/>
                      <a:pt x="188" y="220"/>
                      <a:pt x="272" y="288"/>
                    </a:cubicBezTo>
                    <a:cubicBezTo>
                      <a:pt x="279" y="294"/>
                      <a:pt x="287" y="297"/>
                      <a:pt x="295" y="297"/>
                    </a:cubicBezTo>
                    <a:cubicBezTo>
                      <a:pt x="325" y="297"/>
                      <a:pt x="352" y="258"/>
                      <a:pt x="324" y="230"/>
                    </a:cubicBezTo>
                    <a:cubicBezTo>
                      <a:pt x="246" y="149"/>
                      <a:pt x="162" y="77"/>
                      <a:pt x="78" y="9"/>
                    </a:cubicBezTo>
                    <a:cubicBezTo>
                      <a:pt x="70" y="3"/>
                      <a:pt x="61" y="0"/>
                      <a:pt x="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39" name="Google Shape;2639;p23"/>
              <p:cNvSpPr/>
              <p:nvPr/>
            </p:nvSpPr>
            <p:spPr>
              <a:xfrm>
                <a:off x="6078564" y="1985039"/>
                <a:ext cx="24758" cy="21802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32" extrusionOk="0">
                    <a:moveTo>
                      <a:pt x="52" y="1"/>
                    </a:moveTo>
                    <a:cubicBezTo>
                      <a:pt x="22" y="1"/>
                      <a:pt x="1" y="47"/>
                      <a:pt x="25" y="73"/>
                    </a:cubicBezTo>
                    <a:cubicBezTo>
                      <a:pt x="109" y="164"/>
                      <a:pt x="206" y="251"/>
                      <a:pt x="303" y="326"/>
                    </a:cubicBezTo>
                    <a:cubicBezTo>
                      <a:pt x="309" y="330"/>
                      <a:pt x="315" y="331"/>
                      <a:pt x="321" y="331"/>
                    </a:cubicBezTo>
                    <a:cubicBezTo>
                      <a:pt x="351" y="331"/>
                      <a:pt x="376" y="288"/>
                      <a:pt x="352" y="261"/>
                    </a:cubicBezTo>
                    <a:cubicBezTo>
                      <a:pt x="271" y="167"/>
                      <a:pt x="174" y="83"/>
                      <a:pt x="73" y="8"/>
                    </a:cubicBezTo>
                    <a:cubicBezTo>
                      <a:pt x="66" y="3"/>
                      <a:pt x="59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40" name="Google Shape;2640;p23"/>
              <p:cNvSpPr/>
              <p:nvPr/>
            </p:nvSpPr>
            <p:spPr>
              <a:xfrm>
                <a:off x="6116520" y="2017610"/>
                <a:ext cx="22196" cy="18519"/>
              </a:xfrm>
              <a:custGeom>
                <a:avLst/>
                <a:gdLst/>
                <a:ahLst/>
                <a:cxnLst/>
                <a:rect l="l" t="t" r="r" b="b"/>
                <a:pathLst>
                  <a:path w="338" h="282" extrusionOk="0">
                    <a:moveTo>
                      <a:pt x="53" y="1"/>
                    </a:moveTo>
                    <a:cubicBezTo>
                      <a:pt x="20" y="1"/>
                      <a:pt x="1" y="52"/>
                      <a:pt x="33" y="76"/>
                    </a:cubicBezTo>
                    <a:cubicBezTo>
                      <a:pt x="114" y="134"/>
                      <a:pt x="182" y="202"/>
                      <a:pt x="253" y="270"/>
                    </a:cubicBezTo>
                    <a:cubicBezTo>
                      <a:pt x="261" y="278"/>
                      <a:pt x="270" y="282"/>
                      <a:pt x="280" y="282"/>
                    </a:cubicBezTo>
                    <a:cubicBezTo>
                      <a:pt x="309" y="282"/>
                      <a:pt x="338" y="249"/>
                      <a:pt x="318" y="222"/>
                    </a:cubicBezTo>
                    <a:cubicBezTo>
                      <a:pt x="253" y="138"/>
                      <a:pt x="166" y="70"/>
                      <a:pt x="75" y="8"/>
                    </a:cubicBezTo>
                    <a:cubicBezTo>
                      <a:pt x="67" y="3"/>
                      <a:pt x="60" y="1"/>
                      <a:pt x="5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41" name="Google Shape;2641;p23"/>
              <p:cNvSpPr/>
              <p:nvPr/>
            </p:nvSpPr>
            <p:spPr>
              <a:xfrm>
                <a:off x="6152375" y="2052217"/>
                <a:ext cx="28238" cy="24101"/>
              </a:xfrm>
              <a:custGeom>
                <a:avLst/>
                <a:gdLst/>
                <a:ahLst/>
                <a:cxnLst/>
                <a:rect l="l" t="t" r="r" b="b"/>
                <a:pathLst>
                  <a:path w="430" h="367" extrusionOk="0">
                    <a:moveTo>
                      <a:pt x="49" y="1"/>
                    </a:moveTo>
                    <a:cubicBezTo>
                      <a:pt x="17" y="1"/>
                      <a:pt x="0" y="48"/>
                      <a:pt x="28" y="67"/>
                    </a:cubicBezTo>
                    <a:cubicBezTo>
                      <a:pt x="141" y="148"/>
                      <a:pt x="238" y="249"/>
                      <a:pt x="336" y="356"/>
                    </a:cubicBezTo>
                    <a:cubicBezTo>
                      <a:pt x="344" y="363"/>
                      <a:pt x="353" y="366"/>
                      <a:pt x="363" y="366"/>
                    </a:cubicBezTo>
                    <a:cubicBezTo>
                      <a:pt x="396" y="366"/>
                      <a:pt x="429" y="330"/>
                      <a:pt x="407" y="297"/>
                    </a:cubicBezTo>
                    <a:cubicBezTo>
                      <a:pt x="316" y="178"/>
                      <a:pt x="196" y="80"/>
                      <a:pt x="67" y="6"/>
                    </a:cubicBezTo>
                    <a:cubicBezTo>
                      <a:pt x="60" y="2"/>
                      <a:pt x="54" y="1"/>
                      <a:pt x="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42" name="Google Shape;2642;p23"/>
              <p:cNvSpPr/>
              <p:nvPr/>
            </p:nvSpPr>
            <p:spPr>
              <a:xfrm>
                <a:off x="6188492" y="2086824"/>
                <a:ext cx="29880" cy="25020"/>
              </a:xfrm>
              <a:custGeom>
                <a:avLst/>
                <a:gdLst/>
                <a:ahLst/>
                <a:cxnLst/>
                <a:rect l="l" t="t" r="r" b="b"/>
                <a:pathLst>
                  <a:path w="455" h="381" extrusionOk="0">
                    <a:moveTo>
                      <a:pt x="64" y="1"/>
                    </a:moveTo>
                    <a:cubicBezTo>
                      <a:pt x="30" y="1"/>
                      <a:pt x="0" y="47"/>
                      <a:pt x="35" y="72"/>
                    </a:cubicBezTo>
                    <a:cubicBezTo>
                      <a:pt x="152" y="162"/>
                      <a:pt x="262" y="266"/>
                      <a:pt x="366" y="367"/>
                    </a:cubicBezTo>
                    <a:cubicBezTo>
                      <a:pt x="376" y="376"/>
                      <a:pt x="386" y="381"/>
                      <a:pt x="396" y="381"/>
                    </a:cubicBezTo>
                    <a:cubicBezTo>
                      <a:pt x="429" y="381"/>
                      <a:pt x="454" y="337"/>
                      <a:pt x="427" y="305"/>
                    </a:cubicBezTo>
                    <a:cubicBezTo>
                      <a:pt x="330" y="188"/>
                      <a:pt x="207" y="91"/>
                      <a:pt x="84" y="7"/>
                    </a:cubicBezTo>
                    <a:cubicBezTo>
                      <a:pt x="77" y="3"/>
                      <a:pt x="70" y="1"/>
                      <a:pt x="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43" name="Google Shape;2643;p23"/>
              <p:cNvSpPr/>
              <p:nvPr/>
            </p:nvSpPr>
            <p:spPr>
              <a:xfrm>
                <a:off x="6227499" y="2122744"/>
                <a:ext cx="30734" cy="23182"/>
              </a:xfrm>
              <a:custGeom>
                <a:avLst/>
                <a:gdLst/>
                <a:ahLst/>
                <a:cxnLst/>
                <a:rect l="l" t="t" r="r" b="b"/>
                <a:pathLst>
                  <a:path w="468" h="353" extrusionOk="0">
                    <a:moveTo>
                      <a:pt x="51" y="0"/>
                    </a:moveTo>
                    <a:cubicBezTo>
                      <a:pt x="24" y="0"/>
                      <a:pt x="1" y="39"/>
                      <a:pt x="24" y="62"/>
                    </a:cubicBezTo>
                    <a:cubicBezTo>
                      <a:pt x="134" y="153"/>
                      <a:pt x="238" y="254"/>
                      <a:pt x="351" y="341"/>
                    </a:cubicBezTo>
                    <a:cubicBezTo>
                      <a:pt x="362" y="349"/>
                      <a:pt x="373" y="352"/>
                      <a:pt x="384" y="352"/>
                    </a:cubicBezTo>
                    <a:cubicBezTo>
                      <a:pt x="428" y="352"/>
                      <a:pt x="468" y="298"/>
                      <a:pt x="426" y="270"/>
                    </a:cubicBezTo>
                    <a:cubicBezTo>
                      <a:pt x="306" y="179"/>
                      <a:pt x="186" y="98"/>
                      <a:pt x="70" y="7"/>
                    </a:cubicBezTo>
                    <a:cubicBezTo>
                      <a:pt x="63" y="2"/>
                      <a:pt x="57" y="0"/>
                      <a:pt x="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44" name="Google Shape;2644;p23"/>
              <p:cNvSpPr/>
              <p:nvPr/>
            </p:nvSpPr>
            <p:spPr>
              <a:xfrm>
                <a:off x="5894628" y="2115849"/>
                <a:ext cx="21080" cy="25940"/>
              </a:xfrm>
              <a:custGeom>
                <a:avLst/>
                <a:gdLst/>
                <a:ahLst/>
                <a:cxnLst/>
                <a:rect l="l" t="t" r="r" b="b"/>
                <a:pathLst>
                  <a:path w="321" h="395" extrusionOk="0">
                    <a:moveTo>
                      <a:pt x="262" y="1"/>
                    </a:moveTo>
                    <a:cubicBezTo>
                      <a:pt x="254" y="1"/>
                      <a:pt x="245" y="4"/>
                      <a:pt x="237" y="12"/>
                    </a:cubicBezTo>
                    <a:cubicBezTo>
                      <a:pt x="146" y="106"/>
                      <a:pt x="65" y="226"/>
                      <a:pt x="14" y="342"/>
                    </a:cubicBezTo>
                    <a:cubicBezTo>
                      <a:pt x="0" y="369"/>
                      <a:pt x="24" y="395"/>
                      <a:pt x="48" y="395"/>
                    </a:cubicBezTo>
                    <a:cubicBezTo>
                      <a:pt x="58" y="395"/>
                      <a:pt x="68" y="390"/>
                      <a:pt x="75" y="378"/>
                    </a:cubicBezTo>
                    <a:cubicBezTo>
                      <a:pt x="143" y="274"/>
                      <a:pt x="214" y="171"/>
                      <a:pt x="295" y="70"/>
                    </a:cubicBezTo>
                    <a:cubicBezTo>
                      <a:pt x="321" y="42"/>
                      <a:pt x="293" y="1"/>
                      <a:pt x="2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45" name="Google Shape;2645;p23"/>
              <p:cNvSpPr/>
              <p:nvPr/>
            </p:nvSpPr>
            <p:spPr>
              <a:xfrm>
                <a:off x="5917809" y="2065219"/>
                <a:ext cx="24232" cy="35856"/>
              </a:xfrm>
              <a:custGeom>
                <a:avLst/>
                <a:gdLst/>
                <a:ahLst/>
                <a:cxnLst/>
                <a:rect l="l" t="t" r="r" b="b"/>
                <a:pathLst>
                  <a:path w="369" h="546" extrusionOk="0">
                    <a:moveTo>
                      <a:pt x="321" y="0"/>
                    </a:moveTo>
                    <a:cubicBezTo>
                      <a:pt x="311" y="0"/>
                      <a:pt x="300" y="5"/>
                      <a:pt x="292" y="15"/>
                    </a:cubicBezTo>
                    <a:cubicBezTo>
                      <a:pt x="202" y="187"/>
                      <a:pt x="108" y="349"/>
                      <a:pt x="10" y="514"/>
                    </a:cubicBezTo>
                    <a:cubicBezTo>
                      <a:pt x="1" y="529"/>
                      <a:pt x="15" y="546"/>
                      <a:pt x="31" y="546"/>
                    </a:cubicBezTo>
                    <a:cubicBezTo>
                      <a:pt x="36" y="546"/>
                      <a:pt x="41" y="544"/>
                      <a:pt x="46" y="540"/>
                    </a:cubicBezTo>
                    <a:cubicBezTo>
                      <a:pt x="179" y="397"/>
                      <a:pt x="289" y="226"/>
                      <a:pt x="357" y="44"/>
                    </a:cubicBezTo>
                    <a:cubicBezTo>
                      <a:pt x="368" y="20"/>
                      <a:pt x="345" y="0"/>
                      <a:pt x="3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46" name="Google Shape;2646;p23"/>
              <p:cNvSpPr/>
              <p:nvPr/>
            </p:nvSpPr>
            <p:spPr>
              <a:xfrm>
                <a:off x="5956684" y="2017676"/>
                <a:ext cx="21671" cy="28238"/>
              </a:xfrm>
              <a:custGeom>
                <a:avLst/>
                <a:gdLst/>
                <a:ahLst/>
                <a:cxnLst/>
                <a:rect l="l" t="t" r="r" b="b"/>
                <a:pathLst>
                  <a:path w="330" h="430" extrusionOk="0">
                    <a:moveTo>
                      <a:pt x="268" y="0"/>
                    </a:moveTo>
                    <a:cubicBezTo>
                      <a:pt x="259" y="0"/>
                      <a:pt x="250" y="3"/>
                      <a:pt x="241" y="10"/>
                    </a:cubicBezTo>
                    <a:cubicBezTo>
                      <a:pt x="118" y="107"/>
                      <a:pt x="40" y="237"/>
                      <a:pt x="5" y="393"/>
                    </a:cubicBezTo>
                    <a:cubicBezTo>
                      <a:pt x="1" y="416"/>
                      <a:pt x="18" y="430"/>
                      <a:pt x="35" y="430"/>
                    </a:cubicBezTo>
                    <a:cubicBezTo>
                      <a:pt x="47" y="430"/>
                      <a:pt x="60" y="423"/>
                      <a:pt x="66" y="409"/>
                    </a:cubicBezTo>
                    <a:cubicBezTo>
                      <a:pt x="115" y="279"/>
                      <a:pt x="196" y="166"/>
                      <a:pt x="296" y="72"/>
                    </a:cubicBezTo>
                    <a:cubicBezTo>
                      <a:pt x="329" y="39"/>
                      <a:pt x="301" y="0"/>
                      <a:pt x="2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47" name="Google Shape;2647;p23"/>
              <p:cNvSpPr/>
              <p:nvPr/>
            </p:nvSpPr>
            <p:spPr>
              <a:xfrm>
                <a:off x="5989518" y="1984317"/>
                <a:ext cx="10245" cy="18847"/>
              </a:xfrm>
              <a:custGeom>
                <a:avLst/>
                <a:gdLst/>
                <a:ahLst/>
                <a:cxnLst/>
                <a:rect l="l" t="t" r="r" b="b"/>
                <a:pathLst>
                  <a:path w="156" h="287" extrusionOk="0">
                    <a:moveTo>
                      <a:pt x="110" y="1"/>
                    </a:moveTo>
                    <a:cubicBezTo>
                      <a:pt x="102" y="1"/>
                      <a:pt x="92" y="4"/>
                      <a:pt x="85" y="13"/>
                    </a:cubicBezTo>
                    <a:cubicBezTo>
                      <a:pt x="26" y="81"/>
                      <a:pt x="0" y="178"/>
                      <a:pt x="23" y="266"/>
                    </a:cubicBezTo>
                    <a:cubicBezTo>
                      <a:pt x="28" y="280"/>
                      <a:pt x="38" y="287"/>
                      <a:pt x="49" y="287"/>
                    </a:cubicBezTo>
                    <a:cubicBezTo>
                      <a:pt x="62" y="287"/>
                      <a:pt x="75" y="277"/>
                      <a:pt x="75" y="259"/>
                    </a:cubicBezTo>
                    <a:cubicBezTo>
                      <a:pt x="85" y="181"/>
                      <a:pt x="101" y="120"/>
                      <a:pt x="137" y="52"/>
                    </a:cubicBezTo>
                    <a:cubicBezTo>
                      <a:pt x="156" y="28"/>
                      <a:pt x="134" y="1"/>
                      <a:pt x="1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48" name="Google Shape;2648;p23"/>
              <p:cNvSpPr/>
              <p:nvPr/>
            </p:nvSpPr>
            <p:spPr>
              <a:xfrm>
                <a:off x="6007183" y="1950236"/>
                <a:ext cx="16615" cy="17403"/>
              </a:xfrm>
              <a:custGeom>
                <a:avLst/>
                <a:gdLst/>
                <a:ahLst/>
                <a:cxnLst/>
                <a:rect l="l" t="t" r="r" b="b"/>
                <a:pathLst>
                  <a:path w="253" h="265" extrusionOk="0">
                    <a:moveTo>
                      <a:pt x="198" y="1"/>
                    </a:moveTo>
                    <a:cubicBezTo>
                      <a:pt x="197" y="1"/>
                      <a:pt x="196" y="1"/>
                      <a:pt x="195" y="1"/>
                    </a:cubicBezTo>
                    <a:cubicBezTo>
                      <a:pt x="81" y="10"/>
                      <a:pt x="0" y="140"/>
                      <a:pt x="46" y="244"/>
                    </a:cubicBezTo>
                    <a:cubicBezTo>
                      <a:pt x="52" y="258"/>
                      <a:pt x="65" y="264"/>
                      <a:pt x="77" y="264"/>
                    </a:cubicBezTo>
                    <a:cubicBezTo>
                      <a:pt x="94" y="264"/>
                      <a:pt x="111" y="251"/>
                      <a:pt x="107" y="227"/>
                    </a:cubicBezTo>
                    <a:cubicBezTo>
                      <a:pt x="91" y="159"/>
                      <a:pt x="143" y="98"/>
                      <a:pt x="208" y="85"/>
                    </a:cubicBezTo>
                    <a:cubicBezTo>
                      <a:pt x="252" y="75"/>
                      <a:pt x="244" y="1"/>
                      <a:pt x="1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49" name="Google Shape;2649;p23"/>
              <p:cNvSpPr/>
              <p:nvPr/>
            </p:nvSpPr>
            <p:spPr>
              <a:xfrm>
                <a:off x="5902442" y="2162670"/>
                <a:ext cx="19241" cy="13134"/>
              </a:xfrm>
              <a:custGeom>
                <a:avLst/>
                <a:gdLst/>
                <a:ahLst/>
                <a:cxnLst/>
                <a:rect l="l" t="t" r="r" b="b"/>
                <a:pathLst>
                  <a:path w="293" h="200" extrusionOk="0">
                    <a:moveTo>
                      <a:pt x="40" y="1"/>
                    </a:moveTo>
                    <a:cubicBezTo>
                      <a:pt x="14" y="1"/>
                      <a:pt x="0" y="38"/>
                      <a:pt x="27" y="57"/>
                    </a:cubicBezTo>
                    <a:cubicBezTo>
                      <a:pt x="92" y="106"/>
                      <a:pt x="157" y="154"/>
                      <a:pt x="228" y="196"/>
                    </a:cubicBezTo>
                    <a:cubicBezTo>
                      <a:pt x="233" y="199"/>
                      <a:pt x="237" y="200"/>
                      <a:pt x="241" y="200"/>
                    </a:cubicBezTo>
                    <a:cubicBezTo>
                      <a:pt x="267" y="200"/>
                      <a:pt x="292" y="164"/>
                      <a:pt x="267" y="144"/>
                    </a:cubicBezTo>
                    <a:cubicBezTo>
                      <a:pt x="202" y="89"/>
                      <a:pt x="131" y="51"/>
                      <a:pt x="57" y="5"/>
                    </a:cubicBezTo>
                    <a:cubicBezTo>
                      <a:pt x="51" y="2"/>
                      <a:pt x="45" y="1"/>
                      <a:pt x="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0" name="Google Shape;2650;p23"/>
              <p:cNvSpPr/>
              <p:nvPr/>
            </p:nvSpPr>
            <p:spPr>
              <a:xfrm>
                <a:off x="5931533" y="2183815"/>
                <a:ext cx="23182" cy="12740"/>
              </a:xfrm>
              <a:custGeom>
                <a:avLst/>
                <a:gdLst/>
                <a:ahLst/>
                <a:cxnLst/>
                <a:rect l="l" t="t" r="r" b="b"/>
                <a:pathLst>
                  <a:path w="353" h="194" extrusionOk="0">
                    <a:moveTo>
                      <a:pt x="47" y="1"/>
                    </a:moveTo>
                    <a:cubicBezTo>
                      <a:pt x="21" y="1"/>
                      <a:pt x="1" y="39"/>
                      <a:pt x="31" y="53"/>
                    </a:cubicBezTo>
                    <a:cubicBezTo>
                      <a:pt x="112" y="98"/>
                      <a:pt x="193" y="146"/>
                      <a:pt x="278" y="189"/>
                    </a:cubicBezTo>
                    <a:cubicBezTo>
                      <a:pt x="284" y="192"/>
                      <a:pt x="290" y="193"/>
                      <a:pt x="296" y="193"/>
                    </a:cubicBezTo>
                    <a:cubicBezTo>
                      <a:pt x="329" y="193"/>
                      <a:pt x="353" y="143"/>
                      <a:pt x="317" y="124"/>
                    </a:cubicBezTo>
                    <a:cubicBezTo>
                      <a:pt x="236" y="82"/>
                      <a:pt x="145" y="43"/>
                      <a:pt x="61" y="4"/>
                    </a:cubicBezTo>
                    <a:cubicBezTo>
                      <a:pt x="56" y="2"/>
                      <a:pt x="52" y="1"/>
                      <a:pt x="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1" name="Google Shape;2651;p23"/>
              <p:cNvSpPr/>
              <p:nvPr/>
            </p:nvSpPr>
            <p:spPr>
              <a:xfrm>
                <a:off x="5966272" y="2202333"/>
                <a:ext cx="23904" cy="12674"/>
              </a:xfrm>
              <a:custGeom>
                <a:avLst/>
                <a:gdLst/>
                <a:ahLst/>
                <a:cxnLst/>
                <a:rect l="l" t="t" r="r" b="b"/>
                <a:pathLst>
                  <a:path w="364" h="193" extrusionOk="0">
                    <a:moveTo>
                      <a:pt x="57" y="0"/>
                    </a:moveTo>
                    <a:cubicBezTo>
                      <a:pt x="25" y="0"/>
                      <a:pt x="1" y="48"/>
                      <a:pt x="37" y="65"/>
                    </a:cubicBezTo>
                    <a:lnTo>
                      <a:pt x="280" y="188"/>
                    </a:lnTo>
                    <a:cubicBezTo>
                      <a:pt x="286" y="191"/>
                      <a:pt x="293" y="193"/>
                      <a:pt x="299" y="193"/>
                    </a:cubicBezTo>
                    <a:cubicBezTo>
                      <a:pt x="338" y="193"/>
                      <a:pt x="364" y="137"/>
                      <a:pt x="319" y="117"/>
                    </a:cubicBezTo>
                    <a:cubicBezTo>
                      <a:pt x="238" y="78"/>
                      <a:pt x="154" y="43"/>
                      <a:pt x="73" y="4"/>
                    </a:cubicBezTo>
                    <a:cubicBezTo>
                      <a:pt x="67" y="1"/>
                      <a:pt x="62" y="0"/>
                      <a:pt x="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2" name="Google Shape;2652;p23"/>
              <p:cNvSpPr/>
              <p:nvPr/>
            </p:nvSpPr>
            <p:spPr>
              <a:xfrm>
                <a:off x="6000682" y="2221902"/>
                <a:ext cx="19504" cy="11624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77" extrusionOk="0">
                    <a:moveTo>
                      <a:pt x="47" y="1"/>
                    </a:moveTo>
                    <a:cubicBezTo>
                      <a:pt x="20" y="1"/>
                      <a:pt x="1" y="39"/>
                      <a:pt x="31" y="56"/>
                    </a:cubicBezTo>
                    <a:lnTo>
                      <a:pt x="141" y="117"/>
                    </a:lnTo>
                    <a:cubicBezTo>
                      <a:pt x="174" y="137"/>
                      <a:pt x="206" y="159"/>
                      <a:pt x="242" y="172"/>
                    </a:cubicBezTo>
                    <a:cubicBezTo>
                      <a:pt x="247" y="175"/>
                      <a:pt x="252" y="176"/>
                      <a:pt x="257" y="176"/>
                    </a:cubicBezTo>
                    <a:cubicBezTo>
                      <a:pt x="285" y="176"/>
                      <a:pt x="296" y="130"/>
                      <a:pt x="271" y="107"/>
                    </a:cubicBezTo>
                    <a:cubicBezTo>
                      <a:pt x="239" y="88"/>
                      <a:pt x="200" y="75"/>
                      <a:pt x="164" y="56"/>
                    </a:cubicBezTo>
                    <a:cubicBezTo>
                      <a:pt x="129" y="39"/>
                      <a:pt x="96" y="17"/>
                      <a:pt x="60" y="4"/>
                    </a:cubicBezTo>
                    <a:cubicBezTo>
                      <a:pt x="56" y="2"/>
                      <a:pt x="51" y="1"/>
                      <a:pt x="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3" name="Google Shape;2653;p23"/>
              <p:cNvSpPr/>
              <p:nvPr/>
            </p:nvSpPr>
            <p:spPr>
              <a:xfrm>
                <a:off x="6043300" y="2207390"/>
                <a:ext cx="20423" cy="21540"/>
              </a:xfrm>
              <a:custGeom>
                <a:avLst/>
                <a:gdLst/>
                <a:ahLst/>
                <a:cxnLst/>
                <a:rect l="l" t="t" r="r" b="b"/>
                <a:pathLst>
                  <a:path w="311" h="328" extrusionOk="0">
                    <a:moveTo>
                      <a:pt x="249" y="1"/>
                    </a:moveTo>
                    <a:cubicBezTo>
                      <a:pt x="239" y="1"/>
                      <a:pt x="229" y="5"/>
                      <a:pt x="221" y="14"/>
                    </a:cubicBezTo>
                    <a:cubicBezTo>
                      <a:pt x="150" y="95"/>
                      <a:pt x="79" y="183"/>
                      <a:pt x="17" y="273"/>
                    </a:cubicBezTo>
                    <a:cubicBezTo>
                      <a:pt x="1" y="300"/>
                      <a:pt x="24" y="328"/>
                      <a:pt x="50" y="328"/>
                    </a:cubicBezTo>
                    <a:cubicBezTo>
                      <a:pt x="59" y="328"/>
                      <a:pt x="68" y="324"/>
                      <a:pt x="76" y="315"/>
                    </a:cubicBezTo>
                    <a:cubicBezTo>
                      <a:pt x="147" y="235"/>
                      <a:pt x="221" y="150"/>
                      <a:pt x="286" y="66"/>
                    </a:cubicBezTo>
                    <a:cubicBezTo>
                      <a:pt x="311" y="39"/>
                      <a:pt x="279" y="1"/>
                      <a:pt x="2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4" name="Google Shape;2654;p23"/>
              <p:cNvSpPr/>
              <p:nvPr/>
            </p:nvSpPr>
            <p:spPr>
              <a:xfrm>
                <a:off x="6068057" y="2179941"/>
                <a:ext cx="17074" cy="14447"/>
              </a:xfrm>
              <a:custGeom>
                <a:avLst/>
                <a:gdLst/>
                <a:ahLst/>
                <a:cxnLst/>
                <a:rect l="l" t="t" r="r" b="b"/>
                <a:pathLst>
                  <a:path w="260" h="220" extrusionOk="0">
                    <a:moveTo>
                      <a:pt x="207" y="1"/>
                    </a:moveTo>
                    <a:cubicBezTo>
                      <a:pt x="200" y="1"/>
                      <a:pt x="192" y="3"/>
                      <a:pt x="185" y="8"/>
                    </a:cubicBezTo>
                    <a:cubicBezTo>
                      <a:pt x="155" y="37"/>
                      <a:pt x="133" y="69"/>
                      <a:pt x="107" y="99"/>
                    </a:cubicBezTo>
                    <a:cubicBezTo>
                      <a:pt x="78" y="128"/>
                      <a:pt x="48" y="157"/>
                      <a:pt x="16" y="180"/>
                    </a:cubicBezTo>
                    <a:cubicBezTo>
                      <a:pt x="0" y="193"/>
                      <a:pt x="17" y="219"/>
                      <a:pt x="34" y="219"/>
                    </a:cubicBezTo>
                    <a:cubicBezTo>
                      <a:pt x="38" y="219"/>
                      <a:pt x="42" y="218"/>
                      <a:pt x="45" y="215"/>
                    </a:cubicBezTo>
                    <a:cubicBezTo>
                      <a:pt x="117" y="176"/>
                      <a:pt x="197" y="118"/>
                      <a:pt x="240" y="50"/>
                    </a:cubicBezTo>
                    <a:cubicBezTo>
                      <a:pt x="260" y="27"/>
                      <a:pt x="235" y="1"/>
                      <a:pt x="2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5" name="Google Shape;2655;p23"/>
              <p:cNvSpPr/>
              <p:nvPr/>
            </p:nvSpPr>
            <p:spPr>
              <a:xfrm>
                <a:off x="6084802" y="2166150"/>
                <a:ext cx="12674" cy="11098"/>
              </a:xfrm>
              <a:custGeom>
                <a:avLst/>
                <a:gdLst/>
                <a:ahLst/>
                <a:cxnLst/>
                <a:rect l="l" t="t" r="r" b="b"/>
                <a:pathLst>
                  <a:path w="193" h="169" extrusionOk="0">
                    <a:moveTo>
                      <a:pt x="134" y="1"/>
                    </a:moveTo>
                    <a:cubicBezTo>
                      <a:pt x="124" y="1"/>
                      <a:pt x="115" y="5"/>
                      <a:pt x="108" y="14"/>
                    </a:cubicBezTo>
                    <a:cubicBezTo>
                      <a:pt x="79" y="46"/>
                      <a:pt x="56" y="79"/>
                      <a:pt x="23" y="111"/>
                    </a:cubicBezTo>
                    <a:cubicBezTo>
                      <a:pt x="1" y="136"/>
                      <a:pt x="23" y="169"/>
                      <a:pt x="49" y="169"/>
                    </a:cubicBezTo>
                    <a:cubicBezTo>
                      <a:pt x="57" y="169"/>
                      <a:pt x="65" y="166"/>
                      <a:pt x="72" y="160"/>
                    </a:cubicBezTo>
                    <a:cubicBezTo>
                      <a:pt x="98" y="130"/>
                      <a:pt x="130" y="101"/>
                      <a:pt x="163" y="69"/>
                    </a:cubicBezTo>
                    <a:cubicBezTo>
                      <a:pt x="193" y="42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656" name="Google Shape;2656;p23"/>
            <p:cNvGrpSpPr/>
            <p:nvPr/>
          </p:nvGrpSpPr>
          <p:grpSpPr>
            <a:xfrm rot="1970090">
              <a:off x="8536605" y="3688054"/>
              <a:ext cx="801780" cy="651633"/>
              <a:chOff x="5889506" y="1223296"/>
              <a:chExt cx="439398" cy="357113"/>
            </a:xfrm>
          </p:grpSpPr>
          <p:sp>
            <p:nvSpPr>
              <p:cNvPr id="2657" name="Google Shape;2657;p23"/>
              <p:cNvSpPr/>
              <p:nvPr/>
            </p:nvSpPr>
            <p:spPr>
              <a:xfrm>
                <a:off x="5889506" y="1223296"/>
                <a:ext cx="439398" cy="357113"/>
              </a:xfrm>
              <a:custGeom>
                <a:avLst/>
                <a:gdLst/>
                <a:ahLst/>
                <a:cxnLst/>
                <a:rect l="l" t="t" r="r" b="b"/>
                <a:pathLst>
                  <a:path w="6691" h="5438" extrusionOk="0">
                    <a:moveTo>
                      <a:pt x="3671" y="105"/>
                    </a:moveTo>
                    <a:cubicBezTo>
                      <a:pt x="4556" y="821"/>
                      <a:pt x="5482" y="1491"/>
                      <a:pt x="6393" y="2175"/>
                    </a:cubicBezTo>
                    <a:cubicBezTo>
                      <a:pt x="5984" y="2146"/>
                      <a:pt x="5576" y="2123"/>
                      <a:pt x="5168" y="2113"/>
                    </a:cubicBezTo>
                    <a:cubicBezTo>
                      <a:pt x="5155" y="2113"/>
                      <a:pt x="5145" y="2117"/>
                      <a:pt x="5139" y="2123"/>
                    </a:cubicBezTo>
                    <a:cubicBezTo>
                      <a:pt x="4543" y="1793"/>
                      <a:pt x="3947" y="1462"/>
                      <a:pt x="3354" y="1135"/>
                    </a:cubicBezTo>
                    <a:cubicBezTo>
                      <a:pt x="3049" y="963"/>
                      <a:pt x="2742" y="798"/>
                      <a:pt x="2437" y="626"/>
                    </a:cubicBezTo>
                    <a:cubicBezTo>
                      <a:pt x="2333" y="571"/>
                      <a:pt x="2139" y="409"/>
                      <a:pt x="1980" y="357"/>
                    </a:cubicBezTo>
                    <a:cubicBezTo>
                      <a:pt x="2534" y="328"/>
                      <a:pt x="3127" y="263"/>
                      <a:pt x="3652" y="118"/>
                    </a:cubicBezTo>
                    <a:cubicBezTo>
                      <a:pt x="3662" y="114"/>
                      <a:pt x="3668" y="108"/>
                      <a:pt x="3671" y="105"/>
                    </a:cubicBezTo>
                    <a:close/>
                    <a:moveTo>
                      <a:pt x="1912" y="482"/>
                    </a:moveTo>
                    <a:cubicBezTo>
                      <a:pt x="1947" y="482"/>
                      <a:pt x="1987" y="503"/>
                      <a:pt x="2029" y="545"/>
                    </a:cubicBezTo>
                    <a:cubicBezTo>
                      <a:pt x="2282" y="626"/>
                      <a:pt x="2541" y="830"/>
                      <a:pt x="2774" y="960"/>
                    </a:cubicBezTo>
                    <a:cubicBezTo>
                      <a:pt x="3020" y="1096"/>
                      <a:pt x="3266" y="1235"/>
                      <a:pt x="3519" y="1371"/>
                    </a:cubicBezTo>
                    <a:cubicBezTo>
                      <a:pt x="4028" y="1656"/>
                      <a:pt x="4533" y="1935"/>
                      <a:pt x="5045" y="2220"/>
                    </a:cubicBezTo>
                    <a:cubicBezTo>
                      <a:pt x="4646" y="2602"/>
                      <a:pt x="4374" y="3114"/>
                      <a:pt x="4089" y="3584"/>
                    </a:cubicBezTo>
                    <a:cubicBezTo>
                      <a:pt x="3992" y="3743"/>
                      <a:pt x="3898" y="3905"/>
                      <a:pt x="3807" y="4067"/>
                    </a:cubicBezTo>
                    <a:cubicBezTo>
                      <a:pt x="3749" y="4044"/>
                      <a:pt x="3697" y="4025"/>
                      <a:pt x="3639" y="4002"/>
                    </a:cubicBezTo>
                    <a:cubicBezTo>
                      <a:pt x="3633" y="3999"/>
                      <a:pt x="3626" y="3997"/>
                      <a:pt x="3620" y="3997"/>
                    </a:cubicBezTo>
                    <a:cubicBezTo>
                      <a:pt x="3586" y="3997"/>
                      <a:pt x="3562" y="4045"/>
                      <a:pt x="3600" y="4070"/>
                    </a:cubicBezTo>
                    <a:cubicBezTo>
                      <a:pt x="3652" y="4102"/>
                      <a:pt x="3700" y="4125"/>
                      <a:pt x="3759" y="4151"/>
                    </a:cubicBezTo>
                    <a:cubicBezTo>
                      <a:pt x="3555" y="4494"/>
                      <a:pt x="3364" y="4844"/>
                      <a:pt x="3198" y="5201"/>
                    </a:cubicBezTo>
                    <a:cubicBezTo>
                      <a:pt x="3189" y="5196"/>
                      <a:pt x="3181" y="5193"/>
                      <a:pt x="3173" y="5193"/>
                    </a:cubicBezTo>
                    <a:cubicBezTo>
                      <a:pt x="3169" y="5193"/>
                      <a:pt x="3166" y="5193"/>
                      <a:pt x="3163" y="5194"/>
                    </a:cubicBezTo>
                    <a:lnTo>
                      <a:pt x="3159" y="5194"/>
                    </a:lnTo>
                    <a:cubicBezTo>
                      <a:pt x="3085" y="5133"/>
                      <a:pt x="2980" y="5075"/>
                      <a:pt x="2980" y="5075"/>
                    </a:cubicBezTo>
                    <a:lnTo>
                      <a:pt x="2980" y="5075"/>
                    </a:lnTo>
                    <a:cubicBezTo>
                      <a:pt x="2980" y="5075"/>
                      <a:pt x="2984" y="5077"/>
                      <a:pt x="2991" y="5081"/>
                    </a:cubicBezTo>
                    <a:cubicBezTo>
                      <a:pt x="2845" y="4996"/>
                      <a:pt x="2696" y="4912"/>
                      <a:pt x="2550" y="4828"/>
                    </a:cubicBezTo>
                    <a:cubicBezTo>
                      <a:pt x="2291" y="4682"/>
                      <a:pt x="2032" y="4530"/>
                      <a:pt x="1773" y="4391"/>
                    </a:cubicBezTo>
                    <a:cubicBezTo>
                      <a:pt x="1229" y="4089"/>
                      <a:pt x="684" y="3782"/>
                      <a:pt x="118" y="3526"/>
                    </a:cubicBezTo>
                    <a:cubicBezTo>
                      <a:pt x="441" y="2991"/>
                      <a:pt x="749" y="2450"/>
                      <a:pt x="1050" y="1906"/>
                    </a:cubicBezTo>
                    <a:cubicBezTo>
                      <a:pt x="1187" y="1673"/>
                      <a:pt x="1316" y="1436"/>
                      <a:pt x="1449" y="1203"/>
                    </a:cubicBezTo>
                    <a:cubicBezTo>
                      <a:pt x="1533" y="1047"/>
                      <a:pt x="1614" y="882"/>
                      <a:pt x="1711" y="733"/>
                    </a:cubicBezTo>
                    <a:cubicBezTo>
                      <a:pt x="1731" y="691"/>
                      <a:pt x="1757" y="655"/>
                      <a:pt x="1776" y="617"/>
                    </a:cubicBezTo>
                    <a:cubicBezTo>
                      <a:pt x="1815" y="526"/>
                      <a:pt x="1860" y="482"/>
                      <a:pt x="1912" y="482"/>
                    </a:cubicBezTo>
                    <a:close/>
                    <a:moveTo>
                      <a:pt x="5204" y="2236"/>
                    </a:moveTo>
                    <a:cubicBezTo>
                      <a:pt x="5592" y="2266"/>
                      <a:pt x="5984" y="2278"/>
                      <a:pt x="6376" y="2295"/>
                    </a:cubicBezTo>
                    <a:cubicBezTo>
                      <a:pt x="6062" y="2988"/>
                      <a:pt x="5719" y="3662"/>
                      <a:pt x="5333" y="4310"/>
                    </a:cubicBezTo>
                    <a:cubicBezTo>
                      <a:pt x="5243" y="4459"/>
                      <a:pt x="5158" y="4656"/>
                      <a:pt x="5045" y="4786"/>
                    </a:cubicBezTo>
                    <a:cubicBezTo>
                      <a:pt x="4844" y="5013"/>
                      <a:pt x="4627" y="5029"/>
                      <a:pt x="4352" y="5081"/>
                    </a:cubicBezTo>
                    <a:cubicBezTo>
                      <a:pt x="4008" y="5145"/>
                      <a:pt x="3649" y="5191"/>
                      <a:pt x="3308" y="5275"/>
                    </a:cubicBezTo>
                    <a:cubicBezTo>
                      <a:pt x="3503" y="4915"/>
                      <a:pt x="3688" y="4556"/>
                      <a:pt x="3888" y="4193"/>
                    </a:cubicBezTo>
                    <a:cubicBezTo>
                      <a:pt x="3898" y="4200"/>
                      <a:pt x="3911" y="4203"/>
                      <a:pt x="3924" y="4203"/>
                    </a:cubicBezTo>
                    <a:cubicBezTo>
                      <a:pt x="3928" y="4204"/>
                      <a:pt x="3932" y="4204"/>
                      <a:pt x="3936" y="4204"/>
                    </a:cubicBezTo>
                    <a:cubicBezTo>
                      <a:pt x="3988" y="4204"/>
                      <a:pt x="4001" y="4127"/>
                      <a:pt x="3947" y="4109"/>
                    </a:cubicBezTo>
                    <a:cubicBezTo>
                      <a:pt x="3943" y="4109"/>
                      <a:pt x="3940" y="4106"/>
                      <a:pt x="3937" y="4106"/>
                    </a:cubicBezTo>
                    <a:cubicBezTo>
                      <a:pt x="4002" y="3989"/>
                      <a:pt x="4067" y="3872"/>
                      <a:pt x="4135" y="3756"/>
                    </a:cubicBezTo>
                    <a:cubicBezTo>
                      <a:pt x="4442" y="3237"/>
                      <a:pt x="4747" y="2651"/>
                      <a:pt x="5194" y="2246"/>
                    </a:cubicBezTo>
                    <a:cubicBezTo>
                      <a:pt x="5200" y="2243"/>
                      <a:pt x="5200" y="2240"/>
                      <a:pt x="5204" y="2236"/>
                    </a:cubicBezTo>
                    <a:close/>
                    <a:moveTo>
                      <a:pt x="3704" y="0"/>
                    </a:moveTo>
                    <a:cubicBezTo>
                      <a:pt x="3691" y="0"/>
                      <a:pt x="3680" y="5"/>
                      <a:pt x="3668" y="11"/>
                    </a:cubicBezTo>
                    <a:cubicBezTo>
                      <a:pt x="3661" y="6"/>
                      <a:pt x="3654" y="3"/>
                      <a:pt x="3644" y="3"/>
                    </a:cubicBezTo>
                    <a:cubicBezTo>
                      <a:pt x="3641" y="3"/>
                      <a:pt x="3637" y="3"/>
                      <a:pt x="3632" y="4"/>
                    </a:cubicBezTo>
                    <a:cubicBezTo>
                      <a:pt x="3033" y="69"/>
                      <a:pt x="2427" y="179"/>
                      <a:pt x="1825" y="263"/>
                    </a:cubicBezTo>
                    <a:cubicBezTo>
                      <a:pt x="1776" y="270"/>
                      <a:pt x="1783" y="335"/>
                      <a:pt x="1818" y="357"/>
                    </a:cubicBezTo>
                    <a:cubicBezTo>
                      <a:pt x="1698" y="406"/>
                      <a:pt x="1650" y="562"/>
                      <a:pt x="1585" y="672"/>
                    </a:cubicBezTo>
                    <a:cubicBezTo>
                      <a:pt x="1413" y="983"/>
                      <a:pt x="1235" y="1294"/>
                      <a:pt x="1060" y="1608"/>
                    </a:cubicBezTo>
                    <a:cubicBezTo>
                      <a:pt x="707" y="2230"/>
                      <a:pt x="360" y="2858"/>
                      <a:pt x="27" y="3493"/>
                    </a:cubicBezTo>
                    <a:cubicBezTo>
                      <a:pt x="24" y="3503"/>
                      <a:pt x="24" y="3506"/>
                      <a:pt x="24" y="3516"/>
                    </a:cubicBezTo>
                    <a:cubicBezTo>
                      <a:pt x="7" y="3526"/>
                      <a:pt x="1" y="3558"/>
                      <a:pt x="27" y="3571"/>
                    </a:cubicBezTo>
                    <a:cubicBezTo>
                      <a:pt x="646" y="3944"/>
                      <a:pt x="1290" y="4277"/>
                      <a:pt x="1922" y="4627"/>
                    </a:cubicBezTo>
                    <a:cubicBezTo>
                      <a:pt x="2217" y="4796"/>
                      <a:pt x="2521" y="4958"/>
                      <a:pt x="2810" y="5136"/>
                    </a:cubicBezTo>
                    <a:cubicBezTo>
                      <a:pt x="2897" y="5188"/>
                      <a:pt x="2994" y="5304"/>
                      <a:pt x="3104" y="5340"/>
                    </a:cubicBezTo>
                    <a:cubicBezTo>
                      <a:pt x="3082" y="5365"/>
                      <a:pt x="3091" y="5411"/>
                      <a:pt x="3130" y="5411"/>
                    </a:cubicBezTo>
                    <a:cubicBezTo>
                      <a:pt x="3131" y="5411"/>
                      <a:pt x="3132" y="5411"/>
                      <a:pt x="3134" y="5411"/>
                    </a:cubicBezTo>
                    <a:lnTo>
                      <a:pt x="3140" y="5411"/>
                    </a:lnTo>
                    <a:cubicBezTo>
                      <a:pt x="3153" y="5427"/>
                      <a:pt x="3172" y="5437"/>
                      <a:pt x="3190" y="5437"/>
                    </a:cubicBezTo>
                    <a:cubicBezTo>
                      <a:pt x="3209" y="5437"/>
                      <a:pt x="3227" y="5427"/>
                      <a:pt x="3240" y="5405"/>
                    </a:cubicBezTo>
                    <a:lnTo>
                      <a:pt x="3240" y="5401"/>
                    </a:lnTo>
                    <a:cubicBezTo>
                      <a:pt x="3645" y="5366"/>
                      <a:pt x="4050" y="5269"/>
                      <a:pt x="4449" y="5201"/>
                    </a:cubicBezTo>
                    <a:cubicBezTo>
                      <a:pt x="4838" y="5129"/>
                      <a:pt x="5013" y="5090"/>
                      <a:pt x="5223" y="4754"/>
                    </a:cubicBezTo>
                    <a:cubicBezTo>
                      <a:pt x="5706" y="3979"/>
                      <a:pt x="6127" y="3169"/>
                      <a:pt x="6503" y="2340"/>
                    </a:cubicBezTo>
                    <a:cubicBezTo>
                      <a:pt x="6506" y="2327"/>
                      <a:pt x="6509" y="2321"/>
                      <a:pt x="6509" y="2311"/>
                    </a:cubicBezTo>
                    <a:cubicBezTo>
                      <a:pt x="6542" y="2311"/>
                      <a:pt x="6574" y="2317"/>
                      <a:pt x="6610" y="2317"/>
                    </a:cubicBezTo>
                    <a:cubicBezTo>
                      <a:pt x="6681" y="2317"/>
                      <a:pt x="6691" y="2223"/>
                      <a:pt x="6642" y="2188"/>
                    </a:cubicBezTo>
                    <a:cubicBezTo>
                      <a:pt x="5673" y="1459"/>
                      <a:pt x="4721" y="701"/>
                      <a:pt x="3730" y="8"/>
                    </a:cubicBezTo>
                    <a:cubicBezTo>
                      <a:pt x="3721" y="2"/>
                      <a:pt x="3712" y="0"/>
                      <a:pt x="370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8" name="Google Shape;2658;p23"/>
              <p:cNvSpPr/>
              <p:nvPr/>
            </p:nvSpPr>
            <p:spPr>
              <a:xfrm>
                <a:off x="5900341" y="1443939"/>
                <a:ext cx="35265" cy="11821"/>
              </a:xfrm>
              <a:custGeom>
                <a:avLst/>
                <a:gdLst/>
                <a:ahLst/>
                <a:cxnLst/>
                <a:rect l="l" t="t" r="r" b="b"/>
                <a:pathLst>
                  <a:path w="537" h="180" extrusionOk="0">
                    <a:moveTo>
                      <a:pt x="461" y="0"/>
                    </a:moveTo>
                    <a:cubicBezTo>
                      <a:pt x="459" y="0"/>
                      <a:pt x="457" y="0"/>
                      <a:pt x="455" y="0"/>
                    </a:cubicBezTo>
                    <a:cubicBezTo>
                      <a:pt x="322" y="20"/>
                      <a:pt x="183" y="59"/>
                      <a:pt x="50" y="94"/>
                    </a:cubicBezTo>
                    <a:cubicBezTo>
                      <a:pt x="1" y="110"/>
                      <a:pt x="15" y="180"/>
                      <a:pt x="63" y="180"/>
                    </a:cubicBezTo>
                    <a:cubicBezTo>
                      <a:pt x="66" y="180"/>
                      <a:pt x="69" y="179"/>
                      <a:pt x="72" y="179"/>
                    </a:cubicBezTo>
                    <a:cubicBezTo>
                      <a:pt x="205" y="156"/>
                      <a:pt x="348" y="133"/>
                      <a:pt x="477" y="94"/>
                    </a:cubicBezTo>
                    <a:cubicBezTo>
                      <a:pt x="537" y="76"/>
                      <a:pt x="515" y="0"/>
                      <a:pt x="4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9" name="Google Shape;2659;p23"/>
              <p:cNvSpPr/>
              <p:nvPr/>
            </p:nvSpPr>
            <p:spPr>
              <a:xfrm>
                <a:off x="5943091" y="1437306"/>
                <a:ext cx="28698" cy="9719"/>
              </a:xfrm>
              <a:custGeom>
                <a:avLst/>
                <a:gdLst/>
                <a:ahLst/>
                <a:cxnLst/>
                <a:rect l="l" t="t" r="r" b="b"/>
                <a:pathLst>
                  <a:path w="437" h="148" extrusionOk="0">
                    <a:moveTo>
                      <a:pt x="385" y="0"/>
                    </a:moveTo>
                    <a:cubicBezTo>
                      <a:pt x="382" y="0"/>
                      <a:pt x="380" y="1"/>
                      <a:pt x="377" y="1"/>
                    </a:cubicBezTo>
                    <a:cubicBezTo>
                      <a:pt x="267" y="14"/>
                      <a:pt x="160" y="40"/>
                      <a:pt x="53" y="63"/>
                    </a:cubicBezTo>
                    <a:cubicBezTo>
                      <a:pt x="0" y="72"/>
                      <a:pt x="19" y="147"/>
                      <a:pt x="72" y="147"/>
                    </a:cubicBezTo>
                    <a:cubicBezTo>
                      <a:pt x="75" y="147"/>
                      <a:pt x="77" y="147"/>
                      <a:pt x="79" y="147"/>
                    </a:cubicBezTo>
                    <a:cubicBezTo>
                      <a:pt x="183" y="131"/>
                      <a:pt x="290" y="121"/>
                      <a:pt x="390" y="95"/>
                    </a:cubicBezTo>
                    <a:cubicBezTo>
                      <a:pt x="436" y="83"/>
                      <a:pt x="430" y="0"/>
                      <a:pt x="3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0" name="Google Shape;2660;p23"/>
              <p:cNvSpPr/>
              <p:nvPr/>
            </p:nvSpPr>
            <p:spPr>
              <a:xfrm>
                <a:off x="5984921" y="1432447"/>
                <a:ext cx="31784" cy="9456"/>
              </a:xfrm>
              <a:custGeom>
                <a:avLst/>
                <a:gdLst/>
                <a:ahLst/>
                <a:cxnLst/>
                <a:rect l="l" t="t" r="r" b="b"/>
                <a:pathLst>
                  <a:path w="484" h="144" extrusionOk="0">
                    <a:moveTo>
                      <a:pt x="419" y="0"/>
                    </a:moveTo>
                    <a:cubicBezTo>
                      <a:pt x="417" y="0"/>
                      <a:pt x="416" y="0"/>
                      <a:pt x="414" y="1"/>
                    </a:cubicBezTo>
                    <a:cubicBezTo>
                      <a:pt x="288" y="17"/>
                      <a:pt x="168" y="43"/>
                      <a:pt x="45" y="65"/>
                    </a:cubicBezTo>
                    <a:cubicBezTo>
                      <a:pt x="0" y="75"/>
                      <a:pt x="12" y="143"/>
                      <a:pt x="55" y="143"/>
                    </a:cubicBezTo>
                    <a:cubicBezTo>
                      <a:pt x="56" y="143"/>
                      <a:pt x="57" y="143"/>
                      <a:pt x="58" y="143"/>
                    </a:cubicBezTo>
                    <a:cubicBezTo>
                      <a:pt x="184" y="130"/>
                      <a:pt x="304" y="124"/>
                      <a:pt x="430" y="104"/>
                    </a:cubicBezTo>
                    <a:cubicBezTo>
                      <a:pt x="483" y="95"/>
                      <a:pt x="470" y="0"/>
                      <a:pt x="4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1" name="Google Shape;2661;p23"/>
              <p:cNvSpPr/>
              <p:nvPr/>
            </p:nvSpPr>
            <p:spPr>
              <a:xfrm>
                <a:off x="6113696" y="1237612"/>
                <a:ext cx="14382" cy="21014"/>
              </a:xfrm>
              <a:custGeom>
                <a:avLst/>
                <a:gdLst/>
                <a:ahLst/>
                <a:cxnLst/>
                <a:rect l="l" t="t" r="r" b="b"/>
                <a:pathLst>
                  <a:path w="219" h="320" extrusionOk="0">
                    <a:moveTo>
                      <a:pt x="167" y="0"/>
                    </a:moveTo>
                    <a:cubicBezTo>
                      <a:pt x="149" y="0"/>
                      <a:pt x="130" y="10"/>
                      <a:pt x="121" y="33"/>
                    </a:cubicBezTo>
                    <a:cubicBezTo>
                      <a:pt x="92" y="104"/>
                      <a:pt x="50" y="172"/>
                      <a:pt x="18" y="240"/>
                    </a:cubicBezTo>
                    <a:cubicBezTo>
                      <a:pt x="1" y="276"/>
                      <a:pt x="32" y="319"/>
                      <a:pt x="64" y="319"/>
                    </a:cubicBezTo>
                    <a:cubicBezTo>
                      <a:pt x="75" y="319"/>
                      <a:pt x="86" y="314"/>
                      <a:pt x="95" y="301"/>
                    </a:cubicBezTo>
                    <a:cubicBezTo>
                      <a:pt x="154" y="230"/>
                      <a:pt x="189" y="146"/>
                      <a:pt x="209" y="58"/>
                    </a:cubicBezTo>
                    <a:cubicBezTo>
                      <a:pt x="218" y="22"/>
                      <a:pt x="19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2" name="Google Shape;2662;p23"/>
              <p:cNvSpPr/>
              <p:nvPr/>
            </p:nvSpPr>
            <p:spPr>
              <a:xfrm>
                <a:off x="6098789" y="1270051"/>
                <a:ext cx="12083" cy="20292"/>
              </a:xfrm>
              <a:custGeom>
                <a:avLst/>
                <a:gdLst/>
                <a:ahLst/>
                <a:cxnLst/>
                <a:rect l="l" t="t" r="r" b="b"/>
                <a:pathLst>
                  <a:path w="184" h="309" extrusionOk="0">
                    <a:moveTo>
                      <a:pt x="160" y="1"/>
                    </a:moveTo>
                    <a:cubicBezTo>
                      <a:pt x="154" y="1"/>
                      <a:pt x="148" y="3"/>
                      <a:pt x="144" y="8"/>
                    </a:cubicBezTo>
                    <a:cubicBezTo>
                      <a:pt x="92" y="86"/>
                      <a:pt x="44" y="167"/>
                      <a:pt x="11" y="254"/>
                    </a:cubicBezTo>
                    <a:cubicBezTo>
                      <a:pt x="1" y="284"/>
                      <a:pt x="29" y="309"/>
                      <a:pt x="56" y="309"/>
                    </a:cubicBezTo>
                    <a:cubicBezTo>
                      <a:pt x="70" y="309"/>
                      <a:pt x="82" y="302"/>
                      <a:pt x="89" y="287"/>
                    </a:cubicBezTo>
                    <a:cubicBezTo>
                      <a:pt x="128" y="206"/>
                      <a:pt x="157" y="115"/>
                      <a:pt x="177" y="24"/>
                    </a:cubicBezTo>
                    <a:cubicBezTo>
                      <a:pt x="183" y="11"/>
                      <a:pt x="172" y="1"/>
                      <a:pt x="1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3" name="Google Shape;2663;p23"/>
              <p:cNvSpPr/>
              <p:nvPr/>
            </p:nvSpPr>
            <p:spPr>
              <a:xfrm>
                <a:off x="6080599" y="1300258"/>
                <a:ext cx="13856" cy="19635"/>
              </a:xfrm>
              <a:custGeom>
                <a:avLst/>
                <a:gdLst/>
                <a:ahLst/>
                <a:cxnLst/>
                <a:rect l="l" t="t" r="r" b="b"/>
                <a:pathLst>
                  <a:path w="211" h="299" extrusionOk="0">
                    <a:moveTo>
                      <a:pt x="171" y="0"/>
                    </a:moveTo>
                    <a:cubicBezTo>
                      <a:pt x="160" y="0"/>
                      <a:pt x="149" y="5"/>
                      <a:pt x="143" y="15"/>
                    </a:cubicBezTo>
                    <a:cubicBezTo>
                      <a:pt x="94" y="86"/>
                      <a:pt x="45" y="161"/>
                      <a:pt x="13" y="242"/>
                    </a:cubicBezTo>
                    <a:cubicBezTo>
                      <a:pt x="0" y="274"/>
                      <a:pt x="30" y="299"/>
                      <a:pt x="59" y="299"/>
                    </a:cubicBezTo>
                    <a:cubicBezTo>
                      <a:pt x="74" y="299"/>
                      <a:pt x="88" y="292"/>
                      <a:pt x="97" y="277"/>
                    </a:cubicBezTo>
                    <a:cubicBezTo>
                      <a:pt x="143" y="206"/>
                      <a:pt x="172" y="118"/>
                      <a:pt x="198" y="37"/>
                    </a:cubicBezTo>
                    <a:cubicBezTo>
                      <a:pt x="210" y="16"/>
                      <a:pt x="191" y="0"/>
                      <a:pt x="1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4" name="Google Shape;2664;p23"/>
              <p:cNvSpPr/>
              <p:nvPr/>
            </p:nvSpPr>
            <p:spPr>
              <a:xfrm>
                <a:off x="6057616" y="1337032"/>
                <a:ext cx="18519" cy="24232"/>
              </a:xfrm>
              <a:custGeom>
                <a:avLst/>
                <a:gdLst/>
                <a:ahLst/>
                <a:cxnLst/>
                <a:rect l="l" t="t" r="r" b="b"/>
                <a:pathLst>
                  <a:path w="282" h="369" extrusionOk="0">
                    <a:moveTo>
                      <a:pt x="245" y="1"/>
                    </a:moveTo>
                    <a:cubicBezTo>
                      <a:pt x="238" y="1"/>
                      <a:pt x="230" y="3"/>
                      <a:pt x="224" y="9"/>
                    </a:cubicBezTo>
                    <a:cubicBezTo>
                      <a:pt x="143" y="93"/>
                      <a:pt x="81" y="197"/>
                      <a:pt x="23" y="297"/>
                    </a:cubicBezTo>
                    <a:cubicBezTo>
                      <a:pt x="0" y="335"/>
                      <a:pt x="32" y="368"/>
                      <a:pt x="66" y="368"/>
                    </a:cubicBezTo>
                    <a:cubicBezTo>
                      <a:pt x="81" y="368"/>
                      <a:pt x="96" y="362"/>
                      <a:pt x="107" y="346"/>
                    </a:cubicBezTo>
                    <a:cubicBezTo>
                      <a:pt x="172" y="248"/>
                      <a:pt x="233" y="148"/>
                      <a:pt x="272" y="38"/>
                    </a:cubicBezTo>
                    <a:cubicBezTo>
                      <a:pt x="282" y="17"/>
                      <a:pt x="264" y="1"/>
                      <a:pt x="2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5" name="Google Shape;2665;p23"/>
              <p:cNvSpPr/>
              <p:nvPr/>
            </p:nvSpPr>
            <p:spPr>
              <a:xfrm>
                <a:off x="6037587" y="1377024"/>
                <a:ext cx="13725" cy="24167"/>
              </a:xfrm>
              <a:custGeom>
                <a:avLst/>
                <a:gdLst/>
                <a:ahLst/>
                <a:cxnLst/>
                <a:rect l="l" t="t" r="r" b="b"/>
                <a:pathLst>
                  <a:path w="209" h="368" extrusionOk="0">
                    <a:moveTo>
                      <a:pt x="180" y="0"/>
                    </a:moveTo>
                    <a:cubicBezTo>
                      <a:pt x="167" y="0"/>
                      <a:pt x="152" y="7"/>
                      <a:pt x="146" y="18"/>
                    </a:cubicBezTo>
                    <a:cubicBezTo>
                      <a:pt x="124" y="67"/>
                      <a:pt x="108" y="116"/>
                      <a:pt x="88" y="164"/>
                    </a:cubicBezTo>
                    <a:cubicBezTo>
                      <a:pt x="69" y="210"/>
                      <a:pt x="43" y="252"/>
                      <a:pt x="20" y="294"/>
                    </a:cubicBezTo>
                    <a:cubicBezTo>
                      <a:pt x="0" y="334"/>
                      <a:pt x="30" y="367"/>
                      <a:pt x="61" y="367"/>
                    </a:cubicBezTo>
                    <a:cubicBezTo>
                      <a:pt x="76" y="367"/>
                      <a:pt x="91" y="360"/>
                      <a:pt x="101" y="342"/>
                    </a:cubicBezTo>
                    <a:cubicBezTo>
                      <a:pt x="163" y="255"/>
                      <a:pt x="198" y="132"/>
                      <a:pt x="205" y="28"/>
                    </a:cubicBezTo>
                    <a:cubicBezTo>
                      <a:pt x="208" y="9"/>
                      <a:pt x="195" y="0"/>
                      <a:pt x="1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6" name="Google Shape;2666;p23"/>
              <p:cNvSpPr/>
              <p:nvPr/>
            </p:nvSpPr>
            <p:spPr>
              <a:xfrm>
                <a:off x="6020645" y="1412550"/>
                <a:ext cx="11295" cy="19307"/>
              </a:xfrm>
              <a:custGeom>
                <a:avLst/>
                <a:gdLst/>
                <a:ahLst/>
                <a:cxnLst/>
                <a:rect l="l" t="t" r="r" b="b"/>
                <a:pathLst>
                  <a:path w="172" h="294" extrusionOk="0">
                    <a:moveTo>
                      <a:pt x="137" y="0"/>
                    </a:moveTo>
                    <a:cubicBezTo>
                      <a:pt x="131" y="0"/>
                      <a:pt x="124" y="3"/>
                      <a:pt x="119" y="9"/>
                    </a:cubicBezTo>
                    <a:cubicBezTo>
                      <a:pt x="67" y="74"/>
                      <a:pt x="9" y="164"/>
                      <a:pt x="3" y="252"/>
                    </a:cubicBezTo>
                    <a:cubicBezTo>
                      <a:pt x="1" y="279"/>
                      <a:pt x="23" y="294"/>
                      <a:pt x="46" y="294"/>
                    </a:cubicBezTo>
                    <a:cubicBezTo>
                      <a:pt x="64" y="294"/>
                      <a:pt x="81" y="285"/>
                      <a:pt x="87" y="265"/>
                    </a:cubicBezTo>
                    <a:cubicBezTo>
                      <a:pt x="100" y="229"/>
                      <a:pt x="100" y="187"/>
                      <a:pt x="106" y="151"/>
                    </a:cubicBezTo>
                    <a:cubicBezTo>
                      <a:pt x="119" y="109"/>
                      <a:pt x="136" y="74"/>
                      <a:pt x="155" y="41"/>
                    </a:cubicBezTo>
                    <a:cubicBezTo>
                      <a:pt x="172" y="20"/>
                      <a:pt x="155" y="0"/>
                      <a:pt x="1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7" name="Google Shape;2667;p23"/>
              <p:cNvSpPr/>
              <p:nvPr/>
            </p:nvSpPr>
            <p:spPr>
              <a:xfrm>
                <a:off x="6034829" y="1443414"/>
                <a:ext cx="31916" cy="1668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54" extrusionOk="0">
                    <a:moveTo>
                      <a:pt x="51" y="0"/>
                    </a:moveTo>
                    <a:cubicBezTo>
                      <a:pt x="19" y="0"/>
                      <a:pt x="1" y="47"/>
                      <a:pt x="33" y="70"/>
                    </a:cubicBezTo>
                    <a:cubicBezTo>
                      <a:pt x="153" y="138"/>
                      <a:pt x="276" y="203"/>
                      <a:pt x="405" y="251"/>
                    </a:cubicBezTo>
                    <a:cubicBezTo>
                      <a:pt x="410" y="253"/>
                      <a:pt x="414" y="254"/>
                      <a:pt x="418" y="254"/>
                    </a:cubicBezTo>
                    <a:cubicBezTo>
                      <a:pt x="460" y="254"/>
                      <a:pt x="486" y="185"/>
                      <a:pt x="444" y="164"/>
                    </a:cubicBezTo>
                    <a:cubicBezTo>
                      <a:pt x="324" y="99"/>
                      <a:pt x="192" y="44"/>
                      <a:pt x="62" y="2"/>
                    </a:cubicBezTo>
                    <a:cubicBezTo>
                      <a:pt x="58" y="1"/>
                      <a:pt x="54" y="0"/>
                      <a:pt x="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8" name="Google Shape;2668;p23"/>
              <p:cNvSpPr/>
              <p:nvPr/>
            </p:nvSpPr>
            <p:spPr>
              <a:xfrm>
                <a:off x="6080468" y="1464361"/>
                <a:ext cx="30537" cy="16352"/>
              </a:xfrm>
              <a:custGeom>
                <a:avLst/>
                <a:gdLst/>
                <a:ahLst/>
                <a:cxnLst/>
                <a:rect l="l" t="t" r="r" b="b"/>
                <a:pathLst>
                  <a:path w="465" h="249" extrusionOk="0">
                    <a:moveTo>
                      <a:pt x="60" y="0"/>
                    </a:moveTo>
                    <a:cubicBezTo>
                      <a:pt x="17" y="0"/>
                      <a:pt x="1" y="63"/>
                      <a:pt x="47" y="78"/>
                    </a:cubicBezTo>
                    <a:cubicBezTo>
                      <a:pt x="164" y="120"/>
                      <a:pt x="268" y="175"/>
                      <a:pt x="371" y="240"/>
                    </a:cubicBezTo>
                    <a:cubicBezTo>
                      <a:pt x="380" y="246"/>
                      <a:pt x="388" y="249"/>
                      <a:pt x="397" y="249"/>
                    </a:cubicBezTo>
                    <a:cubicBezTo>
                      <a:pt x="434" y="249"/>
                      <a:pt x="464" y="198"/>
                      <a:pt x="430" y="169"/>
                    </a:cubicBezTo>
                    <a:cubicBezTo>
                      <a:pt x="326" y="81"/>
                      <a:pt x="196" y="30"/>
                      <a:pt x="67" y="0"/>
                    </a:cubicBezTo>
                    <a:cubicBezTo>
                      <a:pt x="65" y="0"/>
                      <a:pt x="62" y="0"/>
                      <a:pt x="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9" name="Google Shape;2669;p23"/>
              <p:cNvSpPr/>
              <p:nvPr/>
            </p:nvSpPr>
            <p:spPr>
              <a:xfrm>
                <a:off x="6171878" y="1506783"/>
                <a:ext cx="21605" cy="10967"/>
              </a:xfrm>
              <a:custGeom>
                <a:avLst/>
                <a:gdLst/>
                <a:ahLst/>
                <a:cxnLst/>
                <a:rect l="l" t="t" r="r" b="b"/>
                <a:pathLst>
                  <a:path w="329" h="167" extrusionOk="0">
                    <a:moveTo>
                      <a:pt x="54" y="0"/>
                    </a:moveTo>
                    <a:cubicBezTo>
                      <a:pt x="10" y="0"/>
                      <a:pt x="1" y="69"/>
                      <a:pt x="45" y="90"/>
                    </a:cubicBezTo>
                    <a:cubicBezTo>
                      <a:pt x="110" y="113"/>
                      <a:pt x="178" y="145"/>
                      <a:pt x="243" y="164"/>
                    </a:cubicBezTo>
                    <a:cubicBezTo>
                      <a:pt x="248" y="166"/>
                      <a:pt x="253" y="166"/>
                      <a:pt x="258" y="166"/>
                    </a:cubicBezTo>
                    <a:cubicBezTo>
                      <a:pt x="311" y="166"/>
                      <a:pt x="328" y="91"/>
                      <a:pt x="272" y="67"/>
                    </a:cubicBezTo>
                    <a:cubicBezTo>
                      <a:pt x="207" y="41"/>
                      <a:pt x="139" y="25"/>
                      <a:pt x="68" y="2"/>
                    </a:cubicBezTo>
                    <a:cubicBezTo>
                      <a:pt x="63" y="1"/>
                      <a:pt x="58" y="0"/>
                      <a:pt x="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0" name="Google Shape;2670;p23"/>
              <p:cNvSpPr/>
              <p:nvPr/>
            </p:nvSpPr>
            <p:spPr>
              <a:xfrm>
                <a:off x="6199984" y="1523594"/>
                <a:ext cx="23379" cy="1031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157" extrusionOk="0">
                    <a:moveTo>
                      <a:pt x="56" y="1"/>
                    </a:moveTo>
                    <a:cubicBezTo>
                      <a:pt x="16" y="1"/>
                      <a:pt x="0" y="65"/>
                      <a:pt x="45" y="80"/>
                    </a:cubicBezTo>
                    <a:cubicBezTo>
                      <a:pt x="116" y="103"/>
                      <a:pt x="191" y="119"/>
                      <a:pt x="255" y="151"/>
                    </a:cubicBezTo>
                    <a:cubicBezTo>
                      <a:pt x="264" y="155"/>
                      <a:pt x="272" y="157"/>
                      <a:pt x="280" y="157"/>
                    </a:cubicBezTo>
                    <a:cubicBezTo>
                      <a:pt x="337" y="157"/>
                      <a:pt x="356" y="63"/>
                      <a:pt x="281" y="54"/>
                    </a:cubicBezTo>
                    <a:cubicBezTo>
                      <a:pt x="207" y="48"/>
                      <a:pt x="135" y="19"/>
                      <a:pt x="67" y="2"/>
                    </a:cubicBezTo>
                    <a:cubicBezTo>
                      <a:pt x="64" y="1"/>
                      <a:pt x="60" y="1"/>
                      <a:pt x="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2671" name="Google Shape;2671;p2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Font typeface="Vazirmatn"/>
              <a:buNone/>
              <a:defRPr>
                <a:latin typeface="Vazirmatn"/>
                <a:ea typeface="Vazirmatn"/>
                <a:cs typeface="Vazirmatn"/>
                <a:sym typeface="Vazirmat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Font typeface="Vazirmatn"/>
              <a:buNone/>
              <a:defRPr>
                <a:latin typeface="Vazirmatn"/>
                <a:ea typeface="Vazirmatn"/>
                <a:cs typeface="Vazirmatn"/>
                <a:sym typeface="Vazirmat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Font typeface="Vazirmatn"/>
              <a:buNone/>
              <a:defRPr>
                <a:latin typeface="Vazirmatn"/>
                <a:ea typeface="Vazirmatn"/>
                <a:cs typeface="Vazirmatn"/>
                <a:sym typeface="Vazirmat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Font typeface="Vazirmatn"/>
              <a:buNone/>
              <a:defRPr>
                <a:latin typeface="Vazirmatn"/>
                <a:ea typeface="Vazirmatn"/>
                <a:cs typeface="Vazirmatn"/>
                <a:sym typeface="Vazirmat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Font typeface="Vazirmatn"/>
              <a:buNone/>
              <a:defRPr>
                <a:latin typeface="Vazirmatn"/>
                <a:ea typeface="Vazirmatn"/>
                <a:cs typeface="Vazirmatn"/>
                <a:sym typeface="Vazirmat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Font typeface="Vazirmatn"/>
              <a:buNone/>
              <a:defRPr>
                <a:latin typeface="Vazirmatn"/>
                <a:ea typeface="Vazirmatn"/>
                <a:cs typeface="Vazirmatn"/>
                <a:sym typeface="Vazirmat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Font typeface="Vazirmatn"/>
              <a:buNone/>
              <a:defRPr>
                <a:latin typeface="Vazirmatn"/>
                <a:ea typeface="Vazirmatn"/>
                <a:cs typeface="Vazirmatn"/>
                <a:sym typeface="Vazirmat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Font typeface="Vazirmatn"/>
              <a:buNone/>
              <a:defRPr>
                <a:latin typeface="Vazirmatn"/>
                <a:ea typeface="Vazirmatn"/>
                <a:cs typeface="Vazirmatn"/>
                <a:sym typeface="Vazirmatn"/>
              </a:defRPr>
            </a:lvl9pPr>
          </a:lstStyle>
          <a:p>
            <a:endParaRPr/>
          </a:p>
        </p:txBody>
      </p:sp>
      <p:sp>
        <p:nvSpPr>
          <p:cNvPr id="2672" name="Google Shape;2672;p23"/>
          <p:cNvSpPr txBox="1">
            <a:spLocks noGrp="1"/>
          </p:cNvSpPr>
          <p:nvPr>
            <p:ph type="subTitle" idx="1"/>
          </p:nvPr>
        </p:nvSpPr>
        <p:spPr>
          <a:xfrm>
            <a:off x="6564100" y="3780333"/>
            <a:ext cx="3732800" cy="15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3" name="Google Shape;2673;p23"/>
          <p:cNvSpPr txBox="1">
            <a:spLocks noGrp="1"/>
          </p:cNvSpPr>
          <p:nvPr>
            <p:ph type="subTitle" idx="2"/>
          </p:nvPr>
        </p:nvSpPr>
        <p:spPr>
          <a:xfrm>
            <a:off x="2107867" y="3780333"/>
            <a:ext cx="3732800" cy="15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4" name="Google Shape;2674;p23"/>
          <p:cNvSpPr txBox="1">
            <a:spLocks noGrp="1"/>
          </p:cNvSpPr>
          <p:nvPr>
            <p:ph type="subTitle" idx="3"/>
          </p:nvPr>
        </p:nvSpPr>
        <p:spPr>
          <a:xfrm>
            <a:off x="2107865" y="3238433"/>
            <a:ext cx="3732800" cy="74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2933">
                <a:solidFill>
                  <a:schemeClr val="dk1"/>
                </a:solidFill>
                <a:latin typeface="Vazirmatn SemiBold"/>
                <a:ea typeface="Vazirmatn SemiBold"/>
                <a:cs typeface="Vazirmatn SemiBold"/>
                <a:sym typeface="Vazirmatn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9pPr>
          </a:lstStyle>
          <a:p>
            <a:endParaRPr/>
          </a:p>
        </p:txBody>
      </p:sp>
      <p:sp>
        <p:nvSpPr>
          <p:cNvPr id="2675" name="Google Shape;2675;p23"/>
          <p:cNvSpPr txBox="1">
            <a:spLocks noGrp="1"/>
          </p:cNvSpPr>
          <p:nvPr>
            <p:ph type="subTitle" idx="4"/>
          </p:nvPr>
        </p:nvSpPr>
        <p:spPr>
          <a:xfrm>
            <a:off x="6564104" y="3238433"/>
            <a:ext cx="3732800" cy="74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2933">
                <a:solidFill>
                  <a:schemeClr val="dk1"/>
                </a:solidFill>
                <a:latin typeface="Vazirmatn SemiBold"/>
                <a:ea typeface="Vazirmatn SemiBold"/>
                <a:cs typeface="Vazirmatn SemiBold"/>
                <a:sym typeface="Vazirmatn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30498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2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7" name="Google Shape;2677;p24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78" name="Google Shape;2678;p24"/>
          <p:cNvGrpSpPr/>
          <p:nvPr/>
        </p:nvGrpSpPr>
        <p:grpSpPr>
          <a:xfrm>
            <a:off x="-392743" y="683175"/>
            <a:ext cx="12612365" cy="4487499"/>
            <a:chOff x="-294557" y="512381"/>
            <a:chExt cx="9459274" cy="3365624"/>
          </a:xfrm>
        </p:grpSpPr>
        <p:grpSp>
          <p:nvGrpSpPr>
            <p:cNvPr id="2679" name="Google Shape;2679;p24"/>
            <p:cNvGrpSpPr/>
            <p:nvPr/>
          </p:nvGrpSpPr>
          <p:grpSpPr>
            <a:xfrm rot="2258642">
              <a:off x="-339773" y="3031313"/>
              <a:ext cx="1029115" cy="202717"/>
              <a:chOff x="4737493" y="4305992"/>
              <a:chExt cx="547410" cy="107830"/>
            </a:xfrm>
          </p:grpSpPr>
          <p:sp>
            <p:nvSpPr>
              <p:cNvPr id="2680" name="Google Shape;2680;p24"/>
              <p:cNvSpPr/>
              <p:nvPr/>
            </p:nvSpPr>
            <p:spPr>
              <a:xfrm>
                <a:off x="4737493" y="4313938"/>
                <a:ext cx="52470" cy="8615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1312" extrusionOk="0">
                    <a:moveTo>
                      <a:pt x="233" y="127"/>
                    </a:moveTo>
                    <a:cubicBezTo>
                      <a:pt x="302" y="127"/>
                      <a:pt x="435" y="167"/>
                      <a:pt x="468" y="195"/>
                    </a:cubicBezTo>
                    <a:cubicBezTo>
                      <a:pt x="578" y="412"/>
                      <a:pt x="569" y="519"/>
                      <a:pt x="432" y="535"/>
                    </a:cubicBezTo>
                    <a:cubicBezTo>
                      <a:pt x="364" y="551"/>
                      <a:pt x="296" y="561"/>
                      <a:pt x="225" y="567"/>
                    </a:cubicBezTo>
                    <a:cubicBezTo>
                      <a:pt x="215" y="567"/>
                      <a:pt x="202" y="577"/>
                      <a:pt x="196" y="580"/>
                    </a:cubicBezTo>
                    <a:cubicBezTo>
                      <a:pt x="189" y="548"/>
                      <a:pt x="186" y="515"/>
                      <a:pt x="180" y="483"/>
                    </a:cubicBezTo>
                    <a:cubicBezTo>
                      <a:pt x="170" y="412"/>
                      <a:pt x="164" y="340"/>
                      <a:pt x="154" y="269"/>
                    </a:cubicBezTo>
                    <a:cubicBezTo>
                      <a:pt x="141" y="169"/>
                      <a:pt x="118" y="156"/>
                      <a:pt x="206" y="130"/>
                    </a:cubicBezTo>
                    <a:cubicBezTo>
                      <a:pt x="213" y="128"/>
                      <a:pt x="222" y="127"/>
                      <a:pt x="233" y="127"/>
                    </a:cubicBezTo>
                    <a:close/>
                    <a:moveTo>
                      <a:pt x="180" y="0"/>
                    </a:moveTo>
                    <a:cubicBezTo>
                      <a:pt x="27" y="0"/>
                      <a:pt x="0" y="82"/>
                      <a:pt x="24" y="272"/>
                    </a:cubicBezTo>
                    <a:cubicBezTo>
                      <a:pt x="63" y="613"/>
                      <a:pt x="92" y="985"/>
                      <a:pt x="238" y="1296"/>
                    </a:cubicBezTo>
                    <a:cubicBezTo>
                      <a:pt x="243" y="1307"/>
                      <a:pt x="252" y="1312"/>
                      <a:pt x="262" y="1312"/>
                    </a:cubicBezTo>
                    <a:cubicBezTo>
                      <a:pt x="278" y="1312"/>
                      <a:pt x="296" y="1298"/>
                      <a:pt x="296" y="1280"/>
                    </a:cubicBezTo>
                    <a:cubicBezTo>
                      <a:pt x="290" y="1082"/>
                      <a:pt x="251" y="888"/>
                      <a:pt x="215" y="690"/>
                    </a:cubicBezTo>
                    <a:lnTo>
                      <a:pt x="225" y="690"/>
                    </a:lnTo>
                    <a:cubicBezTo>
                      <a:pt x="413" y="681"/>
                      <a:pt x="727" y="661"/>
                      <a:pt x="760" y="421"/>
                    </a:cubicBezTo>
                    <a:cubicBezTo>
                      <a:pt x="799" y="175"/>
                      <a:pt x="494" y="39"/>
                      <a:pt x="290" y="10"/>
                    </a:cubicBezTo>
                    <a:cubicBezTo>
                      <a:pt x="247" y="3"/>
                      <a:pt x="211" y="0"/>
                      <a:pt x="1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1" name="Google Shape;2681;p24"/>
              <p:cNvSpPr/>
              <p:nvPr/>
            </p:nvSpPr>
            <p:spPr>
              <a:xfrm>
                <a:off x="4790749" y="4371135"/>
                <a:ext cx="37498" cy="9128"/>
              </a:xfrm>
              <a:custGeom>
                <a:avLst/>
                <a:gdLst/>
                <a:ahLst/>
                <a:cxnLst/>
                <a:rect l="l" t="t" r="r" b="b"/>
                <a:pathLst>
                  <a:path w="571" h="139" extrusionOk="0">
                    <a:moveTo>
                      <a:pt x="496" y="1"/>
                    </a:moveTo>
                    <a:cubicBezTo>
                      <a:pt x="415" y="1"/>
                      <a:pt x="334" y="20"/>
                      <a:pt x="253" y="27"/>
                    </a:cubicBezTo>
                    <a:cubicBezTo>
                      <a:pt x="182" y="30"/>
                      <a:pt x="107" y="27"/>
                      <a:pt x="36" y="36"/>
                    </a:cubicBezTo>
                    <a:cubicBezTo>
                      <a:pt x="0" y="43"/>
                      <a:pt x="4" y="98"/>
                      <a:pt x="36" y="111"/>
                    </a:cubicBezTo>
                    <a:cubicBezTo>
                      <a:pt x="101" y="130"/>
                      <a:pt x="184" y="139"/>
                      <a:pt x="267" y="139"/>
                    </a:cubicBezTo>
                    <a:cubicBezTo>
                      <a:pt x="354" y="139"/>
                      <a:pt x="441" y="129"/>
                      <a:pt x="509" y="111"/>
                    </a:cubicBezTo>
                    <a:cubicBezTo>
                      <a:pt x="571" y="91"/>
                      <a:pt x="558" y="1"/>
                      <a:pt x="4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2" name="Google Shape;2682;p24"/>
              <p:cNvSpPr/>
              <p:nvPr/>
            </p:nvSpPr>
            <p:spPr>
              <a:xfrm>
                <a:off x="4791406" y="4352419"/>
                <a:ext cx="4110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626" h="128" extrusionOk="0">
                    <a:moveTo>
                      <a:pt x="275" y="1"/>
                    </a:moveTo>
                    <a:cubicBezTo>
                      <a:pt x="203" y="1"/>
                      <a:pt x="131" y="3"/>
                      <a:pt x="59" y="7"/>
                    </a:cubicBezTo>
                    <a:cubicBezTo>
                      <a:pt x="0" y="10"/>
                      <a:pt x="0" y="95"/>
                      <a:pt x="59" y="95"/>
                    </a:cubicBezTo>
                    <a:cubicBezTo>
                      <a:pt x="224" y="95"/>
                      <a:pt x="386" y="108"/>
                      <a:pt x="551" y="127"/>
                    </a:cubicBezTo>
                    <a:cubicBezTo>
                      <a:pt x="554" y="127"/>
                      <a:pt x="557" y="128"/>
                      <a:pt x="560" y="128"/>
                    </a:cubicBezTo>
                    <a:cubicBezTo>
                      <a:pt x="625" y="128"/>
                      <a:pt x="622" y="23"/>
                      <a:pt x="551" y="14"/>
                    </a:cubicBezTo>
                    <a:cubicBezTo>
                      <a:pt x="460" y="5"/>
                      <a:pt x="367" y="1"/>
                      <a:pt x="2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3" name="Google Shape;2683;p24"/>
              <p:cNvSpPr/>
              <p:nvPr/>
            </p:nvSpPr>
            <p:spPr>
              <a:xfrm>
                <a:off x="4848209" y="4305992"/>
                <a:ext cx="50238" cy="82088"/>
              </a:xfrm>
              <a:custGeom>
                <a:avLst/>
                <a:gdLst/>
                <a:ahLst/>
                <a:cxnLst/>
                <a:rect l="l" t="t" r="r" b="b"/>
                <a:pathLst>
                  <a:path w="765" h="1250" extrusionOk="0">
                    <a:moveTo>
                      <a:pt x="353" y="142"/>
                    </a:moveTo>
                    <a:cubicBezTo>
                      <a:pt x="382" y="142"/>
                      <a:pt x="414" y="150"/>
                      <a:pt x="447" y="167"/>
                    </a:cubicBezTo>
                    <a:cubicBezTo>
                      <a:pt x="590" y="241"/>
                      <a:pt x="593" y="410"/>
                      <a:pt x="460" y="494"/>
                    </a:cubicBezTo>
                    <a:cubicBezTo>
                      <a:pt x="376" y="549"/>
                      <a:pt x="279" y="549"/>
                      <a:pt x="182" y="555"/>
                    </a:cubicBezTo>
                    <a:cubicBezTo>
                      <a:pt x="178" y="555"/>
                      <a:pt x="169" y="559"/>
                      <a:pt x="165" y="559"/>
                    </a:cubicBezTo>
                    <a:cubicBezTo>
                      <a:pt x="162" y="517"/>
                      <a:pt x="156" y="468"/>
                      <a:pt x="152" y="423"/>
                    </a:cubicBezTo>
                    <a:cubicBezTo>
                      <a:pt x="142" y="286"/>
                      <a:pt x="226" y="142"/>
                      <a:pt x="353" y="142"/>
                    </a:cubicBezTo>
                    <a:close/>
                    <a:moveTo>
                      <a:pt x="310" y="0"/>
                    </a:moveTo>
                    <a:cubicBezTo>
                      <a:pt x="182" y="0"/>
                      <a:pt x="71" y="68"/>
                      <a:pt x="33" y="209"/>
                    </a:cubicBezTo>
                    <a:cubicBezTo>
                      <a:pt x="0" y="329"/>
                      <a:pt x="33" y="471"/>
                      <a:pt x="42" y="591"/>
                    </a:cubicBezTo>
                    <a:cubicBezTo>
                      <a:pt x="65" y="795"/>
                      <a:pt x="84" y="996"/>
                      <a:pt x="114" y="1200"/>
                    </a:cubicBezTo>
                    <a:cubicBezTo>
                      <a:pt x="117" y="1233"/>
                      <a:pt x="146" y="1250"/>
                      <a:pt x="172" y="1250"/>
                    </a:cubicBezTo>
                    <a:cubicBezTo>
                      <a:pt x="198" y="1250"/>
                      <a:pt x="222" y="1234"/>
                      <a:pt x="217" y="1200"/>
                    </a:cubicBezTo>
                    <a:cubicBezTo>
                      <a:pt x="204" y="1025"/>
                      <a:pt x="188" y="857"/>
                      <a:pt x="172" y="682"/>
                    </a:cubicBezTo>
                    <a:lnTo>
                      <a:pt x="178" y="682"/>
                    </a:lnTo>
                    <a:cubicBezTo>
                      <a:pt x="376" y="679"/>
                      <a:pt x="638" y="640"/>
                      <a:pt x="703" y="416"/>
                    </a:cubicBezTo>
                    <a:cubicBezTo>
                      <a:pt x="765" y="225"/>
                      <a:pt x="590" y="63"/>
                      <a:pt x="415" y="14"/>
                    </a:cubicBezTo>
                    <a:cubicBezTo>
                      <a:pt x="379" y="5"/>
                      <a:pt x="344" y="0"/>
                      <a:pt x="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4" name="Google Shape;2684;p24"/>
              <p:cNvSpPr/>
              <p:nvPr/>
            </p:nvSpPr>
            <p:spPr>
              <a:xfrm>
                <a:off x="4888792" y="4369099"/>
                <a:ext cx="20752" cy="14382"/>
              </a:xfrm>
              <a:custGeom>
                <a:avLst/>
                <a:gdLst/>
                <a:ahLst/>
                <a:cxnLst/>
                <a:rect l="l" t="t" r="r" b="b"/>
                <a:pathLst>
                  <a:path w="316" h="219" extrusionOk="0">
                    <a:moveTo>
                      <a:pt x="189" y="0"/>
                    </a:moveTo>
                    <a:cubicBezTo>
                      <a:pt x="175" y="0"/>
                      <a:pt x="161" y="2"/>
                      <a:pt x="147" y="6"/>
                    </a:cubicBezTo>
                    <a:cubicBezTo>
                      <a:pt x="143" y="6"/>
                      <a:pt x="134" y="12"/>
                      <a:pt x="130" y="16"/>
                    </a:cubicBezTo>
                    <a:cubicBezTo>
                      <a:pt x="121" y="12"/>
                      <a:pt x="114" y="6"/>
                      <a:pt x="105" y="6"/>
                    </a:cubicBezTo>
                    <a:cubicBezTo>
                      <a:pt x="14" y="6"/>
                      <a:pt x="1" y="126"/>
                      <a:pt x="50" y="181"/>
                    </a:cubicBezTo>
                    <a:cubicBezTo>
                      <a:pt x="74" y="208"/>
                      <a:pt x="102" y="219"/>
                      <a:pt x="131" y="219"/>
                    </a:cubicBezTo>
                    <a:cubicBezTo>
                      <a:pt x="191" y="219"/>
                      <a:pt x="254" y="171"/>
                      <a:pt x="296" y="129"/>
                    </a:cubicBezTo>
                    <a:cubicBezTo>
                      <a:pt x="312" y="103"/>
                      <a:pt x="315" y="64"/>
                      <a:pt x="292" y="42"/>
                    </a:cubicBezTo>
                    <a:cubicBezTo>
                      <a:pt x="262" y="13"/>
                      <a:pt x="226" y="0"/>
                      <a:pt x="1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5" name="Google Shape;2685;p24"/>
              <p:cNvSpPr/>
              <p:nvPr/>
            </p:nvSpPr>
            <p:spPr>
              <a:xfrm>
                <a:off x="4922676" y="4350909"/>
                <a:ext cx="44065" cy="8603"/>
              </a:xfrm>
              <a:custGeom>
                <a:avLst/>
                <a:gdLst/>
                <a:ahLst/>
                <a:cxnLst/>
                <a:rect l="l" t="t" r="r" b="b"/>
                <a:pathLst>
                  <a:path w="671" h="131" extrusionOk="0">
                    <a:moveTo>
                      <a:pt x="298" y="0"/>
                    </a:moveTo>
                    <a:cubicBezTo>
                      <a:pt x="216" y="0"/>
                      <a:pt x="134" y="3"/>
                      <a:pt x="55" y="11"/>
                    </a:cubicBezTo>
                    <a:cubicBezTo>
                      <a:pt x="0" y="14"/>
                      <a:pt x="0" y="92"/>
                      <a:pt x="55" y="95"/>
                    </a:cubicBezTo>
                    <a:cubicBezTo>
                      <a:pt x="233" y="114"/>
                      <a:pt x="415" y="118"/>
                      <a:pt x="593" y="131"/>
                    </a:cubicBezTo>
                    <a:cubicBezTo>
                      <a:pt x="594" y="131"/>
                      <a:pt x="595" y="131"/>
                      <a:pt x="596" y="131"/>
                    </a:cubicBezTo>
                    <a:cubicBezTo>
                      <a:pt x="671" y="131"/>
                      <a:pt x="670" y="20"/>
                      <a:pt x="593" y="14"/>
                    </a:cubicBezTo>
                    <a:cubicBezTo>
                      <a:pt x="498" y="5"/>
                      <a:pt x="398" y="0"/>
                      <a:pt x="2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6" name="Google Shape;2686;p24"/>
              <p:cNvSpPr/>
              <p:nvPr/>
            </p:nvSpPr>
            <p:spPr>
              <a:xfrm>
                <a:off x="4974357" y="4314923"/>
                <a:ext cx="33163" cy="82547"/>
              </a:xfrm>
              <a:custGeom>
                <a:avLst/>
                <a:gdLst/>
                <a:ahLst/>
                <a:cxnLst/>
                <a:rect l="l" t="t" r="r" b="b"/>
                <a:pathLst>
                  <a:path w="505" h="1257" extrusionOk="0">
                    <a:moveTo>
                      <a:pt x="394" y="1"/>
                    </a:moveTo>
                    <a:cubicBezTo>
                      <a:pt x="384" y="1"/>
                      <a:pt x="374" y="4"/>
                      <a:pt x="366" y="11"/>
                    </a:cubicBezTo>
                    <a:cubicBezTo>
                      <a:pt x="185" y="196"/>
                      <a:pt x="0" y="423"/>
                      <a:pt x="10" y="698"/>
                    </a:cubicBezTo>
                    <a:cubicBezTo>
                      <a:pt x="16" y="935"/>
                      <a:pt x="195" y="1148"/>
                      <a:pt x="402" y="1249"/>
                    </a:cubicBezTo>
                    <a:cubicBezTo>
                      <a:pt x="412" y="1254"/>
                      <a:pt x="422" y="1256"/>
                      <a:pt x="431" y="1256"/>
                    </a:cubicBezTo>
                    <a:cubicBezTo>
                      <a:pt x="475" y="1256"/>
                      <a:pt x="505" y="1205"/>
                      <a:pt x="470" y="1168"/>
                    </a:cubicBezTo>
                    <a:cubicBezTo>
                      <a:pt x="305" y="990"/>
                      <a:pt x="110" y="886"/>
                      <a:pt x="143" y="601"/>
                    </a:cubicBezTo>
                    <a:cubicBezTo>
                      <a:pt x="169" y="390"/>
                      <a:pt x="318" y="228"/>
                      <a:pt x="438" y="66"/>
                    </a:cubicBezTo>
                    <a:cubicBezTo>
                      <a:pt x="463" y="36"/>
                      <a:pt x="428" y="1"/>
                      <a:pt x="3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7" name="Google Shape;2687;p24"/>
              <p:cNvSpPr/>
              <p:nvPr/>
            </p:nvSpPr>
            <p:spPr>
              <a:xfrm>
                <a:off x="5009686" y="4324576"/>
                <a:ext cx="42226" cy="65210"/>
              </a:xfrm>
              <a:custGeom>
                <a:avLst/>
                <a:gdLst/>
                <a:ahLst/>
                <a:cxnLst/>
                <a:rect l="l" t="t" r="r" b="b"/>
                <a:pathLst>
                  <a:path w="643" h="993" extrusionOk="0">
                    <a:moveTo>
                      <a:pt x="574" y="1"/>
                    </a:moveTo>
                    <a:cubicBezTo>
                      <a:pt x="550" y="1"/>
                      <a:pt x="526" y="14"/>
                      <a:pt x="515" y="46"/>
                    </a:cubicBezTo>
                    <a:cubicBezTo>
                      <a:pt x="476" y="185"/>
                      <a:pt x="441" y="321"/>
                      <a:pt x="402" y="464"/>
                    </a:cubicBezTo>
                    <a:cubicBezTo>
                      <a:pt x="386" y="532"/>
                      <a:pt x="350" y="788"/>
                      <a:pt x="288" y="872"/>
                    </a:cubicBezTo>
                    <a:cubicBezTo>
                      <a:pt x="217" y="723"/>
                      <a:pt x="152" y="567"/>
                      <a:pt x="91" y="415"/>
                    </a:cubicBezTo>
                    <a:cubicBezTo>
                      <a:pt x="83" y="395"/>
                      <a:pt x="66" y="387"/>
                      <a:pt x="49" y="387"/>
                    </a:cubicBezTo>
                    <a:cubicBezTo>
                      <a:pt x="24" y="387"/>
                      <a:pt x="0" y="405"/>
                      <a:pt x="10" y="434"/>
                    </a:cubicBezTo>
                    <a:cubicBezTo>
                      <a:pt x="75" y="616"/>
                      <a:pt x="152" y="791"/>
                      <a:pt x="230" y="969"/>
                    </a:cubicBezTo>
                    <a:cubicBezTo>
                      <a:pt x="235" y="983"/>
                      <a:pt x="252" y="992"/>
                      <a:pt x="267" y="992"/>
                    </a:cubicBezTo>
                    <a:cubicBezTo>
                      <a:pt x="272" y="992"/>
                      <a:pt x="277" y="991"/>
                      <a:pt x="282" y="988"/>
                    </a:cubicBezTo>
                    <a:cubicBezTo>
                      <a:pt x="408" y="956"/>
                      <a:pt x="424" y="823"/>
                      <a:pt x="450" y="713"/>
                    </a:cubicBezTo>
                    <a:cubicBezTo>
                      <a:pt x="512" y="502"/>
                      <a:pt x="577" y="289"/>
                      <a:pt x="625" y="75"/>
                    </a:cubicBezTo>
                    <a:cubicBezTo>
                      <a:pt x="643" y="30"/>
                      <a:pt x="609" y="1"/>
                      <a:pt x="5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8" name="Google Shape;2688;p24"/>
              <p:cNvSpPr/>
              <p:nvPr/>
            </p:nvSpPr>
            <p:spPr>
              <a:xfrm>
                <a:off x="5056048" y="4358789"/>
                <a:ext cx="40453" cy="9259"/>
              </a:xfrm>
              <a:custGeom>
                <a:avLst/>
                <a:gdLst/>
                <a:ahLst/>
                <a:cxnLst/>
                <a:rect l="l" t="t" r="r" b="b"/>
                <a:pathLst>
                  <a:path w="616" h="141" extrusionOk="0">
                    <a:moveTo>
                      <a:pt x="68" y="1"/>
                    </a:moveTo>
                    <a:cubicBezTo>
                      <a:pt x="0" y="1"/>
                      <a:pt x="3" y="105"/>
                      <a:pt x="68" y="108"/>
                    </a:cubicBezTo>
                    <a:cubicBezTo>
                      <a:pt x="227" y="121"/>
                      <a:pt x="386" y="130"/>
                      <a:pt x="538" y="140"/>
                    </a:cubicBezTo>
                    <a:cubicBezTo>
                      <a:pt x="539" y="140"/>
                      <a:pt x="540" y="140"/>
                      <a:pt x="541" y="140"/>
                    </a:cubicBezTo>
                    <a:cubicBezTo>
                      <a:pt x="616" y="140"/>
                      <a:pt x="615" y="23"/>
                      <a:pt x="538" y="17"/>
                    </a:cubicBezTo>
                    <a:cubicBezTo>
                      <a:pt x="382" y="11"/>
                      <a:pt x="224" y="7"/>
                      <a:pt x="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9" name="Google Shape;2689;p24"/>
              <p:cNvSpPr/>
              <p:nvPr/>
            </p:nvSpPr>
            <p:spPr>
              <a:xfrm>
                <a:off x="5118235" y="4331209"/>
                <a:ext cx="17665" cy="76571"/>
              </a:xfrm>
              <a:custGeom>
                <a:avLst/>
                <a:gdLst/>
                <a:ahLst/>
                <a:cxnLst/>
                <a:rect l="l" t="t" r="r" b="b"/>
                <a:pathLst>
                  <a:path w="269" h="1166" extrusionOk="0">
                    <a:moveTo>
                      <a:pt x="202" y="1"/>
                    </a:moveTo>
                    <a:cubicBezTo>
                      <a:pt x="195" y="1"/>
                      <a:pt x="189" y="3"/>
                      <a:pt x="184" y="6"/>
                    </a:cubicBezTo>
                    <a:cubicBezTo>
                      <a:pt x="90" y="65"/>
                      <a:pt x="138" y="223"/>
                      <a:pt x="135" y="314"/>
                    </a:cubicBezTo>
                    <a:cubicBezTo>
                      <a:pt x="129" y="576"/>
                      <a:pt x="90" y="832"/>
                      <a:pt x="12" y="1082"/>
                    </a:cubicBezTo>
                    <a:cubicBezTo>
                      <a:pt x="0" y="1124"/>
                      <a:pt x="40" y="1165"/>
                      <a:pt x="80" y="1165"/>
                    </a:cubicBezTo>
                    <a:cubicBezTo>
                      <a:pt x="95" y="1165"/>
                      <a:pt x="110" y="1160"/>
                      <a:pt x="122" y="1147"/>
                    </a:cubicBezTo>
                    <a:lnTo>
                      <a:pt x="171" y="1085"/>
                    </a:lnTo>
                    <a:cubicBezTo>
                      <a:pt x="197" y="1059"/>
                      <a:pt x="187" y="1023"/>
                      <a:pt x="168" y="998"/>
                    </a:cubicBezTo>
                    <a:cubicBezTo>
                      <a:pt x="197" y="878"/>
                      <a:pt x="216" y="755"/>
                      <a:pt x="229" y="635"/>
                    </a:cubicBezTo>
                    <a:cubicBezTo>
                      <a:pt x="236" y="554"/>
                      <a:pt x="239" y="476"/>
                      <a:pt x="245" y="395"/>
                    </a:cubicBezTo>
                    <a:cubicBezTo>
                      <a:pt x="245" y="353"/>
                      <a:pt x="213" y="142"/>
                      <a:pt x="229" y="87"/>
                    </a:cubicBezTo>
                    <a:cubicBezTo>
                      <a:pt x="252" y="74"/>
                      <a:pt x="268" y="52"/>
                      <a:pt x="249" y="29"/>
                    </a:cubicBezTo>
                    <a:lnTo>
                      <a:pt x="239" y="22"/>
                    </a:lnTo>
                    <a:cubicBezTo>
                      <a:pt x="232" y="11"/>
                      <a:pt x="217" y="1"/>
                      <a:pt x="2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0" name="Google Shape;2690;p24"/>
              <p:cNvSpPr/>
              <p:nvPr/>
            </p:nvSpPr>
            <p:spPr>
              <a:xfrm>
                <a:off x="5142007" y="4340337"/>
                <a:ext cx="68559" cy="41503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632" extrusionOk="0">
                    <a:moveTo>
                      <a:pt x="207" y="191"/>
                    </a:moveTo>
                    <a:cubicBezTo>
                      <a:pt x="314" y="198"/>
                      <a:pt x="473" y="473"/>
                      <a:pt x="308" y="499"/>
                    </a:cubicBezTo>
                    <a:cubicBezTo>
                      <a:pt x="302" y="500"/>
                      <a:pt x="297" y="500"/>
                      <a:pt x="292" y="500"/>
                    </a:cubicBezTo>
                    <a:cubicBezTo>
                      <a:pt x="216" y="500"/>
                      <a:pt x="165" y="417"/>
                      <a:pt x="165" y="350"/>
                    </a:cubicBezTo>
                    <a:cubicBezTo>
                      <a:pt x="165" y="324"/>
                      <a:pt x="181" y="256"/>
                      <a:pt x="207" y="191"/>
                    </a:cubicBezTo>
                    <a:close/>
                    <a:moveTo>
                      <a:pt x="743" y="270"/>
                    </a:moveTo>
                    <a:cubicBezTo>
                      <a:pt x="755" y="270"/>
                      <a:pt x="768" y="272"/>
                      <a:pt x="781" y="275"/>
                    </a:cubicBezTo>
                    <a:cubicBezTo>
                      <a:pt x="858" y="295"/>
                      <a:pt x="897" y="366"/>
                      <a:pt x="878" y="437"/>
                    </a:cubicBezTo>
                    <a:cubicBezTo>
                      <a:pt x="867" y="486"/>
                      <a:pt x="834" y="507"/>
                      <a:pt x="797" y="507"/>
                    </a:cubicBezTo>
                    <a:cubicBezTo>
                      <a:pt x="767" y="507"/>
                      <a:pt x="734" y="493"/>
                      <a:pt x="709" y="467"/>
                    </a:cubicBezTo>
                    <a:cubicBezTo>
                      <a:pt x="654" y="411"/>
                      <a:pt x="658" y="343"/>
                      <a:pt x="680" y="279"/>
                    </a:cubicBezTo>
                    <a:cubicBezTo>
                      <a:pt x="701" y="275"/>
                      <a:pt x="721" y="270"/>
                      <a:pt x="743" y="270"/>
                    </a:cubicBezTo>
                    <a:close/>
                    <a:moveTo>
                      <a:pt x="276" y="0"/>
                    </a:moveTo>
                    <a:cubicBezTo>
                      <a:pt x="230" y="0"/>
                      <a:pt x="189" y="30"/>
                      <a:pt x="156" y="75"/>
                    </a:cubicBezTo>
                    <a:cubicBezTo>
                      <a:pt x="71" y="84"/>
                      <a:pt x="0" y="143"/>
                      <a:pt x="3" y="253"/>
                    </a:cubicBezTo>
                    <a:cubicBezTo>
                      <a:pt x="3" y="285"/>
                      <a:pt x="32" y="308"/>
                      <a:pt x="62" y="311"/>
                    </a:cubicBezTo>
                    <a:cubicBezTo>
                      <a:pt x="55" y="337"/>
                      <a:pt x="52" y="360"/>
                      <a:pt x="55" y="376"/>
                    </a:cubicBezTo>
                    <a:cubicBezTo>
                      <a:pt x="66" y="504"/>
                      <a:pt x="180" y="619"/>
                      <a:pt x="307" y="619"/>
                    </a:cubicBezTo>
                    <a:cubicBezTo>
                      <a:pt x="334" y="619"/>
                      <a:pt x="362" y="614"/>
                      <a:pt x="389" y="603"/>
                    </a:cubicBezTo>
                    <a:cubicBezTo>
                      <a:pt x="502" y="554"/>
                      <a:pt x="518" y="437"/>
                      <a:pt x="489" y="334"/>
                    </a:cubicBezTo>
                    <a:lnTo>
                      <a:pt x="489" y="334"/>
                    </a:lnTo>
                    <a:cubicBezTo>
                      <a:pt x="502" y="340"/>
                      <a:pt x="517" y="345"/>
                      <a:pt x="532" y="345"/>
                    </a:cubicBezTo>
                    <a:cubicBezTo>
                      <a:pt x="540" y="345"/>
                      <a:pt x="547" y="344"/>
                      <a:pt x="554" y="340"/>
                    </a:cubicBezTo>
                    <a:cubicBezTo>
                      <a:pt x="557" y="340"/>
                      <a:pt x="557" y="337"/>
                      <a:pt x="564" y="337"/>
                    </a:cubicBezTo>
                    <a:cubicBezTo>
                      <a:pt x="554" y="418"/>
                      <a:pt x="573" y="496"/>
                      <a:pt x="635" y="560"/>
                    </a:cubicBezTo>
                    <a:cubicBezTo>
                      <a:pt x="681" y="607"/>
                      <a:pt x="743" y="632"/>
                      <a:pt x="803" y="632"/>
                    </a:cubicBezTo>
                    <a:cubicBezTo>
                      <a:pt x="873" y="632"/>
                      <a:pt x="940" y="598"/>
                      <a:pt x="978" y="525"/>
                    </a:cubicBezTo>
                    <a:cubicBezTo>
                      <a:pt x="1043" y="415"/>
                      <a:pt x="1008" y="256"/>
                      <a:pt x="894" y="181"/>
                    </a:cubicBezTo>
                    <a:cubicBezTo>
                      <a:pt x="849" y="156"/>
                      <a:pt x="794" y="143"/>
                      <a:pt x="735" y="139"/>
                    </a:cubicBezTo>
                    <a:cubicBezTo>
                      <a:pt x="733" y="117"/>
                      <a:pt x="711" y="98"/>
                      <a:pt x="689" y="98"/>
                    </a:cubicBezTo>
                    <a:cubicBezTo>
                      <a:pt x="680" y="98"/>
                      <a:pt x="671" y="101"/>
                      <a:pt x="664" y="110"/>
                    </a:cubicBezTo>
                    <a:cubicBezTo>
                      <a:pt x="651" y="123"/>
                      <a:pt x="645" y="139"/>
                      <a:pt x="632" y="149"/>
                    </a:cubicBezTo>
                    <a:cubicBezTo>
                      <a:pt x="567" y="165"/>
                      <a:pt x="509" y="204"/>
                      <a:pt x="470" y="256"/>
                    </a:cubicBezTo>
                    <a:cubicBezTo>
                      <a:pt x="467" y="259"/>
                      <a:pt x="467" y="262"/>
                      <a:pt x="467" y="269"/>
                    </a:cubicBezTo>
                    <a:cubicBezTo>
                      <a:pt x="444" y="220"/>
                      <a:pt x="411" y="172"/>
                      <a:pt x="379" y="143"/>
                    </a:cubicBezTo>
                    <a:cubicBezTo>
                      <a:pt x="353" y="113"/>
                      <a:pt x="311" y="94"/>
                      <a:pt x="272" y="81"/>
                    </a:cubicBezTo>
                    <a:cubicBezTo>
                      <a:pt x="279" y="78"/>
                      <a:pt x="292" y="75"/>
                      <a:pt x="305" y="75"/>
                    </a:cubicBezTo>
                    <a:cubicBezTo>
                      <a:pt x="306" y="75"/>
                      <a:pt x="307" y="75"/>
                      <a:pt x="308" y="75"/>
                    </a:cubicBezTo>
                    <a:cubicBezTo>
                      <a:pt x="336" y="75"/>
                      <a:pt x="362" y="32"/>
                      <a:pt x="327" y="13"/>
                    </a:cubicBezTo>
                    <a:cubicBezTo>
                      <a:pt x="310" y="4"/>
                      <a:pt x="292" y="0"/>
                      <a:pt x="2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1" name="Google Shape;2691;p24"/>
              <p:cNvSpPr/>
              <p:nvPr/>
            </p:nvSpPr>
            <p:spPr>
              <a:xfrm>
                <a:off x="5197300" y="4316828"/>
                <a:ext cx="30077" cy="96995"/>
              </a:xfrm>
              <a:custGeom>
                <a:avLst/>
                <a:gdLst/>
                <a:ahLst/>
                <a:cxnLst/>
                <a:rect l="l" t="t" r="r" b="b"/>
                <a:pathLst>
                  <a:path w="458" h="1477" extrusionOk="0">
                    <a:moveTo>
                      <a:pt x="94" y="1"/>
                    </a:moveTo>
                    <a:cubicBezTo>
                      <a:pt x="77" y="1"/>
                      <a:pt x="60" y="5"/>
                      <a:pt x="42" y="15"/>
                    </a:cubicBezTo>
                    <a:cubicBezTo>
                      <a:pt x="8" y="32"/>
                      <a:pt x="27" y="88"/>
                      <a:pt x="62" y="88"/>
                    </a:cubicBezTo>
                    <a:cubicBezTo>
                      <a:pt x="66" y="88"/>
                      <a:pt x="70" y="88"/>
                      <a:pt x="75" y="86"/>
                    </a:cubicBezTo>
                    <a:cubicBezTo>
                      <a:pt x="82" y="84"/>
                      <a:pt x="88" y="83"/>
                      <a:pt x="94" y="83"/>
                    </a:cubicBezTo>
                    <a:cubicBezTo>
                      <a:pt x="252" y="83"/>
                      <a:pt x="285" y="724"/>
                      <a:pt x="269" y="802"/>
                    </a:cubicBezTo>
                    <a:cubicBezTo>
                      <a:pt x="243" y="980"/>
                      <a:pt x="166" y="1148"/>
                      <a:pt x="72" y="1301"/>
                    </a:cubicBezTo>
                    <a:cubicBezTo>
                      <a:pt x="68" y="1304"/>
                      <a:pt x="65" y="1310"/>
                      <a:pt x="59" y="1317"/>
                    </a:cubicBezTo>
                    <a:cubicBezTo>
                      <a:pt x="49" y="1340"/>
                      <a:pt x="39" y="1359"/>
                      <a:pt x="29" y="1379"/>
                    </a:cubicBezTo>
                    <a:cubicBezTo>
                      <a:pt x="1" y="1430"/>
                      <a:pt x="43" y="1476"/>
                      <a:pt x="87" y="1476"/>
                    </a:cubicBezTo>
                    <a:cubicBezTo>
                      <a:pt x="107" y="1476"/>
                      <a:pt x="126" y="1467"/>
                      <a:pt x="140" y="1443"/>
                    </a:cubicBezTo>
                    <a:cubicBezTo>
                      <a:pt x="324" y="1139"/>
                      <a:pt x="457" y="792"/>
                      <a:pt x="376" y="433"/>
                    </a:cubicBezTo>
                    <a:cubicBezTo>
                      <a:pt x="356" y="337"/>
                      <a:pt x="241" y="1"/>
                      <a:pt x="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2" name="Google Shape;2692;p24"/>
              <p:cNvSpPr/>
              <p:nvPr/>
            </p:nvSpPr>
            <p:spPr>
              <a:xfrm>
                <a:off x="5232366" y="4332062"/>
                <a:ext cx="52536" cy="66195"/>
              </a:xfrm>
              <a:custGeom>
                <a:avLst/>
                <a:gdLst/>
                <a:ahLst/>
                <a:cxnLst/>
                <a:rect l="l" t="t" r="r" b="b"/>
                <a:pathLst>
                  <a:path w="800" h="1008" extrusionOk="0">
                    <a:moveTo>
                      <a:pt x="166" y="1"/>
                    </a:moveTo>
                    <a:cubicBezTo>
                      <a:pt x="134" y="1"/>
                      <a:pt x="100" y="21"/>
                      <a:pt x="98" y="61"/>
                    </a:cubicBezTo>
                    <a:cubicBezTo>
                      <a:pt x="75" y="307"/>
                      <a:pt x="46" y="550"/>
                      <a:pt x="4" y="800"/>
                    </a:cubicBezTo>
                    <a:cubicBezTo>
                      <a:pt x="1" y="832"/>
                      <a:pt x="17" y="868"/>
                      <a:pt x="46" y="881"/>
                    </a:cubicBezTo>
                    <a:cubicBezTo>
                      <a:pt x="50" y="903"/>
                      <a:pt x="73" y="917"/>
                      <a:pt x="94" y="917"/>
                    </a:cubicBezTo>
                    <a:cubicBezTo>
                      <a:pt x="113" y="917"/>
                      <a:pt x="131" y="907"/>
                      <a:pt x="134" y="884"/>
                    </a:cubicBezTo>
                    <a:cubicBezTo>
                      <a:pt x="134" y="874"/>
                      <a:pt x="134" y="868"/>
                      <a:pt x="137" y="865"/>
                    </a:cubicBezTo>
                    <a:cubicBezTo>
                      <a:pt x="169" y="852"/>
                      <a:pt x="202" y="839"/>
                      <a:pt x="231" y="826"/>
                    </a:cubicBezTo>
                    <a:cubicBezTo>
                      <a:pt x="390" y="855"/>
                      <a:pt x="535" y="910"/>
                      <a:pt x="671" y="997"/>
                    </a:cubicBezTo>
                    <a:cubicBezTo>
                      <a:pt x="683" y="1005"/>
                      <a:pt x="694" y="1008"/>
                      <a:pt x="705" y="1008"/>
                    </a:cubicBezTo>
                    <a:cubicBezTo>
                      <a:pt x="763" y="1008"/>
                      <a:pt x="799" y="916"/>
                      <a:pt x="736" y="881"/>
                    </a:cubicBezTo>
                    <a:cubicBezTo>
                      <a:pt x="633" y="816"/>
                      <a:pt x="526" y="771"/>
                      <a:pt x="412" y="735"/>
                    </a:cubicBezTo>
                    <a:cubicBezTo>
                      <a:pt x="503" y="680"/>
                      <a:pt x="590" y="622"/>
                      <a:pt x="671" y="550"/>
                    </a:cubicBezTo>
                    <a:cubicBezTo>
                      <a:pt x="714" y="516"/>
                      <a:pt x="679" y="439"/>
                      <a:pt x="628" y="439"/>
                    </a:cubicBezTo>
                    <a:cubicBezTo>
                      <a:pt x="621" y="439"/>
                      <a:pt x="614" y="440"/>
                      <a:pt x="607" y="444"/>
                    </a:cubicBezTo>
                    <a:cubicBezTo>
                      <a:pt x="451" y="499"/>
                      <a:pt x="305" y="567"/>
                      <a:pt x="163" y="657"/>
                    </a:cubicBezTo>
                    <a:lnTo>
                      <a:pt x="163" y="644"/>
                    </a:lnTo>
                    <a:cubicBezTo>
                      <a:pt x="192" y="450"/>
                      <a:pt x="215" y="256"/>
                      <a:pt x="228" y="61"/>
                    </a:cubicBezTo>
                    <a:cubicBezTo>
                      <a:pt x="231" y="21"/>
                      <a:pt x="199" y="1"/>
                      <a:pt x="1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693" name="Google Shape;2693;p24"/>
            <p:cNvGrpSpPr/>
            <p:nvPr/>
          </p:nvGrpSpPr>
          <p:grpSpPr>
            <a:xfrm rot="3128191">
              <a:off x="8668129" y="3460030"/>
              <a:ext cx="475920" cy="285182"/>
              <a:chOff x="5983345" y="4283994"/>
              <a:chExt cx="253151" cy="151694"/>
            </a:xfrm>
          </p:grpSpPr>
          <p:sp>
            <p:nvSpPr>
              <p:cNvPr id="2694" name="Google Shape;2694;p24"/>
              <p:cNvSpPr/>
              <p:nvPr/>
            </p:nvSpPr>
            <p:spPr>
              <a:xfrm>
                <a:off x="5983345" y="4330552"/>
                <a:ext cx="43014" cy="81693"/>
              </a:xfrm>
              <a:custGeom>
                <a:avLst/>
                <a:gdLst/>
                <a:ahLst/>
                <a:cxnLst/>
                <a:rect l="l" t="t" r="r" b="b"/>
                <a:pathLst>
                  <a:path w="655" h="1244" extrusionOk="0">
                    <a:moveTo>
                      <a:pt x="138" y="1"/>
                    </a:moveTo>
                    <a:cubicBezTo>
                      <a:pt x="123" y="1"/>
                      <a:pt x="107" y="11"/>
                      <a:pt x="104" y="32"/>
                    </a:cubicBezTo>
                    <a:lnTo>
                      <a:pt x="94" y="32"/>
                    </a:lnTo>
                    <a:cubicBezTo>
                      <a:pt x="30" y="32"/>
                      <a:pt x="30" y="130"/>
                      <a:pt x="94" y="133"/>
                    </a:cubicBezTo>
                    <a:lnTo>
                      <a:pt x="101" y="133"/>
                    </a:lnTo>
                    <a:cubicBezTo>
                      <a:pt x="94" y="292"/>
                      <a:pt x="88" y="447"/>
                      <a:pt x="78" y="606"/>
                    </a:cubicBezTo>
                    <a:cubicBezTo>
                      <a:pt x="65" y="732"/>
                      <a:pt x="49" y="862"/>
                      <a:pt x="30" y="988"/>
                    </a:cubicBezTo>
                    <a:cubicBezTo>
                      <a:pt x="20" y="1027"/>
                      <a:pt x="1" y="1082"/>
                      <a:pt x="4" y="1121"/>
                    </a:cubicBezTo>
                    <a:cubicBezTo>
                      <a:pt x="17" y="1219"/>
                      <a:pt x="127" y="1244"/>
                      <a:pt x="245" y="1244"/>
                    </a:cubicBezTo>
                    <a:cubicBezTo>
                      <a:pt x="353" y="1244"/>
                      <a:pt x="468" y="1223"/>
                      <a:pt x="522" y="1218"/>
                    </a:cubicBezTo>
                    <a:cubicBezTo>
                      <a:pt x="600" y="1215"/>
                      <a:pt x="600" y="1101"/>
                      <a:pt x="522" y="1098"/>
                    </a:cubicBezTo>
                    <a:cubicBezTo>
                      <a:pt x="507" y="1097"/>
                      <a:pt x="492" y="1096"/>
                      <a:pt x="475" y="1096"/>
                    </a:cubicBezTo>
                    <a:cubicBezTo>
                      <a:pt x="420" y="1096"/>
                      <a:pt x="359" y="1103"/>
                      <a:pt x="302" y="1103"/>
                    </a:cubicBezTo>
                    <a:cubicBezTo>
                      <a:pt x="266" y="1103"/>
                      <a:pt x="232" y="1100"/>
                      <a:pt x="201" y="1092"/>
                    </a:cubicBezTo>
                    <a:cubicBezTo>
                      <a:pt x="111" y="1069"/>
                      <a:pt x="150" y="1098"/>
                      <a:pt x="143" y="1004"/>
                    </a:cubicBezTo>
                    <a:cubicBezTo>
                      <a:pt x="133" y="936"/>
                      <a:pt x="159" y="855"/>
                      <a:pt x="166" y="784"/>
                    </a:cubicBezTo>
                    <a:cubicBezTo>
                      <a:pt x="169" y="761"/>
                      <a:pt x="169" y="732"/>
                      <a:pt x="169" y="709"/>
                    </a:cubicBezTo>
                    <a:cubicBezTo>
                      <a:pt x="226" y="713"/>
                      <a:pt x="283" y="716"/>
                      <a:pt x="339" y="716"/>
                    </a:cubicBezTo>
                    <a:cubicBezTo>
                      <a:pt x="385" y="716"/>
                      <a:pt x="431" y="714"/>
                      <a:pt x="477" y="709"/>
                    </a:cubicBezTo>
                    <a:cubicBezTo>
                      <a:pt x="538" y="700"/>
                      <a:pt x="542" y="612"/>
                      <a:pt x="477" y="612"/>
                    </a:cubicBezTo>
                    <a:cubicBezTo>
                      <a:pt x="376" y="616"/>
                      <a:pt x="276" y="622"/>
                      <a:pt x="179" y="622"/>
                    </a:cubicBezTo>
                    <a:cubicBezTo>
                      <a:pt x="185" y="460"/>
                      <a:pt x="188" y="305"/>
                      <a:pt x="182" y="143"/>
                    </a:cubicBezTo>
                    <a:lnTo>
                      <a:pt x="182" y="143"/>
                    </a:lnTo>
                    <a:cubicBezTo>
                      <a:pt x="318" y="152"/>
                      <a:pt x="454" y="162"/>
                      <a:pt x="590" y="165"/>
                    </a:cubicBezTo>
                    <a:cubicBezTo>
                      <a:pt x="655" y="165"/>
                      <a:pt x="652" y="55"/>
                      <a:pt x="584" y="49"/>
                    </a:cubicBezTo>
                    <a:cubicBezTo>
                      <a:pt x="444" y="36"/>
                      <a:pt x="308" y="36"/>
                      <a:pt x="169" y="32"/>
                    </a:cubicBezTo>
                    <a:cubicBezTo>
                      <a:pt x="167" y="11"/>
                      <a:pt x="153" y="1"/>
                      <a:pt x="1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5" name="Google Shape;2695;p24"/>
              <p:cNvSpPr/>
              <p:nvPr/>
            </p:nvSpPr>
            <p:spPr>
              <a:xfrm>
                <a:off x="6036733" y="4378752"/>
                <a:ext cx="34936" cy="31916"/>
              </a:xfrm>
              <a:custGeom>
                <a:avLst/>
                <a:gdLst/>
                <a:ahLst/>
                <a:cxnLst/>
                <a:rect l="l" t="t" r="r" b="b"/>
                <a:pathLst>
                  <a:path w="532" h="486" extrusionOk="0">
                    <a:moveTo>
                      <a:pt x="36" y="1"/>
                    </a:moveTo>
                    <a:cubicBezTo>
                      <a:pt x="18" y="1"/>
                      <a:pt x="1" y="12"/>
                      <a:pt x="1" y="37"/>
                    </a:cubicBezTo>
                    <a:cubicBezTo>
                      <a:pt x="1" y="160"/>
                      <a:pt x="17" y="277"/>
                      <a:pt x="33" y="400"/>
                    </a:cubicBezTo>
                    <a:cubicBezTo>
                      <a:pt x="33" y="413"/>
                      <a:pt x="36" y="419"/>
                      <a:pt x="36" y="432"/>
                    </a:cubicBezTo>
                    <a:cubicBezTo>
                      <a:pt x="41" y="459"/>
                      <a:pt x="62" y="471"/>
                      <a:pt x="84" y="471"/>
                    </a:cubicBezTo>
                    <a:cubicBezTo>
                      <a:pt x="113" y="471"/>
                      <a:pt x="143" y="452"/>
                      <a:pt x="143" y="419"/>
                    </a:cubicBezTo>
                    <a:cubicBezTo>
                      <a:pt x="137" y="335"/>
                      <a:pt x="159" y="160"/>
                      <a:pt x="273" y="141"/>
                    </a:cubicBezTo>
                    <a:cubicBezTo>
                      <a:pt x="280" y="139"/>
                      <a:pt x="286" y="138"/>
                      <a:pt x="292" y="138"/>
                    </a:cubicBezTo>
                    <a:cubicBezTo>
                      <a:pt x="379" y="138"/>
                      <a:pt x="396" y="280"/>
                      <a:pt x="396" y="371"/>
                    </a:cubicBezTo>
                    <a:cubicBezTo>
                      <a:pt x="386" y="384"/>
                      <a:pt x="376" y="403"/>
                      <a:pt x="380" y="426"/>
                    </a:cubicBezTo>
                    <a:cubicBezTo>
                      <a:pt x="386" y="442"/>
                      <a:pt x="393" y="455"/>
                      <a:pt x="406" y="468"/>
                    </a:cubicBezTo>
                    <a:cubicBezTo>
                      <a:pt x="418" y="480"/>
                      <a:pt x="433" y="485"/>
                      <a:pt x="448" y="485"/>
                    </a:cubicBezTo>
                    <a:cubicBezTo>
                      <a:pt x="452" y="485"/>
                      <a:pt x="456" y="485"/>
                      <a:pt x="461" y="484"/>
                    </a:cubicBezTo>
                    <a:cubicBezTo>
                      <a:pt x="467" y="484"/>
                      <a:pt x="467" y="484"/>
                      <a:pt x="470" y="481"/>
                    </a:cubicBezTo>
                    <a:cubicBezTo>
                      <a:pt x="490" y="478"/>
                      <a:pt x="509" y="461"/>
                      <a:pt x="509" y="439"/>
                    </a:cubicBezTo>
                    <a:cubicBezTo>
                      <a:pt x="532" y="279"/>
                      <a:pt x="481" y="14"/>
                      <a:pt x="280" y="14"/>
                    </a:cubicBezTo>
                    <a:cubicBezTo>
                      <a:pt x="278" y="14"/>
                      <a:pt x="275" y="14"/>
                      <a:pt x="273" y="14"/>
                    </a:cubicBezTo>
                    <a:cubicBezTo>
                      <a:pt x="189" y="18"/>
                      <a:pt x="127" y="73"/>
                      <a:pt x="85" y="141"/>
                    </a:cubicBezTo>
                    <a:cubicBezTo>
                      <a:pt x="82" y="108"/>
                      <a:pt x="78" y="76"/>
                      <a:pt x="78" y="37"/>
                    </a:cubicBezTo>
                    <a:cubicBezTo>
                      <a:pt x="77" y="14"/>
                      <a:pt x="56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6" name="Google Shape;2696;p24"/>
              <p:cNvSpPr/>
              <p:nvPr/>
            </p:nvSpPr>
            <p:spPr>
              <a:xfrm>
                <a:off x="6060177" y="4360628"/>
                <a:ext cx="35462" cy="11033"/>
              </a:xfrm>
              <a:custGeom>
                <a:avLst/>
                <a:gdLst/>
                <a:ahLst/>
                <a:cxnLst/>
                <a:rect l="l" t="t" r="r" b="b"/>
                <a:pathLst>
                  <a:path w="540" h="168" extrusionOk="0">
                    <a:moveTo>
                      <a:pt x="444" y="0"/>
                    </a:moveTo>
                    <a:cubicBezTo>
                      <a:pt x="439" y="0"/>
                      <a:pt x="433" y="1"/>
                      <a:pt x="428" y="2"/>
                    </a:cubicBezTo>
                    <a:cubicBezTo>
                      <a:pt x="408" y="9"/>
                      <a:pt x="402" y="25"/>
                      <a:pt x="398" y="41"/>
                    </a:cubicBezTo>
                    <a:cubicBezTo>
                      <a:pt x="392" y="41"/>
                      <a:pt x="392" y="41"/>
                      <a:pt x="389" y="44"/>
                    </a:cubicBezTo>
                    <a:cubicBezTo>
                      <a:pt x="369" y="47"/>
                      <a:pt x="347" y="47"/>
                      <a:pt x="327" y="51"/>
                    </a:cubicBezTo>
                    <a:cubicBezTo>
                      <a:pt x="298" y="54"/>
                      <a:pt x="266" y="60"/>
                      <a:pt x="240" y="60"/>
                    </a:cubicBezTo>
                    <a:cubicBezTo>
                      <a:pt x="175" y="67"/>
                      <a:pt x="113" y="70"/>
                      <a:pt x="49" y="83"/>
                    </a:cubicBezTo>
                    <a:cubicBezTo>
                      <a:pt x="0" y="93"/>
                      <a:pt x="13" y="167"/>
                      <a:pt x="62" y="167"/>
                    </a:cubicBezTo>
                    <a:cubicBezTo>
                      <a:pt x="143" y="164"/>
                      <a:pt x="217" y="158"/>
                      <a:pt x="298" y="151"/>
                    </a:cubicBezTo>
                    <a:cubicBezTo>
                      <a:pt x="309" y="150"/>
                      <a:pt x="321" y="150"/>
                      <a:pt x="332" y="150"/>
                    </a:cubicBezTo>
                    <a:cubicBezTo>
                      <a:pt x="340" y="150"/>
                      <a:pt x="348" y="150"/>
                      <a:pt x="356" y="150"/>
                    </a:cubicBezTo>
                    <a:cubicBezTo>
                      <a:pt x="396" y="150"/>
                      <a:pt x="437" y="149"/>
                      <a:pt x="470" y="132"/>
                    </a:cubicBezTo>
                    <a:cubicBezTo>
                      <a:pt x="539" y="95"/>
                      <a:pt x="513" y="0"/>
                      <a:pt x="4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7" name="Google Shape;2697;p24"/>
              <p:cNvSpPr/>
              <p:nvPr/>
            </p:nvSpPr>
            <p:spPr>
              <a:xfrm>
                <a:off x="6047568" y="4348545"/>
                <a:ext cx="44787" cy="8603"/>
              </a:xfrm>
              <a:custGeom>
                <a:avLst/>
                <a:gdLst/>
                <a:ahLst/>
                <a:cxnLst/>
                <a:rect l="l" t="t" r="r" b="b"/>
                <a:pathLst>
                  <a:path w="682" h="131" extrusionOk="0">
                    <a:moveTo>
                      <a:pt x="161" y="0"/>
                    </a:moveTo>
                    <a:cubicBezTo>
                      <a:pt x="124" y="0"/>
                      <a:pt x="87" y="1"/>
                      <a:pt x="49" y="1"/>
                    </a:cubicBezTo>
                    <a:cubicBezTo>
                      <a:pt x="1" y="1"/>
                      <a:pt x="1" y="73"/>
                      <a:pt x="49" y="76"/>
                    </a:cubicBezTo>
                    <a:cubicBezTo>
                      <a:pt x="237" y="92"/>
                      <a:pt x="422" y="118"/>
                      <a:pt x="610" y="131"/>
                    </a:cubicBezTo>
                    <a:cubicBezTo>
                      <a:pt x="671" y="131"/>
                      <a:pt x="681" y="37"/>
                      <a:pt x="626" y="31"/>
                    </a:cubicBezTo>
                    <a:cubicBezTo>
                      <a:pt x="475" y="7"/>
                      <a:pt x="317" y="0"/>
                      <a:pt x="1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8" name="Google Shape;2698;p24"/>
              <p:cNvSpPr/>
              <p:nvPr/>
            </p:nvSpPr>
            <p:spPr>
              <a:xfrm>
                <a:off x="6106341" y="4364502"/>
                <a:ext cx="123591" cy="9719"/>
              </a:xfrm>
              <a:custGeom>
                <a:avLst/>
                <a:gdLst/>
                <a:ahLst/>
                <a:cxnLst/>
                <a:rect l="l" t="t" r="r" b="b"/>
                <a:pathLst>
                  <a:path w="1882" h="148" extrusionOk="0">
                    <a:moveTo>
                      <a:pt x="1719" y="1"/>
                    </a:moveTo>
                    <a:cubicBezTo>
                      <a:pt x="1701" y="1"/>
                      <a:pt x="1686" y="7"/>
                      <a:pt x="1675" y="18"/>
                    </a:cubicBezTo>
                    <a:cubicBezTo>
                      <a:pt x="1363" y="12"/>
                      <a:pt x="1050" y="6"/>
                      <a:pt x="738" y="6"/>
                    </a:cubicBezTo>
                    <a:cubicBezTo>
                      <a:pt x="510" y="6"/>
                      <a:pt x="282" y="9"/>
                      <a:pt x="55" y="18"/>
                    </a:cubicBezTo>
                    <a:cubicBezTo>
                      <a:pt x="0" y="18"/>
                      <a:pt x="0" y="102"/>
                      <a:pt x="55" y="102"/>
                    </a:cubicBezTo>
                    <a:cubicBezTo>
                      <a:pt x="632" y="105"/>
                      <a:pt x="1215" y="105"/>
                      <a:pt x="1795" y="147"/>
                    </a:cubicBezTo>
                    <a:cubicBezTo>
                      <a:pt x="1796" y="147"/>
                      <a:pt x="1797" y="147"/>
                      <a:pt x="1798" y="147"/>
                    </a:cubicBezTo>
                    <a:cubicBezTo>
                      <a:pt x="1870" y="147"/>
                      <a:pt x="1881" y="37"/>
                      <a:pt x="1811" y="21"/>
                    </a:cubicBezTo>
                    <a:cubicBezTo>
                      <a:pt x="1782" y="14"/>
                      <a:pt x="1756" y="8"/>
                      <a:pt x="1730" y="1"/>
                    </a:cubicBezTo>
                    <a:cubicBezTo>
                      <a:pt x="1726" y="1"/>
                      <a:pt x="1722" y="1"/>
                      <a:pt x="17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9" name="Google Shape;2699;p24"/>
              <p:cNvSpPr/>
              <p:nvPr/>
            </p:nvSpPr>
            <p:spPr>
              <a:xfrm>
                <a:off x="6125910" y="4289116"/>
                <a:ext cx="40978" cy="69413"/>
              </a:xfrm>
              <a:custGeom>
                <a:avLst/>
                <a:gdLst/>
                <a:ahLst/>
                <a:cxnLst/>
                <a:rect l="l" t="t" r="r" b="b"/>
                <a:pathLst>
                  <a:path w="624" h="1057" extrusionOk="0">
                    <a:moveTo>
                      <a:pt x="182" y="1"/>
                    </a:moveTo>
                    <a:cubicBezTo>
                      <a:pt x="159" y="1"/>
                      <a:pt x="138" y="15"/>
                      <a:pt x="130" y="45"/>
                    </a:cubicBezTo>
                    <a:cubicBezTo>
                      <a:pt x="52" y="362"/>
                      <a:pt x="0" y="693"/>
                      <a:pt x="7" y="1020"/>
                    </a:cubicBezTo>
                    <a:cubicBezTo>
                      <a:pt x="7" y="1044"/>
                      <a:pt x="25" y="1056"/>
                      <a:pt x="44" y="1056"/>
                    </a:cubicBezTo>
                    <a:cubicBezTo>
                      <a:pt x="63" y="1056"/>
                      <a:pt x="83" y="1044"/>
                      <a:pt x="84" y="1020"/>
                    </a:cubicBezTo>
                    <a:cubicBezTo>
                      <a:pt x="88" y="958"/>
                      <a:pt x="97" y="893"/>
                      <a:pt x="104" y="832"/>
                    </a:cubicBezTo>
                    <a:cubicBezTo>
                      <a:pt x="107" y="833"/>
                      <a:pt x="109" y="833"/>
                      <a:pt x="112" y="833"/>
                    </a:cubicBezTo>
                    <a:cubicBezTo>
                      <a:pt x="141" y="833"/>
                      <a:pt x="166" y="791"/>
                      <a:pt x="136" y="767"/>
                    </a:cubicBezTo>
                    <a:cubicBezTo>
                      <a:pt x="126" y="757"/>
                      <a:pt x="130" y="735"/>
                      <a:pt x="149" y="715"/>
                    </a:cubicBezTo>
                    <a:cubicBezTo>
                      <a:pt x="275" y="790"/>
                      <a:pt x="392" y="864"/>
                      <a:pt x="505" y="955"/>
                    </a:cubicBezTo>
                    <a:cubicBezTo>
                      <a:pt x="520" y="966"/>
                      <a:pt x="534" y="970"/>
                      <a:pt x="547" y="970"/>
                    </a:cubicBezTo>
                    <a:cubicBezTo>
                      <a:pt x="593" y="970"/>
                      <a:pt x="623" y="913"/>
                      <a:pt x="580" y="877"/>
                    </a:cubicBezTo>
                    <a:cubicBezTo>
                      <a:pt x="467" y="796"/>
                      <a:pt x="343" y="725"/>
                      <a:pt x="217" y="663"/>
                    </a:cubicBezTo>
                    <a:cubicBezTo>
                      <a:pt x="262" y="631"/>
                      <a:pt x="311" y="599"/>
                      <a:pt x="324" y="589"/>
                    </a:cubicBezTo>
                    <a:cubicBezTo>
                      <a:pt x="395" y="537"/>
                      <a:pt x="473" y="492"/>
                      <a:pt x="535" y="433"/>
                    </a:cubicBezTo>
                    <a:cubicBezTo>
                      <a:pt x="567" y="398"/>
                      <a:pt x="536" y="350"/>
                      <a:pt x="497" y="350"/>
                    </a:cubicBezTo>
                    <a:cubicBezTo>
                      <a:pt x="489" y="350"/>
                      <a:pt x="481" y="351"/>
                      <a:pt x="473" y="356"/>
                    </a:cubicBezTo>
                    <a:cubicBezTo>
                      <a:pt x="405" y="391"/>
                      <a:pt x="343" y="450"/>
                      <a:pt x="279" y="492"/>
                    </a:cubicBezTo>
                    <a:cubicBezTo>
                      <a:pt x="233" y="531"/>
                      <a:pt x="181" y="563"/>
                      <a:pt x="136" y="602"/>
                    </a:cubicBezTo>
                    <a:cubicBezTo>
                      <a:pt x="162" y="450"/>
                      <a:pt x="188" y="297"/>
                      <a:pt x="227" y="148"/>
                    </a:cubicBezTo>
                    <a:cubicBezTo>
                      <a:pt x="249" y="142"/>
                      <a:pt x="269" y="116"/>
                      <a:pt x="259" y="84"/>
                    </a:cubicBezTo>
                    <a:cubicBezTo>
                      <a:pt x="256" y="71"/>
                      <a:pt x="249" y="61"/>
                      <a:pt x="243" y="45"/>
                    </a:cubicBezTo>
                    <a:cubicBezTo>
                      <a:pt x="231" y="16"/>
                      <a:pt x="206" y="1"/>
                      <a:pt x="1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0" name="Google Shape;2700;p24"/>
              <p:cNvSpPr/>
              <p:nvPr/>
            </p:nvSpPr>
            <p:spPr>
              <a:xfrm>
                <a:off x="6164917" y="4320242"/>
                <a:ext cx="41372" cy="27647"/>
              </a:xfrm>
              <a:custGeom>
                <a:avLst/>
                <a:gdLst/>
                <a:ahLst/>
                <a:cxnLst/>
                <a:rect l="l" t="t" r="r" b="b"/>
                <a:pathLst>
                  <a:path w="630" h="421" extrusionOk="0">
                    <a:moveTo>
                      <a:pt x="201" y="1"/>
                    </a:moveTo>
                    <a:cubicBezTo>
                      <a:pt x="172" y="1"/>
                      <a:pt x="143" y="37"/>
                      <a:pt x="158" y="66"/>
                    </a:cubicBezTo>
                    <a:cubicBezTo>
                      <a:pt x="184" y="115"/>
                      <a:pt x="209" y="160"/>
                      <a:pt x="239" y="209"/>
                    </a:cubicBezTo>
                    <a:cubicBezTo>
                      <a:pt x="180" y="244"/>
                      <a:pt x="119" y="277"/>
                      <a:pt x="47" y="303"/>
                    </a:cubicBezTo>
                    <a:cubicBezTo>
                      <a:pt x="0" y="320"/>
                      <a:pt x="15" y="389"/>
                      <a:pt x="59" y="389"/>
                    </a:cubicBezTo>
                    <a:cubicBezTo>
                      <a:pt x="64" y="389"/>
                      <a:pt x="68" y="388"/>
                      <a:pt x="73" y="387"/>
                    </a:cubicBezTo>
                    <a:cubicBezTo>
                      <a:pt x="145" y="361"/>
                      <a:pt x="222" y="329"/>
                      <a:pt x="297" y="293"/>
                    </a:cubicBezTo>
                    <a:cubicBezTo>
                      <a:pt x="303" y="306"/>
                      <a:pt x="307" y="313"/>
                      <a:pt x="313" y="322"/>
                    </a:cubicBezTo>
                    <a:cubicBezTo>
                      <a:pt x="303" y="335"/>
                      <a:pt x="300" y="351"/>
                      <a:pt x="303" y="368"/>
                    </a:cubicBezTo>
                    <a:cubicBezTo>
                      <a:pt x="311" y="405"/>
                      <a:pt x="336" y="421"/>
                      <a:pt x="362" y="421"/>
                    </a:cubicBezTo>
                    <a:cubicBezTo>
                      <a:pt x="402" y="421"/>
                      <a:pt x="443" y="384"/>
                      <a:pt x="430" y="329"/>
                    </a:cubicBezTo>
                    <a:cubicBezTo>
                      <a:pt x="420" y="303"/>
                      <a:pt x="404" y="274"/>
                      <a:pt x="384" y="244"/>
                    </a:cubicBezTo>
                    <a:cubicBezTo>
                      <a:pt x="459" y="199"/>
                      <a:pt x="530" y="151"/>
                      <a:pt x="592" y="95"/>
                    </a:cubicBezTo>
                    <a:cubicBezTo>
                      <a:pt x="629" y="63"/>
                      <a:pt x="596" y="7"/>
                      <a:pt x="555" y="7"/>
                    </a:cubicBezTo>
                    <a:cubicBezTo>
                      <a:pt x="547" y="7"/>
                      <a:pt x="538" y="9"/>
                      <a:pt x="530" y="14"/>
                    </a:cubicBezTo>
                    <a:cubicBezTo>
                      <a:pt x="462" y="63"/>
                      <a:pt x="394" y="112"/>
                      <a:pt x="326" y="157"/>
                    </a:cubicBezTo>
                    <a:cubicBezTo>
                      <a:pt x="294" y="108"/>
                      <a:pt x="261" y="60"/>
                      <a:pt x="229" y="14"/>
                    </a:cubicBezTo>
                    <a:cubicBezTo>
                      <a:pt x="221" y="5"/>
                      <a:pt x="211" y="1"/>
                      <a:pt x="2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1" name="Google Shape;2701;p24"/>
              <p:cNvSpPr/>
              <p:nvPr/>
            </p:nvSpPr>
            <p:spPr>
              <a:xfrm>
                <a:off x="6193089" y="4283994"/>
                <a:ext cx="43408" cy="33623"/>
              </a:xfrm>
              <a:custGeom>
                <a:avLst/>
                <a:gdLst/>
                <a:ahLst/>
                <a:cxnLst/>
                <a:rect l="l" t="t" r="r" b="b"/>
                <a:pathLst>
                  <a:path w="661" h="512" extrusionOk="0">
                    <a:moveTo>
                      <a:pt x="133" y="0"/>
                    </a:moveTo>
                    <a:cubicBezTo>
                      <a:pt x="64" y="0"/>
                      <a:pt x="1" y="44"/>
                      <a:pt x="10" y="132"/>
                    </a:cubicBezTo>
                    <a:cubicBezTo>
                      <a:pt x="12" y="157"/>
                      <a:pt x="32" y="171"/>
                      <a:pt x="51" y="171"/>
                    </a:cubicBezTo>
                    <a:cubicBezTo>
                      <a:pt x="68" y="171"/>
                      <a:pt x="85" y="159"/>
                      <a:pt x="85" y="132"/>
                    </a:cubicBezTo>
                    <a:cubicBezTo>
                      <a:pt x="109" y="115"/>
                      <a:pt x="130" y="106"/>
                      <a:pt x="146" y="106"/>
                    </a:cubicBezTo>
                    <a:cubicBezTo>
                      <a:pt x="168" y="106"/>
                      <a:pt x="183" y="124"/>
                      <a:pt x="189" y="162"/>
                    </a:cubicBezTo>
                    <a:cubicBezTo>
                      <a:pt x="192" y="194"/>
                      <a:pt x="192" y="226"/>
                      <a:pt x="182" y="259"/>
                    </a:cubicBezTo>
                    <a:cubicBezTo>
                      <a:pt x="179" y="288"/>
                      <a:pt x="172" y="311"/>
                      <a:pt x="166" y="340"/>
                    </a:cubicBezTo>
                    <a:cubicBezTo>
                      <a:pt x="163" y="388"/>
                      <a:pt x="166" y="437"/>
                      <a:pt x="208" y="469"/>
                    </a:cubicBezTo>
                    <a:cubicBezTo>
                      <a:pt x="243" y="500"/>
                      <a:pt x="293" y="511"/>
                      <a:pt x="347" y="511"/>
                    </a:cubicBezTo>
                    <a:cubicBezTo>
                      <a:pt x="430" y="511"/>
                      <a:pt x="522" y="486"/>
                      <a:pt x="581" y="466"/>
                    </a:cubicBezTo>
                    <a:cubicBezTo>
                      <a:pt x="661" y="442"/>
                      <a:pt x="638" y="340"/>
                      <a:pt x="574" y="340"/>
                    </a:cubicBezTo>
                    <a:cubicBezTo>
                      <a:pt x="568" y="340"/>
                      <a:pt x="561" y="341"/>
                      <a:pt x="555" y="343"/>
                    </a:cubicBezTo>
                    <a:cubicBezTo>
                      <a:pt x="501" y="364"/>
                      <a:pt x="441" y="382"/>
                      <a:pt x="381" y="382"/>
                    </a:cubicBezTo>
                    <a:cubicBezTo>
                      <a:pt x="376" y="382"/>
                      <a:pt x="372" y="382"/>
                      <a:pt x="367" y="382"/>
                    </a:cubicBezTo>
                    <a:cubicBezTo>
                      <a:pt x="279" y="375"/>
                      <a:pt x="292" y="356"/>
                      <a:pt x="302" y="278"/>
                    </a:cubicBezTo>
                    <a:cubicBezTo>
                      <a:pt x="309" y="204"/>
                      <a:pt x="309" y="123"/>
                      <a:pt x="257" y="58"/>
                    </a:cubicBezTo>
                    <a:cubicBezTo>
                      <a:pt x="226" y="19"/>
                      <a:pt x="178" y="0"/>
                      <a:pt x="1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2" name="Google Shape;2702;p24"/>
              <p:cNvSpPr/>
              <p:nvPr/>
            </p:nvSpPr>
            <p:spPr>
              <a:xfrm>
                <a:off x="6153491" y="4377964"/>
                <a:ext cx="72434" cy="57724"/>
              </a:xfrm>
              <a:custGeom>
                <a:avLst/>
                <a:gdLst/>
                <a:ahLst/>
                <a:cxnLst/>
                <a:rect l="l" t="t" r="r" b="b"/>
                <a:pathLst>
                  <a:path w="1103" h="879" extrusionOk="0">
                    <a:moveTo>
                      <a:pt x="405" y="1"/>
                    </a:moveTo>
                    <a:cubicBezTo>
                      <a:pt x="268" y="1"/>
                      <a:pt x="103" y="144"/>
                      <a:pt x="30" y="224"/>
                    </a:cubicBezTo>
                    <a:cubicBezTo>
                      <a:pt x="0" y="257"/>
                      <a:pt x="28" y="297"/>
                      <a:pt x="61" y="297"/>
                    </a:cubicBezTo>
                    <a:cubicBezTo>
                      <a:pt x="70" y="297"/>
                      <a:pt x="80" y="294"/>
                      <a:pt x="89" y="286"/>
                    </a:cubicBezTo>
                    <a:cubicBezTo>
                      <a:pt x="134" y="240"/>
                      <a:pt x="199" y="159"/>
                      <a:pt x="264" y="143"/>
                    </a:cubicBezTo>
                    <a:cubicBezTo>
                      <a:pt x="298" y="136"/>
                      <a:pt x="326" y="133"/>
                      <a:pt x="349" y="133"/>
                    </a:cubicBezTo>
                    <a:cubicBezTo>
                      <a:pt x="515" y="133"/>
                      <a:pt x="420" y="292"/>
                      <a:pt x="380" y="383"/>
                    </a:cubicBezTo>
                    <a:cubicBezTo>
                      <a:pt x="325" y="525"/>
                      <a:pt x="247" y="655"/>
                      <a:pt x="160" y="781"/>
                    </a:cubicBezTo>
                    <a:cubicBezTo>
                      <a:pt x="132" y="819"/>
                      <a:pt x="165" y="878"/>
                      <a:pt x="211" y="878"/>
                    </a:cubicBezTo>
                    <a:cubicBezTo>
                      <a:pt x="213" y="878"/>
                      <a:pt x="214" y="878"/>
                      <a:pt x="215" y="878"/>
                    </a:cubicBezTo>
                    <a:cubicBezTo>
                      <a:pt x="487" y="852"/>
                      <a:pt x="750" y="862"/>
                      <a:pt x="1022" y="856"/>
                    </a:cubicBezTo>
                    <a:cubicBezTo>
                      <a:pt x="1103" y="852"/>
                      <a:pt x="1099" y="742"/>
                      <a:pt x="1022" y="736"/>
                    </a:cubicBezTo>
                    <a:cubicBezTo>
                      <a:pt x="925" y="723"/>
                      <a:pt x="827" y="718"/>
                      <a:pt x="729" y="718"/>
                    </a:cubicBezTo>
                    <a:cubicBezTo>
                      <a:pt x="600" y="718"/>
                      <a:pt x="470" y="727"/>
                      <a:pt x="341" y="736"/>
                    </a:cubicBezTo>
                    <a:cubicBezTo>
                      <a:pt x="403" y="635"/>
                      <a:pt x="455" y="532"/>
                      <a:pt x="500" y="425"/>
                    </a:cubicBezTo>
                    <a:cubicBezTo>
                      <a:pt x="532" y="334"/>
                      <a:pt x="607" y="192"/>
                      <a:pt x="555" y="94"/>
                    </a:cubicBezTo>
                    <a:cubicBezTo>
                      <a:pt x="517" y="27"/>
                      <a:pt x="464" y="1"/>
                      <a:pt x="4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03" name="Google Shape;2703;p24"/>
            <p:cNvGrpSpPr/>
            <p:nvPr/>
          </p:nvGrpSpPr>
          <p:grpSpPr>
            <a:xfrm rot="-2416383">
              <a:off x="8592812" y="634022"/>
              <a:ext cx="447780" cy="194821"/>
              <a:chOff x="8075001" y="4307963"/>
              <a:chExt cx="238179" cy="103627"/>
            </a:xfrm>
          </p:grpSpPr>
          <p:sp>
            <p:nvSpPr>
              <p:cNvPr id="2704" name="Google Shape;2704;p24"/>
              <p:cNvSpPr/>
              <p:nvPr/>
            </p:nvSpPr>
            <p:spPr>
              <a:xfrm>
                <a:off x="8075001" y="4316959"/>
                <a:ext cx="78476" cy="92857"/>
              </a:xfrm>
              <a:custGeom>
                <a:avLst/>
                <a:gdLst/>
                <a:ahLst/>
                <a:cxnLst/>
                <a:rect l="l" t="t" r="r" b="b"/>
                <a:pathLst>
                  <a:path w="1195" h="1414" extrusionOk="0">
                    <a:moveTo>
                      <a:pt x="695" y="0"/>
                    </a:moveTo>
                    <a:cubicBezTo>
                      <a:pt x="482" y="0"/>
                      <a:pt x="258" y="67"/>
                      <a:pt x="152" y="165"/>
                    </a:cubicBezTo>
                    <a:cubicBezTo>
                      <a:pt x="0" y="304"/>
                      <a:pt x="91" y="450"/>
                      <a:pt x="220" y="567"/>
                    </a:cubicBezTo>
                    <a:cubicBezTo>
                      <a:pt x="321" y="661"/>
                      <a:pt x="437" y="729"/>
                      <a:pt x="551" y="797"/>
                    </a:cubicBezTo>
                    <a:cubicBezTo>
                      <a:pt x="638" y="852"/>
                      <a:pt x="755" y="904"/>
                      <a:pt x="803" y="997"/>
                    </a:cubicBezTo>
                    <a:cubicBezTo>
                      <a:pt x="898" y="1180"/>
                      <a:pt x="708" y="1286"/>
                      <a:pt x="543" y="1286"/>
                    </a:cubicBezTo>
                    <a:cubicBezTo>
                      <a:pt x="538" y="1286"/>
                      <a:pt x="533" y="1286"/>
                      <a:pt x="528" y="1286"/>
                    </a:cubicBezTo>
                    <a:cubicBezTo>
                      <a:pt x="447" y="1286"/>
                      <a:pt x="447" y="1409"/>
                      <a:pt x="528" y="1412"/>
                    </a:cubicBezTo>
                    <a:cubicBezTo>
                      <a:pt x="542" y="1413"/>
                      <a:pt x="556" y="1413"/>
                      <a:pt x="570" y="1413"/>
                    </a:cubicBezTo>
                    <a:cubicBezTo>
                      <a:pt x="864" y="1413"/>
                      <a:pt x="1148" y="1219"/>
                      <a:pt x="907" y="910"/>
                    </a:cubicBezTo>
                    <a:cubicBezTo>
                      <a:pt x="774" y="742"/>
                      <a:pt x="551" y="664"/>
                      <a:pt x="382" y="537"/>
                    </a:cubicBezTo>
                    <a:cubicBezTo>
                      <a:pt x="259" y="450"/>
                      <a:pt x="175" y="294"/>
                      <a:pt x="337" y="194"/>
                    </a:cubicBezTo>
                    <a:cubicBezTo>
                      <a:pt x="415" y="145"/>
                      <a:pt x="531" y="126"/>
                      <a:pt x="616" y="116"/>
                    </a:cubicBezTo>
                    <a:cubicBezTo>
                      <a:pt x="635" y="115"/>
                      <a:pt x="656" y="114"/>
                      <a:pt x="677" y="114"/>
                    </a:cubicBezTo>
                    <a:cubicBezTo>
                      <a:pt x="854" y="114"/>
                      <a:pt x="1095" y="166"/>
                      <a:pt x="1118" y="359"/>
                    </a:cubicBezTo>
                    <a:cubicBezTo>
                      <a:pt x="1121" y="378"/>
                      <a:pt x="1135" y="386"/>
                      <a:pt x="1150" y="386"/>
                    </a:cubicBezTo>
                    <a:cubicBezTo>
                      <a:pt x="1169" y="386"/>
                      <a:pt x="1189" y="373"/>
                      <a:pt x="1189" y="353"/>
                    </a:cubicBezTo>
                    <a:cubicBezTo>
                      <a:pt x="1194" y="97"/>
                      <a:pt x="953" y="0"/>
                      <a:pt x="6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5" name="Google Shape;2705;p24"/>
              <p:cNvSpPr/>
              <p:nvPr/>
            </p:nvSpPr>
            <p:spPr>
              <a:xfrm>
                <a:off x="8142639" y="4370938"/>
                <a:ext cx="40321" cy="8012"/>
              </a:xfrm>
              <a:custGeom>
                <a:avLst/>
                <a:gdLst/>
                <a:ahLst/>
                <a:cxnLst/>
                <a:rect l="l" t="t" r="r" b="b"/>
                <a:pathLst>
                  <a:path w="614" h="122" extrusionOk="0">
                    <a:moveTo>
                      <a:pt x="556" y="0"/>
                    </a:moveTo>
                    <a:cubicBezTo>
                      <a:pt x="554" y="0"/>
                      <a:pt x="553" y="0"/>
                      <a:pt x="551" y="1"/>
                    </a:cubicBezTo>
                    <a:cubicBezTo>
                      <a:pt x="412" y="11"/>
                      <a:pt x="275" y="25"/>
                      <a:pt x="134" y="25"/>
                    </a:cubicBezTo>
                    <a:cubicBezTo>
                      <a:pt x="108" y="25"/>
                      <a:pt x="82" y="24"/>
                      <a:pt x="55" y="23"/>
                    </a:cubicBezTo>
                    <a:cubicBezTo>
                      <a:pt x="0" y="23"/>
                      <a:pt x="3" y="104"/>
                      <a:pt x="55" y="111"/>
                    </a:cubicBezTo>
                    <a:cubicBezTo>
                      <a:pt x="125" y="117"/>
                      <a:pt x="197" y="121"/>
                      <a:pt x="268" y="121"/>
                    </a:cubicBezTo>
                    <a:cubicBezTo>
                      <a:pt x="369" y="121"/>
                      <a:pt x="469" y="113"/>
                      <a:pt x="564" y="94"/>
                    </a:cubicBezTo>
                    <a:cubicBezTo>
                      <a:pt x="614" y="85"/>
                      <a:pt x="604" y="0"/>
                      <a:pt x="5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6" name="Google Shape;2706;p24"/>
              <p:cNvSpPr/>
              <p:nvPr/>
            </p:nvSpPr>
            <p:spPr>
              <a:xfrm>
                <a:off x="8139881" y="4360431"/>
                <a:ext cx="44524" cy="6567"/>
              </a:xfrm>
              <a:custGeom>
                <a:avLst/>
                <a:gdLst/>
                <a:ahLst/>
                <a:cxnLst/>
                <a:rect l="l" t="t" r="r" b="b"/>
                <a:pathLst>
                  <a:path w="678" h="100" extrusionOk="0">
                    <a:moveTo>
                      <a:pt x="520" y="1"/>
                    </a:moveTo>
                    <a:cubicBezTo>
                      <a:pt x="364" y="1"/>
                      <a:pt x="205" y="8"/>
                      <a:pt x="49" y="21"/>
                    </a:cubicBezTo>
                    <a:cubicBezTo>
                      <a:pt x="8" y="28"/>
                      <a:pt x="0" y="96"/>
                      <a:pt x="46" y="96"/>
                    </a:cubicBezTo>
                    <a:cubicBezTo>
                      <a:pt x="47" y="96"/>
                      <a:pt x="48" y="96"/>
                      <a:pt x="49" y="96"/>
                    </a:cubicBezTo>
                    <a:cubicBezTo>
                      <a:pt x="136" y="91"/>
                      <a:pt x="224" y="89"/>
                      <a:pt x="311" y="89"/>
                    </a:cubicBezTo>
                    <a:cubicBezTo>
                      <a:pt x="413" y="89"/>
                      <a:pt x="513" y="92"/>
                      <a:pt x="612" y="99"/>
                    </a:cubicBezTo>
                    <a:cubicBezTo>
                      <a:pt x="615" y="99"/>
                      <a:pt x="618" y="100"/>
                      <a:pt x="620" y="100"/>
                    </a:cubicBezTo>
                    <a:cubicBezTo>
                      <a:pt x="677" y="100"/>
                      <a:pt x="674" y="2"/>
                      <a:pt x="612" y="2"/>
                    </a:cubicBezTo>
                    <a:cubicBezTo>
                      <a:pt x="582" y="1"/>
                      <a:pt x="551" y="1"/>
                      <a:pt x="5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7" name="Google Shape;2707;p24"/>
              <p:cNvSpPr/>
              <p:nvPr/>
            </p:nvSpPr>
            <p:spPr>
              <a:xfrm>
                <a:off x="8170942" y="4307963"/>
                <a:ext cx="62978" cy="103627"/>
              </a:xfrm>
              <a:custGeom>
                <a:avLst/>
                <a:gdLst/>
                <a:ahLst/>
                <a:cxnLst/>
                <a:rect l="l" t="t" r="r" b="b"/>
                <a:pathLst>
                  <a:path w="959" h="1578" extrusionOk="0">
                    <a:moveTo>
                      <a:pt x="845" y="1"/>
                    </a:moveTo>
                    <a:cubicBezTo>
                      <a:pt x="818" y="1"/>
                      <a:pt x="791" y="16"/>
                      <a:pt x="784" y="49"/>
                    </a:cubicBezTo>
                    <a:cubicBezTo>
                      <a:pt x="706" y="496"/>
                      <a:pt x="658" y="950"/>
                      <a:pt x="629" y="1410"/>
                    </a:cubicBezTo>
                    <a:cubicBezTo>
                      <a:pt x="515" y="1300"/>
                      <a:pt x="428" y="1031"/>
                      <a:pt x="376" y="927"/>
                    </a:cubicBezTo>
                    <a:cubicBezTo>
                      <a:pt x="279" y="746"/>
                      <a:pt x="188" y="558"/>
                      <a:pt x="94" y="373"/>
                    </a:cubicBezTo>
                    <a:cubicBezTo>
                      <a:pt x="86" y="355"/>
                      <a:pt x="72" y="348"/>
                      <a:pt x="59" y="348"/>
                    </a:cubicBezTo>
                    <a:cubicBezTo>
                      <a:pt x="30" y="348"/>
                      <a:pt x="1" y="380"/>
                      <a:pt x="16" y="415"/>
                    </a:cubicBezTo>
                    <a:cubicBezTo>
                      <a:pt x="136" y="687"/>
                      <a:pt x="266" y="950"/>
                      <a:pt x="399" y="1215"/>
                    </a:cubicBezTo>
                    <a:cubicBezTo>
                      <a:pt x="467" y="1348"/>
                      <a:pt x="515" y="1526"/>
                      <a:pt x="674" y="1575"/>
                    </a:cubicBezTo>
                    <a:cubicBezTo>
                      <a:pt x="680" y="1577"/>
                      <a:pt x="687" y="1578"/>
                      <a:pt x="693" y="1578"/>
                    </a:cubicBezTo>
                    <a:cubicBezTo>
                      <a:pt x="726" y="1578"/>
                      <a:pt x="752" y="1549"/>
                      <a:pt x="755" y="1514"/>
                    </a:cubicBezTo>
                    <a:cubicBezTo>
                      <a:pt x="784" y="1060"/>
                      <a:pt x="833" y="610"/>
                      <a:pt x="901" y="163"/>
                    </a:cubicBezTo>
                    <a:cubicBezTo>
                      <a:pt x="933" y="150"/>
                      <a:pt x="959" y="114"/>
                      <a:pt x="933" y="75"/>
                    </a:cubicBezTo>
                    <a:cubicBezTo>
                      <a:pt x="927" y="59"/>
                      <a:pt x="914" y="49"/>
                      <a:pt x="904" y="33"/>
                    </a:cubicBezTo>
                    <a:cubicBezTo>
                      <a:pt x="892" y="12"/>
                      <a:pt x="868" y="1"/>
                      <a:pt x="8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8" name="Google Shape;2708;p24"/>
              <p:cNvSpPr/>
              <p:nvPr/>
            </p:nvSpPr>
            <p:spPr>
              <a:xfrm>
                <a:off x="8243702" y="4368508"/>
                <a:ext cx="18322" cy="12871"/>
              </a:xfrm>
              <a:custGeom>
                <a:avLst/>
                <a:gdLst/>
                <a:ahLst/>
                <a:cxnLst/>
                <a:rect l="l" t="t" r="r" b="b"/>
                <a:pathLst>
                  <a:path w="279" h="196" extrusionOk="0">
                    <a:moveTo>
                      <a:pt x="194" y="0"/>
                    </a:moveTo>
                    <a:cubicBezTo>
                      <a:pt x="166" y="0"/>
                      <a:pt x="138" y="13"/>
                      <a:pt x="113" y="34"/>
                    </a:cubicBezTo>
                    <a:cubicBezTo>
                      <a:pt x="108" y="33"/>
                      <a:pt x="102" y="32"/>
                      <a:pt x="97" y="32"/>
                    </a:cubicBezTo>
                    <a:cubicBezTo>
                      <a:pt x="61" y="32"/>
                      <a:pt x="27" y="59"/>
                      <a:pt x="16" y="93"/>
                    </a:cubicBezTo>
                    <a:cubicBezTo>
                      <a:pt x="0" y="148"/>
                      <a:pt x="36" y="180"/>
                      <a:pt x="84" y="190"/>
                    </a:cubicBezTo>
                    <a:cubicBezTo>
                      <a:pt x="98" y="194"/>
                      <a:pt x="111" y="195"/>
                      <a:pt x="123" y="195"/>
                    </a:cubicBezTo>
                    <a:cubicBezTo>
                      <a:pt x="198" y="195"/>
                      <a:pt x="261" y="135"/>
                      <a:pt x="269" y="60"/>
                    </a:cubicBezTo>
                    <a:cubicBezTo>
                      <a:pt x="279" y="28"/>
                      <a:pt x="243" y="5"/>
                      <a:pt x="211" y="2"/>
                    </a:cubicBezTo>
                    <a:cubicBezTo>
                      <a:pt x="205" y="1"/>
                      <a:pt x="199" y="0"/>
                      <a:pt x="1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9" name="Google Shape;2709;p24"/>
              <p:cNvSpPr/>
              <p:nvPr/>
            </p:nvSpPr>
            <p:spPr>
              <a:xfrm>
                <a:off x="8268590" y="4320505"/>
                <a:ext cx="44590" cy="78870"/>
              </a:xfrm>
              <a:custGeom>
                <a:avLst/>
                <a:gdLst/>
                <a:ahLst/>
                <a:cxnLst/>
                <a:rect l="l" t="t" r="r" b="b"/>
                <a:pathLst>
                  <a:path w="679" h="1201" extrusionOk="0">
                    <a:moveTo>
                      <a:pt x="207" y="0"/>
                    </a:moveTo>
                    <a:cubicBezTo>
                      <a:pt x="198" y="0"/>
                      <a:pt x="188" y="6"/>
                      <a:pt x="181" y="20"/>
                    </a:cubicBezTo>
                    <a:cubicBezTo>
                      <a:pt x="52" y="296"/>
                      <a:pt x="0" y="752"/>
                      <a:pt x="159" y="1028"/>
                    </a:cubicBezTo>
                    <a:cubicBezTo>
                      <a:pt x="217" y="1128"/>
                      <a:pt x="338" y="1200"/>
                      <a:pt x="450" y="1200"/>
                    </a:cubicBezTo>
                    <a:cubicBezTo>
                      <a:pt x="533" y="1200"/>
                      <a:pt x="610" y="1161"/>
                      <a:pt x="654" y="1067"/>
                    </a:cubicBezTo>
                    <a:cubicBezTo>
                      <a:pt x="679" y="1018"/>
                      <a:pt x="642" y="978"/>
                      <a:pt x="602" y="978"/>
                    </a:cubicBezTo>
                    <a:cubicBezTo>
                      <a:pt x="584" y="978"/>
                      <a:pt x="565" y="986"/>
                      <a:pt x="551" y="1005"/>
                    </a:cubicBezTo>
                    <a:cubicBezTo>
                      <a:pt x="513" y="1058"/>
                      <a:pt x="473" y="1079"/>
                      <a:pt x="434" y="1079"/>
                    </a:cubicBezTo>
                    <a:cubicBezTo>
                      <a:pt x="340" y="1079"/>
                      <a:pt x="255" y="951"/>
                      <a:pt x="227" y="866"/>
                    </a:cubicBezTo>
                    <a:cubicBezTo>
                      <a:pt x="204" y="785"/>
                      <a:pt x="194" y="694"/>
                      <a:pt x="191" y="610"/>
                    </a:cubicBezTo>
                    <a:lnTo>
                      <a:pt x="191" y="610"/>
                    </a:lnTo>
                    <a:cubicBezTo>
                      <a:pt x="292" y="613"/>
                      <a:pt x="389" y="610"/>
                      <a:pt x="492" y="623"/>
                    </a:cubicBezTo>
                    <a:cubicBezTo>
                      <a:pt x="494" y="623"/>
                      <a:pt x="496" y="623"/>
                      <a:pt x="498" y="623"/>
                    </a:cubicBezTo>
                    <a:cubicBezTo>
                      <a:pt x="560" y="623"/>
                      <a:pt x="562" y="513"/>
                      <a:pt x="495" y="513"/>
                    </a:cubicBezTo>
                    <a:cubicBezTo>
                      <a:pt x="494" y="513"/>
                      <a:pt x="493" y="513"/>
                      <a:pt x="492" y="513"/>
                    </a:cubicBezTo>
                    <a:cubicBezTo>
                      <a:pt x="389" y="513"/>
                      <a:pt x="288" y="516"/>
                      <a:pt x="191" y="532"/>
                    </a:cubicBezTo>
                    <a:cubicBezTo>
                      <a:pt x="191" y="367"/>
                      <a:pt x="224" y="205"/>
                      <a:pt x="243" y="43"/>
                    </a:cubicBezTo>
                    <a:cubicBezTo>
                      <a:pt x="245" y="22"/>
                      <a:pt x="226" y="0"/>
                      <a:pt x="2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710" name="Google Shape;2710;p24"/>
          <p:cNvGrpSpPr/>
          <p:nvPr/>
        </p:nvGrpSpPr>
        <p:grpSpPr>
          <a:xfrm>
            <a:off x="-676638" y="850417"/>
            <a:ext cx="13821751" cy="5861719"/>
            <a:chOff x="-507479" y="637812"/>
            <a:chExt cx="10366313" cy="4396289"/>
          </a:xfrm>
        </p:grpSpPr>
        <p:grpSp>
          <p:nvGrpSpPr>
            <p:cNvPr id="2711" name="Google Shape;2711;p24"/>
            <p:cNvGrpSpPr/>
            <p:nvPr/>
          </p:nvGrpSpPr>
          <p:grpSpPr>
            <a:xfrm rot="-2520871">
              <a:off x="8466656" y="895447"/>
              <a:ext cx="1026559" cy="668517"/>
              <a:chOff x="6925286" y="2716904"/>
              <a:chExt cx="562593" cy="366373"/>
            </a:xfrm>
          </p:grpSpPr>
          <p:sp>
            <p:nvSpPr>
              <p:cNvPr id="2712" name="Google Shape;2712;p24"/>
              <p:cNvSpPr/>
              <p:nvPr/>
            </p:nvSpPr>
            <p:spPr>
              <a:xfrm>
                <a:off x="6974472" y="2716904"/>
                <a:ext cx="513408" cy="366373"/>
              </a:xfrm>
              <a:custGeom>
                <a:avLst/>
                <a:gdLst/>
                <a:ahLst/>
                <a:cxnLst/>
                <a:rect l="l" t="t" r="r" b="b"/>
                <a:pathLst>
                  <a:path w="7818" h="5579" extrusionOk="0">
                    <a:moveTo>
                      <a:pt x="3859" y="1235"/>
                    </a:moveTo>
                    <a:cubicBezTo>
                      <a:pt x="4180" y="1618"/>
                      <a:pt x="4478" y="2010"/>
                      <a:pt x="4769" y="2411"/>
                    </a:cubicBezTo>
                    <a:cubicBezTo>
                      <a:pt x="4656" y="2512"/>
                      <a:pt x="4539" y="2609"/>
                      <a:pt x="4426" y="2709"/>
                    </a:cubicBezTo>
                    <a:lnTo>
                      <a:pt x="4108" y="2453"/>
                    </a:lnTo>
                    <a:cubicBezTo>
                      <a:pt x="3888" y="2282"/>
                      <a:pt x="3652" y="2120"/>
                      <a:pt x="3422" y="1951"/>
                    </a:cubicBezTo>
                    <a:cubicBezTo>
                      <a:pt x="3564" y="1718"/>
                      <a:pt x="3710" y="1475"/>
                      <a:pt x="3859" y="1235"/>
                    </a:cubicBezTo>
                    <a:close/>
                    <a:moveTo>
                      <a:pt x="4847" y="2515"/>
                    </a:moveTo>
                    <a:cubicBezTo>
                      <a:pt x="5106" y="2871"/>
                      <a:pt x="5356" y="3231"/>
                      <a:pt x="5612" y="3587"/>
                    </a:cubicBezTo>
                    <a:lnTo>
                      <a:pt x="5378" y="3587"/>
                    </a:lnTo>
                    <a:cubicBezTo>
                      <a:pt x="5106" y="3309"/>
                      <a:pt x="4818" y="3046"/>
                      <a:pt x="4523" y="2790"/>
                    </a:cubicBezTo>
                    <a:cubicBezTo>
                      <a:pt x="4633" y="2696"/>
                      <a:pt x="4737" y="2606"/>
                      <a:pt x="4847" y="2515"/>
                    </a:cubicBezTo>
                    <a:close/>
                    <a:moveTo>
                      <a:pt x="7604" y="182"/>
                    </a:moveTo>
                    <a:lnTo>
                      <a:pt x="7604" y="182"/>
                    </a:lnTo>
                    <a:cubicBezTo>
                      <a:pt x="7585" y="762"/>
                      <a:pt x="7572" y="1345"/>
                      <a:pt x="7581" y="1925"/>
                    </a:cubicBezTo>
                    <a:cubicBezTo>
                      <a:pt x="7588" y="2470"/>
                      <a:pt x="7555" y="3062"/>
                      <a:pt x="7666" y="3600"/>
                    </a:cubicBezTo>
                    <a:cubicBezTo>
                      <a:pt x="7037" y="3600"/>
                      <a:pt x="6405" y="3594"/>
                      <a:pt x="5774" y="3594"/>
                    </a:cubicBezTo>
                    <a:cubicBezTo>
                      <a:pt x="5498" y="3208"/>
                      <a:pt x="5226" y="2819"/>
                      <a:pt x="4948" y="2434"/>
                    </a:cubicBezTo>
                    <a:cubicBezTo>
                      <a:pt x="5832" y="1682"/>
                      <a:pt x="6713" y="924"/>
                      <a:pt x="7604" y="182"/>
                    </a:cubicBezTo>
                    <a:close/>
                    <a:moveTo>
                      <a:pt x="4423" y="2884"/>
                    </a:moveTo>
                    <a:cubicBezTo>
                      <a:pt x="4688" y="3108"/>
                      <a:pt x="4944" y="3344"/>
                      <a:pt x="5191" y="3594"/>
                    </a:cubicBezTo>
                    <a:cubicBezTo>
                      <a:pt x="4633" y="3597"/>
                      <a:pt x="4073" y="3613"/>
                      <a:pt x="3519" y="3652"/>
                    </a:cubicBezTo>
                    <a:cubicBezTo>
                      <a:pt x="3823" y="3399"/>
                      <a:pt x="4121" y="3143"/>
                      <a:pt x="4423" y="2884"/>
                    </a:cubicBezTo>
                    <a:close/>
                    <a:moveTo>
                      <a:pt x="2262" y="1183"/>
                    </a:moveTo>
                    <a:cubicBezTo>
                      <a:pt x="2560" y="1491"/>
                      <a:pt x="2900" y="1747"/>
                      <a:pt x="3244" y="1993"/>
                    </a:cubicBezTo>
                    <a:cubicBezTo>
                      <a:pt x="2822" y="2703"/>
                      <a:pt x="2414" y="3415"/>
                      <a:pt x="2025" y="4138"/>
                    </a:cubicBezTo>
                    <a:cubicBezTo>
                      <a:pt x="1847" y="4137"/>
                      <a:pt x="1669" y="4136"/>
                      <a:pt x="1490" y="4136"/>
                    </a:cubicBezTo>
                    <a:cubicBezTo>
                      <a:pt x="1053" y="4136"/>
                      <a:pt x="616" y="4140"/>
                      <a:pt x="179" y="4154"/>
                    </a:cubicBezTo>
                    <a:cubicBezTo>
                      <a:pt x="940" y="3221"/>
                      <a:pt x="1582" y="2175"/>
                      <a:pt x="2262" y="1183"/>
                    </a:cubicBezTo>
                    <a:close/>
                    <a:moveTo>
                      <a:pt x="3354" y="2071"/>
                    </a:moveTo>
                    <a:cubicBezTo>
                      <a:pt x="3548" y="2207"/>
                      <a:pt x="3746" y="2346"/>
                      <a:pt x="3937" y="2492"/>
                    </a:cubicBezTo>
                    <a:cubicBezTo>
                      <a:pt x="4070" y="2593"/>
                      <a:pt x="4199" y="2696"/>
                      <a:pt x="4329" y="2803"/>
                    </a:cubicBezTo>
                    <a:cubicBezTo>
                      <a:pt x="4008" y="3085"/>
                      <a:pt x="3687" y="3373"/>
                      <a:pt x="3373" y="3665"/>
                    </a:cubicBezTo>
                    <a:cubicBezTo>
                      <a:pt x="3344" y="3675"/>
                      <a:pt x="3341" y="3710"/>
                      <a:pt x="3363" y="3726"/>
                    </a:cubicBezTo>
                    <a:cubicBezTo>
                      <a:pt x="3371" y="3736"/>
                      <a:pt x="3385" y="3742"/>
                      <a:pt x="3398" y="3742"/>
                    </a:cubicBezTo>
                    <a:cubicBezTo>
                      <a:pt x="3408" y="3742"/>
                      <a:pt x="3417" y="3740"/>
                      <a:pt x="3425" y="3733"/>
                    </a:cubicBezTo>
                    <a:cubicBezTo>
                      <a:pt x="3957" y="3768"/>
                      <a:pt x="4492" y="3776"/>
                      <a:pt x="5029" y="3776"/>
                    </a:cubicBezTo>
                    <a:cubicBezTo>
                      <a:pt x="5142" y="3776"/>
                      <a:pt x="5255" y="3776"/>
                      <a:pt x="5369" y="3775"/>
                    </a:cubicBezTo>
                    <a:cubicBezTo>
                      <a:pt x="5492" y="3901"/>
                      <a:pt x="5612" y="4031"/>
                      <a:pt x="5725" y="4164"/>
                    </a:cubicBezTo>
                    <a:cubicBezTo>
                      <a:pt x="5285" y="4152"/>
                      <a:pt x="4844" y="4149"/>
                      <a:pt x="4404" y="4149"/>
                    </a:cubicBezTo>
                    <a:cubicBezTo>
                      <a:pt x="3995" y="4149"/>
                      <a:pt x="3587" y="4151"/>
                      <a:pt x="3179" y="4151"/>
                    </a:cubicBezTo>
                    <a:cubicBezTo>
                      <a:pt x="3086" y="4151"/>
                      <a:pt x="2993" y="4151"/>
                      <a:pt x="2900" y="4151"/>
                    </a:cubicBezTo>
                    <a:cubicBezTo>
                      <a:pt x="2651" y="4151"/>
                      <a:pt x="2408" y="4148"/>
                      <a:pt x="2162" y="4148"/>
                    </a:cubicBezTo>
                    <a:cubicBezTo>
                      <a:pt x="2547" y="3448"/>
                      <a:pt x="2942" y="2755"/>
                      <a:pt x="3354" y="2071"/>
                    </a:cubicBezTo>
                    <a:close/>
                    <a:moveTo>
                      <a:pt x="5738" y="3762"/>
                    </a:moveTo>
                    <a:cubicBezTo>
                      <a:pt x="6127" y="4310"/>
                      <a:pt x="6519" y="4844"/>
                      <a:pt x="6950" y="5359"/>
                    </a:cubicBezTo>
                    <a:cubicBezTo>
                      <a:pt x="5997" y="5401"/>
                      <a:pt x="5041" y="5430"/>
                      <a:pt x="4089" y="5443"/>
                    </a:cubicBezTo>
                    <a:cubicBezTo>
                      <a:pt x="3623" y="5450"/>
                      <a:pt x="3159" y="5450"/>
                      <a:pt x="2693" y="5450"/>
                    </a:cubicBezTo>
                    <a:cubicBezTo>
                      <a:pt x="2453" y="5450"/>
                      <a:pt x="2207" y="5438"/>
                      <a:pt x="1963" y="5438"/>
                    </a:cubicBezTo>
                    <a:cubicBezTo>
                      <a:pt x="1785" y="5438"/>
                      <a:pt x="1607" y="5444"/>
                      <a:pt x="1433" y="5466"/>
                    </a:cubicBezTo>
                    <a:cubicBezTo>
                      <a:pt x="1646" y="5071"/>
                      <a:pt x="1867" y="4672"/>
                      <a:pt x="2084" y="4277"/>
                    </a:cubicBezTo>
                    <a:lnTo>
                      <a:pt x="2900" y="4277"/>
                    </a:lnTo>
                    <a:cubicBezTo>
                      <a:pt x="3574" y="4280"/>
                      <a:pt x="4250" y="4290"/>
                      <a:pt x="4924" y="4290"/>
                    </a:cubicBezTo>
                    <a:cubicBezTo>
                      <a:pt x="5196" y="4290"/>
                      <a:pt x="5467" y="4288"/>
                      <a:pt x="5738" y="4284"/>
                    </a:cubicBezTo>
                    <a:cubicBezTo>
                      <a:pt x="5787" y="4284"/>
                      <a:pt x="5806" y="4235"/>
                      <a:pt x="5793" y="4199"/>
                    </a:cubicBezTo>
                    <a:cubicBezTo>
                      <a:pt x="5842" y="4196"/>
                      <a:pt x="5881" y="4131"/>
                      <a:pt x="5838" y="4086"/>
                    </a:cubicBezTo>
                    <a:cubicBezTo>
                      <a:pt x="5741" y="3976"/>
                      <a:pt x="5644" y="3872"/>
                      <a:pt x="5547" y="3765"/>
                    </a:cubicBezTo>
                    <a:cubicBezTo>
                      <a:pt x="5612" y="3765"/>
                      <a:pt x="5673" y="3765"/>
                      <a:pt x="5738" y="3762"/>
                    </a:cubicBezTo>
                    <a:close/>
                    <a:moveTo>
                      <a:pt x="7678" y="0"/>
                    </a:moveTo>
                    <a:cubicBezTo>
                      <a:pt x="7667" y="0"/>
                      <a:pt x="7656" y="3"/>
                      <a:pt x="7646" y="7"/>
                    </a:cubicBezTo>
                    <a:cubicBezTo>
                      <a:pt x="7639" y="5"/>
                      <a:pt x="7632" y="4"/>
                      <a:pt x="7625" y="4"/>
                    </a:cubicBezTo>
                    <a:cubicBezTo>
                      <a:pt x="7609" y="4"/>
                      <a:pt x="7595" y="9"/>
                      <a:pt x="7581" y="20"/>
                    </a:cubicBezTo>
                    <a:cubicBezTo>
                      <a:pt x="6668" y="778"/>
                      <a:pt x="5761" y="1540"/>
                      <a:pt x="4867" y="2317"/>
                    </a:cubicBezTo>
                    <a:cubicBezTo>
                      <a:pt x="4556" y="1893"/>
                      <a:pt x="4235" y="1472"/>
                      <a:pt x="3895" y="1070"/>
                    </a:cubicBezTo>
                    <a:cubicBezTo>
                      <a:pt x="3883" y="1057"/>
                      <a:pt x="3867" y="1051"/>
                      <a:pt x="3851" y="1051"/>
                    </a:cubicBezTo>
                    <a:cubicBezTo>
                      <a:pt x="3827" y="1051"/>
                      <a:pt x="3803" y="1064"/>
                      <a:pt x="3791" y="1083"/>
                    </a:cubicBezTo>
                    <a:cubicBezTo>
                      <a:pt x="3629" y="1345"/>
                      <a:pt x="3470" y="1608"/>
                      <a:pt x="3312" y="1870"/>
                    </a:cubicBezTo>
                    <a:cubicBezTo>
                      <a:pt x="2955" y="1618"/>
                      <a:pt x="2602" y="1349"/>
                      <a:pt x="2301" y="1025"/>
                    </a:cubicBezTo>
                    <a:cubicBezTo>
                      <a:pt x="2288" y="1012"/>
                      <a:pt x="2272" y="1006"/>
                      <a:pt x="2256" y="1006"/>
                    </a:cubicBezTo>
                    <a:cubicBezTo>
                      <a:pt x="2233" y="1006"/>
                      <a:pt x="2209" y="1018"/>
                      <a:pt x="2194" y="1038"/>
                    </a:cubicBezTo>
                    <a:cubicBezTo>
                      <a:pt x="1484" y="2074"/>
                      <a:pt x="798" y="3134"/>
                      <a:pt x="59" y="4151"/>
                    </a:cubicBezTo>
                    <a:lnTo>
                      <a:pt x="53" y="4151"/>
                    </a:lnTo>
                    <a:cubicBezTo>
                      <a:pt x="1" y="4154"/>
                      <a:pt x="1" y="4229"/>
                      <a:pt x="53" y="4232"/>
                    </a:cubicBezTo>
                    <a:lnTo>
                      <a:pt x="88" y="4232"/>
                    </a:lnTo>
                    <a:cubicBezTo>
                      <a:pt x="707" y="4261"/>
                      <a:pt x="1329" y="4264"/>
                      <a:pt x="1944" y="4264"/>
                    </a:cubicBezTo>
                    <a:cubicBezTo>
                      <a:pt x="1724" y="4672"/>
                      <a:pt x="1510" y="5087"/>
                      <a:pt x="1303" y="5508"/>
                    </a:cubicBezTo>
                    <a:cubicBezTo>
                      <a:pt x="1287" y="5539"/>
                      <a:pt x="1315" y="5567"/>
                      <a:pt x="1340" y="5567"/>
                    </a:cubicBezTo>
                    <a:cubicBezTo>
                      <a:pt x="1352" y="5567"/>
                      <a:pt x="1364" y="5561"/>
                      <a:pt x="1371" y="5547"/>
                    </a:cubicBezTo>
                    <a:cubicBezTo>
                      <a:pt x="1378" y="5541"/>
                      <a:pt x="1381" y="5531"/>
                      <a:pt x="1384" y="5528"/>
                    </a:cubicBezTo>
                    <a:cubicBezTo>
                      <a:pt x="1620" y="5569"/>
                      <a:pt x="1866" y="5579"/>
                      <a:pt x="2111" y="5579"/>
                    </a:cubicBezTo>
                    <a:cubicBezTo>
                      <a:pt x="2303" y="5579"/>
                      <a:pt x="2495" y="5573"/>
                      <a:pt x="2683" y="5573"/>
                    </a:cubicBezTo>
                    <a:cubicBezTo>
                      <a:pt x="2800" y="5574"/>
                      <a:pt x="2916" y="5574"/>
                      <a:pt x="3033" y="5574"/>
                    </a:cubicBezTo>
                    <a:cubicBezTo>
                      <a:pt x="3383" y="5574"/>
                      <a:pt x="3733" y="5571"/>
                      <a:pt x="4083" y="5563"/>
                    </a:cubicBezTo>
                    <a:cubicBezTo>
                      <a:pt x="5035" y="5554"/>
                      <a:pt x="5987" y="5524"/>
                      <a:pt x="6940" y="5479"/>
                    </a:cubicBezTo>
                    <a:cubicBezTo>
                      <a:pt x="6979" y="5479"/>
                      <a:pt x="7001" y="5447"/>
                      <a:pt x="7005" y="5414"/>
                    </a:cubicBezTo>
                    <a:cubicBezTo>
                      <a:pt x="7012" y="5418"/>
                      <a:pt x="7019" y="5419"/>
                      <a:pt x="7026" y="5419"/>
                    </a:cubicBezTo>
                    <a:cubicBezTo>
                      <a:pt x="7072" y="5419"/>
                      <a:pt x="7115" y="5352"/>
                      <a:pt x="7076" y="5301"/>
                    </a:cubicBezTo>
                    <a:cubicBezTo>
                      <a:pt x="6655" y="4802"/>
                      <a:pt x="6273" y="4277"/>
                      <a:pt x="5890" y="3746"/>
                    </a:cubicBezTo>
                    <a:cubicBezTo>
                      <a:pt x="6506" y="3733"/>
                      <a:pt x="7118" y="3717"/>
                      <a:pt x="7724" y="3714"/>
                    </a:cubicBezTo>
                    <a:cubicBezTo>
                      <a:pt x="7729" y="3714"/>
                      <a:pt x="7735" y="3715"/>
                      <a:pt x="7739" y="3715"/>
                    </a:cubicBezTo>
                    <a:cubicBezTo>
                      <a:pt x="7818" y="3715"/>
                      <a:pt x="7813" y="3600"/>
                      <a:pt x="7734" y="3597"/>
                    </a:cubicBezTo>
                    <a:cubicBezTo>
                      <a:pt x="7792" y="3027"/>
                      <a:pt x="7714" y="2424"/>
                      <a:pt x="7711" y="1851"/>
                    </a:cubicBezTo>
                    <a:cubicBezTo>
                      <a:pt x="7704" y="1255"/>
                      <a:pt x="7717" y="662"/>
                      <a:pt x="7743" y="66"/>
                    </a:cubicBezTo>
                    <a:cubicBezTo>
                      <a:pt x="7746" y="22"/>
                      <a:pt x="7712" y="0"/>
                      <a:pt x="76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3" name="Google Shape;2713;p24"/>
              <p:cNvSpPr/>
              <p:nvPr/>
            </p:nvSpPr>
            <p:spPr>
              <a:xfrm>
                <a:off x="6925286" y="2954095"/>
                <a:ext cx="32375" cy="47020"/>
              </a:xfrm>
              <a:custGeom>
                <a:avLst/>
                <a:gdLst/>
                <a:ahLst/>
                <a:cxnLst/>
                <a:rect l="l" t="t" r="r" b="b"/>
                <a:pathLst>
                  <a:path w="493" h="716" extrusionOk="0">
                    <a:moveTo>
                      <a:pt x="209" y="215"/>
                    </a:moveTo>
                    <a:lnTo>
                      <a:pt x="270" y="348"/>
                    </a:lnTo>
                    <a:cubicBezTo>
                      <a:pt x="273" y="361"/>
                      <a:pt x="283" y="380"/>
                      <a:pt x="296" y="406"/>
                    </a:cubicBezTo>
                    <a:cubicBezTo>
                      <a:pt x="248" y="406"/>
                      <a:pt x="199" y="409"/>
                      <a:pt x="150" y="419"/>
                    </a:cubicBezTo>
                    <a:cubicBezTo>
                      <a:pt x="167" y="348"/>
                      <a:pt x="186" y="280"/>
                      <a:pt x="209" y="215"/>
                    </a:cubicBezTo>
                    <a:close/>
                    <a:moveTo>
                      <a:pt x="204" y="1"/>
                    </a:moveTo>
                    <a:cubicBezTo>
                      <a:pt x="177" y="1"/>
                      <a:pt x="150" y="18"/>
                      <a:pt x="141" y="46"/>
                    </a:cubicBezTo>
                    <a:cubicBezTo>
                      <a:pt x="95" y="176"/>
                      <a:pt x="56" y="309"/>
                      <a:pt x="31" y="442"/>
                    </a:cubicBezTo>
                    <a:cubicBezTo>
                      <a:pt x="14" y="458"/>
                      <a:pt x="14" y="484"/>
                      <a:pt x="24" y="500"/>
                    </a:cubicBezTo>
                    <a:cubicBezTo>
                      <a:pt x="14" y="555"/>
                      <a:pt x="8" y="617"/>
                      <a:pt x="5" y="672"/>
                    </a:cubicBezTo>
                    <a:cubicBezTo>
                      <a:pt x="1" y="699"/>
                      <a:pt x="25" y="715"/>
                      <a:pt x="49" y="715"/>
                    </a:cubicBezTo>
                    <a:cubicBezTo>
                      <a:pt x="68" y="715"/>
                      <a:pt x="86" y="706"/>
                      <a:pt x="92" y="685"/>
                    </a:cubicBezTo>
                    <a:cubicBezTo>
                      <a:pt x="105" y="630"/>
                      <a:pt x="112" y="575"/>
                      <a:pt x="124" y="519"/>
                    </a:cubicBezTo>
                    <a:cubicBezTo>
                      <a:pt x="193" y="516"/>
                      <a:pt x="267" y="510"/>
                      <a:pt x="335" y="506"/>
                    </a:cubicBezTo>
                    <a:cubicBezTo>
                      <a:pt x="338" y="523"/>
                      <a:pt x="345" y="539"/>
                      <a:pt x="348" y="552"/>
                    </a:cubicBezTo>
                    <a:cubicBezTo>
                      <a:pt x="335" y="565"/>
                      <a:pt x="329" y="575"/>
                      <a:pt x="329" y="591"/>
                    </a:cubicBezTo>
                    <a:lnTo>
                      <a:pt x="329" y="604"/>
                    </a:lnTo>
                    <a:cubicBezTo>
                      <a:pt x="329" y="623"/>
                      <a:pt x="338" y="646"/>
                      <a:pt x="354" y="655"/>
                    </a:cubicBezTo>
                    <a:lnTo>
                      <a:pt x="364" y="662"/>
                    </a:lnTo>
                    <a:cubicBezTo>
                      <a:pt x="374" y="667"/>
                      <a:pt x="384" y="669"/>
                      <a:pt x="393" y="669"/>
                    </a:cubicBezTo>
                    <a:cubicBezTo>
                      <a:pt x="414" y="669"/>
                      <a:pt x="433" y="657"/>
                      <a:pt x="448" y="639"/>
                    </a:cubicBezTo>
                    <a:cubicBezTo>
                      <a:pt x="481" y="600"/>
                      <a:pt x="471" y="542"/>
                      <a:pt x="452" y="487"/>
                    </a:cubicBezTo>
                    <a:cubicBezTo>
                      <a:pt x="493" y="462"/>
                      <a:pt x="484" y="393"/>
                      <a:pt x="430" y="393"/>
                    </a:cubicBezTo>
                    <a:cubicBezTo>
                      <a:pt x="428" y="393"/>
                      <a:pt x="427" y="393"/>
                      <a:pt x="426" y="393"/>
                    </a:cubicBezTo>
                    <a:lnTo>
                      <a:pt x="419" y="393"/>
                    </a:lnTo>
                    <a:cubicBezTo>
                      <a:pt x="416" y="387"/>
                      <a:pt x="416" y="380"/>
                      <a:pt x="413" y="374"/>
                    </a:cubicBezTo>
                    <a:cubicBezTo>
                      <a:pt x="371" y="257"/>
                      <a:pt x="316" y="137"/>
                      <a:pt x="254" y="30"/>
                    </a:cubicBezTo>
                    <a:cubicBezTo>
                      <a:pt x="242" y="10"/>
                      <a:pt x="223" y="1"/>
                      <a:pt x="2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4" name="Google Shape;2714;p24"/>
              <p:cNvSpPr/>
              <p:nvPr/>
            </p:nvSpPr>
            <p:spPr>
              <a:xfrm>
                <a:off x="7221712" y="3023243"/>
                <a:ext cx="34083" cy="42357"/>
              </a:xfrm>
              <a:custGeom>
                <a:avLst/>
                <a:gdLst/>
                <a:ahLst/>
                <a:cxnLst/>
                <a:rect l="l" t="t" r="r" b="b"/>
                <a:pathLst>
                  <a:path w="519" h="645" extrusionOk="0">
                    <a:moveTo>
                      <a:pt x="185" y="75"/>
                    </a:moveTo>
                    <a:cubicBezTo>
                      <a:pt x="207" y="75"/>
                      <a:pt x="229" y="83"/>
                      <a:pt x="246" y="101"/>
                    </a:cubicBezTo>
                    <a:cubicBezTo>
                      <a:pt x="292" y="150"/>
                      <a:pt x="269" y="231"/>
                      <a:pt x="204" y="250"/>
                    </a:cubicBezTo>
                    <a:cubicBezTo>
                      <a:pt x="150" y="266"/>
                      <a:pt x="155" y="357"/>
                      <a:pt x="211" y="357"/>
                    </a:cubicBezTo>
                    <a:cubicBezTo>
                      <a:pt x="212" y="357"/>
                      <a:pt x="213" y="357"/>
                      <a:pt x="214" y="357"/>
                    </a:cubicBezTo>
                    <a:cubicBezTo>
                      <a:pt x="217" y="357"/>
                      <a:pt x="224" y="357"/>
                      <a:pt x="227" y="354"/>
                    </a:cubicBezTo>
                    <a:cubicBezTo>
                      <a:pt x="250" y="349"/>
                      <a:pt x="273" y="345"/>
                      <a:pt x="296" y="345"/>
                    </a:cubicBezTo>
                    <a:cubicBezTo>
                      <a:pt x="305" y="345"/>
                      <a:pt x="315" y="346"/>
                      <a:pt x="324" y="348"/>
                    </a:cubicBezTo>
                    <a:cubicBezTo>
                      <a:pt x="356" y="357"/>
                      <a:pt x="402" y="374"/>
                      <a:pt x="392" y="412"/>
                    </a:cubicBezTo>
                    <a:cubicBezTo>
                      <a:pt x="386" y="442"/>
                      <a:pt x="327" y="461"/>
                      <a:pt x="308" y="467"/>
                    </a:cubicBezTo>
                    <a:cubicBezTo>
                      <a:pt x="256" y="484"/>
                      <a:pt x="204" y="484"/>
                      <a:pt x="156" y="493"/>
                    </a:cubicBezTo>
                    <a:cubicBezTo>
                      <a:pt x="149" y="487"/>
                      <a:pt x="146" y="484"/>
                      <a:pt x="139" y="477"/>
                    </a:cubicBezTo>
                    <a:cubicBezTo>
                      <a:pt x="139" y="364"/>
                      <a:pt x="117" y="247"/>
                      <a:pt x="78" y="143"/>
                    </a:cubicBezTo>
                    <a:lnTo>
                      <a:pt x="81" y="137"/>
                    </a:lnTo>
                    <a:cubicBezTo>
                      <a:pt x="100" y="101"/>
                      <a:pt x="143" y="75"/>
                      <a:pt x="185" y="75"/>
                    </a:cubicBezTo>
                    <a:close/>
                    <a:moveTo>
                      <a:pt x="206" y="0"/>
                    </a:moveTo>
                    <a:cubicBezTo>
                      <a:pt x="138" y="0"/>
                      <a:pt x="69" y="39"/>
                      <a:pt x="36" y="101"/>
                    </a:cubicBezTo>
                    <a:cubicBezTo>
                      <a:pt x="16" y="105"/>
                      <a:pt x="0" y="118"/>
                      <a:pt x="0" y="137"/>
                    </a:cubicBezTo>
                    <a:cubicBezTo>
                      <a:pt x="16" y="267"/>
                      <a:pt x="29" y="390"/>
                      <a:pt x="26" y="519"/>
                    </a:cubicBezTo>
                    <a:cubicBezTo>
                      <a:pt x="26" y="526"/>
                      <a:pt x="26" y="535"/>
                      <a:pt x="29" y="542"/>
                    </a:cubicBezTo>
                    <a:cubicBezTo>
                      <a:pt x="26" y="552"/>
                      <a:pt x="26" y="555"/>
                      <a:pt x="20" y="565"/>
                    </a:cubicBezTo>
                    <a:cubicBezTo>
                      <a:pt x="7" y="606"/>
                      <a:pt x="45" y="645"/>
                      <a:pt x="84" y="645"/>
                    </a:cubicBezTo>
                    <a:cubicBezTo>
                      <a:pt x="94" y="645"/>
                      <a:pt x="104" y="642"/>
                      <a:pt x="113" y="636"/>
                    </a:cubicBezTo>
                    <a:cubicBezTo>
                      <a:pt x="230" y="558"/>
                      <a:pt x="505" y="613"/>
                      <a:pt x="509" y="396"/>
                    </a:cubicBezTo>
                    <a:cubicBezTo>
                      <a:pt x="518" y="296"/>
                      <a:pt x="437" y="250"/>
                      <a:pt x="353" y="244"/>
                    </a:cubicBezTo>
                    <a:cubicBezTo>
                      <a:pt x="382" y="182"/>
                      <a:pt x="376" y="114"/>
                      <a:pt x="327" y="56"/>
                    </a:cubicBezTo>
                    <a:cubicBezTo>
                      <a:pt x="295" y="17"/>
                      <a:pt x="251" y="0"/>
                      <a:pt x="2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5" name="Google Shape;2715;p24"/>
              <p:cNvSpPr/>
              <p:nvPr/>
            </p:nvSpPr>
            <p:spPr>
              <a:xfrm>
                <a:off x="7422721" y="2861438"/>
                <a:ext cx="45115" cy="39402"/>
              </a:xfrm>
              <a:custGeom>
                <a:avLst/>
                <a:gdLst/>
                <a:ahLst/>
                <a:cxnLst/>
                <a:rect l="l" t="t" r="r" b="b"/>
                <a:pathLst>
                  <a:path w="687" h="600" extrusionOk="0">
                    <a:moveTo>
                      <a:pt x="485" y="1"/>
                    </a:moveTo>
                    <a:cubicBezTo>
                      <a:pt x="376" y="1"/>
                      <a:pt x="266" y="50"/>
                      <a:pt x="182" y="120"/>
                    </a:cubicBezTo>
                    <a:cubicBezTo>
                      <a:pt x="98" y="188"/>
                      <a:pt x="1" y="311"/>
                      <a:pt x="59" y="427"/>
                    </a:cubicBezTo>
                    <a:cubicBezTo>
                      <a:pt x="115" y="537"/>
                      <a:pt x="257" y="599"/>
                      <a:pt x="394" y="599"/>
                    </a:cubicBezTo>
                    <a:cubicBezTo>
                      <a:pt x="502" y="599"/>
                      <a:pt x="607" y="560"/>
                      <a:pt x="661" y="476"/>
                    </a:cubicBezTo>
                    <a:cubicBezTo>
                      <a:pt x="687" y="442"/>
                      <a:pt x="655" y="388"/>
                      <a:pt x="615" y="388"/>
                    </a:cubicBezTo>
                    <a:cubicBezTo>
                      <a:pt x="609" y="388"/>
                      <a:pt x="603" y="389"/>
                      <a:pt x="597" y="392"/>
                    </a:cubicBezTo>
                    <a:cubicBezTo>
                      <a:pt x="532" y="414"/>
                      <a:pt x="483" y="460"/>
                      <a:pt x="409" y="463"/>
                    </a:cubicBezTo>
                    <a:cubicBezTo>
                      <a:pt x="398" y="464"/>
                      <a:pt x="386" y="465"/>
                      <a:pt x="373" y="465"/>
                    </a:cubicBezTo>
                    <a:cubicBezTo>
                      <a:pt x="307" y="465"/>
                      <a:pt x="224" y="443"/>
                      <a:pt x="188" y="392"/>
                    </a:cubicBezTo>
                    <a:cubicBezTo>
                      <a:pt x="127" y="307"/>
                      <a:pt x="253" y="210"/>
                      <a:pt x="311" y="168"/>
                    </a:cubicBezTo>
                    <a:cubicBezTo>
                      <a:pt x="383" y="123"/>
                      <a:pt x="454" y="107"/>
                      <a:pt x="535" y="97"/>
                    </a:cubicBezTo>
                    <a:cubicBezTo>
                      <a:pt x="593" y="87"/>
                      <a:pt x="571" y="6"/>
                      <a:pt x="522" y="3"/>
                    </a:cubicBezTo>
                    <a:cubicBezTo>
                      <a:pt x="510" y="2"/>
                      <a:pt x="497" y="1"/>
                      <a:pt x="4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16" name="Google Shape;2716;p24"/>
            <p:cNvGrpSpPr/>
            <p:nvPr/>
          </p:nvGrpSpPr>
          <p:grpSpPr>
            <a:xfrm rot="3247306">
              <a:off x="-272169" y="3564361"/>
              <a:ext cx="765347" cy="971813"/>
              <a:chOff x="7996659" y="1819688"/>
              <a:chExt cx="419434" cy="532584"/>
            </a:xfrm>
          </p:grpSpPr>
          <p:sp>
            <p:nvSpPr>
              <p:cNvPr id="2717" name="Google Shape;2717;p24"/>
              <p:cNvSpPr/>
              <p:nvPr/>
            </p:nvSpPr>
            <p:spPr>
              <a:xfrm>
                <a:off x="7996659" y="1819688"/>
                <a:ext cx="419434" cy="532584"/>
              </a:xfrm>
              <a:custGeom>
                <a:avLst/>
                <a:gdLst/>
                <a:ahLst/>
                <a:cxnLst/>
                <a:rect l="l" t="t" r="r" b="b"/>
                <a:pathLst>
                  <a:path w="6387" h="8110" extrusionOk="0">
                    <a:moveTo>
                      <a:pt x="3158" y="136"/>
                    </a:moveTo>
                    <a:cubicBezTo>
                      <a:pt x="3547" y="136"/>
                      <a:pt x="3936" y="167"/>
                      <a:pt x="4316" y="246"/>
                    </a:cubicBezTo>
                    <a:cubicBezTo>
                      <a:pt x="4750" y="336"/>
                      <a:pt x="5366" y="485"/>
                      <a:pt x="5647" y="855"/>
                    </a:cubicBezTo>
                    <a:cubicBezTo>
                      <a:pt x="6386" y="1817"/>
                      <a:pt x="3548" y="1992"/>
                      <a:pt x="3078" y="1995"/>
                    </a:cubicBezTo>
                    <a:cubicBezTo>
                      <a:pt x="3044" y="1996"/>
                      <a:pt x="3009" y="1996"/>
                      <a:pt x="2974" y="1996"/>
                    </a:cubicBezTo>
                    <a:cubicBezTo>
                      <a:pt x="2484" y="1996"/>
                      <a:pt x="1994" y="1953"/>
                      <a:pt x="1511" y="1866"/>
                    </a:cubicBezTo>
                    <a:cubicBezTo>
                      <a:pt x="1313" y="1830"/>
                      <a:pt x="769" y="1713"/>
                      <a:pt x="458" y="1493"/>
                    </a:cubicBezTo>
                    <a:cubicBezTo>
                      <a:pt x="399" y="1418"/>
                      <a:pt x="335" y="1344"/>
                      <a:pt x="263" y="1276"/>
                    </a:cubicBezTo>
                    <a:cubicBezTo>
                      <a:pt x="231" y="1208"/>
                      <a:pt x="221" y="1133"/>
                      <a:pt x="247" y="1059"/>
                    </a:cubicBezTo>
                    <a:cubicBezTo>
                      <a:pt x="250" y="1052"/>
                      <a:pt x="254" y="1049"/>
                      <a:pt x="260" y="1039"/>
                    </a:cubicBezTo>
                    <a:cubicBezTo>
                      <a:pt x="684" y="174"/>
                      <a:pt x="2013" y="174"/>
                      <a:pt x="2845" y="142"/>
                    </a:cubicBezTo>
                    <a:cubicBezTo>
                      <a:pt x="2950" y="138"/>
                      <a:pt x="3054" y="136"/>
                      <a:pt x="3158" y="136"/>
                    </a:cubicBezTo>
                    <a:close/>
                    <a:moveTo>
                      <a:pt x="5453" y="1739"/>
                    </a:moveTo>
                    <a:lnTo>
                      <a:pt x="5453" y="1739"/>
                    </a:lnTo>
                    <a:cubicBezTo>
                      <a:pt x="4896" y="2445"/>
                      <a:pt x="4698" y="3349"/>
                      <a:pt x="4701" y="4266"/>
                    </a:cubicBezTo>
                    <a:cubicBezTo>
                      <a:pt x="4685" y="4266"/>
                      <a:pt x="4666" y="4273"/>
                      <a:pt x="4653" y="4289"/>
                    </a:cubicBezTo>
                    <a:cubicBezTo>
                      <a:pt x="4372" y="4750"/>
                      <a:pt x="3818" y="4855"/>
                      <a:pt x="3305" y="4855"/>
                    </a:cubicBezTo>
                    <a:cubicBezTo>
                      <a:pt x="3256" y="4855"/>
                      <a:pt x="3207" y="4854"/>
                      <a:pt x="3159" y="4852"/>
                    </a:cubicBezTo>
                    <a:cubicBezTo>
                      <a:pt x="2631" y="4833"/>
                      <a:pt x="2009" y="4703"/>
                      <a:pt x="1643" y="4292"/>
                    </a:cubicBezTo>
                    <a:cubicBezTo>
                      <a:pt x="1702" y="3813"/>
                      <a:pt x="1559" y="3365"/>
                      <a:pt x="1329" y="2922"/>
                    </a:cubicBezTo>
                    <a:cubicBezTo>
                      <a:pt x="1125" y="2523"/>
                      <a:pt x="918" y="2112"/>
                      <a:pt x="655" y="1742"/>
                    </a:cubicBezTo>
                    <a:lnTo>
                      <a:pt x="655" y="1742"/>
                    </a:lnTo>
                    <a:cubicBezTo>
                      <a:pt x="931" y="1885"/>
                      <a:pt x="1251" y="1950"/>
                      <a:pt x="1543" y="2002"/>
                    </a:cubicBezTo>
                    <a:cubicBezTo>
                      <a:pt x="2039" y="2087"/>
                      <a:pt x="2549" y="2133"/>
                      <a:pt x="3060" y="2133"/>
                    </a:cubicBezTo>
                    <a:cubicBezTo>
                      <a:pt x="3658" y="2133"/>
                      <a:pt x="4256" y="2070"/>
                      <a:pt x="4831" y="1934"/>
                    </a:cubicBezTo>
                    <a:cubicBezTo>
                      <a:pt x="5022" y="1888"/>
                      <a:pt x="5252" y="1830"/>
                      <a:pt x="5453" y="1739"/>
                    </a:cubicBezTo>
                    <a:close/>
                    <a:moveTo>
                      <a:pt x="1627" y="4431"/>
                    </a:moveTo>
                    <a:cubicBezTo>
                      <a:pt x="1983" y="4882"/>
                      <a:pt x="2758" y="4985"/>
                      <a:pt x="3279" y="4985"/>
                    </a:cubicBezTo>
                    <a:cubicBezTo>
                      <a:pt x="3736" y="4985"/>
                      <a:pt x="4462" y="4907"/>
                      <a:pt x="4705" y="4451"/>
                    </a:cubicBezTo>
                    <a:cubicBezTo>
                      <a:pt x="4724" y="4982"/>
                      <a:pt x="4967" y="5432"/>
                      <a:pt x="5252" y="5870"/>
                    </a:cubicBezTo>
                    <a:cubicBezTo>
                      <a:pt x="5408" y="6113"/>
                      <a:pt x="5586" y="6349"/>
                      <a:pt x="5712" y="6615"/>
                    </a:cubicBezTo>
                    <a:cubicBezTo>
                      <a:pt x="5997" y="7191"/>
                      <a:pt x="5615" y="7499"/>
                      <a:pt x="5106" y="7677"/>
                    </a:cubicBezTo>
                    <a:cubicBezTo>
                      <a:pt x="4455" y="7904"/>
                      <a:pt x="3762" y="7975"/>
                      <a:pt x="3072" y="7979"/>
                    </a:cubicBezTo>
                    <a:cubicBezTo>
                      <a:pt x="2992" y="7979"/>
                      <a:pt x="2912" y="7979"/>
                      <a:pt x="2831" y="7979"/>
                    </a:cubicBezTo>
                    <a:cubicBezTo>
                      <a:pt x="2247" y="7979"/>
                      <a:pt x="1634" y="7961"/>
                      <a:pt x="1073" y="7813"/>
                    </a:cubicBezTo>
                    <a:cubicBezTo>
                      <a:pt x="707" y="7716"/>
                      <a:pt x="150" y="7525"/>
                      <a:pt x="241" y="7046"/>
                    </a:cubicBezTo>
                    <a:cubicBezTo>
                      <a:pt x="305" y="6728"/>
                      <a:pt x="548" y="6407"/>
                      <a:pt x="733" y="6145"/>
                    </a:cubicBezTo>
                    <a:cubicBezTo>
                      <a:pt x="1060" y="5662"/>
                      <a:pt x="1417" y="5193"/>
                      <a:pt x="1582" y="4626"/>
                    </a:cubicBezTo>
                    <a:cubicBezTo>
                      <a:pt x="1601" y="4561"/>
                      <a:pt x="1614" y="4496"/>
                      <a:pt x="1627" y="4431"/>
                    </a:cubicBezTo>
                    <a:close/>
                    <a:moveTo>
                      <a:pt x="3211" y="1"/>
                    </a:moveTo>
                    <a:cubicBezTo>
                      <a:pt x="3107" y="1"/>
                      <a:pt x="3005" y="3"/>
                      <a:pt x="2907" y="6"/>
                    </a:cubicBezTo>
                    <a:cubicBezTo>
                      <a:pt x="2356" y="22"/>
                      <a:pt x="1776" y="74"/>
                      <a:pt x="1238" y="200"/>
                    </a:cubicBezTo>
                    <a:cubicBezTo>
                      <a:pt x="782" y="307"/>
                      <a:pt x="357" y="531"/>
                      <a:pt x="156" y="978"/>
                    </a:cubicBezTo>
                    <a:cubicBezTo>
                      <a:pt x="150" y="997"/>
                      <a:pt x="153" y="1017"/>
                      <a:pt x="160" y="1033"/>
                    </a:cubicBezTo>
                    <a:cubicBezTo>
                      <a:pt x="143" y="1085"/>
                      <a:pt x="143" y="1143"/>
                      <a:pt x="156" y="1195"/>
                    </a:cubicBezTo>
                    <a:cubicBezTo>
                      <a:pt x="134" y="1205"/>
                      <a:pt x="114" y="1237"/>
                      <a:pt x="137" y="1263"/>
                    </a:cubicBezTo>
                    <a:lnTo>
                      <a:pt x="234" y="1386"/>
                    </a:lnTo>
                    <a:cubicBezTo>
                      <a:pt x="263" y="1431"/>
                      <a:pt x="296" y="1470"/>
                      <a:pt x="331" y="1506"/>
                    </a:cubicBezTo>
                    <a:cubicBezTo>
                      <a:pt x="704" y="1998"/>
                      <a:pt x="999" y="2536"/>
                      <a:pt x="1271" y="3090"/>
                    </a:cubicBezTo>
                    <a:cubicBezTo>
                      <a:pt x="1653" y="3868"/>
                      <a:pt x="1566" y="4577"/>
                      <a:pt x="1135" y="5309"/>
                    </a:cubicBezTo>
                    <a:cubicBezTo>
                      <a:pt x="820" y="5837"/>
                      <a:pt x="341" y="6326"/>
                      <a:pt x="150" y="6913"/>
                    </a:cubicBezTo>
                    <a:cubicBezTo>
                      <a:pt x="1" y="7376"/>
                      <a:pt x="260" y="7629"/>
                      <a:pt x="665" y="7807"/>
                    </a:cubicBezTo>
                    <a:cubicBezTo>
                      <a:pt x="1242" y="8060"/>
                      <a:pt x="1903" y="8076"/>
                      <a:pt x="2521" y="8098"/>
                    </a:cubicBezTo>
                    <a:cubicBezTo>
                      <a:pt x="2696" y="8105"/>
                      <a:pt x="2871" y="8109"/>
                      <a:pt x="3046" y="8109"/>
                    </a:cubicBezTo>
                    <a:cubicBezTo>
                      <a:pt x="3554" y="8109"/>
                      <a:pt x="4063" y="8075"/>
                      <a:pt x="4559" y="7969"/>
                    </a:cubicBezTo>
                    <a:cubicBezTo>
                      <a:pt x="5000" y="7878"/>
                      <a:pt x="5758" y="7726"/>
                      <a:pt x="5936" y="7230"/>
                    </a:cubicBezTo>
                    <a:cubicBezTo>
                      <a:pt x="6098" y="6761"/>
                      <a:pt x="5664" y="6252"/>
                      <a:pt x="5430" y="5892"/>
                    </a:cubicBezTo>
                    <a:cubicBezTo>
                      <a:pt x="5226" y="5581"/>
                      <a:pt x="5016" y="5261"/>
                      <a:pt x="4912" y="4901"/>
                    </a:cubicBezTo>
                    <a:cubicBezTo>
                      <a:pt x="4802" y="4525"/>
                      <a:pt x="4844" y="4127"/>
                      <a:pt x="4870" y="3738"/>
                    </a:cubicBezTo>
                    <a:cubicBezTo>
                      <a:pt x="4941" y="2873"/>
                      <a:pt x="5200" y="2115"/>
                      <a:pt x="5842" y="1506"/>
                    </a:cubicBezTo>
                    <a:cubicBezTo>
                      <a:pt x="5874" y="1480"/>
                      <a:pt x="5868" y="1438"/>
                      <a:pt x="5842" y="1415"/>
                    </a:cubicBezTo>
                    <a:cubicBezTo>
                      <a:pt x="6014" y="1127"/>
                      <a:pt x="5852" y="819"/>
                      <a:pt x="5612" y="625"/>
                    </a:cubicBezTo>
                    <a:cubicBezTo>
                      <a:pt x="4988" y="119"/>
                      <a:pt x="4026" y="1"/>
                      <a:pt x="32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8" name="Google Shape;2718;p24"/>
              <p:cNvSpPr/>
              <p:nvPr/>
            </p:nvSpPr>
            <p:spPr>
              <a:xfrm>
                <a:off x="8107507" y="2077631"/>
                <a:ext cx="23510" cy="12346"/>
              </a:xfrm>
              <a:custGeom>
                <a:avLst/>
                <a:gdLst/>
                <a:ahLst/>
                <a:cxnLst/>
                <a:rect l="l" t="t" r="r" b="b"/>
                <a:pathLst>
                  <a:path w="358" h="188" extrusionOk="0">
                    <a:moveTo>
                      <a:pt x="290" y="1"/>
                    </a:moveTo>
                    <a:cubicBezTo>
                      <a:pt x="285" y="1"/>
                      <a:pt x="279" y="2"/>
                      <a:pt x="273" y="4"/>
                    </a:cubicBezTo>
                    <a:cubicBezTo>
                      <a:pt x="192" y="40"/>
                      <a:pt x="104" y="82"/>
                      <a:pt x="30" y="121"/>
                    </a:cubicBezTo>
                    <a:cubicBezTo>
                      <a:pt x="1" y="141"/>
                      <a:pt x="13" y="188"/>
                      <a:pt x="44" y="188"/>
                    </a:cubicBezTo>
                    <a:cubicBezTo>
                      <a:pt x="48" y="188"/>
                      <a:pt x="52" y="187"/>
                      <a:pt x="56" y="186"/>
                    </a:cubicBezTo>
                    <a:cubicBezTo>
                      <a:pt x="146" y="153"/>
                      <a:pt x="231" y="118"/>
                      <a:pt x="315" y="79"/>
                    </a:cubicBezTo>
                    <a:cubicBezTo>
                      <a:pt x="358" y="56"/>
                      <a:pt x="330" y="1"/>
                      <a:pt x="2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9" name="Google Shape;2719;p24"/>
              <p:cNvSpPr/>
              <p:nvPr/>
            </p:nvSpPr>
            <p:spPr>
              <a:xfrm>
                <a:off x="8140472" y="2069947"/>
                <a:ext cx="31981" cy="10113"/>
              </a:xfrm>
              <a:custGeom>
                <a:avLst/>
                <a:gdLst/>
                <a:ahLst/>
                <a:cxnLst/>
                <a:rect l="l" t="t" r="r" b="b"/>
                <a:pathLst>
                  <a:path w="487" h="154" extrusionOk="0">
                    <a:moveTo>
                      <a:pt x="419" y="1"/>
                    </a:moveTo>
                    <a:cubicBezTo>
                      <a:pt x="415" y="1"/>
                      <a:pt x="412" y="1"/>
                      <a:pt x="409" y="2"/>
                    </a:cubicBezTo>
                    <a:cubicBezTo>
                      <a:pt x="283" y="18"/>
                      <a:pt x="153" y="50"/>
                      <a:pt x="33" y="89"/>
                    </a:cubicBezTo>
                    <a:cubicBezTo>
                      <a:pt x="2" y="102"/>
                      <a:pt x="1" y="154"/>
                      <a:pt x="36" y="154"/>
                    </a:cubicBezTo>
                    <a:cubicBezTo>
                      <a:pt x="38" y="154"/>
                      <a:pt x="39" y="154"/>
                      <a:pt x="40" y="154"/>
                    </a:cubicBezTo>
                    <a:cubicBezTo>
                      <a:pt x="169" y="144"/>
                      <a:pt x="309" y="121"/>
                      <a:pt x="435" y="86"/>
                    </a:cubicBezTo>
                    <a:cubicBezTo>
                      <a:pt x="487" y="74"/>
                      <a:pt x="470" y="1"/>
                      <a:pt x="4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0" name="Google Shape;2720;p24"/>
              <p:cNvSpPr/>
              <p:nvPr/>
            </p:nvSpPr>
            <p:spPr>
              <a:xfrm>
                <a:off x="8189854" y="2068306"/>
                <a:ext cx="32638" cy="6304"/>
              </a:xfrm>
              <a:custGeom>
                <a:avLst/>
                <a:gdLst/>
                <a:ahLst/>
                <a:cxnLst/>
                <a:rect l="l" t="t" r="r" b="b"/>
                <a:pathLst>
                  <a:path w="497" h="96" extrusionOk="0">
                    <a:moveTo>
                      <a:pt x="431" y="1"/>
                    </a:moveTo>
                    <a:cubicBezTo>
                      <a:pt x="305" y="1"/>
                      <a:pt x="175" y="4"/>
                      <a:pt x="49" y="10"/>
                    </a:cubicBezTo>
                    <a:cubicBezTo>
                      <a:pt x="0" y="10"/>
                      <a:pt x="0" y="85"/>
                      <a:pt x="49" y="85"/>
                    </a:cubicBezTo>
                    <a:cubicBezTo>
                      <a:pt x="152" y="90"/>
                      <a:pt x="257" y="95"/>
                      <a:pt x="361" y="95"/>
                    </a:cubicBezTo>
                    <a:cubicBezTo>
                      <a:pt x="385" y="95"/>
                      <a:pt x="408" y="95"/>
                      <a:pt x="431" y="95"/>
                    </a:cubicBezTo>
                    <a:cubicBezTo>
                      <a:pt x="432" y="95"/>
                      <a:pt x="433" y="95"/>
                      <a:pt x="435" y="95"/>
                    </a:cubicBezTo>
                    <a:cubicBezTo>
                      <a:pt x="496" y="95"/>
                      <a:pt x="495" y="4"/>
                      <a:pt x="4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1" name="Google Shape;2721;p24"/>
              <p:cNvSpPr/>
              <p:nvPr/>
            </p:nvSpPr>
            <p:spPr>
              <a:xfrm>
                <a:off x="8236544" y="2072114"/>
                <a:ext cx="29092" cy="11624"/>
              </a:xfrm>
              <a:custGeom>
                <a:avLst/>
                <a:gdLst/>
                <a:ahLst/>
                <a:cxnLst/>
                <a:rect l="l" t="t" r="r" b="b"/>
                <a:pathLst>
                  <a:path w="443" h="177" extrusionOk="0">
                    <a:moveTo>
                      <a:pt x="52" y="1"/>
                    </a:moveTo>
                    <a:cubicBezTo>
                      <a:pt x="11" y="1"/>
                      <a:pt x="1" y="73"/>
                      <a:pt x="44" y="82"/>
                    </a:cubicBezTo>
                    <a:cubicBezTo>
                      <a:pt x="154" y="101"/>
                      <a:pt x="255" y="134"/>
                      <a:pt x="355" y="173"/>
                    </a:cubicBezTo>
                    <a:cubicBezTo>
                      <a:pt x="363" y="176"/>
                      <a:pt x="370" y="177"/>
                      <a:pt x="377" y="177"/>
                    </a:cubicBezTo>
                    <a:cubicBezTo>
                      <a:pt x="428" y="177"/>
                      <a:pt x="442" y="95"/>
                      <a:pt x="388" y="72"/>
                    </a:cubicBezTo>
                    <a:cubicBezTo>
                      <a:pt x="284" y="27"/>
                      <a:pt x="171" y="7"/>
                      <a:pt x="57" y="1"/>
                    </a:cubicBezTo>
                    <a:cubicBezTo>
                      <a:pt x="55" y="1"/>
                      <a:pt x="54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2" name="Google Shape;2722;p24"/>
              <p:cNvSpPr/>
              <p:nvPr/>
            </p:nvSpPr>
            <p:spPr>
              <a:xfrm>
                <a:off x="8273450" y="2083869"/>
                <a:ext cx="26662" cy="19110"/>
              </a:xfrm>
              <a:custGeom>
                <a:avLst/>
                <a:gdLst/>
                <a:ahLst/>
                <a:cxnLst/>
                <a:rect l="l" t="t" r="r" b="b"/>
                <a:pathLst>
                  <a:path w="406" h="291" extrusionOk="0">
                    <a:moveTo>
                      <a:pt x="56" y="0"/>
                    </a:moveTo>
                    <a:cubicBezTo>
                      <a:pt x="1" y="0"/>
                      <a:pt x="1" y="84"/>
                      <a:pt x="56" y="88"/>
                    </a:cubicBezTo>
                    <a:cubicBezTo>
                      <a:pt x="169" y="101"/>
                      <a:pt x="234" y="172"/>
                      <a:pt x="292" y="266"/>
                    </a:cubicBezTo>
                    <a:cubicBezTo>
                      <a:pt x="302" y="283"/>
                      <a:pt x="319" y="291"/>
                      <a:pt x="336" y="291"/>
                    </a:cubicBezTo>
                    <a:cubicBezTo>
                      <a:pt x="370" y="291"/>
                      <a:pt x="405" y="261"/>
                      <a:pt x="393" y="220"/>
                    </a:cubicBezTo>
                    <a:cubicBezTo>
                      <a:pt x="347" y="84"/>
                      <a:pt x="195" y="0"/>
                      <a:pt x="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3" name="Google Shape;2723;p24"/>
              <p:cNvSpPr/>
              <p:nvPr/>
            </p:nvSpPr>
            <p:spPr>
              <a:xfrm>
                <a:off x="8016425" y="2252832"/>
                <a:ext cx="29157" cy="21474"/>
              </a:xfrm>
              <a:custGeom>
                <a:avLst/>
                <a:gdLst/>
                <a:ahLst/>
                <a:cxnLst/>
                <a:rect l="l" t="t" r="r" b="b"/>
                <a:pathLst>
                  <a:path w="444" h="327" extrusionOk="0">
                    <a:moveTo>
                      <a:pt x="376" y="0"/>
                    </a:moveTo>
                    <a:cubicBezTo>
                      <a:pt x="369" y="0"/>
                      <a:pt x="362" y="2"/>
                      <a:pt x="354" y="6"/>
                    </a:cubicBezTo>
                    <a:cubicBezTo>
                      <a:pt x="225" y="67"/>
                      <a:pt x="111" y="165"/>
                      <a:pt x="17" y="271"/>
                    </a:cubicBezTo>
                    <a:cubicBezTo>
                      <a:pt x="0" y="296"/>
                      <a:pt x="17" y="327"/>
                      <a:pt x="40" y="327"/>
                    </a:cubicBezTo>
                    <a:cubicBezTo>
                      <a:pt x="47" y="327"/>
                      <a:pt x="55" y="324"/>
                      <a:pt x="63" y="317"/>
                    </a:cubicBezTo>
                    <a:cubicBezTo>
                      <a:pt x="170" y="223"/>
                      <a:pt x="277" y="152"/>
                      <a:pt x="400" y="84"/>
                    </a:cubicBezTo>
                    <a:cubicBezTo>
                      <a:pt x="444" y="59"/>
                      <a:pt x="417" y="0"/>
                      <a:pt x="3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4" name="Google Shape;2724;p24"/>
              <p:cNvSpPr/>
              <p:nvPr/>
            </p:nvSpPr>
            <p:spPr>
              <a:xfrm>
                <a:off x="8061342" y="2237597"/>
                <a:ext cx="38811" cy="13594"/>
              </a:xfrm>
              <a:custGeom>
                <a:avLst/>
                <a:gdLst/>
                <a:ahLst/>
                <a:cxnLst/>
                <a:rect l="l" t="t" r="r" b="b"/>
                <a:pathLst>
                  <a:path w="591" h="207" extrusionOk="0">
                    <a:moveTo>
                      <a:pt x="522" y="0"/>
                    </a:moveTo>
                    <a:cubicBezTo>
                      <a:pt x="519" y="0"/>
                      <a:pt x="516" y="1"/>
                      <a:pt x="513" y="1"/>
                    </a:cubicBezTo>
                    <a:cubicBezTo>
                      <a:pt x="354" y="40"/>
                      <a:pt x="202" y="86"/>
                      <a:pt x="46" y="131"/>
                    </a:cubicBezTo>
                    <a:cubicBezTo>
                      <a:pt x="1" y="143"/>
                      <a:pt x="18" y="206"/>
                      <a:pt x="60" y="206"/>
                    </a:cubicBezTo>
                    <a:cubicBezTo>
                      <a:pt x="63" y="206"/>
                      <a:pt x="66" y="206"/>
                      <a:pt x="69" y="205"/>
                    </a:cubicBezTo>
                    <a:cubicBezTo>
                      <a:pt x="224" y="166"/>
                      <a:pt x="383" y="134"/>
                      <a:pt x="538" y="92"/>
                    </a:cubicBezTo>
                    <a:cubicBezTo>
                      <a:pt x="591" y="77"/>
                      <a:pt x="573" y="0"/>
                      <a:pt x="5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5" name="Google Shape;2725;p24"/>
              <p:cNvSpPr/>
              <p:nvPr/>
            </p:nvSpPr>
            <p:spPr>
              <a:xfrm>
                <a:off x="8124974" y="2231884"/>
                <a:ext cx="36907" cy="7552"/>
              </a:xfrm>
              <a:custGeom>
                <a:avLst/>
                <a:gdLst/>
                <a:ahLst/>
                <a:cxnLst/>
                <a:rect l="l" t="t" r="r" b="b"/>
                <a:pathLst>
                  <a:path w="562" h="115" extrusionOk="0">
                    <a:moveTo>
                      <a:pt x="507" y="0"/>
                    </a:moveTo>
                    <a:cubicBezTo>
                      <a:pt x="504" y="0"/>
                      <a:pt x="502" y="0"/>
                      <a:pt x="499" y="1"/>
                    </a:cubicBezTo>
                    <a:cubicBezTo>
                      <a:pt x="350" y="17"/>
                      <a:pt x="204" y="36"/>
                      <a:pt x="49" y="36"/>
                    </a:cubicBezTo>
                    <a:cubicBezTo>
                      <a:pt x="0" y="36"/>
                      <a:pt x="0" y="104"/>
                      <a:pt x="49" y="111"/>
                    </a:cubicBezTo>
                    <a:cubicBezTo>
                      <a:pt x="103" y="113"/>
                      <a:pt x="157" y="115"/>
                      <a:pt x="211" y="115"/>
                    </a:cubicBezTo>
                    <a:cubicBezTo>
                      <a:pt x="311" y="115"/>
                      <a:pt x="411" y="110"/>
                      <a:pt x="512" y="95"/>
                    </a:cubicBezTo>
                    <a:cubicBezTo>
                      <a:pt x="561" y="86"/>
                      <a:pt x="552" y="0"/>
                      <a:pt x="5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6" name="Google Shape;2726;p24"/>
              <p:cNvSpPr/>
              <p:nvPr/>
            </p:nvSpPr>
            <p:spPr>
              <a:xfrm>
                <a:off x="8183485" y="2230439"/>
                <a:ext cx="40321" cy="7946"/>
              </a:xfrm>
              <a:custGeom>
                <a:avLst/>
                <a:gdLst/>
                <a:ahLst/>
                <a:cxnLst/>
                <a:rect l="l" t="t" r="r" b="b"/>
                <a:pathLst>
                  <a:path w="614" h="121" extrusionOk="0">
                    <a:moveTo>
                      <a:pt x="238" y="1"/>
                    </a:moveTo>
                    <a:cubicBezTo>
                      <a:pt x="178" y="1"/>
                      <a:pt x="118" y="3"/>
                      <a:pt x="59" y="7"/>
                    </a:cubicBezTo>
                    <a:cubicBezTo>
                      <a:pt x="1" y="10"/>
                      <a:pt x="0" y="91"/>
                      <a:pt x="55" y="91"/>
                    </a:cubicBezTo>
                    <a:cubicBezTo>
                      <a:pt x="56" y="91"/>
                      <a:pt x="57" y="91"/>
                      <a:pt x="59" y="91"/>
                    </a:cubicBezTo>
                    <a:cubicBezTo>
                      <a:pt x="71" y="91"/>
                      <a:pt x="83" y="90"/>
                      <a:pt x="96" y="90"/>
                    </a:cubicBezTo>
                    <a:cubicBezTo>
                      <a:pt x="248" y="90"/>
                      <a:pt x="398" y="108"/>
                      <a:pt x="551" y="120"/>
                    </a:cubicBezTo>
                    <a:cubicBezTo>
                      <a:pt x="553" y="120"/>
                      <a:pt x="555" y="120"/>
                      <a:pt x="557" y="120"/>
                    </a:cubicBezTo>
                    <a:cubicBezTo>
                      <a:pt x="607" y="120"/>
                      <a:pt x="614" y="42"/>
                      <a:pt x="564" y="29"/>
                    </a:cubicBezTo>
                    <a:cubicBezTo>
                      <a:pt x="457" y="8"/>
                      <a:pt x="348" y="1"/>
                      <a:pt x="2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7" name="Google Shape;2727;p24"/>
              <p:cNvSpPr/>
              <p:nvPr/>
            </p:nvSpPr>
            <p:spPr>
              <a:xfrm>
                <a:off x="8245738" y="2233591"/>
                <a:ext cx="37629" cy="12215"/>
              </a:xfrm>
              <a:custGeom>
                <a:avLst/>
                <a:gdLst/>
                <a:ahLst/>
                <a:cxnLst/>
                <a:rect l="l" t="t" r="r" b="b"/>
                <a:pathLst>
                  <a:path w="573" h="186" extrusionOk="0">
                    <a:moveTo>
                      <a:pt x="60" y="0"/>
                    </a:moveTo>
                    <a:cubicBezTo>
                      <a:pt x="16" y="0"/>
                      <a:pt x="0" y="63"/>
                      <a:pt x="47" y="78"/>
                    </a:cubicBezTo>
                    <a:cubicBezTo>
                      <a:pt x="193" y="117"/>
                      <a:pt x="342" y="159"/>
                      <a:pt x="491" y="185"/>
                    </a:cubicBezTo>
                    <a:cubicBezTo>
                      <a:pt x="493" y="186"/>
                      <a:pt x="495" y="186"/>
                      <a:pt x="497" y="186"/>
                    </a:cubicBezTo>
                    <a:cubicBezTo>
                      <a:pt x="551" y="186"/>
                      <a:pt x="573" y="107"/>
                      <a:pt x="517" y="91"/>
                    </a:cubicBezTo>
                    <a:cubicBezTo>
                      <a:pt x="371" y="53"/>
                      <a:pt x="215" y="30"/>
                      <a:pt x="66" y="1"/>
                    </a:cubicBezTo>
                    <a:cubicBezTo>
                      <a:pt x="64" y="0"/>
                      <a:pt x="62" y="0"/>
                      <a:pt x="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8" name="Google Shape;2728;p24"/>
              <p:cNvSpPr/>
              <p:nvPr/>
            </p:nvSpPr>
            <p:spPr>
              <a:xfrm>
                <a:off x="8302409" y="2246593"/>
                <a:ext cx="29814" cy="13331"/>
              </a:xfrm>
              <a:custGeom>
                <a:avLst/>
                <a:gdLst/>
                <a:ahLst/>
                <a:cxnLst/>
                <a:rect l="l" t="t" r="r" b="b"/>
                <a:pathLst>
                  <a:path w="454" h="203" extrusionOk="0">
                    <a:moveTo>
                      <a:pt x="56" y="0"/>
                    </a:moveTo>
                    <a:cubicBezTo>
                      <a:pt x="0" y="0"/>
                      <a:pt x="2" y="88"/>
                      <a:pt x="62" y="98"/>
                    </a:cubicBezTo>
                    <a:cubicBezTo>
                      <a:pt x="165" y="104"/>
                      <a:pt x="256" y="140"/>
                      <a:pt x="344" y="195"/>
                    </a:cubicBezTo>
                    <a:cubicBezTo>
                      <a:pt x="354" y="200"/>
                      <a:pt x="363" y="203"/>
                      <a:pt x="373" y="203"/>
                    </a:cubicBezTo>
                    <a:cubicBezTo>
                      <a:pt x="423" y="203"/>
                      <a:pt x="454" y="131"/>
                      <a:pt x="402" y="101"/>
                    </a:cubicBezTo>
                    <a:cubicBezTo>
                      <a:pt x="301" y="36"/>
                      <a:pt x="182" y="7"/>
                      <a:pt x="62" y="0"/>
                    </a:cubicBezTo>
                    <a:cubicBezTo>
                      <a:pt x="60" y="0"/>
                      <a:pt x="58" y="0"/>
                      <a:pt x="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9" name="Google Shape;2729;p24"/>
              <p:cNvSpPr/>
              <p:nvPr/>
            </p:nvSpPr>
            <p:spPr>
              <a:xfrm>
                <a:off x="8339774" y="2264455"/>
                <a:ext cx="32966" cy="21540"/>
              </a:xfrm>
              <a:custGeom>
                <a:avLst/>
                <a:gdLst/>
                <a:ahLst/>
                <a:cxnLst/>
                <a:rect l="l" t="t" r="r" b="b"/>
                <a:pathLst>
                  <a:path w="502" h="328" extrusionOk="0">
                    <a:moveTo>
                      <a:pt x="55" y="0"/>
                    </a:moveTo>
                    <a:cubicBezTo>
                      <a:pt x="11" y="0"/>
                      <a:pt x="1" y="74"/>
                      <a:pt x="47" y="91"/>
                    </a:cubicBezTo>
                    <a:cubicBezTo>
                      <a:pt x="179" y="143"/>
                      <a:pt x="273" y="221"/>
                      <a:pt x="380" y="311"/>
                    </a:cubicBezTo>
                    <a:cubicBezTo>
                      <a:pt x="392" y="323"/>
                      <a:pt x="405" y="327"/>
                      <a:pt x="418" y="327"/>
                    </a:cubicBezTo>
                    <a:cubicBezTo>
                      <a:pt x="462" y="327"/>
                      <a:pt x="501" y="273"/>
                      <a:pt x="461" y="230"/>
                    </a:cubicBezTo>
                    <a:cubicBezTo>
                      <a:pt x="358" y="124"/>
                      <a:pt x="209" y="49"/>
                      <a:pt x="73" y="4"/>
                    </a:cubicBezTo>
                    <a:cubicBezTo>
                      <a:pt x="66" y="1"/>
                      <a:pt x="60" y="0"/>
                      <a:pt x="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30" name="Google Shape;2730;p24"/>
            <p:cNvGrpSpPr/>
            <p:nvPr/>
          </p:nvGrpSpPr>
          <p:grpSpPr>
            <a:xfrm rot="1205843">
              <a:off x="8579881" y="4109791"/>
              <a:ext cx="1187466" cy="742912"/>
              <a:chOff x="6880435" y="4156402"/>
              <a:chExt cx="650771" cy="407141"/>
            </a:xfrm>
          </p:grpSpPr>
          <p:sp>
            <p:nvSpPr>
              <p:cNvPr id="2731" name="Google Shape;2731;p24"/>
              <p:cNvSpPr/>
              <p:nvPr/>
            </p:nvSpPr>
            <p:spPr>
              <a:xfrm>
                <a:off x="6911496" y="4201712"/>
                <a:ext cx="562464" cy="308649"/>
              </a:xfrm>
              <a:custGeom>
                <a:avLst/>
                <a:gdLst/>
                <a:ahLst/>
                <a:cxnLst/>
                <a:rect l="l" t="t" r="r" b="b"/>
                <a:pathLst>
                  <a:path w="8565" h="4700" extrusionOk="0">
                    <a:moveTo>
                      <a:pt x="542" y="443"/>
                    </a:moveTo>
                    <a:lnTo>
                      <a:pt x="542" y="443"/>
                    </a:lnTo>
                    <a:cubicBezTo>
                      <a:pt x="1919" y="1751"/>
                      <a:pt x="3564" y="2821"/>
                      <a:pt x="5288" y="3682"/>
                    </a:cubicBezTo>
                    <a:lnTo>
                      <a:pt x="5275" y="3695"/>
                    </a:lnTo>
                    <a:cubicBezTo>
                      <a:pt x="5161" y="3903"/>
                      <a:pt x="5132" y="4233"/>
                      <a:pt x="5288" y="4431"/>
                    </a:cubicBezTo>
                    <a:cubicBezTo>
                      <a:pt x="4353" y="4399"/>
                      <a:pt x="3418" y="4377"/>
                      <a:pt x="2483" y="4377"/>
                    </a:cubicBezTo>
                    <a:cubicBezTo>
                      <a:pt x="1880" y="4377"/>
                      <a:pt x="1277" y="4386"/>
                      <a:pt x="675" y="4408"/>
                    </a:cubicBezTo>
                    <a:cubicBezTo>
                      <a:pt x="668" y="4022"/>
                      <a:pt x="662" y="3634"/>
                      <a:pt x="655" y="3245"/>
                    </a:cubicBezTo>
                    <a:lnTo>
                      <a:pt x="655" y="3245"/>
                    </a:lnTo>
                    <a:cubicBezTo>
                      <a:pt x="1157" y="3417"/>
                      <a:pt x="1692" y="3669"/>
                      <a:pt x="1721" y="4278"/>
                    </a:cubicBezTo>
                    <a:cubicBezTo>
                      <a:pt x="1723" y="4319"/>
                      <a:pt x="1755" y="4339"/>
                      <a:pt x="1786" y="4339"/>
                    </a:cubicBezTo>
                    <a:cubicBezTo>
                      <a:pt x="1817" y="4339"/>
                      <a:pt x="1846" y="4319"/>
                      <a:pt x="1841" y="4278"/>
                    </a:cubicBezTo>
                    <a:cubicBezTo>
                      <a:pt x="1808" y="3669"/>
                      <a:pt x="1222" y="3255"/>
                      <a:pt x="649" y="3167"/>
                    </a:cubicBezTo>
                    <a:cubicBezTo>
                      <a:pt x="629" y="2260"/>
                      <a:pt x="600" y="1350"/>
                      <a:pt x="542" y="443"/>
                    </a:cubicBezTo>
                    <a:close/>
                    <a:moveTo>
                      <a:pt x="5375" y="3728"/>
                    </a:moveTo>
                    <a:cubicBezTo>
                      <a:pt x="5945" y="4006"/>
                      <a:pt x="6522" y="4265"/>
                      <a:pt x="7102" y="4505"/>
                    </a:cubicBezTo>
                    <a:cubicBezTo>
                      <a:pt x="6525" y="4476"/>
                      <a:pt x="5949" y="4453"/>
                      <a:pt x="5366" y="4431"/>
                    </a:cubicBezTo>
                    <a:cubicBezTo>
                      <a:pt x="5336" y="4314"/>
                      <a:pt x="5294" y="4204"/>
                      <a:pt x="5294" y="4084"/>
                    </a:cubicBezTo>
                    <a:cubicBezTo>
                      <a:pt x="5294" y="3958"/>
                      <a:pt x="5333" y="3847"/>
                      <a:pt x="5375" y="3734"/>
                    </a:cubicBezTo>
                    <a:lnTo>
                      <a:pt x="5375" y="3728"/>
                    </a:lnTo>
                    <a:close/>
                    <a:moveTo>
                      <a:pt x="478" y="1"/>
                    </a:moveTo>
                    <a:cubicBezTo>
                      <a:pt x="463" y="1"/>
                      <a:pt x="449" y="11"/>
                      <a:pt x="448" y="31"/>
                    </a:cubicBezTo>
                    <a:cubicBezTo>
                      <a:pt x="412" y="1483"/>
                      <a:pt x="480" y="2953"/>
                      <a:pt x="539" y="4408"/>
                    </a:cubicBezTo>
                    <a:cubicBezTo>
                      <a:pt x="377" y="4411"/>
                      <a:pt x="218" y="4421"/>
                      <a:pt x="56" y="4427"/>
                    </a:cubicBezTo>
                    <a:cubicBezTo>
                      <a:pt x="1" y="4431"/>
                      <a:pt x="1" y="4508"/>
                      <a:pt x="56" y="4508"/>
                    </a:cubicBezTo>
                    <a:lnTo>
                      <a:pt x="542" y="4521"/>
                    </a:lnTo>
                    <a:cubicBezTo>
                      <a:pt x="542" y="4550"/>
                      <a:pt x="545" y="4583"/>
                      <a:pt x="545" y="4609"/>
                    </a:cubicBezTo>
                    <a:cubicBezTo>
                      <a:pt x="547" y="4652"/>
                      <a:pt x="580" y="4674"/>
                      <a:pt x="612" y="4674"/>
                    </a:cubicBezTo>
                    <a:cubicBezTo>
                      <a:pt x="645" y="4674"/>
                      <a:pt x="676" y="4652"/>
                      <a:pt x="675" y="4609"/>
                    </a:cubicBezTo>
                    <a:lnTo>
                      <a:pt x="675" y="4525"/>
                    </a:lnTo>
                    <a:cubicBezTo>
                      <a:pt x="3273" y="4586"/>
                      <a:pt x="5871" y="4573"/>
                      <a:pt x="8466" y="4699"/>
                    </a:cubicBezTo>
                    <a:cubicBezTo>
                      <a:pt x="8468" y="4700"/>
                      <a:pt x="8470" y="4700"/>
                      <a:pt x="8472" y="4700"/>
                    </a:cubicBezTo>
                    <a:cubicBezTo>
                      <a:pt x="8536" y="4700"/>
                      <a:pt x="8564" y="4605"/>
                      <a:pt x="8501" y="4576"/>
                    </a:cubicBezTo>
                    <a:cubicBezTo>
                      <a:pt x="8446" y="4554"/>
                      <a:pt x="8395" y="4528"/>
                      <a:pt x="8333" y="4505"/>
                    </a:cubicBezTo>
                    <a:cubicBezTo>
                      <a:pt x="8325" y="4502"/>
                      <a:pt x="8318" y="4501"/>
                      <a:pt x="8311" y="4501"/>
                    </a:cubicBezTo>
                    <a:cubicBezTo>
                      <a:pt x="8280" y="4501"/>
                      <a:pt x="8258" y="4528"/>
                      <a:pt x="8255" y="4557"/>
                    </a:cubicBezTo>
                    <a:cubicBezTo>
                      <a:pt x="7947" y="4541"/>
                      <a:pt x="7640" y="4528"/>
                      <a:pt x="7335" y="4512"/>
                    </a:cubicBezTo>
                    <a:cubicBezTo>
                      <a:pt x="7338" y="4486"/>
                      <a:pt x="7329" y="4453"/>
                      <a:pt x="7290" y="4434"/>
                    </a:cubicBezTo>
                    <a:cubicBezTo>
                      <a:pt x="6065" y="3945"/>
                      <a:pt x="4883" y="3355"/>
                      <a:pt x="3755" y="2665"/>
                    </a:cubicBezTo>
                    <a:cubicBezTo>
                      <a:pt x="2622" y="1975"/>
                      <a:pt x="1585" y="1172"/>
                      <a:pt x="542" y="355"/>
                    </a:cubicBezTo>
                    <a:cubicBezTo>
                      <a:pt x="539" y="355"/>
                      <a:pt x="539" y="349"/>
                      <a:pt x="532" y="349"/>
                    </a:cubicBezTo>
                    <a:cubicBezTo>
                      <a:pt x="526" y="245"/>
                      <a:pt x="516" y="135"/>
                      <a:pt x="509" y="31"/>
                    </a:cubicBezTo>
                    <a:cubicBezTo>
                      <a:pt x="508" y="11"/>
                      <a:pt x="493" y="1"/>
                      <a:pt x="4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2" name="Google Shape;2732;p24"/>
              <p:cNvSpPr/>
              <p:nvPr/>
            </p:nvSpPr>
            <p:spPr>
              <a:xfrm>
                <a:off x="6880435" y="4510481"/>
                <a:ext cx="36644" cy="53061"/>
              </a:xfrm>
              <a:custGeom>
                <a:avLst/>
                <a:gdLst/>
                <a:ahLst/>
                <a:cxnLst/>
                <a:rect l="l" t="t" r="r" b="b"/>
                <a:pathLst>
                  <a:path w="558" h="808" extrusionOk="0">
                    <a:moveTo>
                      <a:pt x="283" y="292"/>
                    </a:moveTo>
                    <a:cubicBezTo>
                      <a:pt x="289" y="325"/>
                      <a:pt x="299" y="354"/>
                      <a:pt x="309" y="386"/>
                    </a:cubicBezTo>
                    <a:cubicBezTo>
                      <a:pt x="292" y="386"/>
                      <a:pt x="276" y="389"/>
                      <a:pt x="260" y="393"/>
                    </a:cubicBezTo>
                    <a:cubicBezTo>
                      <a:pt x="270" y="360"/>
                      <a:pt x="276" y="325"/>
                      <a:pt x="283" y="292"/>
                    </a:cubicBezTo>
                    <a:close/>
                    <a:moveTo>
                      <a:pt x="262" y="1"/>
                    </a:moveTo>
                    <a:cubicBezTo>
                      <a:pt x="239" y="1"/>
                      <a:pt x="217" y="12"/>
                      <a:pt x="211" y="40"/>
                    </a:cubicBezTo>
                    <a:cubicBezTo>
                      <a:pt x="192" y="163"/>
                      <a:pt x="173" y="283"/>
                      <a:pt x="147" y="406"/>
                    </a:cubicBezTo>
                    <a:cubicBezTo>
                      <a:pt x="114" y="409"/>
                      <a:pt x="88" y="412"/>
                      <a:pt x="56" y="419"/>
                    </a:cubicBezTo>
                    <a:cubicBezTo>
                      <a:pt x="17" y="422"/>
                      <a:pt x="1" y="480"/>
                      <a:pt x="46" y="487"/>
                    </a:cubicBezTo>
                    <a:cubicBezTo>
                      <a:pt x="75" y="490"/>
                      <a:pt x="104" y="493"/>
                      <a:pt x="137" y="493"/>
                    </a:cubicBezTo>
                    <a:cubicBezTo>
                      <a:pt x="121" y="584"/>
                      <a:pt x="104" y="668"/>
                      <a:pt x="92" y="759"/>
                    </a:cubicBezTo>
                    <a:cubicBezTo>
                      <a:pt x="86" y="788"/>
                      <a:pt x="110" y="808"/>
                      <a:pt x="134" y="808"/>
                    </a:cubicBezTo>
                    <a:cubicBezTo>
                      <a:pt x="149" y="808"/>
                      <a:pt x="164" y="799"/>
                      <a:pt x="169" y="778"/>
                    </a:cubicBezTo>
                    <a:cubicBezTo>
                      <a:pt x="192" y="684"/>
                      <a:pt x="211" y="587"/>
                      <a:pt x="234" y="493"/>
                    </a:cubicBezTo>
                    <a:cubicBezTo>
                      <a:pt x="266" y="493"/>
                      <a:pt x="302" y="490"/>
                      <a:pt x="334" y="487"/>
                    </a:cubicBezTo>
                    <a:cubicBezTo>
                      <a:pt x="354" y="551"/>
                      <a:pt x="380" y="619"/>
                      <a:pt x="412" y="681"/>
                    </a:cubicBezTo>
                    <a:cubicBezTo>
                      <a:pt x="421" y="702"/>
                      <a:pt x="437" y="710"/>
                      <a:pt x="453" y="710"/>
                    </a:cubicBezTo>
                    <a:cubicBezTo>
                      <a:pt x="486" y="710"/>
                      <a:pt x="521" y="677"/>
                      <a:pt x="513" y="636"/>
                    </a:cubicBezTo>
                    <a:cubicBezTo>
                      <a:pt x="500" y="577"/>
                      <a:pt x="487" y="519"/>
                      <a:pt x="467" y="457"/>
                    </a:cubicBezTo>
                    <a:cubicBezTo>
                      <a:pt x="477" y="454"/>
                      <a:pt x="484" y="454"/>
                      <a:pt x="496" y="451"/>
                    </a:cubicBezTo>
                    <a:cubicBezTo>
                      <a:pt x="557" y="436"/>
                      <a:pt x="538" y="353"/>
                      <a:pt x="483" y="353"/>
                    </a:cubicBezTo>
                    <a:cubicBezTo>
                      <a:pt x="479" y="353"/>
                      <a:pt x="475" y="353"/>
                      <a:pt x="471" y="354"/>
                    </a:cubicBezTo>
                    <a:cubicBezTo>
                      <a:pt x="461" y="357"/>
                      <a:pt x="451" y="357"/>
                      <a:pt x="438" y="360"/>
                    </a:cubicBezTo>
                    <a:cubicBezTo>
                      <a:pt x="403" y="253"/>
                      <a:pt x="364" y="146"/>
                      <a:pt x="325" y="40"/>
                    </a:cubicBezTo>
                    <a:cubicBezTo>
                      <a:pt x="316" y="15"/>
                      <a:pt x="288" y="1"/>
                      <a:pt x="2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3" name="Google Shape;2733;p24"/>
              <p:cNvSpPr/>
              <p:nvPr/>
            </p:nvSpPr>
            <p:spPr>
              <a:xfrm>
                <a:off x="6915108" y="4156402"/>
                <a:ext cx="36250" cy="35396"/>
              </a:xfrm>
              <a:custGeom>
                <a:avLst/>
                <a:gdLst/>
                <a:ahLst/>
                <a:cxnLst/>
                <a:rect l="l" t="t" r="r" b="b"/>
                <a:pathLst>
                  <a:path w="552" h="539" extrusionOk="0">
                    <a:moveTo>
                      <a:pt x="384" y="1"/>
                    </a:moveTo>
                    <a:cubicBezTo>
                      <a:pt x="216" y="1"/>
                      <a:pt x="42" y="75"/>
                      <a:pt x="14" y="258"/>
                    </a:cubicBezTo>
                    <a:cubicBezTo>
                      <a:pt x="1" y="349"/>
                      <a:pt x="33" y="433"/>
                      <a:pt x="114" y="478"/>
                    </a:cubicBezTo>
                    <a:cubicBezTo>
                      <a:pt x="202" y="530"/>
                      <a:pt x="322" y="517"/>
                      <a:pt x="419" y="537"/>
                    </a:cubicBezTo>
                    <a:cubicBezTo>
                      <a:pt x="424" y="538"/>
                      <a:pt x="429" y="538"/>
                      <a:pt x="433" y="538"/>
                    </a:cubicBezTo>
                    <a:cubicBezTo>
                      <a:pt x="490" y="538"/>
                      <a:pt x="527" y="454"/>
                      <a:pt x="467" y="430"/>
                    </a:cubicBezTo>
                    <a:cubicBezTo>
                      <a:pt x="377" y="388"/>
                      <a:pt x="130" y="430"/>
                      <a:pt x="134" y="287"/>
                    </a:cubicBezTo>
                    <a:cubicBezTo>
                      <a:pt x="137" y="96"/>
                      <a:pt x="390" y="115"/>
                      <a:pt x="516" y="96"/>
                    </a:cubicBezTo>
                    <a:cubicBezTo>
                      <a:pt x="552" y="90"/>
                      <a:pt x="552" y="25"/>
                      <a:pt x="509" y="15"/>
                    </a:cubicBezTo>
                    <a:cubicBezTo>
                      <a:pt x="470" y="6"/>
                      <a:pt x="427" y="1"/>
                      <a:pt x="3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4" name="Google Shape;2734;p24"/>
              <p:cNvSpPr/>
              <p:nvPr/>
            </p:nvSpPr>
            <p:spPr>
              <a:xfrm>
                <a:off x="7482282" y="4492817"/>
                <a:ext cx="48924" cy="52930"/>
              </a:xfrm>
              <a:custGeom>
                <a:avLst/>
                <a:gdLst/>
                <a:ahLst/>
                <a:cxnLst/>
                <a:rect l="l" t="t" r="r" b="b"/>
                <a:pathLst>
                  <a:path w="745" h="806" extrusionOk="0">
                    <a:moveTo>
                      <a:pt x="244" y="163"/>
                    </a:moveTo>
                    <a:cubicBezTo>
                      <a:pt x="334" y="169"/>
                      <a:pt x="344" y="202"/>
                      <a:pt x="279" y="266"/>
                    </a:cubicBezTo>
                    <a:cubicBezTo>
                      <a:pt x="260" y="286"/>
                      <a:pt x="237" y="302"/>
                      <a:pt x="211" y="318"/>
                    </a:cubicBezTo>
                    <a:cubicBezTo>
                      <a:pt x="211" y="279"/>
                      <a:pt x="214" y="176"/>
                      <a:pt x="244" y="163"/>
                    </a:cubicBezTo>
                    <a:close/>
                    <a:moveTo>
                      <a:pt x="208" y="435"/>
                    </a:moveTo>
                    <a:cubicBezTo>
                      <a:pt x="214" y="438"/>
                      <a:pt x="227" y="445"/>
                      <a:pt x="240" y="445"/>
                    </a:cubicBezTo>
                    <a:cubicBezTo>
                      <a:pt x="263" y="443"/>
                      <a:pt x="293" y="441"/>
                      <a:pt x="325" y="441"/>
                    </a:cubicBezTo>
                    <a:cubicBezTo>
                      <a:pt x="429" y="441"/>
                      <a:pt x="557" y="459"/>
                      <a:pt x="564" y="558"/>
                    </a:cubicBezTo>
                    <a:cubicBezTo>
                      <a:pt x="564" y="623"/>
                      <a:pt x="555" y="613"/>
                      <a:pt x="503" y="629"/>
                    </a:cubicBezTo>
                    <a:cubicBezTo>
                      <a:pt x="470" y="642"/>
                      <a:pt x="435" y="645"/>
                      <a:pt x="402" y="655"/>
                    </a:cubicBezTo>
                    <a:cubicBezTo>
                      <a:pt x="362" y="663"/>
                      <a:pt x="324" y="666"/>
                      <a:pt x="285" y="666"/>
                    </a:cubicBezTo>
                    <a:cubicBezTo>
                      <a:pt x="258" y="666"/>
                      <a:pt x="232" y="664"/>
                      <a:pt x="205" y="662"/>
                    </a:cubicBezTo>
                    <a:cubicBezTo>
                      <a:pt x="205" y="584"/>
                      <a:pt x="205" y="513"/>
                      <a:pt x="208" y="435"/>
                    </a:cubicBezTo>
                    <a:close/>
                    <a:moveTo>
                      <a:pt x="278" y="1"/>
                    </a:moveTo>
                    <a:cubicBezTo>
                      <a:pt x="276" y="1"/>
                      <a:pt x="274" y="1"/>
                      <a:pt x="273" y="1"/>
                    </a:cubicBezTo>
                    <a:cubicBezTo>
                      <a:pt x="1" y="11"/>
                      <a:pt x="69" y="561"/>
                      <a:pt x="82" y="714"/>
                    </a:cubicBezTo>
                    <a:cubicBezTo>
                      <a:pt x="85" y="739"/>
                      <a:pt x="98" y="756"/>
                      <a:pt x="117" y="762"/>
                    </a:cubicBezTo>
                    <a:cubicBezTo>
                      <a:pt x="127" y="775"/>
                      <a:pt x="137" y="788"/>
                      <a:pt x="159" y="791"/>
                    </a:cubicBezTo>
                    <a:cubicBezTo>
                      <a:pt x="182" y="794"/>
                      <a:pt x="208" y="801"/>
                      <a:pt x="237" y="804"/>
                    </a:cubicBezTo>
                    <a:cubicBezTo>
                      <a:pt x="241" y="805"/>
                      <a:pt x="245" y="805"/>
                      <a:pt x="248" y="805"/>
                    </a:cubicBezTo>
                    <a:cubicBezTo>
                      <a:pt x="258" y="805"/>
                      <a:pt x="266" y="802"/>
                      <a:pt x="276" y="794"/>
                    </a:cubicBezTo>
                    <a:cubicBezTo>
                      <a:pt x="282" y="795"/>
                      <a:pt x="289" y="795"/>
                      <a:pt x="296" y="795"/>
                    </a:cubicBezTo>
                    <a:cubicBezTo>
                      <a:pt x="483" y="795"/>
                      <a:pt x="745" y="749"/>
                      <a:pt x="723" y="558"/>
                    </a:cubicBezTo>
                    <a:cubicBezTo>
                      <a:pt x="700" y="396"/>
                      <a:pt x="551" y="338"/>
                      <a:pt x="402" y="322"/>
                    </a:cubicBezTo>
                    <a:cubicBezTo>
                      <a:pt x="431" y="283"/>
                      <a:pt x="451" y="234"/>
                      <a:pt x="444" y="176"/>
                    </a:cubicBezTo>
                    <a:cubicBezTo>
                      <a:pt x="438" y="90"/>
                      <a:pt x="372" y="1"/>
                      <a:pt x="2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735" name="Google Shape;2735;p24"/>
            <p:cNvSpPr/>
            <p:nvPr/>
          </p:nvSpPr>
          <p:spPr>
            <a:xfrm rot="1928001">
              <a:off x="-208619" y="2100506"/>
              <a:ext cx="766803" cy="785631"/>
            </a:xfrm>
            <a:custGeom>
              <a:avLst/>
              <a:gdLst/>
              <a:ahLst/>
              <a:cxnLst/>
              <a:rect l="l" t="t" r="r" b="b"/>
              <a:pathLst>
                <a:path w="6399" h="6556" extrusionOk="0">
                  <a:moveTo>
                    <a:pt x="4209" y="1"/>
                  </a:moveTo>
                  <a:cubicBezTo>
                    <a:pt x="4183" y="1"/>
                    <a:pt x="4161" y="15"/>
                    <a:pt x="4157" y="50"/>
                  </a:cubicBezTo>
                  <a:cubicBezTo>
                    <a:pt x="4034" y="948"/>
                    <a:pt x="3930" y="1851"/>
                    <a:pt x="3787" y="2749"/>
                  </a:cubicBezTo>
                  <a:cubicBezTo>
                    <a:pt x="3726" y="3134"/>
                    <a:pt x="3655" y="3523"/>
                    <a:pt x="3528" y="3892"/>
                  </a:cubicBezTo>
                  <a:cubicBezTo>
                    <a:pt x="3428" y="4194"/>
                    <a:pt x="3140" y="4929"/>
                    <a:pt x="2735" y="5071"/>
                  </a:cubicBezTo>
                  <a:cubicBezTo>
                    <a:pt x="2783" y="3656"/>
                    <a:pt x="2913" y="2243"/>
                    <a:pt x="2816" y="831"/>
                  </a:cubicBezTo>
                  <a:lnTo>
                    <a:pt x="2816" y="831"/>
                  </a:lnTo>
                  <a:cubicBezTo>
                    <a:pt x="2845" y="883"/>
                    <a:pt x="2867" y="935"/>
                    <a:pt x="2890" y="993"/>
                  </a:cubicBezTo>
                  <a:cubicBezTo>
                    <a:pt x="2900" y="1024"/>
                    <a:pt x="2927" y="1037"/>
                    <a:pt x="2953" y="1037"/>
                  </a:cubicBezTo>
                  <a:cubicBezTo>
                    <a:pt x="2993" y="1037"/>
                    <a:pt x="3033" y="1006"/>
                    <a:pt x="3013" y="957"/>
                  </a:cubicBezTo>
                  <a:cubicBezTo>
                    <a:pt x="2961" y="815"/>
                    <a:pt x="2893" y="698"/>
                    <a:pt x="2799" y="575"/>
                  </a:cubicBezTo>
                  <a:cubicBezTo>
                    <a:pt x="2797" y="540"/>
                    <a:pt x="2761" y="510"/>
                    <a:pt x="2726" y="510"/>
                  </a:cubicBezTo>
                  <a:cubicBezTo>
                    <a:pt x="2707" y="510"/>
                    <a:pt x="2688" y="519"/>
                    <a:pt x="2676" y="543"/>
                  </a:cubicBezTo>
                  <a:cubicBezTo>
                    <a:pt x="2589" y="724"/>
                    <a:pt x="2498" y="909"/>
                    <a:pt x="2414" y="1090"/>
                  </a:cubicBezTo>
                  <a:cubicBezTo>
                    <a:pt x="2390" y="1143"/>
                    <a:pt x="2433" y="1190"/>
                    <a:pt x="2475" y="1190"/>
                  </a:cubicBezTo>
                  <a:cubicBezTo>
                    <a:pt x="2495" y="1190"/>
                    <a:pt x="2515" y="1180"/>
                    <a:pt x="2527" y="1155"/>
                  </a:cubicBezTo>
                  <a:cubicBezTo>
                    <a:pt x="2579" y="1058"/>
                    <a:pt x="2637" y="960"/>
                    <a:pt x="2689" y="863"/>
                  </a:cubicBezTo>
                  <a:lnTo>
                    <a:pt x="2689" y="863"/>
                  </a:lnTo>
                  <a:cubicBezTo>
                    <a:pt x="2773" y="2269"/>
                    <a:pt x="2586" y="3682"/>
                    <a:pt x="2579" y="5091"/>
                  </a:cubicBezTo>
                  <a:cubicBezTo>
                    <a:pt x="2524" y="5088"/>
                    <a:pt x="2472" y="5075"/>
                    <a:pt x="2411" y="5046"/>
                  </a:cubicBezTo>
                  <a:cubicBezTo>
                    <a:pt x="2229" y="4958"/>
                    <a:pt x="2090" y="4650"/>
                    <a:pt x="1993" y="4479"/>
                  </a:cubicBezTo>
                  <a:cubicBezTo>
                    <a:pt x="1889" y="4297"/>
                    <a:pt x="1795" y="4109"/>
                    <a:pt x="1704" y="3921"/>
                  </a:cubicBezTo>
                  <a:cubicBezTo>
                    <a:pt x="1523" y="3526"/>
                    <a:pt x="1374" y="3118"/>
                    <a:pt x="1261" y="2700"/>
                  </a:cubicBezTo>
                  <a:cubicBezTo>
                    <a:pt x="1031" y="1855"/>
                    <a:pt x="950" y="980"/>
                    <a:pt x="995" y="105"/>
                  </a:cubicBezTo>
                  <a:cubicBezTo>
                    <a:pt x="997" y="86"/>
                    <a:pt x="981" y="76"/>
                    <a:pt x="965" y="76"/>
                  </a:cubicBezTo>
                  <a:cubicBezTo>
                    <a:pt x="949" y="76"/>
                    <a:pt x="932" y="86"/>
                    <a:pt x="930" y="105"/>
                  </a:cubicBezTo>
                  <a:cubicBezTo>
                    <a:pt x="833" y="1103"/>
                    <a:pt x="946" y="2107"/>
                    <a:pt x="1244" y="3063"/>
                  </a:cubicBezTo>
                  <a:cubicBezTo>
                    <a:pt x="1390" y="3523"/>
                    <a:pt x="1578" y="3970"/>
                    <a:pt x="1808" y="4394"/>
                  </a:cubicBezTo>
                  <a:cubicBezTo>
                    <a:pt x="1921" y="4605"/>
                    <a:pt x="2067" y="4942"/>
                    <a:pt x="2291" y="5114"/>
                  </a:cubicBezTo>
                  <a:cubicBezTo>
                    <a:pt x="1546" y="5084"/>
                    <a:pt x="794" y="5052"/>
                    <a:pt x="49" y="5016"/>
                  </a:cubicBezTo>
                  <a:cubicBezTo>
                    <a:pt x="48" y="5016"/>
                    <a:pt x="47" y="5016"/>
                    <a:pt x="46" y="5016"/>
                  </a:cubicBezTo>
                  <a:cubicBezTo>
                    <a:pt x="0" y="5016"/>
                    <a:pt x="1" y="5091"/>
                    <a:pt x="49" y="5094"/>
                  </a:cubicBezTo>
                  <a:cubicBezTo>
                    <a:pt x="891" y="5175"/>
                    <a:pt x="1740" y="5227"/>
                    <a:pt x="2586" y="5269"/>
                  </a:cubicBezTo>
                  <a:cubicBezTo>
                    <a:pt x="2589" y="5690"/>
                    <a:pt x="2608" y="6108"/>
                    <a:pt x="2663" y="6523"/>
                  </a:cubicBezTo>
                  <a:cubicBezTo>
                    <a:pt x="2665" y="6544"/>
                    <a:pt x="2683" y="6556"/>
                    <a:pt x="2699" y="6556"/>
                  </a:cubicBezTo>
                  <a:cubicBezTo>
                    <a:pt x="2715" y="6556"/>
                    <a:pt x="2730" y="6545"/>
                    <a:pt x="2728" y="6523"/>
                  </a:cubicBezTo>
                  <a:cubicBezTo>
                    <a:pt x="2715" y="6108"/>
                    <a:pt x="2718" y="5690"/>
                    <a:pt x="2731" y="5272"/>
                  </a:cubicBezTo>
                  <a:cubicBezTo>
                    <a:pt x="3836" y="5321"/>
                    <a:pt x="4941" y="5337"/>
                    <a:pt x="6049" y="5347"/>
                  </a:cubicBezTo>
                  <a:cubicBezTo>
                    <a:pt x="6026" y="5363"/>
                    <a:pt x="6007" y="5373"/>
                    <a:pt x="5987" y="5389"/>
                  </a:cubicBezTo>
                  <a:cubicBezTo>
                    <a:pt x="5880" y="5450"/>
                    <a:pt x="5777" y="5515"/>
                    <a:pt x="5666" y="5577"/>
                  </a:cubicBezTo>
                  <a:cubicBezTo>
                    <a:pt x="5605" y="5616"/>
                    <a:pt x="5644" y="5698"/>
                    <a:pt x="5704" y="5698"/>
                  </a:cubicBezTo>
                  <a:cubicBezTo>
                    <a:pt x="5713" y="5698"/>
                    <a:pt x="5724" y="5695"/>
                    <a:pt x="5734" y="5690"/>
                  </a:cubicBezTo>
                  <a:cubicBezTo>
                    <a:pt x="5854" y="5632"/>
                    <a:pt x="5961" y="5567"/>
                    <a:pt x="6068" y="5496"/>
                  </a:cubicBezTo>
                  <a:lnTo>
                    <a:pt x="6334" y="5337"/>
                  </a:lnTo>
                  <a:cubicBezTo>
                    <a:pt x="6373" y="5318"/>
                    <a:pt x="6376" y="5272"/>
                    <a:pt x="6356" y="5243"/>
                  </a:cubicBezTo>
                  <a:lnTo>
                    <a:pt x="6373" y="5227"/>
                  </a:lnTo>
                  <a:cubicBezTo>
                    <a:pt x="6399" y="5191"/>
                    <a:pt x="6399" y="5139"/>
                    <a:pt x="6360" y="5120"/>
                  </a:cubicBezTo>
                  <a:cubicBezTo>
                    <a:pt x="6204" y="5042"/>
                    <a:pt x="6052" y="4987"/>
                    <a:pt x="5880" y="4958"/>
                  </a:cubicBezTo>
                  <a:cubicBezTo>
                    <a:pt x="5875" y="4957"/>
                    <a:pt x="5871" y="4957"/>
                    <a:pt x="5866" y="4957"/>
                  </a:cubicBezTo>
                  <a:cubicBezTo>
                    <a:pt x="5793" y="4957"/>
                    <a:pt x="5768" y="5072"/>
                    <a:pt x="5845" y="5088"/>
                  </a:cubicBezTo>
                  <a:cubicBezTo>
                    <a:pt x="5974" y="5110"/>
                    <a:pt x="6091" y="5149"/>
                    <a:pt x="6214" y="5201"/>
                  </a:cubicBezTo>
                  <a:lnTo>
                    <a:pt x="6201" y="5214"/>
                  </a:lnTo>
                  <a:cubicBezTo>
                    <a:pt x="5090" y="5208"/>
                    <a:pt x="3985" y="5175"/>
                    <a:pt x="2880" y="5136"/>
                  </a:cubicBezTo>
                  <a:cubicBezTo>
                    <a:pt x="3039" y="5039"/>
                    <a:pt x="3169" y="4877"/>
                    <a:pt x="3266" y="4735"/>
                  </a:cubicBezTo>
                  <a:cubicBezTo>
                    <a:pt x="3538" y="4333"/>
                    <a:pt x="3700" y="3863"/>
                    <a:pt x="3804" y="3393"/>
                  </a:cubicBezTo>
                  <a:cubicBezTo>
                    <a:pt x="4050" y="2311"/>
                    <a:pt x="4134" y="1184"/>
                    <a:pt x="4286" y="86"/>
                  </a:cubicBezTo>
                  <a:cubicBezTo>
                    <a:pt x="4292" y="35"/>
                    <a:pt x="4247" y="1"/>
                    <a:pt x="42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36" name="Google Shape;2736;p2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37" name="Google Shape;2737;p24"/>
          <p:cNvSpPr txBox="1">
            <a:spLocks noGrp="1"/>
          </p:cNvSpPr>
          <p:nvPr>
            <p:ph type="subTitle" idx="1"/>
          </p:nvPr>
        </p:nvSpPr>
        <p:spPr>
          <a:xfrm>
            <a:off x="2178200" y="4039867"/>
            <a:ext cx="7835600" cy="15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8" name="Google Shape;2738;p24"/>
          <p:cNvSpPr txBox="1">
            <a:spLocks noGrp="1"/>
          </p:cNvSpPr>
          <p:nvPr>
            <p:ph type="subTitle" idx="2"/>
          </p:nvPr>
        </p:nvSpPr>
        <p:spPr>
          <a:xfrm>
            <a:off x="2178200" y="2041600"/>
            <a:ext cx="7835600" cy="15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87266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spTree>
      <p:nvGrpSpPr>
        <p:cNvPr id="1" name="Shape 2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0" name="Google Shape;2740;p25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184367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41" name="Google Shape;2741;p2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42" name="Google Shape;2742;p25"/>
          <p:cNvSpPr txBox="1">
            <a:spLocks noGrp="1"/>
          </p:cNvSpPr>
          <p:nvPr>
            <p:ph type="subTitle" idx="1"/>
          </p:nvPr>
        </p:nvSpPr>
        <p:spPr>
          <a:xfrm>
            <a:off x="6096075" y="1617100"/>
            <a:ext cx="5136000" cy="44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51200"/>
              </a:buClr>
              <a:buSzPts val="1400"/>
              <a:buFont typeface="Actor"/>
              <a:buChar char="●"/>
              <a:defRPr b="0"/>
            </a:lvl1pPr>
            <a:lvl2pPr lvl="1" algn="ctr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351200"/>
              </a:buClr>
              <a:buSzPts val="1400"/>
              <a:buFont typeface="Actor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1200"/>
              </a:buClr>
              <a:buSzPts val="1400"/>
              <a:buFont typeface="Actor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1200"/>
              </a:buClr>
              <a:buSzPts val="1400"/>
              <a:buFont typeface="Actor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1200"/>
              </a:buClr>
              <a:buSzPts val="1400"/>
              <a:buFont typeface="Actor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1200"/>
              </a:buClr>
              <a:buSzPts val="1400"/>
              <a:buFont typeface="Actor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1200"/>
              </a:buClr>
              <a:buSzPts val="1400"/>
              <a:buFont typeface="Actor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1200"/>
              </a:buClr>
              <a:buSzPts val="1400"/>
              <a:buFont typeface="Actor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1200"/>
              </a:buClr>
              <a:buSzPts val="1400"/>
              <a:buFont typeface="Actor"/>
              <a:buChar char="■"/>
              <a:defRPr/>
            </a:lvl9pPr>
          </a:lstStyle>
          <a:p>
            <a:endParaRPr/>
          </a:p>
        </p:txBody>
      </p:sp>
      <p:sp>
        <p:nvSpPr>
          <p:cNvPr id="2743" name="Google Shape;2743;p25"/>
          <p:cNvSpPr txBox="1">
            <a:spLocks noGrp="1"/>
          </p:cNvSpPr>
          <p:nvPr>
            <p:ph type="subTitle" idx="2"/>
          </p:nvPr>
        </p:nvSpPr>
        <p:spPr>
          <a:xfrm>
            <a:off x="959933" y="1617100"/>
            <a:ext cx="5136000" cy="44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51200"/>
              </a:buClr>
              <a:buSzPts val="1400"/>
              <a:buFont typeface="Actor"/>
              <a:buChar char="●"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1200"/>
              </a:buClr>
              <a:buSzPts val="1400"/>
              <a:buFont typeface="Actor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1200"/>
              </a:buClr>
              <a:buSzPts val="1400"/>
              <a:buFont typeface="Actor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1200"/>
              </a:buClr>
              <a:buSzPts val="1400"/>
              <a:buFont typeface="Actor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1200"/>
              </a:buClr>
              <a:buSzPts val="1400"/>
              <a:buFont typeface="Actor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1200"/>
              </a:buClr>
              <a:buSzPts val="1400"/>
              <a:buFont typeface="Actor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1200"/>
              </a:buClr>
              <a:buSzPts val="1400"/>
              <a:buFont typeface="Actor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1200"/>
              </a:buClr>
              <a:buSzPts val="1400"/>
              <a:buFont typeface="Actor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1200"/>
              </a:buClr>
              <a:buSzPts val="1400"/>
              <a:buFont typeface="Actor"/>
              <a:buChar char="■"/>
              <a:defRPr/>
            </a:lvl9pPr>
          </a:lstStyle>
          <a:p>
            <a:endParaRPr/>
          </a:p>
        </p:txBody>
      </p:sp>
      <p:grpSp>
        <p:nvGrpSpPr>
          <p:cNvPr id="2744" name="Google Shape;2744;p25"/>
          <p:cNvGrpSpPr/>
          <p:nvPr/>
        </p:nvGrpSpPr>
        <p:grpSpPr>
          <a:xfrm>
            <a:off x="-404490" y="-78934"/>
            <a:ext cx="12703419" cy="7285033"/>
            <a:chOff x="-303367" y="-59201"/>
            <a:chExt cx="9527564" cy="5463775"/>
          </a:xfrm>
        </p:grpSpPr>
        <p:grpSp>
          <p:nvGrpSpPr>
            <p:cNvPr id="2745" name="Google Shape;2745;p25"/>
            <p:cNvGrpSpPr/>
            <p:nvPr/>
          </p:nvGrpSpPr>
          <p:grpSpPr>
            <a:xfrm rot="-1383256">
              <a:off x="7827792" y="4825866"/>
              <a:ext cx="1205862" cy="356849"/>
              <a:chOff x="5813594" y="2813041"/>
              <a:chExt cx="591605" cy="175073"/>
            </a:xfrm>
          </p:grpSpPr>
          <p:sp>
            <p:nvSpPr>
              <p:cNvPr id="2746" name="Google Shape;2746;p25"/>
              <p:cNvSpPr/>
              <p:nvPr/>
            </p:nvSpPr>
            <p:spPr>
              <a:xfrm>
                <a:off x="5813594" y="2829983"/>
                <a:ext cx="54112" cy="116367"/>
              </a:xfrm>
              <a:custGeom>
                <a:avLst/>
                <a:gdLst/>
                <a:ahLst/>
                <a:cxnLst/>
                <a:rect l="l" t="t" r="r" b="b"/>
                <a:pathLst>
                  <a:path w="824" h="1772" extrusionOk="0">
                    <a:moveTo>
                      <a:pt x="221" y="100"/>
                    </a:moveTo>
                    <a:cubicBezTo>
                      <a:pt x="467" y="100"/>
                      <a:pt x="684" y="268"/>
                      <a:pt x="697" y="534"/>
                    </a:cubicBezTo>
                    <a:cubicBezTo>
                      <a:pt x="707" y="793"/>
                      <a:pt x="438" y="825"/>
                      <a:pt x="214" y="825"/>
                    </a:cubicBezTo>
                    <a:cubicBezTo>
                      <a:pt x="208" y="586"/>
                      <a:pt x="208" y="343"/>
                      <a:pt x="221" y="100"/>
                    </a:cubicBezTo>
                    <a:close/>
                    <a:moveTo>
                      <a:pt x="163" y="0"/>
                    </a:moveTo>
                    <a:cubicBezTo>
                      <a:pt x="141" y="0"/>
                      <a:pt x="120" y="9"/>
                      <a:pt x="110" y="28"/>
                    </a:cubicBezTo>
                    <a:cubicBezTo>
                      <a:pt x="78" y="41"/>
                      <a:pt x="81" y="77"/>
                      <a:pt x="104" y="93"/>
                    </a:cubicBezTo>
                    <a:cubicBezTo>
                      <a:pt x="91" y="336"/>
                      <a:pt x="91" y="579"/>
                      <a:pt x="107" y="822"/>
                    </a:cubicBezTo>
                    <a:lnTo>
                      <a:pt x="81" y="822"/>
                    </a:lnTo>
                    <a:cubicBezTo>
                      <a:pt x="80" y="822"/>
                      <a:pt x="79" y="822"/>
                      <a:pt x="78" y="822"/>
                    </a:cubicBezTo>
                    <a:cubicBezTo>
                      <a:pt x="0" y="822"/>
                      <a:pt x="1" y="948"/>
                      <a:pt x="81" y="952"/>
                    </a:cubicBezTo>
                    <a:lnTo>
                      <a:pt x="114" y="952"/>
                    </a:lnTo>
                    <a:cubicBezTo>
                      <a:pt x="133" y="1217"/>
                      <a:pt x="166" y="1483"/>
                      <a:pt x="224" y="1745"/>
                    </a:cubicBezTo>
                    <a:cubicBezTo>
                      <a:pt x="228" y="1763"/>
                      <a:pt x="244" y="1771"/>
                      <a:pt x="260" y="1771"/>
                    </a:cubicBezTo>
                    <a:cubicBezTo>
                      <a:pt x="279" y="1771"/>
                      <a:pt x="297" y="1759"/>
                      <a:pt x="292" y="1736"/>
                    </a:cubicBezTo>
                    <a:cubicBezTo>
                      <a:pt x="260" y="1473"/>
                      <a:pt x="240" y="1214"/>
                      <a:pt x="227" y="952"/>
                    </a:cubicBezTo>
                    <a:cubicBezTo>
                      <a:pt x="379" y="952"/>
                      <a:pt x="548" y="939"/>
                      <a:pt x="671" y="874"/>
                    </a:cubicBezTo>
                    <a:cubicBezTo>
                      <a:pt x="791" y="803"/>
                      <a:pt x="823" y="641"/>
                      <a:pt x="810" y="501"/>
                    </a:cubicBezTo>
                    <a:cubicBezTo>
                      <a:pt x="780" y="210"/>
                      <a:pt x="533" y="9"/>
                      <a:pt x="260" y="9"/>
                    </a:cubicBezTo>
                    <a:cubicBezTo>
                      <a:pt x="241" y="9"/>
                      <a:pt x="223" y="10"/>
                      <a:pt x="204" y="12"/>
                    </a:cubicBezTo>
                    <a:cubicBezTo>
                      <a:pt x="193" y="4"/>
                      <a:pt x="178" y="0"/>
                      <a:pt x="1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7" name="Google Shape;2747;p25"/>
              <p:cNvSpPr/>
              <p:nvPr/>
            </p:nvSpPr>
            <p:spPr>
              <a:xfrm>
                <a:off x="5863567" y="2897949"/>
                <a:ext cx="41963" cy="788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120" extrusionOk="0">
                    <a:moveTo>
                      <a:pt x="577" y="1"/>
                    </a:moveTo>
                    <a:cubicBezTo>
                      <a:pt x="576" y="1"/>
                      <a:pt x="575" y="1"/>
                      <a:pt x="574" y="1"/>
                    </a:cubicBezTo>
                    <a:cubicBezTo>
                      <a:pt x="402" y="11"/>
                      <a:pt x="227" y="17"/>
                      <a:pt x="59" y="33"/>
                    </a:cubicBezTo>
                    <a:cubicBezTo>
                      <a:pt x="7" y="36"/>
                      <a:pt x="1" y="117"/>
                      <a:pt x="59" y="117"/>
                    </a:cubicBezTo>
                    <a:cubicBezTo>
                      <a:pt x="98" y="119"/>
                      <a:pt x="138" y="120"/>
                      <a:pt x="177" y="120"/>
                    </a:cubicBezTo>
                    <a:cubicBezTo>
                      <a:pt x="309" y="120"/>
                      <a:pt x="442" y="113"/>
                      <a:pt x="574" y="108"/>
                    </a:cubicBezTo>
                    <a:cubicBezTo>
                      <a:pt x="638" y="101"/>
                      <a:pt x="639" y="1"/>
                      <a:pt x="5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8" name="Google Shape;2748;p25"/>
              <p:cNvSpPr/>
              <p:nvPr/>
            </p:nvSpPr>
            <p:spPr>
              <a:xfrm>
                <a:off x="5863567" y="2884356"/>
                <a:ext cx="43277" cy="7224"/>
              </a:xfrm>
              <a:custGeom>
                <a:avLst/>
                <a:gdLst/>
                <a:ahLst/>
                <a:cxnLst/>
                <a:rect l="l" t="t" r="r" b="b"/>
                <a:pathLst>
                  <a:path w="659" h="110" extrusionOk="0">
                    <a:moveTo>
                      <a:pt x="593" y="1"/>
                    </a:moveTo>
                    <a:cubicBezTo>
                      <a:pt x="452" y="6"/>
                      <a:pt x="313" y="17"/>
                      <a:pt x="174" y="17"/>
                    </a:cubicBezTo>
                    <a:cubicBezTo>
                      <a:pt x="135" y="17"/>
                      <a:pt x="95" y="16"/>
                      <a:pt x="56" y="13"/>
                    </a:cubicBezTo>
                    <a:cubicBezTo>
                      <a:pt x="1" y="13"/>
                      <a:pt x="1" y="94"/>
                      <a:pt x="56" y="98"/>
                    </a:cubicBezTo>
                    <a:cubicBezTo>
                      <a:pt x="150" y="104"/>
                      <a:pt x="248" y="109"/>
                      <a:pt x="345" y="109"/>
                    </a:cubicBezTo>
                    <a:cubicBezTo>
                      <a:pt x="433" y="109"/>
                      <a:pt x="521" y="105"/>
                      <a:pt x="606" y="94"/>
                    </a:cubicBezTo>
                    <a:cubicBezTo>
                      <a:pt x="658" y="88"/>
                      <a:pt x="645" y="1"/>
                      <a:pt x="5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9" name="Google Shape;2749;p25"/>
              <p:cNvSpPr/>
              <p:nvPr/>
            </p:nvSpPr>
            <p:spPr>
              <a:xfrm>
                <a:off x="5923653" y="2878118"/>
                <a:ext cx="51682" cy="43145"/>
              </a:xfrm>
              <a:custGeom>
                <a:avLst/>
                <a:gdLst/>
                <a:ahLst/>
                <a:cxnLst/>
                <a:rect l="l" t="t" r="r" b="b"/>
                <a:pathLst>
                  <a:path w="787" h="657" extrusionOk="0">
                    <a:moveTo>
                      <a:pt x="62" y="1"/>
                    </a:moveTo>
                    <a:cubicBezTo>
                      <a:pt x="45" y="1"/>
                      <a:pt x="27" y="13"/>
                      <a:pt x="25" y="37"/>
                    </a:cubicBezTo>
                    <a:cubicBezTo>
                      <a:pt x="9" y="215"/>
                      <a:pt x="19" y="387"/>
                      <a:pt x="2" y="565"/>
                    </a:cubicBezTo>
                    <a:cubicBezTo>
                      <a:pt x="1" y="600"/>
                      <a:pt x="33" y="620"/>
                      <a:pt x="63" y="620"/>
                    </a:cubicBezTo>
                    <a:cubicBezTo>
                      <a:pt x="86" y="620"/>
                      <a:pt x="108" y="608"/>
                      <a:pt x="113" y="581"/>
                    </a:cubicBezTo>
                    <a:cubicBezTo>
                      <a:pt x="132" y="458"/>
                      <a:pt x="161" y="338"/>
                      <a:pt x="229" y="235"/>
                    </a:cubicBezTo>
                    <a:cubicBezTo>
                      <a:pt x="254" y="192"/>
                      <a:pt x="270" y="172"/>
                      <a:pt x="284" y="172"/>
                    </a:cubicBezTo>
                    <a:cubicBezTo>
                      <a:pt x="300" y="172"/>
                      <a:pt x="313" y="197"/>
                      <a:pt x="330" y="241"/>
                    </a:cubicBezTo>
                    <a:cubicBezTo>
                      <a:pt x="359" y="313"/>
                      <a:pt x="349" y="403"/>
                      <a:pt x="356" y="478"/>
                    </a:cubicBezTo>
                    <a:cubicBezTo>
                      <a:pt x="356" y="519"/>
                      <a:pt x="386" y="540"/>
                      <a:pt x="417" y="540"/>
                    </a:cubicBezTo>
                    <a:cubicBezTo>
                      <a:pt x="449" y="540"/>
                      <a:pt x="482" y="519"/>
                      <a:pt x="485" y="478"/>
                    </a:cubicBezTo>
                    <a:cubicBezTo>
                      <a:pt x="485" y="413"/>
                      <a:pt x="495" y="345"/>
                      <a:pt x="524" y="283"/>
                    </a:cubicBezTo>
                    <a:cubicBezTo>
                      <a:pt x="539" y="250"/>
                      <a:pt x="586" y="168"/>
                      <a:pt x="623" y="168"/>
                    </a:cubicBezTo>
                    <a:cubicBezTo>
                      <a:pt x="633" y="168"/>
                      <a:pt x="643" y="174"/>
                      <a:pt x="650" y="189"/>
                    </a:cubicBezTo>
                    <a:cubicBezTo>
                      <a:pt x="670" y="225"/>
                      <a:pt x="637" y="335"/>
                      <a:pt x="637" y="377"/>
                    </a:cubicBezTo>
                    <a:cubicBezTo>
                      <a:pt x="634" y="449"/>
                      <a:pt x="624" y="523"/>
                      <a:pt x="624" y="594"/>
                    </a:cubicBezTo>
                    <a:cubicBezTo>
                      <a:pt x="624" y="633"/>
                      <a:pt x="661" y="657"/>
                      <a:pt x="694" y="657"/>
                    </a:cubicBezTo>
                    <a:cubicBezTo>
                      <a:pt x="720" y="657"/>
                      <a:pt x="743" y="643"/>
                      <a:pt x="748" y="611"/>
                    </a:cubicBezTo>
                    <a:cubicBezTo>
                      <a:pt x="767" y="481"/>
                      <a:pt x="786" y="322"/>
                      <a:pt x="780" y="183"/>
                    </a:cubicBezTo>
                    <a:cubicBezTo>
                      <a:pt x="777" y="105"/>
                      <a:pt x="744" y="21"/>
                      <a:pt x="663" y="8"/>
                    </a:cubicBezTo>
                    <a:cubicBezTo>
                      <a:pt x="655" y="7"/>
                      <a:pt x="647" y="6"/>
                      <a:pt x="639" y="6"/>
                    </a:cubicBezTo>
                    <a:cubicBezTo>
                      <a:pt x="552" y="6"/>
                      <a:pt x="491" y="71"/>
                      <a:pt x="443" y="157"/>
                    </a:cubicBezTo>
                    <a:cubicBezTo>
                      <a:pt x="418" y="82"/>
                      <a:pt x="376" y="19"/>
                      <a:pt x="304" y="19"/>
                    </a:cubicBezTo>
                    <a:cubicBezTo>
                      <a:pt x="291" y="19"/>
                      <a:pt x="279" y="21"/>
                      <a:pt x="265" y="24"/>
                    </a:cubicBezTo>
                    <a:cubicBezTo>
                      <a:pt x="197" y="40"/>
                      <a:pt x="142" y="102"/>
                      <a:pt x="103" y="173"/>
                    </a:cubicBezTo>
                    <a:cubicBezTo>
                      <a:pt x="103" y="128"/>
                      <a:pt x="100" y="86"/>
                      <a:pt x="100" y="37"/>
                    </a:cubicBezTo>
                    <a:cubicBezTo>
                      <a:pt x="98" y="13"/>
                      <a:pt x="80" y="1"/>
                      <a:pt x="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0" name="Google Shape;2750;p25"/>
              <p:cNvSpPr/>
              <p:nvPr/>
            </p:nvSpPr>
            <p:spPr>
              <a:xfrm>
                <a:off x="5985250" y="2900510"/>
                <a:ext cx="8997" cy="8997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37" extrusionOk="0">
                    <a:moveTo>
                      <a:pt x="64" y="0"/>
                    </a:moveTo>
                    <a:cubicBezTo>
                      <a:pt x="41" y="0"/>
                      <a:pt x="19" y="13"/>
                      <a:pt x="10" y="43"/>
                    </a:cubicBezTo>
                    <a:cubicBezTo>
                      <a:pt x="1" y="75"/>
                      <a:pt x="7" y="95"/>
                      <a:pt x="27" y="121"/>
                    </a:cubicBezTo>
                    <a:cubicBezTo>
                      <a:pt x="36" y="130"/>
                      <a:pt x="52" y="136"/>
                      <a:pt x="67" y="136"/>
                    </a:cubicBezTo>
                    <a:cubicBezTo>
                      <a:pt x="78" y="136"/>
                      <a:pt x="89" y="134"/>
                      <a:pt x="98" y="127"/>
                    </a:cubicBezTo>
                    <a:cubicBezTo>
                      <a:pt x="121" y="108"/>
                      <a:pt x="137" y="91"/>
                      <a:pt x="134" y="59"/>
                    </a:cubicBezTo>
                    <a:cubicBezTo>
                      <a:pt x="126" y="22"/>
                      <a:pt x="94" y="0"/>
                      <a:pt x="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1" name="Google Shape;2751;p25"/>
              <p:cNvSpPr/>
              <p:nvPr/>
            </p:nvSpPr>
            <p:spPr>
              <a:xfrm>
                <a:off x="5992933" y="2835631"/>
                <a:ext cx="67049" cy="93120"/>
              </a:xfrm>
              <a:custGeom>
                <a:avLst/>
                <a:gdLst/>
                <a:ahLst/>
                <a:cxnLst/>
                <a:rect l="l" t="t" r="r" b="b"/>
                <a:pathLst>
                  <a:path w="1021" h="1418" extrusionOk="0">
                    <a:moveTo>
                      <a:pt x="952" y="1"/>
                    </a:moveTo>
                    <a:cubicBezTo>
                      <a:pt x="929" y="1"/>
                      <a:pt x="905" y="14"/>
                      <a:pt x="894" y="43"/>
                    </a:cubicBezTo>
                    <a:cubicBezTo>
                      <a:pt x="778" y="419"/>
                      <a:pt x="719" y="824"/>
                      <a:pt x="694" y="1222"/>
                    </a:cubicBezTo>
                    <a:cubicBezTo>
                      <a:pt x="431" y="940"/>
                      <a:pt x="379" y="516"/>
                      <a:pt x="94" y="250"/>
                    </a:cubicBezTo>
                    <a:cubicBezTo>
                      <a:pt x="85" y="241"/>
                      <a:pt x="74" y="238"/>
                      <a:pt x="64" y="238"/>
                    </a:cubicBezTo>
                    <a:cubicBezTo>
                      <a:pt x="30" y="238"/>
                      <a:pt x="0" y="282"/>
                      <a:pt x="33" y="312"/>
                    </a:cubicBezTo>
                    <a:cubicBezTo>
                      <a:pt x="347" y="616"/>
                      <a:pt x="370" y="1102"/>
                      <a:pt x="703" y="1400"/>
                    </a:cubicBezTo>
                    <a:cubicBezTo>
                      <a:pt x="717" y="1412"/>
                      <a:pt x="733" y="1417"/>
                      <a:pt x="747" y="1417"/>
                    </a:cubicBezTo>
                    <a:cubicBezTo>
                      <a:pt x="778" y="1417"/>
                      <a:pt x="806" y="1394"/>
                      <a:pt x="810" y="1355"/>
                    </a:cubicBezTo>
                    <a:cubicBezTo>
                      <a:pt x="843" y="917"/>
                      <a:pt x="930" y="506"/>
                      <a:pt x="1011" y="75"/>
                    </a:cubicBezTo>
                    <a:cubicBezTo>
                      <a:pt x="1021" y="29"/>
                      <a:pt x="987" y="1"/>
                      <a:pt x="9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2" name="Google Shape;2752;p25"/>
              <p:cNvSpPr/>
              <p:nvPr/>
            </p:nvSpPr>
            <p:spPr>
              <a:xfrm>
                <a:off x="6095178" y="2849158"/>
                <a:ext cx="53258" cy="63569"/>
              </a:xfrm>
              <a:custGeom>
                <a:avLst/>
                <a:gdLst/>
                <a:ahLst/>
                <a:cxnLst/>
                <a:rect l="l" t="t" r="r" b="b"/>
                <a:pathLst>
                  <a:path w="811" h="968" extrusionOk="0">
                    <a:moveTo>
                      <a:pt x="389" y="0"/>
                    </a:moveTo>
                    <a:cubicBezTo>
                      <a:pt x="377" y="0"/>
                      <a:pt x="367" y="7"/>
                      <a:pt x="364" y="25"/>
                    </a:cubicBezTo>
                    <a:cubicBezTo>
                      <a:pt x="361" y="44"/>
                      <a:pt x="361" y="60"/>
                      <a:pt x="358" y="80"/>
                    </a:cubicBezTo>
                    <a:cubicBezTo>
                      <a:pt x="248" y="106"/>
                      <a:pt x="144" y="138"/>
                      <a:pt x="40" y="170"/>
                    </a:cubicBezTo>
                    <a:cubicBezTo>
                      <a:pt x="0" y="180"/>
                      <a:pt x="16" y="239"/>
                      <a:pt x="57" y="239"/>
                    </a:cubicBezTo>
                    <a:cubicBezTo>
                      <a:pt x="59" y="239"/>
                      <a:pt x="61" y="239"/>
                      <a:pt x="63" y="238"/>
                    </a:cubicBezTo>
                    <a:cubicBezTo>
                      <a:pt x="154" y="219"/>
                      <a:pt x="251" y="203"/>
                      <a:pt x="345" y="190"/>
                    </a:cubicBezTo>
                    <a:lnTo>
                      <a:pt x="345" y="190"/>
                    </a:lnTo>
                    <a:cubicBezTo>
                      <a:pt x="326" y="430"/>
                      <a:pt x="332" y="676"/>
                      <a:pt x="342" y="909"/>
                    </a:cubicBezTo>
                    <a:cubicBezTo>
                      <a:pt x="343" y="948"/>
                      <a:pt x="375" y="967"/>
                      <a:pt x="405" y="967"/>
                    </a:cubicBezTo>
                    <a:cubicBezTo>
                      <a:pt x="436" y="967"/>
                      <a:pt x="465" y="948"/>
                      <a:pt x="462" y="909"/>
                    </a:cubicBezTo>
                    <a:cubicBezTo>
                      <a:pt x="445" y="666"/>
                      <a:pt x="445" y="420"/>
                      <a:pt x="436" y="174"/>
                    </a:cubicBezTo>
                    <a:cubicBezTo>
                      <a:pt x="543" y="157"/>
                      <a:pt x="653" y="145"/>
                      <a:pt x="760" y="125"/>
                    </a:cubicBezTo>
                    <a:cubicBezTo>
                      <a:pt x="810" y="116"/>
                      <a:pt x="799" y="31"/>
                      <a:pt x="749" y="31"/>
                    </a:cubicBezTo>
                    <a:cubicBezTo>
                      <a:pt x="749" y="31"/>
                      <a:pt x="748" y="31"/>
                      <a:pt x="747" y="31"/>
                    </a:cubicBezTo>
                    <a:cubicBezTo>
                      <a:pt x="646" y="31"/>
                      <a:pt x="543" y="44"/>
                      <a:pt x="442" y="64"/>
                    </a:cubicBezTo>
                    <a:cubicBezTo>
                      <a:pt x="439" y="57"/>
                      <a:pt x="436" y="44"/>
                      <a:pt x="426" y="25"/>
                    </a:cubicBezTo>
                    <a:cubicBezTo>
                      <a:pt x="419" y="10"/>
                      <a:pt x="403" y="0"/>
                      <a:pt x="3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3" name="Google Shape;2753;p25"/>
              <p:cNvSpPr/>
              <p:nvPr/>
            </p:nvSpPr>
            <p:spPr>
              <a:xfrm>
                <a:off x="6137993" y="2885341"/>
                <a:ext cx="33689" cy="8143"/>
              </a:xfrm>
              <a:custGeom>
                <a:avLst/>
                <a:gdLst/>
                <a:ahLst/>
                <a:cxnLst/>
                <a:rect l="l" t="t" r="r" b="b"/>
                <a:pathLst>
                  <a:path w="513" h="124" extrusionOk="0">
                    <a:moveTo>
                      <a:pt x="54" y="1"/>
                    </a:moveTo>
                    <a:cubicBezTo>
                      <a:pt x="15" y="1"/>
                      <a:pt x="0" y="61"/>
                      <a:pt x="43" y="73"/>
                    </a:cubicBezTo>
                    <a:cubicBezTo>
                      <a:pt x="154" y="101"/>
                      <a:pt x="279" y="124"/>
                      <a:pt x="396" y="124"/>
                    </a:cubicBezTo>
                    <a:cubicBezTo>
                      <a:pt x="415" y="124"/>
                      <a:pt x="435" y="123"/>
                      <a:pt x="454" y="122"/>
                    </a:cubicBezTo>
                    <a:cubicBezTo>
                      <a:pt x="513" y="122"/>
                      <a:pt x="513" y="34"/>
                      <a:pt x="454" y="34"/>
                    </a:cubicBezTo>
                    <a:cubicBezTo>
                      <a:pt x="321" y="34"/>
                      <a:pt x="195" y="34"/>
                      <a:pt x="62" y="2"/>
                    </a:cubicBezTo>
                    <a:cubicBezTo>
                      <a:pt x="59" y="1"/>
                      <a:pt x="56" y="1"/>
                      <a:pt x="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4" name="Google Shape;2754;p25"/>
              <p:cNvSpPr/>
              <p:nvPr/>
            </p:nvSpPr>
            <p:spPr>
              <a:xfrm>
                <a:off x="6142130" y="2872799"/>
                <a:ext cx="40190" cy="6961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06" extrusionOk="0">
                    <a:moveTo>
                      <a:pt x="394" y="1"/>
                    </a:moveTo>
                    <a:cubicBezTo>
                      <a:pt x="276" y="1"/>
                      <a:pt x="156" y="13"/>
                      <a:pt x="41" y="31"/>
                    </a:cubicBezTo>
                    <a:cubicBezTo>
                      <a:pt x="0" y="40"/>
                      <a:pt x="9" y="105"/>
                      <a:pt x="45" y="105"/>
                    </a:cubicBezTo>
                    <a:cubicBezTo>
                      <a:pt x="46" y="105"/>
                      <a:pt x="47" y="105"/>
                      <a:pt x="48" y="105"/>
                    </a:cubicBezTo>
                    <a:cubicBezTo>
                      <a:pt x="113" y="101"/>
                      <a:pt x="177" y="100"/>
                      <a:pt x="241" y="100"/>
                    </a:cubicBezTo>
                    <a:cubicBezTo>
                      <a:pt x="341" y="100"/>
                      <a:pt x="441" y="103"/>
                      <a:pt x="544" y="105"/>
                    </a:cubicBezTo>
                    <a:cubicBezTo>
                      <a:pt x="545" y="105"/>
                      <a:pt x="546" y="105"/>
                      <a:pt x="547" y="105"/>
                    </a:cubicBezTo>
                    <a:cubicBezTo>
                      <a:pt x="612" y="105"/>
                      <a:pt x="610" y="14"/>
                      <a:pt x="547" y="8"/>
                    </a:cubicBezTo>
                    <a:cubicBezTo>
                      <a:pt x="497" y="3"/>
                      <a:pt x="446" y="1"/>
                      <a:pt x="3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5" name="Google Shape;2755;p25"/>
              <p:cNvSpPr/>
              <p:nvPr/>
            </p:nvSpPr>
            <p:spPr>
              <a:xfrm>
                <a:off x="6174570" y="2848567"/>
                <a:ext cx="60745" cy="64160"/>
              </a:xfrm>
              <a:custGeom>
                <a:avLst/>
                <a:gdLst/>
                <a:ahLst/>
                <a:cxnLst/>
                <a:rect l="l" t="t" r="r" b="b"/>
                <a:pathLst>
                  <a:path w="925" h="977" extrusionOk="0">
                    <a:moveTo>
                      <a:pt x="412" y="1"/>
                    </a:moveTo>
                    <a:cubicBezTo>
                      <a:pt x="271" y="1"/>
                      <a:pt x="108" y="113"/>
                      <a:pt x="20" y="205"/>
                    </a:cubicBezTo>
                    <a:cubicBezTo>
                      <a:pt x="0" y="228"/>
                      <a:pt x="19" y="255"/>
                      <a:pt x="41" y="255"/>
                    </a:cubicBezTo>
                    <a:cubicBezTo>
                      <a:pt x="47" y="255"/>
                      <a:pt x="53" y="253"/>
                      <a:pt x="59" y="247"/>
                    </a:cubicBezTo>
                    <a:cubicBezTo>
                      <a:pt x="124" y="189"/>
                      <a:pt x="237" y="98"/>
                      <a:pt x="331" y="98"/>
                    </a:cubicBezTo>
                    <a:cubicBezTo>
                      <a:pt x="626" y="98"/>
                      <a:pt x="542" y="319"/>
                      <a:pt x="487" y="455"/>
                    </a:cubicBezTo>
                    <a:cubicBezTo>
                      <a:pt x="425" y="604"/>
                      <a:pt x="344" y="746"/>
                      <a:pt x="254" y="879"/>
                    </a:cubicBezTo>
                    <a:cubicBezTo>
                      <a:pt x="231" y="914"/>
                      <a:pt x="262" y="977"/>
                      <a:pt x="308" y="977"/>
                    </a:cubicBezTo>
                    <a:cubicBezTo>
                      <a:pt x="310" y="977"/>
                      <a:pt x="311" y="976"/>
                      <a:pt x="312" y="976"/>
                    </a:cubicBezTo>
                    <a:cubicBezTo>
                      <a:pt x="450" y="964"/>
                      <a:pt x="586" y="959"/>
                      <a:pt x="723" y="959"/>
                    </a:cubicBezTo>
                    <a:cubicBezTo>
                      <a:pt x="763" y="959"/>
                      <a:pt x="803" y="959"/>
                      <a:pt x="843" y="960"/>
                    </a:cubicBezTo>
                    <a:cubicBezTo>
                      <a:pt x="844" y="960"/>
                      <a:pt x="845" y="960"/>
                      <a:pt x="846" y="960"/>
                    </a:cubicBezTo>
                    <a:cubicBezTo>
                      <a:pt x="924" y="960"/>
                      <a:pt x="923" y="837"/>
                      <a:pt x="837" y="834"/>
                    </a:cubicBezTo>
                    <a:cubicBezTo>
                      <a:pt x="776" y="831"/>
                      <a:pt x="714" y="829"/>
                      <a:pt x="652" y="829"/>
                    </a:cubicBezTo>
                    <a:cubicBezTo>
                      <a:pt x="577" y="829"/>
                      <a:pt x="502" y="832"/>
                      <a:pt x="429" y="837"/>
                    </a:cubicBezTo>
                    <a:cubicBezTo>
                      <a:pt x="558" y="623"/>
                      <a:pt x="736" y="312"/>
                      <a:pt x="600" y="105"/>
                    </a:cubicBezTo>
                    <a:cubicBezTo>
                      <a:pt x="551" y="30"/>
                      <a:pt x="484" y="1"/>
                      <a:pt x="4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6" name="Google Shape;2756;p25"/>
              <p:cNvSpPr/>
              <p:nvPr/>
            </p:nvSpPr>
            <p:spPr>
              <a:xfrm>
                <a:off x="6236430" y="2854412"/>
                <a:ext cx="56870" cy="48924"/>
              </a:xfrm>
              <a:custGeom>
                <a:avLst/>
                <a:gdLst/>
                <a:ahLst/>
                <a:cxnLst/>
                <a:rect l="l" t="t" r="r" b="b"/>
                <a:pathLst>
                  <a:path w="866" h="745" extrusionOk="0">
                    <a:moveTo>
                      <a:pt x="277" y="0"/>
                    </a:moveTo>
                    <a:cubicBezTo>
                      <a:pt x="155" y="0"/>
                      <a:pt x="62" y="104"/>
                      <a:pt x="11" y="207"/>
                    </a:cubicBezTo>
                    <a:cubicBezTo>
                      <a:pt x="0" y="232"/>
                      <a:pt x="20" y="255"/>
                      <a:pt x="42" y="255"/>
                    </a:cubicBezTo>
                    <a:cubicBezTo>
                      <a:pt x="52" y="255"/>
                      <a:pt x="62" y="250"/>
                      <a:pt x="70" y="239"/>
                    </a:cubicBezTo>
                    <a:cubicBezTo>
                      <a:pt x="110" y="181"/>
                      <a:pt x="176" y="93"/>
                      <a:pt x="255" y="93"/>
                    </a:cubicBezTo>
                    <a:cubicBezTo>
                      <a:pt x="259" y="93"/>
                      <a:pt x="263" y="93"/>
                      <a:pt x="267" y="94"/>
                    </a:cubicBezTo>
                    <a:cubicBezTo>
                      <a:pt x="290" y="94"/>
                      <a:pt x="306" y="100"/>
                      <a:pt x="316" y="110"/>
                    </a:cubicBezTo>
                    <a:cubicBezTo>
                      <a:pt x="248" y="269"/>
                      <a:pt x="212" y="479"/>
                      <a:pt x="241" y="644"/>
                    </a:cubicBezTo>
                    <a:cubicBezTo>
                      <a:pt x="244" y="668"/>
                      <a:pt x="260" y="678"/>
                      <a:pt x="278" y="678"/>
                    </a:cubicBezTo>
                    <a:cubicBezTo>
                      <a:pt x="303" y="678"/>
                      <a:pt x="330" y="659"/>
                      <a:pt x="332" y="631"/>
                    </a:cubicBezTo>
                    <a:cubicBezTo>
                      <a:pt x="342" y="550"/>
                      <a:pt x="332" y="469"/>
                      <a:pt x="342" y="388"/>
                    </a:cubicBezTo>
                    <a:cubicBezTo>
                      <a:pt x="348" y="311"/>
                      <a:pt x="361" y="239"/>
                      <a:pt x="374" y="162"/>
                    </a:cubicBezTo>
                    <a:cubicBezTo>
                      <a:pt x="381" y="175"/>
                      <a:pt x="394" y="188"/>
                      <a:pt x="403" y="197"/>
                    </a:cubicBezTo>
                    <a:cubicBezTo>
                      <a:pt x="436" y="230"/>
                      <a:pt x="468" y="259"/>
                      <a:pt x="507" y="275"/>
                    </a:cubicBezTo>
                    <a:cubicBezTo>
                      <a:pt x="497" y="418"/>
                      <a:pt x="491" y="560"/>
                      <a:pt x="494" y="696"/>
                    </a:cubicBezTo>
                    <a:cubicBezTo>
                      <a:pt x="494" y="729"/>
                      <a:pt x="520" y="745"/>
                      <a:pt x="546" y="745"/>
                    </a:cubicBezTo>
                    <a:cubicBezTo>
                      <a:pt x="572" y="745"/>
                      <a:pt x="598" y="729"/>
                      <a:pt x="598" y="696"/>
                    </a:cubicBezTo>
                    <a:cubicBezTo>
                      <a:pt x="601" y="563"/>
                      <a:pt x="598" y="431"/>
                      <a:pt x="585" y="295"/>
                    </a:cubicBezTo>
                    <a:lnTo>
                      <a:pt x="585" y="295"/>
                    </a:lnTo>
                    <a:cubicBezTo>
                      <a:pt x="599" y="297"/>
                      <a:pt x="614" y="298"/>
                      <a:pt x="628" y="298"/>
                    </a:cubicBezTo>
                    <a:cubicBezTo>
                      <a:pt x="708" y="298"/>
                      <a:pt x="788" y="267"/>
                      <a:pt x="834" y="204"/>
                    </a:cubicBezTo>
                    <a:cubicBezTo>
                      <a:pt x="865" y="170"/>
                      <a:pt x="842" y="111"/>
                      <a:pt x="807" y="111"/>
                    </a:cubicBezTo>
                    <a:cubicBezTo>
                      <a:pt x="798" y="111"/>
                      <a:pt x="789" y="115"/>
                      <a:pt x="779" y="123"/>
                    </a:cubicBezTo>
                    <a:cubicBezTo>
                      <a:pt x="726" y="161"/>
                      <a:pt x="673" y="184"/>
                      <a:pt x="620" y="184"/>
                    </a:cubicBezTo>
                    <a:cubicBezTo>
                      <a:pt x="572" y="184"/>
                      <a:pt x="525" y="166"/>
                      <a:pt x="478" y="123"/>
                    </a:cubicBezTo>
                    <a:cubicBezTo>
                      <a:pt x="426" y="74"/>
                      <a:pt x="390" y="16"/>
                      <a:pt x="313" y="3"/>
                    </a:cubicBezTo>
                    <a:cubicBezTo>
                      <a:pt x="300" y="1"/>
                      <a:pt x="289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7" name="Google Shape;2757;p25"/>
              <p:cNvSpPr/>
              <p:nvPr/>
            </p:nvSpPr>
            <p:spPr>
              <a:xfrm>
                <a:off x="6288439" y="2813041"/>
                <a:ext cx="110654" cy="154784"/>
              </a:xfrm>
              <a:custGeom>
                <a:avLst/>
                <a:gdLst/>
                <a:ahLst/>
                <a:cxnLst/>
                <a:rect l="l" t="t" r="r" b="b"/>
                <a:pathLst>
                  <a:path w="1685" h="2357" extrusionOk="0">
                    <a:moveTo>
                      <a:pt x="566" y="1"/>
                    </a:moveTo>
                    <a:cubicBezTo>
                      <a:pt x="540" y="1"/>
                      <a:pt x="509" y="25"/>
                      <a:pt x="505" y="50"/>
                    </a:cubicBezTo>
                    <a:cubicBezTo>
                      <a:pt x="460" y="380"/>
                      <a:pt x="480" y="704"/>
                      <a:pt x="486" y="1031"/>
                    </a:cubicBezTo>
                    <a:cubicBezTo>
                      <a:pt x="486" y="1436"/>
                      <a:pt x="392" y="1773"/>
                      <a:pt x="230" y="2123"/>
                    </a:cubicBezTo>
                    <a:cubicBezTo>
                      <a:pt x="139" y="1822"/>
                      <a:pt x="107" y="1508"/>
                      <a:pt x="110" y="1190"/>
                    </a:cubicBezTo>
                    <a:cubicBezTo>
                      <a:pt x="110" y="1163"/>
                      <a:pt x="90" y="1149"/>
                      <a:pt x="69" y="1149"/>
                    </a:cubicBezTo>
                    <a:cubicBezTo>
                      <a:pt x="49" y="1149"/>
                      <a:pt x="28" y="1163"/>
                      <a:pt x="26" y="1190"/>
                    </a:cubicBezTo>
                    <a:cubicBezTo>
                      <a:pt x="0" y="1572"/>
                      <a:pt x="52" y="1942"/>
                      <a:pt x="156" y="2311"/>
                    </a:cubicBezTo>
                    <a:cubicBezTo>
                      <a:pt x="165" y="2339"/>
                      <a:pt x="194" y="2357"/>
                      <a:pt x="221" y="2357"/>
                    </a:cubicBezTo>
                    <a:cubicBezTo>
                      <a:pt x="241" y="2357"/>
                      <a:pt x="259" y="2348"/>
                      <a:pt x="269" y="2327"/>
                    </a:cubicBezTo>
                    <a:cubicBezTo>
                      <a:pt x="502" y="1880"/>
                      <a:pt x="619" y="1472"/>
                      <a:pt x="616" y="970"/>
                    </a:cubicBezTo>
                    <a:cubicBezTo>
                      <a:pt x="609" y="801"/>
                      <a:pt x="515" y="260"/>
                      <a:pt x="700" y="144"/>
                    </a:cubicBezTo>
                    <a:cubicBezTo>
                      <a:pt x="713" y="135"/>
                      <a:pt x="736" y="131"/>
                      <a:pt x="764" y="131"/>
                    </a:cubicBezTo>
                    <a:cubicBezTo>
                      <a:pt x="859" y="131"/>
                      <a:pt x="1017" y="171"/>
                      <a:pt x="1082" y="176"/>
                    </a:cubicBezTo>
                    <a:cubicBezTo>
                      <a:pt x="1254" y="192"/>
                      <a:pt x="1429" y="205"/>
                      <a:pt x="1597" y="222"/>
                    </a:cubicBezTo>
                    <a:cubicBezTo>
                      <a:pt x="1599" y="222"/>
                      <a:pt x="1601" y="222"/>
                      <a:pt x="1603" y="222"/>
                    </a:cubicBezTo>
                    <a:cubicBezTo>
                      <a:pt x="1684" y="222"/>
                      <a:pt x="1676" y="95"/>
                      <a:pt x="1597" y="89"/>
                    </a:cubicBezTo>
                    <a:cubicBezTo>
                      <a:pt x="1257" y="60"/>
                      <a:pt x="914" y="30"/>
                      <a:pt x="570" y="1"/>
                    </a:cubicBezTo>
                    <a:cubicBezTo>
                      <a:pt x="569" y="1"/>
                      <a:pt x="567" y="1"/>
                      <a:pt x="5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8" name="Google Shape;2758;p25"/>
              <p:cNvSpPr/>
              <p:nvPr/>
            </p:nvSpPr>
            <p:spPr>
              <a:xfrm>
                <a:off x="6335128" y="2885604"/>
                <a:ext cx="70070" cy="12609"/>
              </a:xfrm>
              <a:custGeom>
                <a:avLst/>
                <a:gdLst/>
                <a:ahLst/>
                <a:cxnLst/>
                <a:rect l="l" t="t" r="r" b="b"/>
                <a:pathLst>
                  <a:path w="1067" h="192" extrusionOk="0">
                    <a:moveTo>
                      <a:pt x="982" y="1"/>
                    </a:moveTo>
                    <a:cubicBezTo>
                      <a:pt x="975" y="1"/>
                      <a:pt x="968" y="2"/>
                      <a:pt x="961" y="4"/>
                    </a:cubicBezTo>
                    <a:cubicBezTo>
                      <a:pt x="767" y="51"/>
                      <a:pt x="581" y="68"/>
                      <a:pt x="393" y="68"/>
                    </a:cubicBezTo>
                    <a:cubicBezTo>
                      <a:pt x="283" y="68"/>
                      <a:pt x="171" y="62"/>
                      <a:pt x="57" y="53"/>
                    </a:cubicBezTo>
                    <a:cubicBezTo>
                      <a:pt x="55" y="53"/>
                      <a:pt x="53" y="52"/>
                      <a:pt x="51" y="52"/>
                    </a:cubicBezTo>
                    <a:cubicBezTo>
                      <a:pt x="8" y="52"/>
                      <a:pt x="0" y="121"/>
                      <a:pt x="44" y="134"/>
                    </a:cubicBezTo>
                    <a:cubicBezTo>
                      <a:pt x="184" y="174"/>
                      <a:pt x="331" y="191"/>
                      <a:pt x="478" y="191"/>
                    </a:cubicBezTo>
                    <a:cubicBezTo>
                      <a:pt x="653" y="191"/>
                      <a:pt x="829" y="166"/>
                      <a:pt x="996" y="124"/>
                    </a:cubicBezTo>
                    <a:cubicBezTo>
                      <a:pt x="1067" y="106"/>
                      <a:pt x="1047" y="1"/>
                      <a:pt x="9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9" name="Google Shape;2759;p25"/>
              <p:cNvSpPr/>
              <p:nvPr/>
            </p:nvSpPr>
            <p:spPr>
              <a:xfrm>
                <a:off x="6347343" y="2845350"/>
                <a:ext cx="48858" cy="40978"/>
              </a:xfrm>
              <a:custGeom>
                <a:avLst/>
                <a:gdLst/>
                <a:ahLst/>
                <a:cxnLst/>
                <a:rect l="l" t="t" r="r" b="b"/>
                <a:pathLst>
                  <a:path w="744" h="624" extrusionOk="0">
                    <a:moveTo>
                      <a:pt x="399" y="115"/>
                    </a:moveTo>
                    <a:cubicBezTo>
                      <a:pt x="425" y="115"/>
                      <a:pt x="457" y="118"/>
                      <a:pt x="486" y="125"/>
                    </a:cubicBezTo>
                    <a:cubicBezTo>
                      <a:pt x="486" y="180"/>
                      <a:pt x="467" y="206"/>
                      <a:pt x="422" y="219"/>
                    </a:cubicBezTo>
                    <a:cubicBezTo>
                      <a:pt x="344" y="267"/>
                      <a:pt x="247" y="280"/>
                      <a:pt x="156" y="284"/>
                    </a:cubicBezTo>
                    <a:cubicBezTo>
                      <a:pt x="159" y="248"/>
                      <a:pt x="179" y="215"/>
                      <a:pt x="214" y="186"/>
                    </a:cubicBezTo>
                    <a:cubicBezTo>
                      <a:pt x="263" y="141"/>
                      <a:pt x="334" y="118"/>
                      <a:pt x="399" y="115"/>
                    </a:cubicBezTo>
                    <a:close/>
                    <a:moveTo>
                      <a:pt x="432" y="1"/>
                    </a:moveTo>
                    <a:cubicBezTo>
                      <a:pt x="338" y="1"/>
                      <a:pt x="234" y="30"/>
                      <a:pt x="188" y="60"/>
                    </a:cubicBezTo>
                    <a:cubicBezTo>
                      <a:pt x="107" y="115"/>
                      <a:pt x="49" y="190"/>
                      <a:pt x="33" y="277"/>
                    </a:cubicBezTo>
                    <a:cubicBezTo>
                      <a:pt x="4" y="287"/>
                      <a:pt x="0" y="332"/>
                      <a:pt x="30" y="345"/>
                    </a:cubicBezTo>
                    <a:cubicBezTo>
                      <a:pt x="33" y="410"/>
                      <a:pt x="65" y="475"/>
                      <a:pt x="127" y="526"/>
                    </a:cubicBezTo>
                    <a:cubicBezTo>
                      <a:pt x="206" y="592"/>
                      <a:pt x="307" y="623"/>
                      <a:pt x="408" y="623"/>
                    </a:cubicBezTo>
                    <a:cubicBezTo>
                      <a:pt x="513" y="623"/>
                      <a:pt x="618" y="589"/>
                      <a:pt x="700" y="523"/>
                    </a:cubicBezTo>
                    <a:cubicBezTo>
                      <a:pt x="744" y="485"/>
                      <a:pt x="702" y="419"/>
                      <a:pt x="655" y="419"/>
                    </a:cubicBezTo>
                    <a:cubicBezTo>
                      <a:pt x="646" y="419"/>
                      <a:pt x="637" y="421"/>
                      <a:pt x="629" y="426"/>
                    </a:cubicBezTo>
                    <a:cubicBezTo>
                      <a:pt x="558" y="471"/>
                      <a:pt x="482" y="500"/>
                      <a:pt x="402" y="500"/>
                    </a:cubicBezTo>
                    <a:cubicBezTo>
                      <a:pt x="372" y="500"/>
                      <a:pt x="342" y="496"/>
                      <a:pt x="311" y="488"/>
                    </a:cubicBezTo>
                    <a:cubicBezTo>
                      <a:pt x="237" y="465"/>
                      <a:pt x="175" y="413"/>
                      <a:pt x="156" y="358"/>
                    </a:cubicBezTo>
                    <a:lnTo>
                      <a:pt x="156" y="358"/>
                    </a:lnTo>
                    <a:cubicBezTo>
                      <a:pt x="162" y="358"/>
                      <a:pt x="169" y="358"/>
                      <a:pt x="175" y="358"/>
                    </a:cubicBezTo>
                    <a:cubicBezTo>
                      <a:pt x="355" y="358"/>
                      <a:pt x="597" y="313"/>
                      <a:pt x="616" y="151"/>
                    </a:cubicBezTo>
                    <a:cubicBezTo>
                      <a:pt x="631" y="37"/>
                      <a:pt x="538" y="1"/>
                      <a:pt x="4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0" name="Google Shape;2760;p25"/>
              <p:cNvSpPr/>
              <p:nvPr/>
            </p:nvSpPr>
            <p:spPr>
              <a:xfrm>
                <a:off x="6323768" y="2904122"/>
                <a:ext cx="60876" cy="83992"/>
              </a:xfrm>
              <a:custGeom>
                <a:avLst/>
                <a:gdLst/>
                <a:ahLst/>
                <a:cxnLst/>
                <a:rect l="l" t="t" r="r" b="b"/>
                <a:pathLst>
                  <a:path w="927" h="1279" extrusionOk="0">
                    <a:moveTo>
                      <a:pt x="497" y="271"/>
                    </a:moveTo>
                    <a:cubicBezTo>
                      <a:pt x="507" y="271"/>
                      <a:pt x="516" y="272"/>
                      <a:pt x="525" y="273"/>
                    </a:cubicBezTo>
                    <a:cubicBezTo>
                      <a:pt x="522" y="295"/>
                      <a:pt x="536" y="325"/>
                      <a:pt x="563" y="325"/>
                    </a:cubicBezTo>
                    <a:cubicBezTo>
                      <a:pt x="564" y="325"/>
                      <a:pt x="565" y="325"/>
                      <a:pt x="567" y="325"/>
                    </a:cubicBezTo>
                    <a:lnTo>
                      <a:pt x="570" y="325"/>
                    </a:lnTo>
                    <a:cubicBezTo>
                      <a:pt x="567" y="328"/>
                      <a:pt x="564" y="331"/>
                      <a:pt x="564" y="338"/>
                    </a:cubicBezTo>
                    <a:cubicBezTo>
                      <a:pt x="557" y="370"/>
                      <a:pt x="551" y="396"/>
                      <a:pt x="534" y="425"/>
                    </a:cubicBezTo>
                    <a:cubicBezTo>
                      <a:pt x="521" y="470"/>
                      <a:pt x="500" y="492"/>
                      <a:pt x="470" y="492"/>
                    </a:cubicBezTo>
                    <a:cubicBezTo>
                      <a:pt x="429" y="492"/>
                      <a:pt x="372" y="448"/>
                      <a:pt x="298" y="360"/>
                    </a:cubicBezTo>
                    <a:cubicBezTo>
                      <a:pt x="333" y="306"/>
                      <a:pt x="421" y="271"/>
                      <a:pt x="497" y="271"/>
                    </a:cubicBezTo>
                    <a:close/>
                    <a:moveTo>
                      <a:pt x="425" y="825"/>
                    </a:moveTo>
                    <a:cubicBezTo>
                      <a:pt x="447" y="825"/>
                      <a:pt x="471" y="827"/>
                      <a:pt x="496" y="830"/>
                    </a:cubicBezTo>
                    <a:cubicBezTo>
                      <a:pt x="486" y="843"/>
                      <a:pt x="470" y="859"/>
                      <a:pt x="457" y="879"/>
                    </a:cubicBezTo>
                    <a:cubicBezTo>
                      <a:pt x="411" y="953"/>
                      <a:pt x="450" y="1099"/>
                      <a:pt x="340" y="1135"/>
                    </a:cubicBezTo>
                    <a:cubicBezTo>
                      <a:pt x="332" y="1135"/>
                      <a:pt x="324" y="1135"/>
                      <a:pt x="316" y="1135"/>
                    </a:cubicBezTo>
                    <a:cubicBezTo>
                      <a:pt x="196" y="1135"/>
                      <a:pt x="161" y="1087"/>
                      <a:pt x="201" y="992"/>
                    </a:cubicBezTo>
                    <a:cubicBezTo>
                      <a:pt x="228" y="879"/>
                      <a:pt x="302" y="825"/>
                      <a:pt x="425" y="825"/>
                    </a:cubicBezTo>
                    <a:close/>
                    <a:moveTo>
                      <a:pt x="838" y="0"/>
                    </a:moveTo>
                    <a:cubicBezTo>
                      <a:pt x="814" y="0"/>
                      <a:pt x="792" y="13"/>
                      <a:pt x="784" y="36"/>
                    </a:cubicBezTo>
                    <a:cubicBezTo>
                      <a:pt x="777" y="56"/>
                      <a:pt x="777" y="79"/>
                      <a:pt x="787" y="95"/>
                    </a:cubicBezTo>
                    <a:cubicBezTo>
                      <a:pt x="768" y="127"/>
                      <a:pt x="732" y="153"/>
                      <a:pt x="703" y="176"/>
                    </a:cubicBezTo>
                    <a:cubicBezTo>
                      <a:pt x="677" y="195"/>
                      <a:pt x="648" y="208"/>
                      <a:pt x="619" y="218"/>
                    </a:cubicBezTo>
                    <a:cubicBezTo>
                      <a:pt x="580" y="177"/>
                      <a:pt x="528" y="160"/>
                      <a:pt x="473" y="160"/>
                    </a:cubicBezTo>
                    <a:cubicBezTo>
                      <a:pt x="301" y="160"/>
                      <a:pt x="97" y="334"/>
                      <a:pt x="159" y="506"/>
                    </a:cubicBezTo>
                    <a:cubicBezTo>
                      <a:pt x="190" y="601"/>
                      <a:pt x="293" y="665"/>
                      <a:pt x="390" y="665"/>
                    </a:cubicBezTo>
                    <a:cubicBezTo>
                      <a:pt x="403" y="665"/>
                      <a:pt x="415" y="664"/>
                      <a:pt x="427" y="662"/>
                    </a:cubicBezTo>
                    <a:cubicBezTo>
                      <a:pt x="466" y="652"/>
                      <a:pt x="502" y="639"/>
                      <a:pt x="531" y="620"/>
                    </a:cubicBezTo>
                    <a:lnTo>
                      <a:pt x="531" y="620"/>
                    </a:lnTo>
                    <a:cubicBezTo>
                      <a:pt x="521" y="652"/>
                      <a:pt x="515" y="684"/>
                      <a:pt x="502" y="717"/>
                    </a:cubicBezTo>
                    <a:cubicBezTo>
                      <a:pt x="476" y="710"/>
                      <a:pt x="450" y="707"/>
                      <a:pt x="425" y="707"/>
                    </a:cubicBezTo>
                    <a:cubicBezTo>
                      <a:pt x="208" y="707"/>
                      <a:pt x="0" y="936"/>
                      <a:pt x="87" y="1167"/>
                    </a:cubicBezTo>
                    <a:cubicBezTo>
                      <a:pt x="119" y="1243"/>
                      <a:pt x="184" y="1278"/>
                      <a:pt x="256" y="1278"/>
                    </a:cubicBezTo>
                    <a:cubicBezTo>
                      <a:pt x="280" y="1278"/>
                      <a:pt x="303" y="1275"/>
                      <a:pt x="327" y="1267"/>
                    </a:cubicBezTo>
                    <a:cubicBezTo>
                      <a:pt x="392" y="1248"/>
                      <a:pt x="450" y="1206"/>
                      <a:pt x="486" y="1154"/>
                    </a:cubicBezTo>
                    <a:cubicBezTo>
                      <a:pt x="517" y="1110"/>
                      <a:pt x="548" y="923"/>
                      <a:pt x="608" y="923"/>
                    </a:cubicBezTo>
                    <a:cubicBezTo>
                      <a:pt x="610" y="923"/>
                      <a:pt x="613" y="923"/>
                      <a:pt x="615" y="924"/>
                    </a:cubicBezTo>
                    <a:cubicBezTo>
                      <a:pt x="621" y="926"/>
                      <a:pt x="626" y="926"/>
                      <a:pt x="631" y="926"/>
                    </a:cubicBezTo>
                    <a:cubicBezTo>
                      <a:pt x="691" y="926"/>
                      <a:pt x="710" y="829"/>
                      <a:pt x="648" y="814"/>
                    </a:cubicBezTo>
                    <a:cubicBezTo>
                      <a:pt x="628" y="811"/>
                      <a:pt x="606" y="807"/>
                      <a:pt x="589" y="807"/>
                    </a:cubicBezTo>
                    <a:cubicBezTo>
                      <a:pt x="645" y="655"/>
                      <a:pt x="667" y="516"/>
                      <a:pt x="667" y="357"/>
                    </a:cubicBezTo>
                    <a:cubicBezTo>
                      <a:pt x="667" y="338"/>
                      <a:pt x="654" y="322"/>
                      <a:pt x="638" y="312"/>
                    </a:cubicBezTo>
                    <a:cubicBezTo>
                      <a:pt x="726" y="289"/>
                      <a:pt x="800" y="241"/>
                      <a:pt x="862" y="166"/>
                    </a:cubicBezTo>
                    <a:cubicBezTo>
                      <a:pt x="887" y="127"/>
                      <a:pt x="926" y="79"/>
                      <a:pt x="894" y="30"/>
                    </a:cubicBezTo>
                    <a:cubicBezTo>
                      <a:pt x="880" y="10"/>
                      <a:pt x="858" y="0"/>
                      <a:pt x="8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61" name="Google Shape;2761;p25"/>
            <p:cNvGrpSpPr/>
            <p:nvPr/>
          </p:nvGrpSpPr>
          <p:grpSpPr>
            <a:xfrm rot="3191386">
              <a:off x="8550336" y="3272561"/>
              <a:ext cx="677115" cy="330879"/>
              <a:chOff x="7053208" y="3451133"/>
              <a:chExt cx="306539" cy="149789"/>
            </a:xfrm>
          </p:grpSpPr>
          <p:sp>
            <p:nvSpPr>
              <p:cNvPr id="2762" name="Google Shape;2762;p25"/>
              <p:cNvSpPr/>
              <p:nvPr/>
            </p:nvSpPr>
            <p:spPr>
              <a:xfrm>
                <a:off x="7053208" y="3487841"/>
                <a:ext cx="57067" cy="94762"/>
              </a:xfrm>
              <a:custGeom>
                <a:avLst/>
                <a:gdLst/>
                <a:ahLst/>
                <a:cxnLst/>
                <a:rect l="l" t="t" r="r" b="b"/>
                <a:pathLst>
                  <a:path w="869" h="1443" extrusionOk="0">
                    <a:moveTo>
                      <a:pt x="267" y="0"/>
                    </a:moveTo>
                    <a:cubicBezTo>
                      <a:pt x="250" y="0"/>
                      <a:pt x="233" y="9"/>
                      <a:pt x="230" y="27"/>
                    </a:cubicBezTo>
                    <a:cubicBezTo>
                      <a:pt x="227" y="53"/>
                      <a:pt x="221" y="82"/>
                      <a:pt x="214" y="105"/>
                    </a:cubicBezTo>
                    <a:cubicBezTo>
                      <a:pt x="211" y="115"/>
                      <a:pt x="204" y="124"/>
                      <a:pt x="211" y="134"/>
                    </a:cubicBezTo>
                    <a:cubicBezTo>
                      <a:pt x="133" y="539"/>
                      <a:pt x="72" y="947"/>
                      <a:pt x="7" y="1355"/>
                    </a:cubicBezTo>
                    <a:cubicBezTo>
                      <a:pt x="1" y="1393"/>
                      <a:pt x="22" y="1443"/>
                      <a:pt x="67" y="1443"/>
                    </a:cubicBezTo>
                    <a:cubicBezTo>
                      <a:pt x="69" y="1443"/>
                      <a:pt x="70" y="1443"/>
                      <a:pt x="72" y="1443"/>
                    </a:cubicBezTo>
                    <a:cubicBezTo>
                      <a:pt x="282" y="1427"/>
                      <a:pt x="493" y="1401"/>
                      <a:pt x="697" y="1349"/>
                    </a:cubicBezTo>
                    <a:cubicBezTo>
                      <a:pt x="767" y="1330"/>
                      <a:pt x="742" y="1231"/>
                      <a:pt x="676" y="1231"/>
                    </a:cubicBezTo>
                    <a:cubicBezTo>
                      <a:pt x="673" y="1231"/>
                      <a:pt x="669" y="1231"/>
                      <a:pt x="664" y="1232"/>
                    </a:cubicBezTo>
                    <a:cubicBezTo>
                      <a:pt x="490" y="1255"/>
                      <a:pt x="318" y="1284"/>
                      <a:pt x="149" y="1300"/>
                    </a:cubicBezTo>
                    <a:cubicBezTo>
                      <a:pt x="172" y="1135"/>
                      <a:pt x="198" y="973"/>
                      <a:pt x="217" y="805"/>
                    </a:cubicBezTo>
                    <a:cubicBezTo>
                      <a:pt x="288" y="813"/>
                      <a:pt x="365" y="820"/>
                      <a:pt x="440" y="820"/>
                    </a:cubicBezTo>
                    <a:cubicBezTo>
                      <a:pt x="505" y="820"/>
                      <a:pt x="568" y="815"/>
                      <a:pt x="626" y="801"/>
                    </a:cubicBezTo>
                    <a:cubicBezTo>
                      <a:pt x="690" y="785"/>
                      <a:pt x="674" y="691"/>
                      <a:pt x="609" y="688"/>
                    </a:cubicBezTo>
                    <a:cubicBezTo>
                      <a:pt x="603" y="688"/>
                      <a:pt x="597" y="688"/>
                      <a:pt x="590" y="688"/>
                    </a:cubicBezTo>
                    <a:cubicBezTo>
                      <a:pt x="524" y="688"/>
                      <a:pt x="453" y="701"/>
                      <a:pt x="383" y="704"/>
                    </a:cubicBezTo>
                    <a:cubicBezTo>
                      <a:pt x="331" y="707"/>
                      <a:pt x="282" y="707"/>
                      <a:pt x="230" y="707"/>
                    </a:cubicBezTo>
                    <a:cubicBezTo>
                      <a:pt x="253" y="529"/>
                      <a:pt x="272" y="351"/>
                      <a:pt x="295" y="173"/>
                    </a:cubicBezTo>
                    <a:cubicBezTo>
                      <a:pt x="360" y="183"/>
                      <a:pt x="428" y="183"/>
                      <a:pt x="496" y="183"/>
                    </a:cubicBezTo>
                    <a:cubicBezTo>
                      <a:pt x="565" y="185"/>
                      <a:pt x="633" y="187"/>
                      <a:pt x="702" y="187"/>
                    </a:cubicBezTo>
                    <a:cubicBezTo>
                      <a:pt x="731" y="187"/>
                      <a:pt x="759" y="187"/>
                      <a:pt x="788" y="186"/>
                    </a:cubicBezTo>
                    <a:cubicBezTo>
                      <a:pt x="865" y="186"/>
                      <a:pt x="869" y="72"/>
                      <a:pt x="788" y="69"/>
                    </a:cubicBezTo>
                    <a:cubicBezTo>
                      <a:pt x="759" y="68"/>
                      <a:pt x="731" y="68"/>
                      <a:pt x="702" y="68"/>
                    </a:cubicBezTo>
                    <a:cubicBezTo>
                      <a:pt x="633" y="68"/>
                      <a:pt x="565" y="70"/>
                      <a:pt x="496" y="72"/>
                    </a:cubicBezTo>
                    <a:cubicBezTo>
                      <a:pt x="431" y="72"/>
                      <a:pt x="366" y="72"/>
                      <a:pt x="308" y="82"/>
                    </a:cubicBezTo>
                    <a:cubicBezTo>
                      <a:pt x="308" y="69"/>
                      <a:pt x="311" y="53"/>
                      <a:pt x="311" y="40"/>
                    </a:cubicBezTo>
                    <a:cubicBezTo>
                      <a:pt x="313" y="14"/>
                      <a:pt x="289" y="0"/>
                      <a:pt x="2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3" name="Google Shape;2763;p25"/>
              <p:cNvSpPr/>
              <p:nvPr/>
            </p:nvSpPr>
            <p:spPr>
              <a:xfrm>
                <a:off x="7119335" y="3550488"/>
                <a:ext cx="35396" cy="37892"/>
              </a:xfrm>
              <a:custGeom>
                <a:avLst/>
                <a:gdLst/>
                <a:ahLst/>
                <a:cxnLst/>
                <a:rect l="l" t="t" r="r" b="b"/>
                <a:pathLst>
                  <a:path w="539" h="577" extrusionOk="0">
                    <a:moveTo>
                      <a:pt x="81" y="1"/>
                    </a:moveTo>
                    <a:cubicBezTo>
                      <a:pt x="70" y="1"/>
                      <a:pt x="59" y="8"/>
                      <a:pt x="53" y="22"/>
                    </a:cubicBezTo>
                    <a:cubicBezTo>
                      <a:pt x="1" y="168"/>
                      <a:pt x="7" y="395"/>
                      <a:pt x="62" y="541"/>
                    </a:cubicBezTo>
                    <a:cubicBezTo>
                      <a:pt x="71" y="565"/>
                      <a:pt x="97" y="577"/>
                      <a:pt x="120" y="577"/>
                    </a:cubicBezTo>
                    <a:cubicBezTo>
                      <a:pt x="147" y="577"/>
                      <a:pt x="171" y="561"/>
                      <a:pt x="166" y="528"/>
                    </a:cubicBezTo>
                    <a:cubicBezTo>
                      <a:pt x="156" y="479"/>
                      <a:pt x="150" y="434"/>
                      <a:pt x="137" y="385"/>
                    </a:cubicBezTo>
                    <a:cubicBezTo>
                      <a:pt x="140" y="382"/>
                      <a:pt x="140" y="382"/>
                      <a:pt x="140" y="379"/>
                    </a:cubicBezTo>
                    <a:cubicBezTo>
                      <a:pt x="147" y="382"/>
                      <a:pt x="150" y="382"/>
                      <a:pt x="153" y="385"/>
                    </a:cubicBezTo>
                    <a:cubicBezTo>
                      <a:pt x="236" y="420"/>
                      <a:pt x="348" y="441"/>
                      <a:pt x="442" y="441"/>
                    </a:cubicBezTo>
                    <a:cubicBezTo>
                      <a:pt x="454" y="441"/>
                      <a:pt x="466" y="441"/>
                      <a:pt x="477" y="440"/>
                    </a:cubicBezTo>
                    <a:cubicBezTo>
                      <a:pt x="539" y="427"/>
                      <a:pt x="539" y="349"/>
                      <a:pt x="477" y="343"/>
                    </a:cubicBezTo>
                    <a:cubicBezTo>
                      <a:pt x="425" y="333"/>
                      <a:pt x="373" y="336"/>
                      <a:pt x="318" y="333"/>
                    </a:cubicBezTo>
                    <a:cubicBezTo>
                      <a:pt x="279" y="330"/>
                      <a:pt x="234" y="327"/>
                      <a:pt x="195" y="320"/>
                    </a:cubicBezTo>
                    <a:cubicBezTo>
                      <a:pt x="250" y="262"/>
                      <a:pt x="305" y="197"/>
                      <a:pt x="354" y="136"/>
                    </a:cubicBezTo>
                    <a:cubicBezTo>
                      <a:pt x="373" y="104"/>
                      <a:pt x="342" y="70"/>
                      <a:pt x="312" y="70"/>
                    </a:cubicBezTo>
                    <a:cubicBezTo>
                      <a:pt x="302" y="70"/>
                      <a:pt x="291" y="74"/>
                      <a:pt x="283" y="84"/>
                    </a:cubicBezTo>
                    <a:cubicBezTo>
                      <a:pt x="228" y="149"/>
                      <a:pt x="176" y="217"/>
                      <a:pt x="121" y="288"/>
                    </a:cubicBezTo>
                    <a:lnTo>
                      <a:pt x="121" y="281"/>
                    </a:lnTo>
                    <a:cubicBezTo>
                      <a:pt x="114" y="200"/>
                      <a:pt x="117" y="116"/>
                      <a:pt x="111" y="29"/>
                    </a:cubicBezTo>
                    <a:cubicBezTo>
                      <a:pt x="107" y="11"/>
                      <a:pt x="94" y="1"/>
                      <a:pt x="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4" name="Google Shape;2764;p25"/>
              <p:cNvSpPr/>
              <p:nvPr/>
            </p:nvSpPr>
            <p:spPr>
              <a:xfrm>
                <a:off x="7135555" y="3534005"/>
                <a:ext cx="45050" cy="820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25" extrusionOk="0">
                    <a:moveTo>
                      <a:pt x="612" y="0"/>
                    </a:moveTo>
                    <a:cubicBezTo>
                      <a:pt x="608" y="0"/>
                      <a:pt x="604" y="0"/>
                      <a:pt x="599" y="1"/>
                    </a:cubicBezTo>
                    <a:cubicBezTo>
                      <a:pt x="418" y="24"/>
                      <a:pt x="240" y="34"/>
                      <a:pt x="52" y="34"/>
                    </a:cubicBezTo>
                    <a:cubicBezTo>
                      <a:pt x="0" y="34"/>
                      <a:pt x="0" y="111"/>
                      <a:pt x="52" y="115"/>
                    </a:cubicBezTo>
                    <a:cubicBezTo>
                      <a:pt x="128" y="121"/>
                      <a:pt x="204" y="124"/>
                      <a:pt x="280" y="124"/>
                    </a:cubicBezTo>
                    <a:cubicBezTo>
                      <a:pt x="392" y="124"/>
                      <a:pt x="504" y="117"/>
                      <a:pt x="612" y="102"/>
                    </a:cubicBezTo>
                    <a:cubicBezTo>
                      <a:pt x="686" y="95"/>
                      <a:pt x="678" y="0"/>
                      <a:pt x="6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5" name="Google Shape;2765;p25"/>
              <p:cNvSpPr/>
              <p:nvPr/>
            </p:nvSpPr>
            <p:spPr>
              <a:xfrm>
                <a:off x="7136803" y="3520477"/>
                <a:ext cx="47742" cy="7683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17" extrusionOk="0">
                    <a:moveTo>
                      <a:pt x="466" y="1"/>
                    </a:moveTo>
                    <a:cubicBezTo>
                      <a:pt x="329" y="1"/>
                      <a:pt x="189" y="12"/>
                      <a:pt x="56" y="22"/>
                    </a:cubicBezTo>
                    <a:cubicBezTo>
                      <a:pt x="1" y="26"/>
                      <a:pt x="1" y="97"/>
                      <a:pt x="56" y="97"/>
                    </a:cubicBezTo>
                    <a:cubicBezTo>
                      <a:pt x="192" y="106"/>
                      <a:pt x="339" y="117"/>
                      <a:pt x="482" y="117"/>
                    </a:cubicBezTo>
                    <a:cubicBezTo>
                      <a:pt x="543" y="117"/>
                      <a:pt x="603" y="115"/>
                      <a:pt x="661" y="110"/>
                    </a:cubicBezTo>
                    <a:cubicBezTo>
                      <a:pt x="726" y="103"/>
                      <a:pt x="726" y="13"/>
                      <a:pt x="661" y="10"/>
                    </a:cubicBezTo>
                    <a:cubicBezTo>
                      <a:pt x="598" y="3"/>
                      <a:pt x="533" y="1"/>
                      <a:pt x="4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6" name="Google Shape;2766;p25"/>
              <p:cNvSpPr/>
              <p:nvPr/>
            </p:nvSpPr>
            <p:spPr>
              <a:xfrm>
                <a:off x="7203390" y="3535844"/>
                <a:ext cx="125364" cy="13791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210" extrusionOk="0">
                    <a:moveTo>
                      <a:pt x="356" y="1"/>
                    </a:moveTo>
                    <a:cubicBezTo>
                      <a:pt x="254" y="1"/>
                      <a:pt x="153" y="3"/>
                      <a:pt x="52" y="9"/>
                    </a:cubicBezTo>
                    <a:cubicBezTo>
                      <a:pt x="17" y="15"/>
                      <a:pt x="0" y="70"/>
                      <a:pt x="46" y="80"/>
                    </a:cubicBezTo>
                    <a:cubicBezTo>
                      <a:pt x="622" y="177"/>
                      <a:pt x="1238" y="177"/>
                      <a:pt x="1828" y="210"/>
                    </a:cubicBezTo>
                    <a:cubicBezTo>
                      <a:pt x="1830" y="210"/>
                      <a:pt x="1832" y="210"/>
                      <a:pt x="1833" y="210"/>
                    </a:cubicBezTo>
                    <a:cubicBezTo>
                      <a:pt x="1909" y="210"/>
                      <a:pt x="1907" y="86"/>
                      <a:pt x="1828" y="83"/>
                    </a:cubicBezTo>
                    <a:cubicBezTo>
                      <a:pt x="1345" y="56"/>
                      <a:pt x="844" y="1"/>
                      <a:pt x="3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7" name="Google Shape;2767;p25"/>
              <p:cNvSpPr/>
              <p:nvPr/>
            </p:nvSpPr>
            <p:spPr>
              <a:xfrm>
                <a:off x="7210220" y="3487118"/>
                <a:ext cx="49384" cy="34280"/>
              </a:xfrm>
              <a:custGeom>
                <a:avLst/>
                <a:gdLst/>
                <a:ahLst/>
                <a:cxnLst/>
                <a:rect l="l" t="t" r="r" b="b"/>
                <a:pathLst>
                  <a:path w="752" h="522" extrusionOk="0">
                    <a:moveTo>
                      <a:pt x="565" y="0"/>
                    </a:moveTo>
                    <a:cubicBezTo>
                      <a:pt x="501" y="0"/>
                      <a:pt x="456" y="46"/>
                      <a:pt x="421" y="109"/>
                    </a:cubicBezTo>
                    <a:cubicBezTo>
                      <a:pt x="397" y="48"/>
                      <a:pt x="355" y="2"/>
                      <a:pt x="289" y="2"/>
                    </a:cubicBezTo>
                    <a:cubicBezTo>
                      <a:pt x="284" y="2"/>
                      <a:pt x="280" y="2"/>
                      <a:pt x="276" y="2"/>
                    </a:cubicBezTo>
                    <a:cubicBezTo>
                      <a:pt x="201" y="12"/>
                      <a:pt x="143" y="77"/>
                      <a:pt x="104" y="148"/>
                    </a:cubicBezTo>
                    <a:cubicBezTo>
                      <a:pt x="97" y="126"/>
                      <a:pt x="97" y="96"/>
                      <a:pt x="97" y="70"/>
                    </a:cubicBezTo>
                    <a:cubicBezTo>
                      <a:pt x="96" y="45"/>
                      <a:pt x="78" y="33"/>
                      <a:pt x="60" y="33"/>
                    </a:cubicBezTo>
                    <a:cubicBezTo>
                      <a:pt x="41" y="33"/>
                      <a:pt x="21" y="46"/>
                      <a:pt x="16" y="70"/>
                    </a:cubicBezTo>
                    <a:cubicBezTo>
                      <a:pt x="0" y="200"/>
                      <a:pt x="13" y="343"/>
                      <a:pt x="46" y="469"/>
                    </a:cubicBezTo>
                    <a:cubicBezTo>
                      <a:pt x="53" y="496"/>
                      <a:pt x="75" y="508"/>
                      <a:pt x="98" y="508"/>
                    </a:cubicBezTo>
                    <a:cubicBezTo>
                      <a:pt x="132" y="508"/>
                      <a:pt x="167" y="481"/>
                      <a:pt x="156" y="440"/>
                    </a:cubicBezTo>
                    <a:cubicBezTo>
                      <a:pt x="143" y="398"/>
                      <a:pt x="136" y="359"/>
                      <a:pt x="127" y="317"/>
                    </a:cubicBezTo>
                    <a:cubicBezTo>
                      <a:pt x="146" y="245"/>
                      <a:pt x="178" y="164"/>
                      <a:pt x="233" y="138"/>
                    </a:cubicBezTo>
                    <a:cubicBezTo>
                      <a:pt x="259" y="145"/>
                      <a:pt x="288" y="148"/>
                      <a:pt x="318" y="155"/>
                    </a:cubicBezTo>
                    <a:cubicBezTo>
                      <a:pt x="324" y="184"/>
                      <a:pt x="334" y="213"/>
                      <a:pt x="340" y="245"/>
                    </a:cubicBezTo>
                    <a:cubicBezTo>
                      <a:pt x="350" y="291"/>
                      <a:pt x="353" y="333"/>
                      <a:pt x="357" y="378"/>
                    </a:cubicBezTo>
                    <a:cubicBezTo>
                      <a:pt x="357" y="391"/>
                      <a:pt x="357" y="404"/>
                      <a:pt x="363" y="411"/>
                    </a:cubicBezTo>
                    <a:cubicBezTo>
                      <a:pt x="366" y="445"/>
                      <a:pt x="396" y="464"/>
                      <a:pt x="423" y="464"/>
                    </a:cubicBezTo>
                    <a:cubicBezTo>
                      <a:pt x="449" y="464"/>
                      <a:pt x="473" y="447"/>
                      <a:pt x="470" y="411"/>
                    </a:cubicBezTo>
                    <a:cubicBezTo>
                      <a:pt x="467" y="356"/>
                      <a:pt x="467" y="297"/>
                      <a:pt x="486" y="242"/>
                    </a:cubicBezTo>
                    <a:cubicBezTo>
                      <a:pt x="499" y="203"/>
                      <a:pt x="518" y="168"/>
                      <a:pt x="548" y="138"/>
                    </a:cubicBezTo>
                    <a:cubicBezTo>
                      <a:pt x="593" y="155"/>
                      <a:pt x="616" y="184"/>
                      <a:pt x="622" y="229"/>
                    </a:cubicBezTo>
                    <a:cubicBezTo>
                      <a:pt x="648" y="323"/>
                      <a:pt x="577" y="404"/>
                      <a:pt x="616" y="492"/>
                    </a:cubicBezTo>
                    <a:cubicBezTo>
                      <a:pt x="627" y="514"/>
                      <a:pt x="651" y="522"/>
                      <a:pt x="671" y="522"/>
                    </a:cubicBezTo>
                    <a:cubicBezTo>
                      <a:pt x="674" y="522"/>
                      <a:pt x="677" y="521"/>
                      <a:pt x="680" y="521"/>
                    </a:cubicBezTo>
                    <a:cubicBezTo>
                      <a:pt x="713" y="511"/>
                      <a:pt x="726" y="495"/>
                      <a:pt x="739" y="462"/>
                    </a:cubicBezTo>
                    <a:cubicBezTo>
                      <a:pt x="745" y="443"/>
                      <a:pt x="739" y="424"/>
                      <a:pt x="723" y="411"/>
                    </a:cubicBezTo>
                    <a:cubicBezTo>
                      <a:pt x="726" y="378"/>
                      <a:pt x="742" y="346"/>
                      <a:pt x="742" y="317"/>
                    </a:cubicBezTo>
                    <a:cubicBezTo>
                      <a:pt x="752" y="255"/>
                      <a:pt x="745" y="200"/>
                      <a:pt x="726" y="151"/>
                    </a:cubicBezTo>
                    <a:cubicBezTo>
                      <a:pt x="706" y="87"/>
                      <a:pt x="661" y="15"/>
                      <a:pt x="590" y="2"/>
                    </a:cubicBezTo>
                    <a:cubicBezTo>
                      <a:pt x="581" y="1"/>
                      <a:pt x="573" y="0"/>
                      <a:pt x="5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8" name="Google Shape;2768;p25"/>
              <p:cNvSpPr/>
              <p:nvPr/>
            </p:nvSpPr>
            <p:spPr>
              <a:xfrm>
                <a:off x="7259602" y="3457765"/>
                <a:ext cx="59825" cy="72500"/>
              </a:xfrm>
              <a:custGeom>
                <a:avLst/>
                <a:gdLst/>
                <a:ahLst/>
                <a:cxnLst/>
                <a:rect l="l" t="t" r="r" b="b"/>
                <a:pathLst>
                  <a:path w="911" h="1104" extrusionOk="0">
                    <a:moveTo>
                      <a:pt x="820" y="1"/>
                    </a:moveTo>
                    <a:cubicBezTo>
                      <a:pt x="800" y="1"/>
                      <a:pt x="780" y="10"/>
                      <a:pt x="768" y="32"/>
                    </a:cubicBezTo>
                    <a:cubicBezTo>
                      <a:pt x="631" y="284"/>
                      <a:pt x="541" y="560"/>
                      <a:pt x="505" y="841"/>
                    </a:cubicBezTo>
                    <a:cubicBezTo>
                      <a:pt x="356" y="582"/>
                      <a:pt x="217" y="317"/>
                      <a:pt x="84" y="48"/>
                    </a:cubicBezTo>
                    <a:cubicBezTo>
                      <a:pt x="76" y="35"/>
                      <a:pt x="65" y="30"/>
                      <a:pt x="53" y="30"/>
                    </a:cubicBezTo>
                    <a:cubicBezTo>
                      <a:pt x="27" y="30"/>
                      <a:pt x="0" y="58"/>
                      <a:pt x="16" y="90"/>
                    </a:cubicBezTo>
                    <a:cubicBezTo>
                      <a:pt x="158" y="427"/>
                      <a:pt x="327" y="751"/>
                      <a:pt x="495" y="1075"/>
                    </a:cubicBezTo>
                    <a:cubicBezTo>
                      <a:pt x="506" y="1095"/>
                      <a:pt x="523" y="1103"/>
                      <a:pt x="542" y="1103"/>
                    </a:cubicBezTo>
                    <a:cubicBezTo>
                      <a:pt x="573" y="1103"/>
                      <a:pt x="607" y="1077"/>
                      <a:pt x="609" y="1042"/>
                    </a:cubicBezTo>
                    <a:cubicBezTo>
                      <a:pt x="638" y="705"/>
                      <a:pt x="722" y="398"/>
                      <a:pt x="881" y="96"/>
                    </a:cubicBezTo>
                    <a:cubicBezTo>
                      <a:pt x="910" y="47"/>
                      <a:pt x="865" y="1"/>
                      <a:pt x="8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9" name="Google Shape;2769;p25"/>
              <p:cNvSpPr/>
              <p:nvPr/>
            </p:nvSpPr>
            <p:spPr>
              <a:xfrm>
                <a:off x="7323563" y="3451133"/>
                <a:ext cx="36184" cy="38745"/>
              </a:xfrm>
              <a:custGeom>
                <a:avLst/>
                <a:gdLst/>
                <a:ahLst/>
                <a:cxnLst/>
                <a:rect l="l" t="t" r="r" b="b"/>
                <a:pathLst>
                  <a:path w="551" h="590" extrusionOk="0">
                    <a:moveTo>
                      <a:pt x="163" y="0"/>
                    </a:moveTo>
                    <a:cubicBezTo>
                      <a:pt x="131" y="0"/>
                      <a:pt x="97" y="11"/>
                      <a:pt x="66" y="35"/>
                    </a:cubicBezTo>
                    <a:cubicBezTo>
                      <a:pt x="27" y="68"/>
                      <a:pt x="61" y="115"/>
                      <a:pt x="99" y="115"/>
                    </a:cubicBezTo>
                    <a:cubicBezTo>
                      <a:pt x="106" y="115"/>
                      <a:pt x="114" y="113"/>
                      <a:pt x="121" y="110"/>
                    </a:cubicBezTo>
                    <a:cubicBezTo>
                      <a:pt x="138" y="101"/>
                      <a:pt x="153" y="96"/>
                      <a:pt x="166" y="96"/>
                    </a:cubicBezTo>
                    <a:cubicBezTo>
                      <a:pt x="244" y="96"/>
                      <a:pt x="224" y="259"/>
                      <a:pt x="202" y="304"/>
                    </a:cubicBezTo>
                    <a:cubicBezTo>
                      <a:pt x="169" y="369"/>
                      <a:pt x="121" y="414"/>
                      <a:pt x="62" y="447"/>
                    </a:cubicBezTo>
                    <a:cubicBezTo>
                      <a:pt x="1" y="476"/>
                      <a:pt x="33" y="563"/>
                      <a:pt x="95" y="567"/>
                    </a:cubicBezTo>
                    <a:cubicBezTo>
                      <a:pt x="218" y="576"/>
                      <a:pt x="344" y="589"/>
                      <a:pt x="467" y="589"/>
                    </a:cubicBezTo>
                    <a:cubicBezTo>
                      <a:pt x="471" y="590"/>
                      <a:pt x="474" y="590"/>
                      <a:pt x="477" y="590"/>
                    </a:cubicBezTo>
                    <a:cubicBezTo>
                      <a:pt x="551" y="590"/>
                      <a:pt x="539" y="482"/>
                      <a:pt x="467" y="469"/>
                    </a:cubicBezTo>
                    <a:cubicBezTo>
                      <a:pt x="396" y="463"/>
                      <a:pt x="325" y="456"/>
                      <a:pt x="257" y="450"/>
                    </a:cubicBezTo>
                    <a:cubicBezTo>
                      <a:pt x="318" y="369"/>
                      <a:pt x="354" y="269"/>
                      <a:pt x="338" y="165"/>
                    </a:cubicBezTo>
                    <a:cubicBezTo>
                      <a:pt x="321" y="72"/>
                      <a:pt x="246" y="0"/>
                      <a:pt x="1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0" name="Google Shape;2770;p25"/>
              <p:cNvSpPr/>
              <p:nvPr/>
            </p:nvSpPr>
            <p:spPr>
              <a:xfrm>
                <a:off x="7236159" y="3552326"/>
                <a:ext cx="67706" cy="48596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740" extrusionOk="0">
                    <a:moveTo>
                      <a:pt x="484" y="0"/>
                    </a:moveTo>
                    <a:cubicBezTo>
                      <a:pt x="312" y="0"/>
                      <a:pt x="0" y="133"/>
                      <a:pt x="185" y="253"/>
                    </a:cubicBezTo>
                    <a:cubicBezTo>
                      <a:pt x="191" y="257"/>
                      <a:pt x="197" y="259"/>
                      <a:pt x="203" y="259"/>
                    </a:cubicBezTo>
                    <a:cubicBezTo>
                      <a:pt x="234" y="259"/>
                      <a:pt x="263" y="216"/>
                      <a:pt x="234" y="189"/>
                    </a:cubicBezTo>
                    <a:cubicBezTo>
                      <a:pt x="204" y="163"/>
                      <a:pt x="412" y="104"/>
                      <a:pt x="438" y="104"/>
                    </a:cubicBezTo>
                    <a:cubicBezTo>
                      <a:pt x="609" y="127"/>
                      <a:pt x="577" y="273"/>
                      <a:pt x="525" y="370"/>
                    </a:cubicBezTo>
                    <a:cubicBezTo>
                      <a:pt x="477" y="464"/>
                      <a:pt x="409" y="551"/>
                      <a:pt x="347" y="642"/>
                    </a:cubicBezTo>
                    <a:cubicBezTo>
                      <a:pt x="318" y="681"/>
                      <a:pt x="357" y="739"/>
                      <a:pt x="405" y="739"/>
                    </a:cubicBezTo>
                    <a:cubicBezTo>
                      <a:pt x="587" y="736"/>
                      <a:pt x="768" y="739"/>
                      <a:pt x="946" y="723"/>
                    </a:cubicBezTo>
                    <a:cubicBezTo>
                      <a:pt x="1031" y="723"/>
                      <a:pt x="1031" y="610"/>
                      <a:pt x="950" y="607"/>
                    </a:cubicBezTo>
                    <a:cubicBezTo>
                      <a:pt x="907" y="605"/>
                      <a:pt x="865" y="604"/>
                      <a:pt x="822" y="604"/>
                    </a:cubicBezTo>
                    <a:cubicBezTo>
                      <a:pt x="726" y="604"/>
                      <a:pt x="629" y="608"/>
                      <a:pt x="535" y="610"/>
                    </a:cubicBezTo>
                    <a:cubicBezTo>
                      <a:pt x="658" y="415"/>
                      <a:pt x="820" y="121"/>
                      <a:pt x="551" y="10"/>
                    </a:cubicBezTo>
                    <a:cubicBezTo>
                      <a:pt x="534" y="3"/>
                      <a:pt x="510" y="0"/>
                      <a:pt x="4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71" name="Google Shape;2771;p25"/>
            <p:cNvGrpSpPr/>
            <p:nvPr/>
          </p:nvGrpSpPr>
          <p:grpSpPr>
            <a:xfrm rot="-2436007">
              <a:off x="-350912" y="979953"/>
              <a:ext cx="979625" cy="216235"/>
              <a:chOff x="7968422" y="675563"/>
              <a:chExt cx="462304" cy="102049"/>
            </a:xfrm>
          </p:grpSpPr>
          <p:sp>
            <p:nvSpPr>
              <p:cNvPr id="2772" name="Google Shape;2772;p25"/>
              <p:cNvSpPr/>
              <p:nvPr/>
            </p:nvSpPr>
            <p:spPr>
              <a:xfrm>
                <a:off x="7968422" y="693884"/>
                <a:ext cx="58052" cy="61139"/>
              </a:xfrm>
              <a:custGeom>
                <a:avLst/>
                <a:gdLst/>
                <a:ahLst/>
                <a:cxnLst/>
                <a:rect l="l" t="t" r="r" b="b"/>
                <a:pathLst>
                  <a:path w="884" h="931" extrusionOk="0">
                    <a:moveTo>
                      <a:pt x="554" y="0"/>
                    </a:moveTo>
                    <a:cubicBezTo>
                      <a:pt x="537" y="0"/>
                      <a:pt x="521" y="1"/>
                      <a:pt x="505" y="3"/>
                    </a:cubicBezTo>
                    <a:cubicBezTo>
                      <a:pt x="305" y="32"/>
                      <a:pt x="107" y="165"/>
                      <a:pt x="49" y="366"/>
                    </a:cubicBezTo>
                    <a:cubicBezTo>
                      <a:pt x="0" y="534"/>
                      <a:pt x="49" y="732"/>
                      <a:pt x="188" y="842"/>
                    </a:cubicBezTo>
                    <a:cubicBezTo>
                      <a:pt x="269" y="906"/>
                      <a:pt x="365" y="930"/>
                      <a:pt x="464" y="930"/>
                    </a:cubicBezTo>
                    <a:cubicBezTo>
                      <a:pt x="586" y="930"/>
                      <a:pt x="712" y="893"/>
                      <a:pt x="820" y="849"/>
                    </a:cubicBezTo>
                    <a:cubicBezTo>
                      <a:pt x="883" y="825"/>
                      <a:pt x="867" y="724"/>
                      <a:pt x="804" y="724"/>
                    </a:cubicBezTo>
                    <a:cubicBezTo>
                      <a:pt x="797" y="724"/>
                      <a:pt x="789" y="726"/>
                      <a:pt x="781" y="729"/>
                    </a:cubicBezTo>
                    <a:cubicBezTo>
                      <a:pt x="689" y="764"/>
                      <a:pt x="574" y="792"/>
                      <a:pt x="467" y="792"/>
                    </a:cubicBezTo>
                    <a:cubicBezTo>
                      <a:pt x="306" y="792"/>
                      <a:pt x="165" y="727"/>
                      <a:pt x="156" y="518"/>
                    </a:cubicBezTo>
                    <a:cubicBezTo>
                      <a:pt x="146" y="376"/>
                      <a:pt x="227" y="259"/>
                      <a:pt x="343" y="184"/>
                    </a:cubicBezTo>
                    <a:cubicBezTo>
                      <a:pt x="391" y="156"/>
                      <a:pt x="509" y="110"/>
                      <a:pt x="605" y="110"/>
                    </a:cubicBezTo>
                    <a:cubicBezTo>
                      <a:pt x="674" y="110"/>
                      <a:pt x="731" y="134"/>
                      <a:pt x="742" y="204"/>
                    </a:cubicBezTo>
                    <a:cubicBezTo>
                      <a:pt x="745" y="231"/>
                      <a:pt x="765" y="245"/>
                      <a:pt x="784" y="245"/>
                    </a:cubicBezTo>
                    <a:cubicBezTo>
                      <a:pt x="803" y="245"/>
                      <a:pt x="821" y="231"/>
                      <a:pt x="823" y="204"/>
                    </a:cubicBezTo>
                    <a:cubicBezTo>
                      <a:pt x="840" y="56"/>
                      <a:pt x="681" y="0"/>
                      <a:pt x="5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3" name="Google Shape;2773;p25"/>
              <p:cNvSpPr/>
              <p:nvPr/>
            </p:nvSpPr>
            <p:spPr>
              <a:xfrm>
                <a:off x="8024765" y="724551"/>
                <a:ext cx="27581" cy="53061"/>
              </a:xfrm>
              <a:custGeom>
                <a:avLst/>
                <a:gdLst/>
                <a:ahLst/>
                <a:cxnLst/>
                <a:rect l="l" t="t" r="r" b="b"/>
                <a:pathLst>
                  <a:path w="420" h="808" extrusionOk="0">
                    <a:moveTo>
                      <a:pt x="353" y="0"/>
                    </a:moveTo>
                    <a:cubicBezTo>
                      <a:pt x="339" y="0"/>
                      <a:pt x="324" y="6"/>
                      <a:pt x="311" y="19"/>
                    </a:cubicBezTo>
                    <a:cubicBezTo>
                      <a:pt x="286" y="48"/>
                      <a:pt x="263" y="80"/>
                      <a:pt x="243" y="116"/>
                    </a:cubicBezTo>
                    <a:cubicBezTo>
                      <a:pt x="237" y="129"/>
                      <a:pt x="227" y="165"/>
                      <a:pt x="221" y="171"/>
                    </a:cubicBezTo>
                    <a:cubicBezTo>
                      <a:pt x="215" y="175"/>
                      <a:pt x="210" y="176"/>
                      <a:pt x="203" y="176"/>
                    </a:cubicBezTo>
                    <a:cubicBezTo>
                      <a:pt x="159" y="176"/>
                      <a:pt x="97" y="97"/>
                      <a:pt x="94" y="54"/>
                    </a:cubicBezTo>
                    <a:cubicBezTo>
                      <a:pt x="93" y="33"/>
                      <a:pt x="73" y="19"/>
                      <a:pt x="54" y="19"/>
                    </a:cubicBezTo>
                    <a:cubicBezTo>
                      <a:pt x="39" y="19"/>
                      <a:pt x="24" y="28"/>
                      <a:pt x="20" y="48"/>
                    </a:cubicBezTo>
                    <a:cubicBezTo>
                      <a:pt x="0" y="155"/>
                      <a:pt x="17" y="317"/>
                      <a:pt x="162" y="330"/>
                    </a:cubicBezTo>
                    <a:cubicBezTo>
                      <a:pt x="168" y="330"/>
                      <a:pt x="173" y="331"/>
                      <a:pt x="179" y="331"/>
                    </a:cubicBezTo>
                    <a:cubicBezTo>
                      <a:pt x="204" y="331"/>
                      <a:pt x="224" y="324"/>
                      <a:pt x="240" y="314"/>
                    </a:cubicBezTo>
                    <a:lnTo>
                      <a:pt x="240" y="314"/>
                    </a:lnTo>
                    <a:cubicBezTo>
                      <a:pt x="208" y="456"/>
                      <a:pt x="166" y="592"/>
                      <a:pt x="133" y="735"/>
                    </a:cubicBezTo>
                    <a:cubicBezTo>
                      <a:pt x="124" y="781"/>
                      <a:pt x="157" y="807"/>
                      <a:pt x="191" y="807"/>
                    </a:cubicBezTo>
                    <a:cubicBezTo>
                      <a:pt x="214" y="807"/>
                      <a:pt x="237" y="795"/>
                      <a:pt x="247" y="767"/>
                    </a:cubicBezTo>
                    <a:cubicBezTo>
                      <a:pt x="328" y="547"/>
                      <a:pt x="376" y="310"/>
                      <a:pt x="415" y="77"/>
                    </a:cubicBezTo>
                    <a:cubicBezTo>
                      <a:pt x="420" y="35"/>
                      <a:pt x="388" y="0"/>
                      <a:pt x="3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4" name="Google Shape;2774;p25"/>
              <p:cNvSpPr/>
              <p:nvPr/>
            </p:nvSpPr>
            <p:spPr>
              <a:xfrm>
                <a:off x="8060095" y="730330"/>
                <a:ext cx="35133" cy="7552"/>
              </a:xfrm>
              <a:custGeom>
                <a:avLst/>
                <a:gdLst/>
                <a:ahLst/>
                <a:cxnLst/>
                <a:rect l="l" t="t" r="r" b="b"/>
                <a:pathLst>
                  <a:path w="535" h="115" extrusionOk="0">
                    <a:moveTo>
                      <a:pt x="315" y="1"/>
                    </a:moveTo>
                    <a:cubicBezTo>
                      <a:pt x="226" y="1"/>
                      <a:pt x="136" y="7"/>
                      <a:pt x="55" y="15"/>
                    </a:cubicBezTo>
                    <a:cubicBezTo>
                      <a:pt x="0" y="18"/>
                      <a:pt x="0" y="96"/>
                      <a:pt x="55" y="99"/>
                    </a:cubicBezTo>
                    <a:cubicBezTo>
                      <a:pt x="147" y="106"/>
                      <a:pt x="247" y="115"/>
                      <a:pt x="345" y="115"/>
                    </a:cubicBezTo>
                    <a:cubicBezTo>
                      <a:pt x="395" y="115"/>
                      <a:pt x="445" y="112"/>
                      <a:pt x="493" y="106"/>
                    </a:cubicBezTo>
                    <a:cubicBezTo>
                      <a:pt x="535" y="93"/>
                      <a:pt x="535" y="15"/>
                      <a:pt x="493" y="12"/>
                    </a:cubicBezTo>
                    <a:cubicBezTo>
                      <a:pt x="436" y="4"/>
                      <a:pt x="376" y="1"/>
                      <a:pt x="3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5" name="Google Shape;2775;p25"/>
              <p:cNvSpPr/>
              <p:nvPr/>
            </p:nvSpPr>
            <p:spPr>
              <a:xfrm>
                <a:off x="8059898" y="717262"/>
                <a:ext cx="33360" cy="8865"/>
              </a:xfrm>
              <a:custGeom>
                <a:avLst/>
                <a:gdLst/>
                <a:ahLst/>
                <a:cxnLst/>
                <a:rect l="l" t="t" r="r" b="b"/>
                <a:pathLst>
                  <a:path w="508" h="135" extrusionOk="0">
                    <a:moveTo>
                      <a:pt x="256" y="0"/>
                    </a:moveTo>
                    <a:cubicBezTo>
                      <a:pt x="182" y="0"/>
                      <a:pt x="109" y="13"/>
                      <a:pt x="42" y="39"/>
                    </a:cubicBezTo>
                    <a:cubicBezTo>
                      <a:pt x="0" y="54"/>
                      <a:pt x="11" y="118"/>
                      <a:pt x="51" y="118"/>
                    </a:cubicBezTo>
                    <a:cubicBezTo>
                      <a:pt x="54" y="118"/>
                      <a:pt x="58" y="118"/>
                      <a:pt x="62" y="117"/>
                    </a:cubicBezTo>
                    <a:cubicBezTo>
                      <a:pt x="113" y="103"/>
                      <a:pt x="163" y="97"/>
                      <a:pt x="212" y="97"/>
                    </a:cubicBezTo>
                    <a:cubicBezTo>
                      <a:pt x="282" y="97"/>
                      <a:pt x="351" y="110"/>
                      <a:pt x="421" y="133"/>
                    </a:cubicBezTo>
                    <a:cubicBezTo>
                      <a:pt x="426" y="134"/>
                      <a:pt x="431" y="135"/>
                      <a:pt x="435" y="135"/>
                    </a:cubicBezTo>
                    <a:cubicBezTo>
                      <a:pt x="489" y="135"/>
                      <a:pt x="507" y="51"/>
                      <a:pt x="450" y="33"/>
                    </a:cubicBezTo>
                    <a:cubicBezTo>
                      <a:pt x="389" y="11"/>
                      <a:pt x="322" y="0"/>
                      <a:pt x="2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6" name="Google Shape;2776;p25"/>
              <p:cNvSpPr/>
              <p:nvPr/>
            </p:nvSpPr>
            <p:spPr>
              <a:xfrm>
                <a:off x="8102647" y="693687"/>
                <a:ext cx="50369" cy="60285"/>
              </a:xfrm>
              <a:custGeom>
                <a:avLst/>
                <a:gdLst/>
                <a:ahLst/>
                <a:cxnLst/>
                <a:rect l="l" t="t" r="r" b="b"/>
                <a:pathLst>
                  <a:path w="767" h="918" extrusionOk="0">
                    <a:moveTo>
                      <a:pt x="330" y="0"/>
                    </a:moveTo>
                    <a:cubicBezTo>
                      <a:pt x="306" y="0"/>
                      <a:pt x="281" y="6"/>
                      <a:pt x="256" y="19"/>
                    </a:cubicBezTo>
                    <a:cubicBezTo>
                      <a:pt x="123" y="90"/>
                      <a:pt x="33" y="294"/>
                      <a:pt x="16" y="440"/>
                    </a:cubicBezTo>
                    <a:cubicBezTo>
                      <a:pt x="0" y="589"/>
                      <a:pt x="55" y="754"/>
                      <a:pt x="182" y="848"/>
                    </a:cubicBezTo>
                    <a:cubicBezTo>
                      <a:pt x="252" y="898"/>
                      <a:pt x="332" y="918"/>
                      <a:pt x="413" y="918"/>
                    </a:cubicBezTo>
                    <a:cubicBezTo>
                      <a:pt x="510" y="918"/>
                      <a:pt x="608" y="890"/>
                      <a:pt x="697" y="855"/>
                    </a:cubicBezTo>
                    <a:cubicBezTo>
                      <a:pt x="767" y="823"/>
                      <a:pt x="755" y="728"/>
                      <a:pt x="693" y="728"/>
                    </a:cubicBezTo>
                    <a:cubicBezTo>
                      <a:pt x="687" y="728"/>
                      <a:pt x="679" y="729"/>
                      <a:pt x="671" y="732"/>
                    </a:cubicBezTo>
                    <a:cubicBezTo>
                      <a:pt x="589" y="756"/>
                      <a:pt x="496" y="780"/>
                      <a:pt x="410" y="780"/>
                    </a:cubicBezTo>
                    <a:cubicBezTo>
                      <a:pt x="299" y="780"/>
                      <a:pt x="200" y="739"/>
                      <a:pt x="152" y="602"/>
                    </a:cubicBezTo>
                    <a:cubicBezTo>
                      <a:pt x="123" y="521"/>
                      <a:pt x="130" y="437"/>
                      <a:pt x="152" y="359"/>
                    </a:cubicBezTo>
                    <a:cubicBezTo>
                      <a:pt x="162" y="311"/>
                      <a:pt x="188" y="259"/>
                      <a:pt x="217" y="213"/>
                    </a:cubicBezTo>
                    <a:cubicBezTo>
                      <a:pt x="222" y="204"/>
                      <a:pt x="302" y="82"/>
                      <a:pt x="351" y="82"/>
                    </a:cubicBezTo>
                    <a:cubicBezTo>
                      <a:pt x="367" y="82"/>
                      <a:pt x="379" y="94"/>
                      <a:pt x="386" y="126"/>
                    </a:cubicBezTo>
                    <a:cubicBezTo>
                      <a:pt x="390" y="143"/>
                      <a:pt x="404" y="151"/>
                      <a:pt x="418" y="151"/>
                    </a:cubicBezTo>
                    <a:cubicBezTo>
                      <a:pt x="435" y="151"/>
                      <a:pt x="452" y="139"/>
                      <a:pt x="450" y="119"/>
                    </a:cubicBezTo>
                    <a:cubicBezTo>
                      <a:pt x="448" y="46"/>
                      <a:pt x="395" y="0"/>
                      <a:pt x="3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7" name="Google Shape;2777;p25"/>
              <p:cNvSpPr/>
              <p:nvPr/>
            </p:nvSpPr>
            <p:spPr>
              <a:xfrm>
                <a:off x="8139881" y="675563"/>
                <a:ext cx="47939" cy="36907"/>
              </a:xfrm>
              <a:custGeom>
                <a:avLst/>
                <a:gdLst/>
                <a:ahLst/>
                <a:cxnLst/>
                <a:rect l="l" t="t" r="r" b="b"/>
                <a:pathLst>
                  <a:path w="730" h="562" extrusionOk="0">
                    <a:moveTo>
                      <a:pt x="255" y="289"/>
                    </a:moveTo>
                    <a:cubicBezTo>
                      <a:pt x="303" y="289"/>
                      <a:pt x="361" y="313"/>
                      <a:pt x="418" y="344"/>
                    </a:cubicBezTo>
                    <a:cubicBezTo>
                      <a:pt x="399" y="376"/>
                      <a:pt x="373" y="405"/>
                      <a:pt x="340" y="425"/>
                    </a:cubicBezTo>
                    <a:cubicBezTo>
                      <a:pt x="323" y="435"/>
                      <a:pt x="291" y="442"/>
                      <a:pt x="257" y="442"/>
                    </a:cubicBezTo>
                    <a:cubicBezTo>
                      <a:pt x="189" y="442"/>
                      <a:pt x="117" y="413"/>
                      <a:pt x="172" y="331"/>
                    </a:cubicBezTo>
                    <a:cubicBezTo>
                      <a:pt x="192" y="301"/>
                      <a:pt x="221" y="289"/>
                      <a:pt x="255" y="289"/>
                    </a:cubicBezTo>
                    <a:close/>
                    <a:moveTo>
                      <a:pt x="578" y="1"/>
                    </a:moveTo>
                    <a:cubicBezTo>
                      <a:pt x="570" y="1"/>
                      <a:pt x="562" y="5"/>
                      <a:pt x="557" y="16"/>
                    </a:cubicBezTo>
                    <a:cubicBezTo>
                      <a:pt x="518" y="91"/>
                      <a:pt x="496" y="172"/>
                      <a:pt x="463" y="250"/>
                    </a:cubicBezTo>
                    <a:cubicBezTo>
                      <a:pt x="401" y="214"/>
                      <a:pt x="334" y="184"/>
                      <a:pt x="256" y="184"/>
                    </a:cubicBezTo>
                    <a:cubicBezTo>
                      <a:pt x="248" y="184"/>
                      <a:pt x="241" y="184"/>
                      <a:pt x="233" y="185"/>
                    </a:cubicBezTo>
                    <a:cubicBezTo>
                      <a:pt x="110" y="201"/>
                      <a:pt x="0" y="301"/>
                      <a:pt x="55" y="431"/>
                    </a:cubicBezTo>
                    <a:cubicBezTo>
                      <a:pt x="90" y="520"/>
                      <a:pt x="168" y="561"/>
                      <a:pt x="252" y="561"/>
                    </a:cubicBezTo>
                    <a:cubicBezTo>
                      <a:pt x="302" y="561"/>
                      <a:pt x="354" y="546"/>
                      <a:pt x="399" y="519"/>
                    </a:cubicBezTo>
                    <a:cubicBezTo>
                      <a:pt x="441" y="489"/>
                      <a:pt x="480" y="444"/>
                      <a:pt x="509" y="395"/>
                    </a:cubicBezTo>
                    <a:cubicBezTo>
                      <a:pt x="564" y="431"/>
                      <a:pt x="612" y="463"/>
                      <a:pt x="645" y="473"/>
                    </a:cubicBezTo>
                    <a:cubicBezTo>
                      <a:pt x="651" y="475"/>
                      <a:pt x="657" y="476"/>
                      <a:pt x="663" y="476"/>
                    </a:cubicBezTo>
                    <a:cubicBezTo>
                      <a:pt x="714" y="476"/>
                      <a:pt x="729" y="390"/>
                      <a:pt x="671" y="366"/>
                    </a:cubicBezTo>
                    <a:cubicBezTo>
                      <a:pt x="625" y="350"/>
                      <a:pt x="590" y="327"/>
                      <a:pt x="548" y="301"/>
                    </a:cubicBezTo>
                    <a:cubicBezTo>
                      <a:pt x="580" y="214"/>
                      <a:pt x="596" y="117"/>
                      <a:pt x="609" y="36"/>
                    </a:cubicBezTo>
                    <a:cubicBezTo>
                      <a:pt x="611" y="17"/>
                      <a:pt x="594" y="1"/>
                      <a:pt x="5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8" name="Google Shape;2778;p25"/>
              <p:cNvSpPr/>
              <p:nvPr/>
            </p:nvSpPr>
            <p:spPr>
              <a:xfrm>
                <a:off x="8144938" y="726061"/>
                <a:ext cx="31850" cy="46297"/>
              </a:xfrm>
              <a:custGeom>
                <a:avLst/>
                <a:gdLst/>
                <a:ahLst/>
                <a:cxnLst/>
                <a:rect l="l" t="t" r="r" b="b"/>
                <a:pathLst>
                  <a:path w="485" h="705" extrusionOk="0">
                    <a:moveTo>
                      <a:pt x="424" y="0"/>
                    </a:moveTo>
                    <a:cubicBezTo>
                      <a:pt x="404" y="0"/>
                      <a:pt x="384" y="9"/>
                      <a:pt x="373" y="28"/>
                    </a:cubicBezTo>
                    <a:cubicBezTo>
                      <a:pt x="354" y="64"/>
                      <a:pt x="338" y="106"/>
                      <a:pt x="309" y="132"/>
                    </a:cubicBezTo>
                    <a:cubicBezTo>
                      <a:pt x="285" y="157"/>
                      <a:pt x="223" y="188"/>
                      <a:pt x="175" y="188"/>
                    </a:cubicBezTo>
                    <a:cubicBezTo>
                      <a:pt x="131" y="188"/>
                      <a:pt x="99" y="163"/>
                      <a:pt x="114" y="90"/>
                    </a:cubicBezTo>
                    <a:cubicBezTo>
                      <a:pt x="120" y="59"/>
                      <a:pt x="101" y="42"/>
                      <a:pt x="80" y="42"/>
                    </a:cubicBezTo>
                    <a:cubicBezTo>
                      <a:pt x="66" y="42"/>
                      <a:pt x="51" y="50"/>
                      <a:pt x="43" y="67"/>
                    </a:cubicBezTo>
                    <a:cubicBezTo>
                      <a:pt x="1" y="171"/>
                      <a:pt x="85" y="271"/>
                      <a:pt x="189" y="287"/>
                    </a:cubicBezTo>
                    <a:cubicBezTo>
                      <a:pt x="196" y="288"/>
                      <a:pt x="203" y="289"/>
                      <a:pt x="210" y="289"/>
                    </a:cubicBezTo>
                    <a:cubicBezTo>
                      <a:pt x="256" y="289"/>
                      <a:pt x="298" y="271"/>
                      <a:pt x="338" y="245"/>
                    </a:cubicBezTo>
                    <a:lnTo>
                      <a:pt x="338" y="245"/>
                    </a:lnTo>
                    <a:cubicBezTo>
                      <a:pt x="318" y="385"/>
                      <a:pt x="292" y="521"/>
                      <a:pt x="296" y="657"/>
                    </a:cubicBezTo>
                    <a:cubicBezTo>
                      <a:pt x="296" y="687"/>
                      <a:pt x="322" y="704"/>
                      <a:pt x="347" y="704"/>
                    </a:cubicBezTo>
                    <a:cubicBezTo>
                      <a:pt x="368" y="704"/>
                      <a:pt x="388" y="693"/>
                      <a:pt x="393" y="666"/>
                    </a:cubicBezTo>
                    <a:cubicBezTo>
                      <a:pt x="448" y="472"/>
                      <a:pt x="454" y="255"/>
                      <a:pt x="480" y="51"/>
                    </a:cubicBezTo>
                    <a:cubicBezTo>
                      <a:pt x="484" y="20"/>
                      <a:pt x="454" y="0"/>
                      <a:pt x="4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9" name="Google Shape;2779;p25"/>
              <p:cNvSpPr/>
              <p:nvPr/>
            </p:nvSpPr>
            <p:spPr>
              <a:xfrm>
                <a:off x="8178560" y="686464"/>
                <a:ext cx="48070" cy="84452"/>
              </a:xfrm>
              <a:custGeom>
                <a:avLst/>
                <a:gdLst/>
                <a:ahLst/>
                <a:cxnLst/>
                <a:rect l="l" t="t" r="r" b="b"/>
                <a:pathLst>
                  <a:path w="732" h="1286" extrusionOk="0">
                    <a:moveTo>
                      <a:pt x="537" y="1"/>
                    </a:moveTo>
                    <a:cubicBezTo>
                      <a:pt x="532" y="1"/>
                      <a:pt x="525" y="2"/>
                      <a:pt x="519" y="6"/>
                    </a:cubicBezTo>
                    <a:cubicBezTo>
                      <a:pt x="23" y="265"/>
                      <a:pt x="1" y="1234"/>
                      <a:pt x="652" y="1286"/>
                    </a:cubicBezTo>
                    <a:cubicBezTo>
                      <a:pt x="654" y="1286"/>
                      <a:pt x="655" y="1286"/>
                      <a:pt x="657" y="1286"/>
                    </a:cubicBezTo>
                    <a:cubicBezTo>
                      <a:pt x="717" y="1286"/>
                      <a:pt x="731" y="1178"/>
                      <a:pt x="668" y="1169"/>
                    </a:cubicBezTo>
                    <a:cubicBezTo>
                      <a:pt x="108" y="1088"/>
                      <a:pt x="189" y="340"/>
                      <a:pt x="555" y="67"/>
                    </a:cubicBezTo>
                    <a:cubicBezTo>
                      <a:pt x="584" y="43"/>
                      <a:pt x="567" y="1"/>
                      <a:pt x="5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0" name="Google Shape;2780;p25"/>
              <p:cNvSpPr/>
              <p:nvPr/>
            </p:nvSpPr>
            <p:spPr>
              <a:xfrm>
                <a:off x="8206468" y="700582"/>
                <a:ext cx="51945" cy="42423"/>
              </a:xfrm>
              <a:custGeom>
                <a:avLst/>
                <a:gdLst/>
                <a:ahLst/>
                <a:cxnLst/>
                <a:rect l="l" t="t" r="r" b="b"/>
                <a:pathLst>
                  <a:path w="791" h="646" extrusionOk="0">
                    <a:moveTo>
                      <a:pt x="214" y="298"/>
                    </a:moveTo>
                    <a:cubicBezTo>
                      <a:pt x="261" y="298"/>
                      <a:pt x="307" y="343"/>
                      <a:pt x="347" y="377"/>
                    </a:cubicBezTo>
                    <a:cubicBezTo>
                      <a:pt x="304" y="441"/>
                      <a:pt x="238" y="510"/>
                      <a:pt x="183" y="510"/>
                    </a:cubicBezTo>
                    <a:cubicBezTo>
                      <a:pt x="163" y="510"/>
                      <a:pt x="145" y="501"/>
                      <a:pt x="130" y="478"/>
                    </a:cubicBezTo>
                    <a:cubicBezTo>
                      <a:pt x="104" y="439"/>
                      <a:pt x="146" y="322"/>
                      <a:pt x="182" y="306"/>
                    </a:cubicBezTo>
                    <a:cubicBezTo>
                      <a:pt x="192" y="301"/>
                      <a:pt x="203" y="298"/>
                      <a:pt x="214" y="298"/>
                    </a:cubicBezTo>
                    <a:close/>
                    <a:moveTo>
                      <a:pt x="590" y="0"/>
                    </a:moveTo>
                    <a:cubicBezTo>
                      <a:pt x="582" y="0"/>
                      <a:pt x="574" y="3"/>
                      <a:pt x="567" y="11"/>
                    </a:cubicBezTo>
                    <a:cubicBezTo>
                      <a:pt x="499" y="92"/>
                      <a:pt x="467" y="183"/>
                      <a:pt x="418" y="274"/>
                    </a:cubicBezTo>
                    <a:cubicBezTo>
                      <a:pt x="360" y="225"/>
                      <a:pt x="295" y="163"/>
                      <a:pt x="214" y="163"/>
                    </a:cubicBezTo>
                    <a:cubicBezTo>
                      <a:pt x="71" y="163"/>
                      <a:pt x="0" y="345"/>
                      <a:pt x="13" y="468"/>
                    </a:cubicBezTo>
                    <a:cubicBezTo>
                      <a:pt x="23" y="567"/>
                      <a:pt x="90" y="609"/>
                      <a:pt x="166" y="609"/>
                    </a:cubicBezTo>
                    <a:cubicBezTo>
                      <a:pt x="215" y="609"/>
                      <a:pt x="267" y="592"/>
                      <a:pt x="311" y="562"/>
                    </a:cubicBezTo>
                    <a:cubicBezTo>
                      <a:pt x="360" y="530"/>
                      <a:pt x="395" y="487"/>
                      <a:pt x="428" y="439"/>
                    </a:cubicBezTo>
                    <a:cubicBezTo>
                      <a:pt x="509" y="504"/>
                      <a:pt x="596" y="572"/>
                      <a:pt x="677" y="633"/>
                    </a:cubicBezTo>
                    <a:cubicBezTo>
                      <a:pt x="688" y="642"/>
                      <a:pt x="699" y="646"/>
                      <a:pt x="710" y="646"/>
                    </a:cubicBezTo>
                    <a:cubicBezTo>
                      <a:pt x="754" y="646"/>
                      <a:pt x="791" y="582"/>
                      <a:pt x="752" y="546"/>
                    </a:cubicBezTo>
                    <a:cubicBezTo>
                      <a:pt x="667" y="471"/>
                      <a:pt x="580" y="403"/>
                      <a:pt x="493" y="335"/>
                    </a:cubicBezTo>
                    <a:cubicBezTo>
                      <a:pt x="538" y="241"/>
                      <a:pt x="574" y="141"/>
                      <a:pt x="622" y="57"/>
                    </a:cubicBezTo>
                    <a:cubicBezTo>
                      <a:pt x="639" y="32"/>
                      <a:pt x="616" y="0"/>
                      <a:pt x="5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1" name="Google Shape;2781;p25"/>
              <p:cNvSpPr/>
              <p:nvPr/>
            </p:nvSpPr>
            <p:spPr>
              <a:xfrm>
                <a:off x="8258806" y="712009"/>
                <a:ext cx="31916" cy="9391"/>
              </a:xfrm>
              <a:custGeom>
                <a:avLst/>
                <a:gdLst/>
                <a:ahLst/>
                <a:cxnLst/>
                <a:rect l="l" t="t" r="r" b="b"/>
                <a:pathLst>
                  <a:path w="486" h="143" extrusionOk="0">
                    <a:moveTo>
                      <a:pt x="56" y="1"/>
                    </a:moveTo>
                    <a:cubicBezTo>
                      <a:pt x="14" y="1"/>
                      <a:pt x="1" y="66"/>
                      <a:pt x="45" y="83"/>
                    </a:cubicBezTo>
                    <a:cubicBezTo>
                      <a:pt x="145" y="123"/>
                      <a:pt x="259" y="143"/>
                      <a:pt x="368" y="143"/>
                    </a:cubicBezTo>
                    <a:cubicBezTo>
                      <a:pt x="384" y="143"/>
                      <a:pt x="399" y="143"/>
                      <a:pt x="415" y="142"/>
                    </a:cubicBezTo>
                    <a:cubicBezTo>
                      <a:pt x="485" y="135"/>
                      <a:pt x="486" y="35"/>
                      <a:pt x="421" y="35"/>
                    </a:cubicBezTo>
                    <a:cubicBezTo>
                      <a:pt x="420" y="35"/>
                      <a:pt x="419" y="35"/>
                      <a:pt x="418" y="35"/>
                    </a:cubicBezTo>
                    <a:cubicBezTo>
                      <a:pt x="391" y="37"/>
                      <a:pt x="364" y="38"/>
                      <a:pt x="338" y="38"/>
                    </a:cubicBezTo>
                    <a:cubicBezTo>
                      <a:pt x="247" y="38"/>
                      <a:pt x="161" y="25"/>
                      <a:pt x="68" y="2"/>
                    </a:cubicBezTo>
                    <a:cubicBezTo>
                      <a:pt x="64" y="1"/>
                      <a:pt x="60" y="1"/>
                      <a:pt x="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2" name="Google Shape;2782;p25"/>
              <p:cNvSpPr/>
              <p:nvPr/>
            </p:nvSpPr>
            <p:spPr>
              <a:xfrm>
                <a:off x="8314295" y="694081"/>
                <a:ext cx="50369" cy="46100"/>
              </a:xfrm>
              <a:custGeom>
                <a:avLst/>
                <a:gdLst/>
                <a:ahLst/>
                <a:cxnLst/>
                <a:rect l="l" t="t" r="r" b="b"/>
                <a:pathLst>
                  <a:path w="767" h="702" extrusionOk="0">
                    <a:moveTo>
                      <a:pt x="170" y="245"/>
                    </a:moveTo>
                    <a:cubicBezTo>
                      <a:pt x="215" y="245"/>
                      <a:pt x="278" y="282"/>
                      <a:pt x="302" y="308"/>
                    </a:cubicBezTo>
                    <a:cubicBezTo>
                      <a:pt x="318" y="327"/>
                      <a:pt x="331" y="356"/>
                      <a:pt x="341" y="379"/>
                    </a:cubicBezTo>
                    <a:cubicBezTo>
                      <a:pt x="350" y="392"/>
                      <a:pt x="354" y="405"/>
                      <a:pt x="363" y="418"/>
                    </a:cubicBezTo>
                    <a:cubicBezTo>
                      <a:pt x="334" y="450"/>
                      <a:pt x="305" y="473"/>
                      <a:pt x="276" y="486"/>
                    </a:cubicBezTo>
                    <a:cubicBezTo>
                      <a:pt x="265" y="502"/>
                      <a:pt x="253" y="510"/>
                      <a:pt x="240" y="510"/>
                    </a:cubicBezTo>
                    <a:cubicBezTo>
                      <a:pt x="226" y="510"/>
                      <a:pt x="212" y="501"/>
                      <a:pt x="195" y="483"/>
                    </a:cubicBezTo>
                    <a:cubicBezTo>
                      <a:pt x="159" y="483"/>
                      <a:pt x="143" y="470"/>
                      <a:pt x="140" y="441"/>
                    </a:cubicBezTo>
                    <a:cubicBezTo>
                      <a:pt x="124" y="408"/>
                      <a:pt x="114" y="269"/>
                      <a:pt x="140" y="253"/>
                    </a:cubicBezTo>
                    <a:cubicBezTo>
                      <a:pt x="148" y="248"/>
                      <a:pt x="158" y="245"/>
                      <a:pt x="170" y="245"/>
                    </a:cubicBezTo>
                    <a:close/>
                    <a:moveTo>
                      <a:pt x="721" y="0"/>
                    </a:moveTo>
                    <a:cubicBezTo>
                      <a:pt x="711" y="0"/>
                      <a:pt x="700" y="5"/>
                      <a:pt x="691" y="16"/>
                    </a:cubicBezTo>
                    <a:cubicBezTo>
                      <a:pt x="613" y="123"/>
                      <a:pt x="542" y="227"/>
                      <a:pt x="451" y="324"/>
                    </a:cubicBezTo>
                    <a:cubicBezTo>
                      <a:pt x="406" y="237"/>
                      <a:pt x="363" y="146"/>
                      <a:pt x="269" y="107"/>
                    </a:cubicBezTo>
                    <a:cubicBezTo>
                      <a:pt x="241" y="94"/>
                      <a:pt x="215" y="88"/>
                      <a:pt x="192" y="88"/>
                    </a:cubicBezTo>
                    <a:cubicBezTo>
                      <a:pt x="57" y="88"/>
                      <a:pt x="0" y="280"/>
                      <a:pt x="17" y="402"/>
                    </a:cubicBezTo>
                    <a:cubicBezTo>
                      <a:pt x="36" y="521"/>
                      <a:pt x="94" y="637"/>
                      <a:pt x="195" y="637"/>
                    </a:cubicBezTo>
                    <a:cubicBezTo>
                      <a:pt x="228" y="637"/>
                      <a:pt x="266" y="625"/>
                      <a:pt x="308" y="596"/>
                    </a:cubicBezTo>
                    <a:cubicBezTo>
                      <a:pt x="347" y="570"/>
                      <a:pt x="383" y="544"/>
                      <a:pt x="415" y="512"/>
                    </a:cubicBezTo>
                    <a:cubicBezTo>
                      <a:pt x="422" y="522"/>
                      <a:pt x="425" y="531"/>
                      <a:pt x="435" y="541"/>
                    </a:cubicBezTo>
                    <a:cubicBezTo>
                      <a:pt x="493" y="619"/>
                      <a:pt x="564" y="680"/>
                      <a:pt x="661" y="700"/>
                    </a:cubicBezTo>
                    <a:cubicBezTo>
                      <a:pt x="666" y="701"/>
                      <a:pt x="671" y="701"/>
                      <a:pt x="676" y="701"/>
                    </a:cubicBezTo>
                    <a:cubicBezTo>
                      <a:pt x="743" y="701"/>
                      <a:pt x="767" y="598"/>
                      <a:pt x="694" y="583"/>
                    </a:cubicBezTo>
                    <a:cubicBezTo>
                      <a:pt x="600" y="564"/>
                      <a:pt x="548" y="499"/>
                      <a:pt x="503" y="424"/>
                    </a:cubicBezTo>
                    <a:cubicBezTo>
                      <a:pt x="603" y="311"/>
                      <a:pt x="694" y="178"/>
                      <a:pt x="749" y="55"/>
                    </a:cubicBezTo>
                    <a:cubicBezTo>
                      <a:pt x="762" y="24"/>
                      <a:pt x="743" y="0"/>
                      <a:pt x="7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3" name="Google Shape;2783;p25"/>
              <p:cNvSpPr/>
              <p:nvPr/>
            </p:nvSpPr>
            <p:spPr>
              <a:xfrm>
                <a:off x="8370310" y="732497"/>
                <a:ext cx="14250" cy="13265"/>
              </a:xfrm>
              <a:custGeom>
                <a:avLst/>
                <a:gdLst/>
                <a:ahLst/>
                <a:cxnLst/>
                <a:rect l="l" t="t" r="r" b="b"/>
                <a:pathLst>
                  <a:path w="217" h="202" extrusionOk="0">
                    <a:moveTo>
                      <a:pt x="149" y="0"/>
                    </a:moveTo>
                    <a:cubicBezTo>
                      <a:pt x="73" y="0"/>
                      <a:pt x="0" y="62"/>
                      <a:pt x="6" y="141"/>
                    </a:cubicBezTo>
                    <a:cubicBezTo>
                      <a:pt x="6" y="163"/>
                      <a:pt x="22" y="180"/>
                      <a:pt x="48" y="193"/>
                    </a:cubicBezTo>
                    <a:cubicBezTo>
                      <a:pt x="62" y="198"/>
                      <a:pt x="76" y="201"/>
                      <a:pt x="90" y="201"/>
                    </a:cubicBezTo>
                    <a:cubicBezTo>
                      <a:pt x="145" y="201"/>
                      <a:pt x="198" y="159"/>
                      <a:pt x="213" y="102"/>
                    </a:cubicBezTo>
                    <a:cubicBezTo>
                      <a:pt x="217" y="82"/>
                      <a:pt x="213" y="60"/>
                      <a:pt x="197" y="47"/>
                    </a:cubicBezTo>
                    <a:cubicBezTo>
                      <a:pt x="197" y="27"/>
                      <a:pt x="191" y="8"/>
                      <a:pt x="165" y="1"/>
                    </a:cubicBezTo>
                    <a:cubicBezTo>
                      <a:pt x="159" y="1"/>
                      <a:pt x="154" y="0"/>
                      <a:pt x="1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4" name="Google Shape;2784;p25"/>
              <p:cNvSpPr/>
              <p:nvPr/>
            </p:nvSpPr>
            <p:spPr>
              <a:xfrm>
                <a:off x="8396117" y="684100"/>
                <a:ext cx="34608" cy="77359"/>
              </a:xfrm>
              <a:custGeom>
                <a:avLst/>
                <a:gdLst/>
                <a:ahLst/>
                <a:cxnLst/>
                <a:rect l="l" t="t" r="r" b="b"/>
                <a:pathLst>
                  <a:path w="527" h="1178" extrusionOk="0">
                    <a:moveTo>
                      <a:pt x="46" y="1"/>
                    </a:moveTo>
                    <a:cubicBezTo>
                      <a:pt x="23" y="1"/>
                      <a:pt x="0" y="27"/>
                      <a:pt x="15" y="52"/>
                    </a:cubicBezTo>
                    <a:cubicBezTo>
                      <a:pt x="99" y="214"/>
                      <a:pt x="229" y="356"/>
                      <a:pt x="267" y="541"/>
                    </a:cubicBezTo>
                    <a:cubicBezTo>
                      <a:pt x="306" y="745"/>
                      <a:pt x="238" y="926"/>
                      <a:pt x="115" y="1085"/>
                    </a:cubicBezTo>
                    <a:cubicBezTo>
                      <a:pt x="86" y="1126"/>
                      <a:pt x="131" y="1178"/>
                      <a:pt x="173" y="1178"/>
                    </a:cubicBezTo>
                    <a:cubicBezTo>
                      <a:pt x="187" y="1178"/>
                      <a:pt x="202" y="1171"/>
                      <a:pt x="212" y="1156"/>
                    </a:cubicBezTo>
                    <a:cubicBezTo>
                      <a:pt x="527" y="787"/>
                      <a:pt x="381" y="330"/>
                      <a:pt x="67" y="10"/>
                    </a:cubicBezTo>
                    <a:cubicBezTo>
                      <a:pt x="60" y="3"/>
                      <a:pt x="53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85" name="Google Shape;2785;p25"/>
            <p:cNvGrpSpPr/>
            <p:nvPr/>
          </p:nvGrpSpPr>
          <p:grpSpPr>
            <a:xfrm rot="-2124154">
              <a:off x="755410" y="49589"/>
              <a:ext cx="461594" cy="269559"/>
              <a:chOff x="5999959" y="663349"/>
              <a:chExt cx="216246" cy="126280"/>
            </a:xfrm>
          </p:grpSpPr>
          <p:sp>
            <p:nvSpPr>
              <p:cNvPr id="2786" name="Google Shape;2786;p25"/>
              <p:cNvSpPr/>
              <p:nvPr/>
            </p:nvSpPr>
            <p:spPr>
              <a:xfrm>
                <a:off x="5999959" y="677073"/>
                <a:ext cx="49844" cy="108290"/>
              </a:xfrm>
              <a:custGeom>
                <a:avLst/>
                <a:gdLst/>
                <a:ahLst/>
                <a:cxnLst/>
                <a:rect l="l" t="t" r="r" b="b"/>
                <a:pathLst>
                  <a:path w="759" h="1649" extrusionOk="0">
                    <a:moveTo>
                      <a:pt x="201" y="137"/>
                    </a:moveTo>
                    <a:cubicBezTo>
                      <a:pt x="216" y="137"/>
                      <a:pt x="238" y="145"/>
                      <a:pt x="266" y="162"/>
                    </a:cubicBezTo>
                    <a:cubicBezTo>
                      <a:pt x="289" y="178"/>
                      <a:pt x="318" y="191"/>
                      <a:pt x="340" y="207"/>
                    </a:cubicBezTo>
                    <a:cubicBezTo>
                      <a:pt x="412" y="246"/>
                      <a:pt x="535" y="356"/>
                      <a:pt x="561" y="437"/>
                    </a:cubicBezTo>
                    <a:cubicBezTo>
                      <a:pt x="655" y="713"/>
                      <a:pt x="353" y="764"/>
                      <a:pt x="172" y="787"/>
                    </a:cubicBezTo>
                    <a:cubicBezTo>
                      <a:pt x="172" y="674"/>
                      <a:pt x="172" y="564"/>
                      <a:pt x="175" y="450"/>
                    </a:cubicBezTo>
                    <a:cubicBezTo>
                      <a:pt x="175" y="392"/>
                      <a:pt x="156" y="256"/>
                      <a:pt x="178" y="207"/>
                    </a:cubicBezTo>
                    <a:cubicBezTo>
                      <a:pt x="166" y="160"/>
                      <a:pt x="174" y="137"/>
                      <a:pt x="201" y="137"/>
                    </a:cubicBezTo>
                    <a:close/>
                    <a:moveTo>
                      <a:pt x="179" y="1"/>
                    </a:moveTo>
                    <a:cubicBezTo>
                      <a:pt x="121" y="1"/>
                      <a:pt x="78" y="35"/>
                      <a:pt x="55" y="126"/>
                    </a:cubicBezTo>
                    <a:cubicBezTo>
                      <a:pt x="0" y="321"/>
                      <a:pt x="49" y="615"/>
                      <a:pt x="49" y="820"/>
                    </a:cubicBezTo>
                    <a:cubicBezTo>
                      <a:pt x="49" y="1082"/>
                      <a:pt x="55" y="1344"/>
                      <a:pt x="71" y="1607"/>
                    </a:cubicBezTo>
                    <a:cubicBezTo>
                      <a:pt x="73" y="1634"/>
                      <a:pt x="93" y="1648"/>
                      <a:pt x="113" y="1648"/>
                    </a:cubicBezTo>
                    <a:cubicBezTo>
                      <a:pt x="133" y="1648"/>
                      <a:pt x="152" y="1634"/>
                      <a:pt x="152" y="1607"/>
                    </a:cubicBezTo>
                    <a:cubicBezTo>
                      <a:pt x="162" y="1406"/>
                      <a:pt x="169" y="1202"/>
                      <a:pt x="169" y="1001"/>
                    </a:cubicBezTo>
                    <a:cubicBezTo>
                      <a:pt x="305" y="1192"/>
                      <a:pt x="441" y="1380"/>
                      <a:pt x="580" y="1568"/>
                    </a:cubicBezTo>
                    <a:cubicBezTo>
                      <a:pt x="595" y="1586"/>
                      <a:pt x="614" y="1594"/>
                      <a:pt x="633" y="1594"/>
                    </a:cubicBezTo>
                    <a:cubicBezTo>
                      <a:pt x="679" y="1594"/>
                      <a:pt x="722" y="1551"/>
                      <a:pt x="690" y="1503"/>
                    </a:cubicBezTo>
                    <a:cubicBezTo>
                      <a:pt x="554" y="1299"/>
                      <a:pt x="408" y="1105"/>
                      <a:pt x="266" y="907"/>
                    </a:cubicBezTo>
                    <a:cubicBezTo>
                      <a:pt x="467" y="871"/>
                      <a:pt x="719" y="794"/>
                      <a:pt x="739" y="580"/>
                    </a:cubicBezTo>
                    <a:cubicBezTo>
                      <a:pt x="758" y="356"/>
                      <a:pt x="509" y="129"/>
                      <a:pt x="324" y="45"/>
                    </a:cubicBezTo>
                    <a:cubicBezTo>
                      <a:pt x="269" y="18"/>
                      <a:pt x="220" y="1"/>
                      <a:pt x="1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7" name="Google Shape;2787;p25"/>
              <p:cNvSpPr/>
              <p:nvPr/>
            </p:nvSpPr>
            <p:spPr>
              <a:xfrm>
                <a:off x="6049538" y="743004"/>
                <a:ext cx="38548" cy="7486"/>
              </a:xfrm>
              <a:custGeom>
                <a:avLst/>
                <a:gdLst/>
                <a:ahLst/>
                <a:cxnLst/>
                <a:rect l="l" t="t" r="r" b="b"/>
                <a:pathLst>
                  <a:path w="587" h="114" extrusionOk="0">
                    <a:moveTo>
                      <a:pt x="52" y="0"/>
                    </a:moveTo>
                    <a:cubicBezTo>
                      <a:pt x="0" y="0"/>
                      <a:pt x="0" y="78"/>
                      <a:pt x="52" y="81"/>
                    </a:cubicBezTo>
                    <a:cubicBezTo>
                      <a:pt x="211" y="97"/>
                      <a:pt x="369" y="101"/>
                      <a:pt x="522" y="114"/>
                    </a:cubicBezTo>
                    <a:cubicBezTo>
                      <a:pt x="523" y="114"/>
                      <a:pt x="524" y="114"/>
                      <a:pt x="525" y="114"/>
                    </a:cubicBezTo>
                    <a:cubicBezTo>
                      <a:pt x="586" y="114"/>
                      <a:pt x="585" y="16"/>
                      <a:pt x="522" y="16"/>
                    </a:cubicBezTo>
                    <a:cubicBezTo>
                      <a:pt x="366" y="13"/>
                      <a:pt x="207" y="3"/>
                      <a:pt x="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8" name="Google Shape;2788;p25"/>
              <p:cNvSpPr/>
              <p:nvPr/>
            </p:nvSpPr>
            <p:spPr>
              <a:xfrm>
                <a:off x="6053544" y="728819"/>
                <a:ext cx="40518" cy="6961"/>
              </a:xfrm>
              <a:custGeom>
                <a:avLst/>
                <a:gdLst/>
                <a:ahLst/>
                <a:cxnLst/>
                <a:rect l="l" t="t" r="r" b="b"/>
                <a:pathLst>
                  <a:path w="617" h="106" extrusionOk="0">
                    <a:moveTo>
                      <a:pt x="411" y="1"/>
                    </a:moveTo>
                    <a:cubicBezTo>
                      <a:pt x="292" y="1"/>
                      <a:pt x="171" y="9"/>
                      <a:pt x="56" y="9"/>
                    </a:cubicBezTo>
                    <a:cubicBezTo>
                      <a:pt x="1" y="9"/>
                      <a:pt x="1" y="96"/>
                      <a:pt x="56" y="96"/>
                    </a:cubicBezTo>
                    <a:cubicBezTo>
                      <a:pt x="166" y="98"/>
                      <a:pt x="280" y="105"/>
                      <a:pt x="393" y="105"/>
                    </a:cubicBezTo>
                    <a:cubicBezTo>
                      <a:pt x="446" y="105"/>
                      <a:pt x="499" y="104"/>
                      <a:pt x="551" y="100"/>
                    </a:cubicBezTo>
                    <a:cubicBezTo>
                      <a:pt x="616" y="100"/>
                      <a:pt x="616" y="9"/>
                      <a:pt x="551" y="6"/>
                    </a:cubicBezTo>
                    <a:cubicBezTo>
                      <a:pt x="505" y="2"/>
                      <a:pt x="458" y="1"/>
                      <a:pt x="4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9" name="Google Shape;2789;p25"/>
              <p:cNvSpPr/>
              <p:nvPr/>
            </p:nvSpPr>
            <p:spPr>
              <a:xfrm>
                <a:off x="6115797" y="705639"/>
                <a:ext cx="30996" cy="68625"/>
              </a:xfrm>
              <a:custGeom>
                <a:avLst/>
                <a:gdLst/>
                <a:ahLst/>
                <a:cxnLst/>
                <a:rect l="l" t="t" r="r" b="b"/>
                <a:pathLst>
                  <a:path w="472" h="1045" extrusionOk="0">
                    <a:moveTo>
                      <a:pt x="221" y="133"/>
                    </a:moveTo>
                    <a:cubicBezTo>
                      <a:pt x="238" y="133"/>
                      <a:pt x="255" y="136"/>
                      <a:pt x="271" y="142"/>
                    </a:cubicBezTo>
                    <a:cubicBezTo>
                      <a:pt x="352" y="161"/>
                      <a:pt x="384" y="245"/>
                      <a:pt x="339" y="320"/>
                    </a:cubicBezTo>
                    <a:cubicBezTo>
                      <a:pt x="300" y="388"/>
                      <a:pt x="203" y="430"/>
                      <a:pt x="177" y="508"/>
                    </a:cubicBezTo>
                    <a:cubicBezTo>
                      <a:pt x="173" y="388"/>
                      <a:pt x="167" y="265"/>
                      <a:pt x="157" y="145"/>
                    </a:cubicBezTo>
                    <a:cubicBezTo>
                      <a:pt x="177" y="138"/>
                      <a:pt x="199" y="133"/>
                      <a:pt x="221" y="133"/>
                    </a:cubicBezTo>
                    <a:close/>
                    <a:moveTo>
                      <a:pt x="98" y="0"/>
                    </a:moveTo>
                    <a:cubicBezTo>
                      <a:pt x="75" y="0"/>
                      <a:pt x="54" y="16"/>
                      <a:pt x="54" y="48"/>
                    </a:cubicBezTo>
                    <a:lnTo>
                      <a:pt x="54" y="112"/>
                    </a:lnTo>
                    <a:cubicBezTo>
                      <a:pt x="44" y="119"/>
                      <a:pt x="31" y="125"/>
                      <a:pt x="24" y="132"/>
                    </a:cubicBezTo>
                    <a:cubicBezTo>
                      <a:pt x="0" y="150"/>
                      <a:pt x="21" y="191"/>
                      <a:pt x="48" y="191"/>
                    </a:cubicBezTo>
                    <a:cubicBezTo>
                      <a:pt x="50" y="191"/>
                      <a:pt x="52" y="191"/>
                      <a:pt x="54" y="190"/>
                    </a:cubicBezTo>
                    <a:cubicBezTo>
                      <a:pt x="60" y="453"/>
                      <a:pt x="63" y="718"/>
                      <a:pt x="54" y="984"/>
                    </a:cubicBezTo>
                    <a:cubicBezTo>
                      <a:pt x="50" y="1024"/>
                      <a:pt x="83" y="1045"/>
                      <a:pt x="116" y="1045"/>
                    </a:cubicBezTo>
                    <a:cubicBezTo>
                      <a:pt x="149" y="1045"/>
                      <a:pt x="183" y="1024"/>
                      <a:pt x="183" y="984"/>
                    </a:cubicBezTo>
                    <a:cubicBezTo>
                      <a:pt x="183" y="841"/>
                      <a:pt x="183" y="699"/>
                      <a:pt x="177" y="556"/>
                    </a:cubicBezTo>
                    <a:lnTo>
                      <a:pt x="177" y="556"/>
                    </a:lnTo>
                    <a:cubicBezTo>
                      <a:pt x="186" y="572"/>
                      <a:pt x="199" y="585"/>
                      <a:pt x="216" y="589"/>
                    </a:cubicBezTo>
                    <a:cubicBezTo>
                      <a:pt x="224" y="591"/>
                      <a:pt x="232" y="592"/>
                      <a:pt x="239" y="592"/>
                    </a:cubicBezTo>
                    <a:cubicBezTo>
                      <a:pt x="259" y="592"/>
                      <a:pt x="274" y="583"/>
                      <a:pt x="290" y="569"/>
                    </a:cubicBezTo>
                    <a:cubicBezTo>
                      <a:pt x="306" y="553"/>
                      <a:pt x="313" y="534"/>
                      <a:pt x="303" y="514"/>
                    </a:cubicBezTo>
                    <a:cubicBezTo>
                      <a:pt x="323" y="488"/>
                      <a:pt x="368" y="456"/>
                      <a:pt x="378" y="443"/>
                    </a:cubicBezTo>
                    <a:cubicBezTo>
                      <a:pt x="403" y="410"/>
                      <a:pt x="429" y="378"/>
                      <a:pt x="442" y="339"/>
                    </a:cubicBezTo>
                    <a:cubicBezTo>
                      <a:pt x="472" y="274"/>
                      <a:pt x="468" y="197"/>
                      <a:pt x="426" y="135"/>
                    </a:cubicBezTo>
                    <a:cubicBezTo>
                      <a:pt x="378" y="73"/>
                      <a:pt x="313" y="48"/>
                      <a:pt x="246" y="48"/>
                    </a:cubicBezTo>
                    <a:cubicBezTo>
                      <a:pt x="214" y="48"/>
                      <a:pt x="182" y="53"/>
                      <a:pt x="151" y="64"/>
                    </a:cubicBezTo>
                    <a:lnTo>
                      <a:pt x="151" y="48"/>
                    </a:lnTo>
                    <a:cubicBezTo>
                      <a:pt x="146" y="16"/>
                      <a:pt x="121" y="0"/>
                      <a:pt x="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0" name="Google Shape;2790;p25"/>
              <p:cNvSpPr/>
              <p:nvPr/>
            </p:nvSpPr>
            <p:spPr>
              <a:xfrm>
                <a:off x="6156118" y="729345"/>
                <a:ext cx="55163" cy="8471"/>
              </a:xfrm>
              <a:custGeom>
                <a:avLst/>
                <a:gdLst/>
                <a:ahLst/>
                <a:cxnLst/>
                <a:rect l="l" t="t" r="r" b="b"/>
                <a:pathLst>
                  <a:path w="840" h="129" extrusionOk="0">
                    <a:moveTo>
                      <a:pt x="510" y="0"/>
                    </a:moveTo>
                    <a:cubicBezTo>
                      <a:pt x="361" y="0"/>
                      <a:pt x="209" y="10"/>
                      <a:pt x="65" y="27"/>
                    </a:cubicBezTo>
                    <a:cubicBezTo>
                      <a:pt x="7" y="33"/>
                      <a:pt x="0" y="124"/>
                      <a:pt x="65" y="124"/>
                    </a:cubicBezTo>
                    <a:cubicBezTo>
                      <a:pt x="251" y="124"/>
                      <a:pt x="438" y="128"/>
                      <a:pt x="623" y="128"/>
                    </a:cubicBezTo>
                    <a:cubicBezTo>
                      <a:pt x="669" y="128"/>
                      <a:pt x="715" y="128"/>
                      <a:pt x="761" y="127"/>
                    </a:cubicBezTo>
                    <a:cubicBezTo>
                      <a:pt x="839" y="127"/>
                      <a:pt x="839" y="17"/>
                      <a:pt x="761" y="11"/>
                    </a:cubicBezTo>
                    <a:cubicBezTo>
                      <a:pt x="679" y="3"/>
                      <a:pt x="595" y="0"/>
                      <a:pt x="5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1" name="Google Shape;2791;p25"/>
              <p:cNvSpPr/>
              <p:nvPr/>
            </p:nvSpPr>
            <p:spPr>
              <a:xfrm>
                <a:off x="6169908" y="663349"/>
                <a:ext cx="46297" cy="50172"/>
              </a:xfrm>
              <a:custGeom>
                <a:avLst/>
                <a:gdLst/>
                <a:ahLst/>
                <a:cxnLst/>
                <a:rect l="l" t="t" r="r" b="b"/>
                <a:pathLst>
                  <a:path w="705" h="764" extrusionOk="0">
                    <a:moveTo>
                      <a:pt x="295" y="139"/>
                    </a:moveTo>
                    <a:cubicBezTo>
                      <a:pt x="367" y="139"/>
                      <a:pt x="393" y="178"/>
                      <a:pt x="370" y="257"/>
                    </a:cubicBezTo>
                    <a:cubicBezTo>
                      <a:pt x="367" y="287"/>
                      <a:pt x="357" y="309"/>
                      <a:pt x="351" y="338"/>
                    </a:cubicBezTo>
                    <a:cubicBezTo>
                      <a:pt x="331" y="403"/>
                      <a:pt x="305" y="468"/>
                      <a:pt x="266" y="520"/>
                    </a:cubicBezTo>
                    <a:cubicBezTo>
                      <a:pt x="208" y="449"/>
                      <a:pt x="172" y="355"/>
                      <a:pt x="176" y="287"/>
                    </a:cubicBezTo>
                    <a:cubicBezTo>
                      <a:pt x="179" y="245"/>
                      <a:pt x="192" y="173"/>
                      <a:pt x="227" y="147"/>
                    </a:cubicBezTo>
                    <a:cubicBezTo>
                      <a:pt x="253" y="142"/>
                      <a:pt x="276" y="139"/>
                      <a:pt x="295" y="139"/>
                    </a:cubicBezTo>
                    <a:close/>
                    <a:moveTo>
                      <a:pt x="294" y="1"/>
                    </a:moveTo>
                    <a:cubicBezTo>
                      <a:pt x="232" y="1"/>
                      <a:pt x="166" y="31"/>
                      <a:pt x="114" y="96"/>
                    </a:cubicBezTo>
                    <a:cubicBezTo>
                      <a:pt x="1" y="241"/>
                      <a:pt x="46" y="452"/>
                      <a:pt x="153" y="594"/>
                    </a:cubicBezTo>
                    <a:cubicBezTo>
                      <a:pt x="127" y="601"/>
                      <a:pt x="104" y="607"/>
                      <a:pt x="78" y="607"/>
                    </a:cubicBezTo>
                    <a:cubicBezTo>
                      <a:pt x="76" y="607"/>
                      <a:pt x="74" y="607"/>
                      <a:pt x="72" y="607"/>
                    </a:cubicBezTo>
                    <a:cubicBezTo>
                      <a:pt x="27" y="607"/>
                      <a:pt x="32" y="679"/>
                      <a:pt x="78" y="682"/>
                    </a:cubicBezTo>
                    <a:cubicBezTo>
                      <a:pt x="91" y="684"/>
                      <a:pt x="104" y="686"/>
                      <a:pt x="117" y="686"/>
                    </a:cubicBezTo>
                    <a:cubicBezTo>
                      <a:pt x="151" y="686"/>
                      <a:pt x="184" y="677"/>
                      <a:pt x="218" y="662"/>
                    </a:cubicBezTo>
                    <a:cubicBezTo>
                      <a:pt x="283" y="723"/>
                      <a:pt x="385" y="763"/>
                      <a:pt x="478" y="763"/>
                    </a:cubicBezTo>
                    <a:cubicBezTo>
                      <a:pt x="579" y="763"/>
                      <a:pt x="670" y="716"/>
                      <a:pt x="694" y="594"/>
                    </a:cubicBezTo>
                    <a:cubicBezTo>
                      <a:pt x="705" y="551"/>
                      <a:pt x="668" y="517"/>
                      <a:pt x="632" y="517"/>
                    </a:cubicBezTo>
                    <a:cubicBezTo>
                      <a:pt x="614" y="517"/>
                      <a:pt x="596" y="525"/>
                      <a:pt x="584" y="546"/>
                    </a:cubicBezTo>
                    <a:cubicBezTo>
                      <a:pt x="548" y="614"/>
                      <a:pt x="502" y="642"/>
                      <a:pt x="454" y="642"/>
                    </a:cubicBezTo>
                    <a:cubicBezTo>
                      <a:pt x="411" y="642"/>
                      <a:pt x="366" y="620"/>
                      <a:pt x="325" y="585"/>
                    </a:cubicBezTo>
                    <a:cubicBezTo>
                      <a:pt x="419" y="494"/>
                      <a:pt x="470" y="348"/>
                      <a:pt x="480" y="228"/>
                    </a:cubicBezTo>
                    <a:cubicBezTo>
                      <a:pt x="490" y="86"/>
                      <a:pt x="398" y="1"/>
                      <a:pt x="2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2" name="Google Shape;2792;p25"/>
              <p:cNvSpPr/>
              <p:nvPr/>
            </p:nvSpPr>
            <p:spPr>
              <a:xfrm>
                <a:off x="6166493" y="742872"/>
                <a:ext cx="39665" cy="46757"/>
              </a:xfrm>
              <a:custGeom>
                <a:avLst/>
                <a:gdLst/>
                <a:ahLst/>
                <a:cxnLst/>
                <a:rect l="l" t="t" r="r" b="b"/>
                <a:pathLst>
                  <a:path w="604" h="712" extrusionOk="0">
                    <a:moveTo>
                      <a:pt x="385" y="0"/>
                    </a:moveTo>
                    <a:cubicBezTo>
                      <a:pt x="239" y="0"/>
                      <a:pt x="106" y="81"/>
                      <a:pt x="17" y="197"/>
                    </a:cubicBezTo>
                    <a:cubicBezTo>
                      <a:pt x="1" y="216"/>
                      <a:pt x="14" y="248"/>
                      <a:pt x="27" y="268"/>
                    </a:cubicBezTo>
                    <a:cubicBezTo>
                      <a:pt x="101" y="365"/>
                      <a:pt x="211" y="362"/>
                      <a:pt x="322" y="394"/>
                    </a:cubicBezTo>
                    <a:cubicBezTo>
                      <a:pt x="344" y="404"/>
                      <a:pt x="409" y="420"/>
                      <a:pt x="422" y="446"/>
                    </a:cubicBezTo>
                    <a:cubicBezTo>
                      <a:pt x="467" y="543"/>
                      <a:pt x="367" y="556"/>
                      <a:pt x="312" y="566"/>
                    </a:cubicBezTo>
                    <a:cubicBezTo>
                      <a:pt x="244" y="572"/>
                      <a:pt x="189" y="572"/>
                      <a:pt x="127" y="605"/>
                    </a:cubicBezTo>
                    <a:cubicBezTo>
                      <a:pt x="68" y="633"/>
                      <a:pt x="108" y="712"/>
                      <a:pt x="166" y="712"/>
                    </a:cubicBezTo>
                    <a:cubicBezTo>
                      <a:pt x="168" y="712"/>
                      <a:pt x="170" y="712"/>
                      <a:pt x="173" y="712"/>
                    </a:cubicBezTo>
                    <a:cubicBezTo>
                      <a:pt x="312" y="682"/>
                      <a:pt x="603" y="682"/>
                      <a:pt x="568" y="459"/>
                    </a:cubicBezTo>
                    <a:cubicBezTo>
                      <a:pt x="535" y="248"/>
                      <a:pt x="279" y="307"/>
                      <a:pt x="150" y="216"/>
                    </a:cubicBezTo>
                    <a:cubicBezTo>
                      <a:pt x="228" y="132"/>
                      <a:pt x="325" y="96"/>
                      <a:pt x="438" y="80"/>
                    </a:cubicBezTo>
                    <a:cubicBezTo>
                      <a:pt x="487" y="70"/>
                      <a:pt x="467" y="5"/>
                      <a:pt x="425" y="2"/>
                    </a:cubicBezTo>
                    <a:cubicBezTo>
                      <a:pt x="412" y="1"/>
                      <a:pt x="399" y="0"/>
                      <a:pt x="3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793" name="Google Shape;2793;p25"/>
          <p:cNvGrpSpPr/>
          <p:nvPr/>
        </p:nvGrpSpPr>
        <p:grpSpPr>
          <a:xfrm>
            <a:off x="-781283" y="-560115"/>
            <a:ext cx="13767045" cy="7122692"/>
            <a:chOff x="-585962" y="-420087"/>
            <a:chExt cx="10325284" cy="5342019"/>
          </a:xfrm>
        </p:grpSpPr>
        <p:grpSp>
          <p:nvGrpSpPr>
            <p:cNvPr id="2794" name="Google Shape;2794;p25"/>
            <p:cNvGrpSpPr/>
            <p:nvPr/>
          </p:nvGrpSpPr>
          <p:grpSpPr>
            <a:xfrm rot="2304760">
              <a:off x="-490291" y="-158081"/>
              <a:ext cx="1081965" cy="684873"/>
              <a:chOff x="4808808" y="1957984"/>
              <a:chExt cx="404920" cy="256310"/>
            </a:xfrm>
          </p:grpSpPr>
          <p:sp>
            <p:nvSpPr>
              <p:cNvPr id="2795" name="Google Shape;2795;p25"/>
              <p:cNvSpPr/>
              <p:nvPr/>
            </p:nvSpPr>
            <p:spPr>
              <a:xfrm>
                <a:off x="4860357" y="1957984"/>
                <a:ext cx="353370" cy="256310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3903" extrusionOk="0">
                    <a:moveTo>
                      <a:pt x="4892" y="158"/>
                    </a:moveTo>
                    <a:cubicBezTo>
                      <a:pt x="4905" y="709"/>
                      <a:pt x="4911" y="1256"/>
                      <a:pt x="4924" y="1807"/>
                    </a:cubicBezTo>
                    <a:cubicBezTo>
                      <a:pt x="4820" y="1833"/>
                      <a:pt x="4715" y="1848"/>
                      <a:pt x="4611" y="1848"/>
                    </a:cubicBezTo>
                    <a:cubicBezTo>
                      <a:pt x="4408" y="1848"/>
                      <a:pt x="4208" y="1794"/>
                      <a:pt x="4027" y="1668"/>
                    </a:cubicBezTo>
                    <a:cubicBezTo>
                      <a:pt x="3810" y="1519"/>
                      <a:pt x="3680" y="1302"/>
                      <a:pt x="3635" y="1062"/>
                    </a:cubicBezTo>
                    <a:cubicBezTo>
                      <a:pt x="4059" y="767"/>
                      <a:pt x="4480" y="466"/>
                      <a:pt x="4892" y="158"/>
                    </a:cubicBezTo>
                    <a:close/>
                    <a:moveTo>
                      <a:pt x="3560" y="1110"/>
                    </a:moveTo>
                    <a:cubicBezTo>
                      <a:pt x="3609" y="1357"/>
                      <a:pt x="3754" y="1587"/>
                      <a:pt x="3965" y="1742"/>
                    </a:cubicBezTo>
                    <a:cubicBezTo>
                      <a:pt x="4160" y="1881"/>
                      <a:pt x="4387" y="1944"/>
                      <a:pt x="4617" y="1944"/>
                    </a:cubicBezTo>
                    <a:cubicBezTo>
                      <a:pt x="4720" y="1944"/>
                      <a:pt x="4823" y="1931"/>
                      <a:pt x="4924" y="1907"/>
                    </a:cubicBezTo>
                    <a:cubicBezTo>
                      <a:pt x="4934" y="2254"/>
                      <a:pt x="4937" y="2601"/>
                      <a:pt x="4943" y="2947"/>
                    </a:cubicBezTo>
                    <a:cubicBezTo>
                      <a:pt x="4730" y="2944"/>
                      <a:pt x="4513" y="2941"/>
                      <a:pt x="4295" y="2941"/>
                    </a:cubicBezTo>
                    <a:cubicBezTo>
                      <a:pt x="4302" y="2882"/>
                      <a:pt x="4305" y="2831"/>
                      <a:pt x="4308" y="2772"/>
                    </a:cubicBezTo>
                    <a:cubicBezTo>
                      <a:pt x="4313" y="2756"/>
                      <a:pt x="4301" y="2747"/>
                      <a:pt x="4287" y="2747"/>
                    </a:cubicBezTo>
                    <a:cubicBezTo>
                      <a:pt x="4270" y="2747"/>
                      <a:pt x="4250" y="2758"/>
                      <a:pt x="4247" y="2782"/>
                    </a:cubicBezTo>
                    <a:cubicBezTo>
                      <a:pt x="4244" y="2840"/>
                      <a:pt x="4237" y="2892"/>
                      <a:pt x="4231" y="2947"/>
                    </a:cubicBezTo>
                    <a:cubicBezTo>
                      <a:pt x="4163" y="2947"/>
                      <a:pt x="4095" y="2950"/>
                      <a:pt x="4030" y="2950"/>
                    </a:cubicBezTo>
                    <a:cubicBezTo>
                      <a:pt x="3997" y="2950"/>
                      <a:pt x="3997" y="2999"/>
                      <a:pt x="4030" y="3006"/>
                    </a:cubicBezTo>
                    <a:cubicBezTo>
                      <a:pt x="4095" y="3009"/>
                      <a:pt x="4163" y="3012"/>
                      <a:pt x="4227" y="3015"/>
                    </a:cubicBezTo>
                    <a:cubicBezTo>
                      <a:pt x="4221" y="3168"/>
                      <a:pt x="4221" y="3317"/>
                      <a:pt x="4237" y="3466"/>
                    </a:cubicBezTo>
                    <a:cubicBezTo>
                      <a:pt x="3657" y="3443"/>
                      <a:pt x="3074" y="3449"/>
                      <a:pt x="2504" y="3430"/>
                    </a:cubicBezTo>
                    <a:cubicBezTo>
                      <a:pt x="2423" y="3427"/>
                      <a:pt x="2342" y="3427"/>
                      <a:pt x="2264" y="3420"/>
                    </a:cubicBezTo>
                    <a:cubicBezTo>
                      <a:pt x="2361" y="2980"/>
                      <a:pt x="2170" y="2542"/>
                      <a:pt x="1798" y="2293"/>
                    </a:cubicBezTo>
                    <a:cubicBezTo>
                      <a:pt x="2394" y="1911"/>
                      <a:pt x="2980" y="1515"/>
                      <a:pt x="3560" y="1110"/>
                    </a:cubicBezTo>
                    <a:close/>
                    <a:moveTo>
                      <a:pt x="4295" y="3022"/>
                    </a:moveTo>
                    <a:cubicBezTo>
                      <a:pt x="4516" y="3035"/>
                      <a:pt x="4733" y="3038"/>
                      <a:pt x="4953" y="3041"/>
                    </a:cubicBezTo>
                    <a:lnTo>
                      <a:pt x="4966" y="3527"/>
                    </a:lnTo>
                    <a:cubicBezTo>
                      <a:pt x="4956" y="3527"/>
                      <a:pt x="4953" y="3524"/>
                      <a:pt x="4950" y="3524"/>
                    </a:cubicBezTo>
                    <a:cubicBezTo>
                      <a:pt x="4726" y="3498"/>
                      <a:pt x="4500" y="3482"/>
                      <a:pt x="4270" y="3472"/>
                    </a:cubicBezTo>
                    <a:cubicBezTo>
                      <a:pt x="4279" y="3320"/>
                      <a:pt x="4286" y="3171"/>
                      <a:pt x="4295" y="3022"/>
                    </a:cubicBezTo>
                    <a:close/>
                    <a:moveTo>
                      <a:pt x="4946" y="0"/>
                    </a:moveTo>
                    <a:cubicBezTo>
                      <a:pt x="4937" y="0"/>
                      <a:pt x="4928" y="3"/>
                      <a:pt x="4921" y="9"/>
                    </a:cubicBezTo>
                    <a:cubicBezTo>
                      <a:pt x="4490" y="323"/>
                      <a:pt x="4062" y="631"/>
                      <a:pt x="3625" y="935"/>
                    </a:cubicBezTo>
                    <a:cubicBezTo>
                      <a:pt x="3622" y="845"/>
                      <a:pt x="3625" y="754"/>
                      <a:pt x="3644" y="660"/>
                    </a:cubicBezTo>
                    <a:cubicBezTo>
                      <a:pt x="3650" y="640"/>
                      <a:pt x="3634" y="626"/>
                      <a:pt x="3618" y="626"/>
                    </a:cubicBezTo>
                    <a:cubicBezTo>
                      <a:pt x="3608" y="626"/>
                      <a:pt x="3597" y="632"/>
                      <a:pt x="3593" y="644"/>
                    </a:cubicBezTo>
                    <a:cubicBezTo>
                      <a:pt x="3557" y="757"/>
                      <a:pt x="3541" y="874"/>
                      <a:pt x="3547" y="987"/>
                    </a:cubicBezTo>
                    <a:cubicBezTo>
                      <a:pt x="2935" y="1412"/>
                      <a:pt x="2313" y="1826"/>
                      <a:pt x="1688" y="2231"/>
                    </a:cubicBezTo>
                    <a:cubicBezTo>
                      <a:pt x="1568" y="2167"/>
                      <a:pt x="1428" y="2118"/>
                      <a:pt x="1279" y="2092"/>
                    </a:cubicBezTo>
                    <a:cubicBezTo>
                      <a:pt x="1278" y="2092"/>
                      <a:pt x="1277" y="2092"/>
                      <a:pt x="1276" y="2092"/>
                    </a:cubicBezTo>
                    <a:cubicBezTo>
                      <a:pt x="1250" y="2092"/>
                      <a:pt x="1242" y="2131"/>
                      <a:pt x="1266" y="2137"/>
                    </a:cubicBezTo>
                    <a:cubicBezTo>
                      <a:pt x="1393" y="2170"/>
                      <a:pt x="1509" y="2215"/>
                      <a:pt x="1616" y="2277"/>
                    </a:cubicBezTo>
                    <a:cubicBezTo>
                      <a:pt x="1095" y="2610"/>
                      <a:pt x="570" y="2944"/>
                      <a:pt x="42" y="3268"/>
                    </a:cubicBezTo>
                    <a:cubicBezTo>
                      <a:pt x="0" y="3293"/>
                      <a:pt x="25" y="3351"/>
                      <a:pt x="64" y="3351"/>
                    </a:cubicBezTo>
                    <a:cubicBezTo>
                      <a:pt x="70" y="3351"/>
                      <a:pt x="77" y="3349"/>
                      <a:pt x="84" y="3346"/>
                    </a:cubicBezTo>
                    <a:cubicBezTo>
                      <a:pt x="641" y="3025"/>
                      <a:pt x="1182" y="2688"/>
                      <a:pt x="1727" y="2345"/>
                    </a:cubicBezTo>
                    <a:cubicBezTo>
                      <a:pt x="2076" y="2594"/>
                      <a:pt x="2261" y="2999"/>
                      <a:pt x="2154" y="3420"/>
                    </a:cubicBezTo>
                    <a:cubicBezTo>
                      <a:pt x="1651" y="3397"/>
                      <a:pt x="1144" y="3365"/>
                      <a:pt x="640" y="3365"/>
                    </a:cubicBezTo>
                    <a:cubicBezTo>
                      <a:pt x="447" y="3365"/>
                      <a:pt x="254" y="3370"/>
                      <a:pt x="61" y="3381"/>
                    </a:cubicBezTo>
                    <a:cubicBezTo>
                      <a:pt x="3" y="3385"/>
                      <a:pt x="10" y="3459"/>
                      <a:pt x="61" y="3466"/>
                    </a:cubicBezTo>
                    <a:cubicBezTo>
                      <a:pt x="732" y="3550"/>
                      <a:pt x="1425" y="3547"/>
                      <a:pt x="2109" y="3560"/>
                    </a:cubicBezTo>
                    <a:cubicBezTo>
                      <a:pt x="2073" y="3647"/>
                      <a:pt x="2025" y="3738"/>
                      <a:pt x="1960" y="3825"/>
                    </a:cubicBezTo>
                    <a:cubicBezTo>
                      <a:pt x="1932" y="3866"/>
                      <a:pt x="1969" y="3902"/>
                      <a:pt x="2007" y="3902"/>
                    </a:cubicBezTo>
                    <a:cubicBezTo>
                      <a:pt x="2023" y="3902"/>
                      <a:pt x="2039" y="3896"/>
                      <a:pt x="2050" y="3880"/>
                    </a:cubicBezTo>
                    <a:cubicBezTo>
                      <a:pt x="2125" y="3777"/>
                      <a:pt x="2183" y="3670"/>
                      <a:pt x="2222" y="3560"/>
                    </a:cubicBezTo>
                    <a:cubicBezTo>
                      <a:pt x="2316" y="3560"/>
                      <a:pt x="2410" y="3563"/>
                      <a:pt x="2504" y="3566"/>
                    </a:cubicBezTo>
                    <a:cubicBezTo>
                      <a:pt x="3147" y="3587"/>
                      <a:pt x="3803" y="3644"/>
                      <a:pt x="4450" y="3644"/>
                    </a:cubicBezTo>
                    <a:cubicBezTo>
                      <a:pt x="4617" y="3644"/>
                      <a:pt x="4784" y="3640"/>
                      <a:pt x="4950" y="3631"/>
                    </a:cubicBezTo>
                    <a:cubicBezTo>
                      <a:pt x="4969" y="3631"/>
                      <a:pt x="4982" y="3624"/>
                      <a:pt x="4989" y="3611"/>
                    </a:cubicBezTo>
                    <a:cubicBezTo>
                      <a:pt x="4998" y="3617"/>
                      <a:pt x="5010" y="3619"/>
                      <a:pt x="5021" y="3619"/>
                    </a:cubicBezTo>
                    <a:cubicBezTo>
                      <a:pt x="5052" y="3619"/>
                      <a:pt x="5083" y="3600"/>
                      <a:pt x="5083" y="3563"/>
                    </a:cubicBezTo>
                    <a:cubicBezTo>
                      <a:pt x="5070" y="2999"/>
                      <a:pt x="5057" y="2439"/>
                      <a:pt x="5047" y="1878"/>
                    </a:cubicBezTo>
                    <a:cubicBezTo>
                      <a:pt x="5147" y="1846"/>
                      <a:pt x="5245" y="1800"/>
                      <a:pt x="5339" y="1749"/>
                    </a:cubicBezTo>
                    <a:cubicBezTo>
                      <a:pt x="5381" y="1726"/>
                      <a:pt x="5352" y="1663"/>
                      <a:pt x="5306" y="1663"/>
                    </a:cubicBezTo>
                    <a:cubicBezTo>
                      <a:pt x="5299" y="1663"/>
                      <a:pt x="5291" y="1664"/>
                      <a:pt x="5284" y="1668"/>
                    </a:cubicBezTo>
                    <a:cubicBezTo>
                      <a:pt x="5209" y="1710"/>
                      <a:pt x="5122" y="1745"/>
                      <a:pt x="5041" y="1775"/>
                    </a:cubicBezTo>
                    <a:cubicBezTo>
                      <a:pt x="5031" y="1201"/>
                      <a:pt x="5011" y="628"/>
                      <a:pt x="5002" y="58"/>
                    </a:cubicBezTo>
                    <a:cubicBezTo>
                      <a:pt x="5002" y="28"/>
                      <a:pt x="4973" y="0"/>
                      <a:pt x="49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6" name="Google Shape;2796;p25"/>
              <p:cNvSpPr/>
              <p:nvPr/>
            </p:nvSpPr>
            <p:spPr>
              <a:xfrm>
                <a:off x="4808808" y="2160306"/>
                <a:ext cx="32113" cy="32572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96" extrusionOk="0">
                    <a:moveTo>
                      <a:pt x="437" y="0"/>
                    </a:moveTo>
                    <a:cubicBezTo>
                      <a:pt x="429" y="0"/>
                      <a:pt x="420" y="4"/>
                      <a:pt x="412" y="12"/>
                    </a:cubicBezTo>
                    <a:cubicBezTo>
                      <a:pt x="357" y="70"/>
                      <a:pt x="302" y="125"/>
                      <a:pt x="250" y="184"/>
                    </a:cubicBezTo>
                    <a:cubicBezTo>
                      <a:pt x="195" y="135"/>
                      <a:pt x="134" y="87"/>
                      <a:pt x="69" y="41"/>
                    </a:cubicBezTo>
                    <a:cubicBezTo>
                      <a:pt x="66" y="39"/>
                      <a:pt x="63" y="38"/>
                      <a:pt x="60" y="38"/>
                    </a:cubicBezTo>
                    <a:cubicBezTo>
                      <a:pt x="47" y="38"/>
                      <a:pt x="36" y="57"/>
                      <a:pt x="49" y="70"/>
                    </a:cubicBezTo>
                    <a:cubicBezTo>
                      <a:pt x="105" y="122"/>
                      <a:pt x="156" y="174"/>
                      <a:pt x="211" y="229"/>
                    </a:cubicBezTo>
                    <a:cubicBezTo>
                      <a:pt x="147" y="300"/>
                      <a:pt x="82" y="375"/>
                      <a:pt x="20" y="446"/>
                    </a:cubicBezTo>
                    <a:cubicBezTo>
                      <a:pt x="0" y="469"/>
                      <a:pt x="19" y="495"/>
                      <a:pt x="41" y="495"/>
                    </a:cubicBezTo>
                    <a:cubicBezTo>
                      <a:pt x="47" y="495"/>
                      <a:pt x="53" y="493"/>
                      <a:pt x="59" y="488"/>
                    </a:cubicBezTo>
                    <a:cubicBezTo>
                      <a:pt x="130" y="417"/>
                      <a:pt x="198" y="352"/>
                      <a:pt x="266" y="284"/>
                    </a:cubicBezTo>
                    <a:cubicBezTo>
                      <a:pt x="315" y="342"/>
                      <a:pt x="360" y="401"/>
                      <a:pt x="415" y="446"/>
                    </a:cubicBezTo>
                    <a:cubicBezTo>
                      <a:pt x="423" y="451"/>
                      <a:pt x="431" y="453"/>
                      <a:pt x="439" y="453"/>
                    </a:cubicBezTo>
                    <a:cubicBezTo>
                      <a:pt x="462" y="453"/>
                      <a:pt x="481" y="434"/>
                      <a:pt x="464" y="407"/>
                    </a:cubicBezTo>
                    <a:cubicBezTo>
                      <a:pt x="428" y="342"/>
                      <a:pt x="364" y="284"/>
                      <a:pt x="309" y="236"/>
                    </a:cubicBezTo>
                    <a:cubicBezTo>
                      <a:pt x="360" y="177"/>
                      <a:pt x="415" y="122"/>
                      <a:pt x="464" y="64"/>
                    </a:cubicBezTo>
                    <a:cubicBezTo>
                      <a:pt x="489" y="37"/>
                      <a:pt x="464" y="0"/>
                      <a:pt x="4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97" name="Google Shape;2797;p25"/>
            <p:cNvGrpSpPr/>
            <p:nvPr/>
          </p:nvGrpSpPr>
          <p:grpSpPr>
            <a:xfrm rot="1830349">
              <a:off x="8545779" y="3931700"/>
              <a:ext cx="1071906" cy="771565"/>
              <a:chOff x="5859955" y="1906764"/>
              <a:chExt cx="497056" cy="357770"/>
            </a:xfrm>
          </p:grpSpPr>
          <p:sp>
            <p:nvSpPr>
              <p:cNvPr id="2798" name="Google Shape;2798;p25"/>
              <p:cNvSpPr/>
              <p:nvPr/>
            </p:nvSpPr>
            <p:spPr>
              <a:xfrm>
                <a:off x="5859955" y="1906764"/>
                <a:ext cx="497056" cy="357770"/>
              </a:xfrm>
              <a:custGeom>
                <a:avLst/>
                <a:gdLst/>
                <a:ahLst/>
                <a:cxnLst/>
                <a:rect l="l" t="t" r="r" b="b"/>
                <a:pathLst>
                  <a:path w="7569" h="5448" extrusionOk="0">
                    <a:moveTo>
                      <a:pt x="2576" y="543"/>
                    </a:moveTo>
                    <a:lnTo>
                      <a:pt x="2563" y="2739"/>
                    </a:lnTo>
                    <a:lnTo>
                      <a:pt x="2563" y="2791"/>
                    </a:lnTo>
                    <a:cubicBezTo>
                      <a:pt x="2152" y="2836"/>
                      <a:pt x="1795" y="3096"/>
                      <a:pt x="1850" y="3601"/>
                    </a:cubicBezTo>
                    <a:cubicBezTo>
                      <a:pt x="1854" y="3659"/>
                      <a:pt x="1876" y="3711"/>
                      <a:pt x="1896" y="3769"/>
                    </a:cubicBezTo>
                    <a:cubicBezTo>
                      <a:pt x="1426" y="3756"/>
                      <a:pt x="956" y="3743"/>
                      <a:pt x="487" y="3740"/>
                    </a:cubicBezTo>
                    <a:cubicBezTo>
                      <a:pt x="169" y="2720"/>
                      <a:pt x="525" y="1599"/>
                      <a:pt x="1432" y="980"/>
                    </a:cubicBezTo>
                    <a:cubicBezTo>
                      <a:pt x="1773" y="744"/>
                      <a:pt x="2165" y="601"/>
                      <a:pt x="2576" y="543"/>
                    </a:cubicBezTo>
                    <a:close/>
                    <a:moveTo>
                      <a:pt x="2563" y="2914"/>
                    </a:moveTo>
                    <a:cubicBezTo>
                      <a:pt x="2560" y="3206"/>
                      <a:pt x="2557" y="3494"/>
                      <a:pt x="2547" y="3782"/>
                    </a:cubicBezTo>
                    <a:cubicBezTo>
                      <a:pt x="2382" y="3776"/>
                      <a:pt x="2220" y="3773"/>
                      <a:pt x="2051" y="3769"/>
                    </a:cubicBezTo>
                    <a:cubicBezTo>
                      <a:pt x="2003" y="3685"/>
                      <a:pt x="1977" y="3594"/>
                      <a:pt x="1977" y="3517"/>
                    </a:cubicBezTo>
                    <a:cubicBezTo>
                      <a:pt x="1970" y="3160"/>
                      <a:pt x="2242" y="2953"/>
                      <a:pt x="2563" y="2914"/>
                    </a:cubicBezTo>
                    <a:close/>
                    <a:moveTo>
                      <a:pt x="2719" y="2904"/>
                    </a:moveTo>
                    <a:cubicBezTo>
                      <a:pt x="3227" y="2917"/>
                      <a:pt x="3707" y="3309"/>
                      <a:pt x="3765" y="3805"/>
                    </a:cubicBezTo>
                    <a:cubicBezTo>
                      <a:pt x="3415" y="3802"/>
                      <a:pt x="3059" y="3792"/>
                      <a:pt x="2702" y="3786"/>
                    </a:cubicBezTo>
                    <a:cubicBezTo>
                      <a:pt x="2702" y="3494"/>
                      <a:pt x="2696" y="3196"/>
                      <a:pt x="2696" y="2904"/>
                    </a:cubicBezTo>
                    <a:close/>
                    <a:moveTo>
                      <a:pt x="3036" y="513"/>
                    </a:moveTo>
                    <a:cubicBezTo>
                      <a:pt x="3674" y="513"/>
                      <a:pt x="4316" y="705"/>
                      <a:pt x="4831" y="1064"/>
                    </a:cubicBezTo>
                    <a:cubicBezTo>
                      <a:pt x="5670" y="1647"/>
                      <a:pt x="6007" y="2749"/>
                      <a:pt x="6055" y="3792"/>
                    </a:cubicBezTo>
                    <a:cubicBezTo>
                      <a:pt x="6039" y="3790"/>
                      <a:pt x="6021" y="3790"/>
                      <a:pt x="6004" y="3790"/>
                    </a:cubicBezTo>
                    <a:cubicBezTo>
                      <a:pt x="5986" y="3790"/>
                      <a:pt x="5968" y="3790"/>
                      <a:pt x="5952" y="3792"/>
                    </a:cubicBezTo>
                    <a:cubicBezTo>
                      <a:pt x="5304" y="3805"/>
                      <a:pt x="4656" y="3808"/>
                      <a:pt x="4008" y="3808"/>
                    </a:cubicBezTo>
                    <a:lnTo>
                      <a:pt x="3895" y="3808"/>
                    </a:lnTo>
                    <a:cubicBezTo>
                      <a:pt x="3856" y="3410"/>
                      <a:pt x="3571" y="3057"/>
                      <a:pt x="3179" y="2885"/>
                    </a:cubicBezTo>
                    <a:cubicBezTo>
                      <a:pt x="3030" y="2820"/>
                      <a:pt x="2864" y="2788"/>
                      <a:pt x="2696" y="2788"/>
                    </a:cubicBezTo>
                    <a:lnTo>
                      <a:pt x="2696" y="2746"/>
                    </a:lnTo>
                    <a:cubicBezTo>
                      <a:pt x="2699" y="2007"/>
                      <a:pt x="2706" y="1265"/>
                      <a:pt x="2709" y="530"/>
                    </a:cubicBezTo>
                    <a:cubicBezTo>
                      <a:pt x="2817" y="518"/>
                      <a:pt x="2926" y="513"/>
                      <a:pt x="3036" y="513"/>
                    </a:cubicBezTo>
                    <a:close/>
                    <a:moveTo>
                      <a:pt x="2168" y="3922"/>
                    </a:moveTo>
                    <a:lnTo>
                      <a:pt x="2168" y="3922"/>
                    </a:lnTo>
                    <a:cubicBezTo>
                      <a:pt x="2291" y="3925"/>
                      <a:pt x="2417" y="3925"/>
                      <a:pt x="2547" y="3925"/>
                    </a:cubicBezTo>
                    <a:cubicBezTo>
                      <a:pt x="2547" y="3977"/>
                      <a:pt x="2544" y="4019"/>
                      <a:pt x="2544" y="4064"/>
                    </a:cubicBezTo>
                    <a:cubicBezTo>
                      <a:pt x="2516" y="4075"/>
                      <a:pt x="2488" y="4080"/>
                      <a:pt x="2460" y="4080"/>
                    </a:cubicBezTo>
                    <a:cubicBezTo>
                      <a:pt x="2357" y="4080"/>
                      <a:pt x="2252" y="4016"/>
                      <a:pt x="2168" y="3922"/>
                    </a:cubicBezTo>
                    <a:close/>
                    <a:moveTo>
                      <a:pt x="2800" y="3935"/>
                    </a:moveTo>
                    <a:cubicBezTo>
                      <a:pt x="3124" y="3938"/>
                      <a:pt x="3447" y="3938"/>
                      <a:pt x="3771" y="3938"/>
                    </a:cubicBezTo>
                    <a:cubicBezTo>
                      <a:pt x="3771" y="4006"/>
                      <a:pt x="3758" y="4080"/>
                      <a:pt x="3739" y="4155"/>
                    </a:cubicBezTo>
                    <a:cubicBezTo>
                      <a:pt x="3593" y="4647"/>
                      <a:pt x="3159" y="4916"/>
                      <a:pt x="2686" y="5007"/>
                    </a:cubicBezTo>
                    <a:cubicBezTo>
                      <a:pt x="2696" y="4706"/>
                      <a:pt x="2702" y="4398"/>
                      <a:pt x="2702" y="4087"/>
                    </a:cubicBezTo>
                    <a:cubicBezTo>
                      <a:pt x="2735" y="4058"/>
                      <a:pt x="2767" y="4012"/>
                      <a:pt x="2793" y="3957"/>
                    </a:cubicBezTo>
                    <a:cubicBezTo>
                      <a:pt x="2800" y="3951"/>
                      <a:pt x="2800" y="3941"/>
                      <a:pt x="2800" y="3935"/>
                    </a:cubicBezTo>
                    <a:close/>
                    <a:moveTo>
                      <a:pt x="532" y="3857"/>
                    </a:moveTo>
                    <a:lnTo>
                      <a:pt x="532" y="3857"/>
                    </a:lnTo>
                    <a:cubicBezTo>
                      <a:pt x="1018" y="3889"/>
                      <a:pt x="1504" y="3905"/>
                      <a:pt x="1993" y="3918"/>
                    </a:cubicBezTo>
                    <a:cubicBezTo>
                      <a:pt x="2115" y="4074"/>
                      <a:pt x="2293" y="4187"/>
                      <a:pt x="2461" y="4187"/>
                    </a:cubicBezTo>
                    <a:cubicBezTo>
                      <a:pt x="2489" y="4187"/>
                      <a:pt x="2517" y="4184"/>
                      <a:pt x="2544" y="4178"/>
                    </a:cubicBezTo>
                    <a:lnTo>
                      <a:pt x="2544" y="4178"/>
                    </a:lnTo>
                    <a:cubicBezTo>
                      <a:pt x="2540" y="4463"/>
                      <a:pt x="2544" y="4744"/>
                      <a:pt x="2550" y="5030"/>
                    </a:cubicBezTo>
                    <a:cubicBezTo>
                      <a:pt x="2471" y="5040"/>
                      <a:pt x="2393" y="5045"/>
                      <a:pt x="2315" y="5045"/>
                    </a:cubicBezTo>
                    <a:cubicBezTo>
                      <a:pt x="2269" y="5045"/>
                      <a:pt x="2222" y="5043"/>
                      <a:pt x="2174" y="5039"/>
                    </a:cubicBezTo>
                    <a:cubicBezTo>
                      <a:pt x="1465" y="5000"/>
                      <a:pt x="921" y="4715"/>
                      <a:pt x="613" y="4058"/>
                    </a:cubicBezTo>
                    <a:cubicBezTo>
                      <a:pt x="584" y="3993"/>
                      <a:pt x="555" y="3925"/>
                      <a:pt x="532" y="3857"/>
                    </a:cubicBezTo>
                    <a:close/>
                    <a:moveTo>
                      <a:pt x="2642" y="0"/>
                    </a:moveTo>
                    <a:cubicBezTo>
                      <a:pt x="2609" y="0"/>
                      <a:pt x="2576" y="21"/>
                      <a:pt x="2576" y="63"/>
                    </a:cubicBezTo>
                    <a:lnTo>
                      <a:pt x="2576" y="416"/>
                    </a:lnTo>
                    <a:cubicBezTo>
                      <a:pt x="1682" y="543"/>
                      <a:pt x="859" y="1035"/>
                      <a:pt x="454" y="1920"/>
                    </a:cubicBezTo>
                    <a:cubicBezTo>
                      <a:pt x="195" y="2487"/>
                      <a:pt x="172" y="3141"/>
                      <a:pt x="347" y="3737"/>
                    </a:cubicBezTo>
                    <a:lnTo>
                      <a:pt x="56" y="3737"/>
                    </a:lnTo>
                    <a:cubicBezTo>
                      <a:pt x="1" y="3737"/>
                      <a:pt x="1" y="3818"/>
                      <a:pt x="56" y="3821"/>
                    </a:cubicBezTo>
                    <a:lnTo>
                      <a:pt x="383" y="3844"/>
                    </a:lnTo>
                    <a:cubicBezTo>
                      <a:pt x="406" y="3905"/>
                      <a:pt x="425" y="3964"/>
                      <a:pt x="448" y="4019"/>
                    </a:cubicBezTo>
                    <a:cubicBezTo>
                      <a:pt x="762" y="4761"/>
                      <a:pt x="1319" y="5104"/>
                      <a:pt x="2113" y="5166"/>
                    </a:cubicBezTo>
                    <a:cubicBezTo>
                      <a:pt x="2166" y="5170"/>
                      <a:pt x="2220" y="5173"/>
                      <a:pt x="2274" y="5173"/>
                    </a:cubicBezTo>
                    <a:cubicBezTo>
                      <a:pt x="2368" y="5173"/>
                      <a:pt x="2461" y="5166"/>
                      <a:pt x="2553" y="5156"/>
                    </a:cubicBezTo>
                    <a:cubicBezTo>
                      <a:pt x="2560" y="5237"/>
                      <a:pt x="2563" y="5324"/>
                      <a:pt x="2566" y="5405"/>
                    </a:cubicBezTo>
                    <a:cubicBezTo>
                      <a:pt x="2568" y="5434"/>
                      <a:pt x="2588" y="5448"/>
                      <a:pt x="2610" y="5448"/>
                    </a:cubicBezTo>
                    <a:cubicBezTo>
                      <a:pt x="2632" y="5448"/>
                      <a:pt x="2655" y="5433"/>
                      <a:pt x="2660" y="5405"/>
                    </a:cubicBezTo>
                    <a:cubicBezTo>
                      <a:pt x="2667" y="5315"/>
                      <a:pt x="2673" y="5227"/>
                      <a:pt x="2676" y="5136"/>
                    </a:cubicBezTo>
                    <a:cubicBezTo>
                      <a:pt x="3179" y="5049"/>
                      <a:pt x="3635" y="4780"/>
                      <a:pt x="3830" y="4275"/>
                    </a:cubicBezTo>
                    <a:cubicBezTo>
                      <a:pt x="3875" y="4161"/>
                      <a:pt x="3895" y="4045"/>
                      <a:pt x="3898" y="3931"/>
                    </a:cubicBezTo>
                    <a:cubicBezTo>
                      <a:pt x="4047" y="3932"/>
                      <a:pt x="4196" y="3933"/>
                      <a:pt x="4344" y="3933"/>
                    </a:cubicBezTo>
                    <a:cubicBezTo>
                      <a:pt x="4790" y="3933"/>
                      <a:pt x="5235" y="3929"/>
                      <a:pt x="5680" y="3922"/>
                    </a:cubicBezTo>
                    <a:cubicBezTo>
                      <a:pt x="5806" y="3922"/>
                      <a:pt x="5932" y="3918"/>
                      <a:pt x="6052" y="3915"/>
                    </a:cubicBezTo>
                    <a:lnTo>
                      <a:pt x="6052" y="3915"/>
                    </a:lnTo>
                    <a:cubicBezTo>
                      <a:pt x="6062" y="4233"/>
                      <a:pt x="6042" y="4550"/>
                      <a:pt x="6004" y="4838"/>
                    </a:cubicBezTo>
                    <a:cubicBezTo>
                      <a:pt x="5999" y="4881"/>
                      <a:pt x="6029" y="4902"/>
                      <a:pt x="6063" y="4902"/>
                    </a:cubicBezTo>
                    <a:cubicBezTo>
                      <a:pt x="6097" y="4902"/>
                      <a:pt x="6133" y="4881"/>
                      <a:pt x="6140" y="4838"/>
                    </a:cubicBezTo>
                    <a:cubicBezTo>
                      <a:pt x="6178" y="4537"/>
                      <a:pt x="6195" y="4226"/>
                      <a:pt x="6188" y="3915"/>
                    </a:cubicBezTo>
                    <a:cubicBezTo>
                      <a:pt x="6327" y="3909"/>
                      <a:pt x="6473" y="3909"/>
                      <a:pt x="6616" y="3905"/>
                    </a:cubicBezTo>
                    <a:lnTo>
                      <a:pt x="7017" y="3892"/>
                    </a:lnTo>
                    <a:cubicBezTo>
                      <a:pt x="7105" y="3889"/>
                      <a:pt x="7196" y="3889"/>
                      <a:pt x="7283" y="3886"/>
                    </a:cubicBezTo>
                    <a:cubicBezTo>
                      <a:pt x="7310" y="3895"/>
                      <a:pt x="7333" y="3900"/>
                      <a:pt x="7353" y="3900"/>
                    </a:cubicBezTo>
                    <a:cubicBezTo>
                      <a:pt x="7368" y="3900"/>
                      <a:pt x="7381" y="3898"/>
                      <a:pt x="7393" y="3892"/>
                    </a:cubicBezTo>
                    <a:cubicBezTo>
                      <a:pt x="7403" y="3918"/>
                      <a:pt x="7422" y="3938"/>
                      <a:pt x="7455" y="3938"/>
                    </a:cubicBezTo>
                    <a:lnTo>
                      <a:pt x="7484" y="3938"/>
                    </a:lnTo>
                    <a:cubicBezTo>
                      <a:pt x="7510" y="3938"/>
                      <a:pt x="7539" y="3918"/>
                      <a:pt x="7549" y="3889"/>
                    </a:cubicBezTo>
                    <a:cubicBezTo>
                      <a:pt x="7552" y="3876"/>
                      <a:pt x="7552" y="3867"/>
                      <a:pt x="7555" y="3857"/>
                    </a:cubicBezTo>
                    <a:cubicBezTo>
                      <a:pt x="7568" y="3834"/>
                      <a:pt x="7555" y="3805"/>
                      <a:pt x="7533" y="3786"/>
                    </a:cubicBezTo>
                    <a:cubicBezTo>
                      <a:pt x="7473" y="3746"/>
                      <a:pt x="7390" y="3733"/>
                      <a:pt x="7301" y="3733"/>
                    </a:cubicBezTo>
                    <a:cubicBezTo>
                      <a:pt x="7158" y="3733"/>
                      <a:pt x="6999" y="3765"/>
                      <a:pt x="6891" y="3769"/>
                    </a:cubicBezTo>
                    <a:cubicBezTo>
                      <a:pt x="6658" y="3776"/>
                      <a:pt x="6421" y="3779"/>
                      <a:pt x="6188" y="3786"/>
                    </a:cubicBezTo>
                    <a:cubicBezTo>
                      <a:pt x="6123" y="2490"/>
                      <a:pt x="5608" y="1171"/>
                      <a:pt x="4358" y="646"/>
                    </a:cubicBezTo>
                    <a:cubicBezTo>
                      <a:pt x="3944" y="471"/>
                      <a:pt x="3493" y="384"/>
                      <a:pt x="3046" y="384"/>
                    </a:cubicBezTo>
                    <a:cubicBezTo>
                      <a:pt x="2933" y="384"/>
                      <a:pt x="2821" y="389"/>
                      <a:pt x="2709" y="400"/>
                    </a:cubicBezTo>
                    <a:lnTo>
                      <a:pt x="2709" y="63"/>
                    </a:lnTo>
                    <a:cubicBezTo>
                      <a:pt x="2709" y="21"/>
                      <a:pt x="2676" y="0"/>
                      <a:pt x="26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9" name="Google Shape;2799;p25"/>
              <p:cNvSpPr/>
              <p:nvPr/>
            </p:nvSpPr>
            <p:spPr>
              <a:xfrm>
                <a:off x="6038900" y="1950301"/>
                <a:ext cx="23182" cy="19504"/>
              </a:xfrm>
              <a:custGeom>
                <a:avLst/>
                <a:gdLst/>
                <a:ahLst/>
                <a:cxnLst/>
                <a:rect l="l" t="t" r="r" b="b"/>
                <a:pathLst>
                  <a:path w="353" h="297" extrusionOk="0">
                    <a:moveTo>
                      <a:pt x="53" y="0"/>
                    </a:moveTo>
                    <a:cubicBezTo>
                      <a:pt x="24" y="0"/>
                      <a:pt x="1" y="34"/>
                      <a:pt x="26" y="61"/>
                    </a:cubicBezTo>
                    <a:cubicBezTo>
                      <a:pt x="100" y="139"/>
                      <a:pt x="188" y="220"/>
                      <a:pt x="272" y="288"/>
                    </a:cubicBezTo>
                    <a:cubicBezTo>
                      <a:pt x="279" y="294"/>
                      <a:pt x="287" y="297"/>
                      <a:pt x="295" y="297"/>
                    </a:cubicBezTo>
                    <a:cubicBezTo>
                      <a:pt x="325" y="297"/>
                      <a:pt x="352" y="258"/>
                      <a:pt x="324" y="230"/>
                    </a:cubicBezTo>
                    <a:cubicBezTo>
                      <a:pt x="246" y="149"/>
                      <a:pt x="162" y="77"/>
                      <a:pt x="78" y="9"/>
                    </a:cubicBezTo>
                    <a:cubicBezTo>
                      <a:pt x="70" y="3"/>
                      <a:pt x="61" y="0"/>
                      <a:pt x="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0" name="Google Shape;2800;p25"/>
              <p:cNvSpPr/>
              <p:nvPr/>
            </p:nvSpPr>
            <p:spPr>
              <a:xfrm>
                <a:off x="6078564" y="1985039"/>
                <a:ext cx="24758" cy="21802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32" extrusionOk="0">
                    <a:moveTo>
                      <a:pt x="52" y="1"/>
                    </a:moveTo>
                    <a:cubicBezTo>
                      <a:pt x="22" y="1"/>
                      <a:pt x="1" y="47"/>
                      <a:pt x="25" y="73"/>
                    </a:cubicBezTo>
                    <a:cubicBezTo>
                      <a:pt x="109" y="164"/>
                      <a:pt x="206" y="251"/>
                      <a:pt x="303" y="326"/>
                    </a:cubicBezTo>
                    <a:cubicBezTo>
                      <a:pt x="309" y="330"/>
                      <a:pt x="315" y="331"/>
                      <a:pt x="321" y="331"/>
                    </a:cubicBezTo>
                    <a:cubicBezTo>
                      <a:pt x="351" y="331"/>
                      <a:pt x="376" y="288"/>
                      <a:pt x="352" y="261"/>
                    </a:cubicBezTo>
                    <a:cubicBezTo>
                      <a:pt x="271" y="167"/>
                      <a:pt x="174" y="83"/>
                      <a:pt x="73" y="8"/>
                    </a:cubicBezTo>
                    <a:cubicBezTo>
                      <a:pt x="66" y="3"/>
                      <a:pt x="59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1" name="Google Shape;2801;p25"/>
              <p:cNvSpPr/>
              <p:nvPr/>
            </p:nvSpPr>
            <p:spPr>
              <a:xfrm>
                <a:off x="6116520" y="2017610"/>
                <a:ext cx="22196" cy="18519"/>
              </a:xfrm>
              <a:custGeom>
                <a:avLst/>
                <a:gdLst/>
                <a:ahLst/>
                <a:cxnLst/>
                <a:rect l="l" t="t" r="r" b="b"/>
                <a:pathLst>
                  <a:path w="338" h="282" extrusionOk="0">
                    <a:moveTo>
                      <a:pt x="53" y="1"/>
                    </a:moveTo>
                    <a:cubicBezTo>
                      <a:pt x="20" y="1"/>
                      <a:pt x="1" y="52"/>
                      <a:pt x="33" y="76"/>
                    </a:cubicBezTo>
                    <a:cubicBezTo>
                      <a:pt x="114" y="134"/>
                      <a:pt x="182" y="202"/>
                      <a:pt x="253" y="270"/>
                    </a:cubicBezTo>
                    <a:cubicBezTo>
                      <a:pt x="261" y="278"/>
                      <a:pt x="270" y="282"/>
                      <a:pt x="280" y="282"/>
                    </a:cubicBezTo>
                    <a:cubicBezTo>
                      <a:pt x="309" y="282"/>
                      <a:pt x="338" y="249"/>
                      <a:pt x="318" y="222"/>
                    </a:cubicBezTo>
                    <a:cubicBezTo>
                      <a:pt x="253" y="138"/>
                      <a:pt x="166" y="70"/>
                      <a:pt x="75" y="8"/>
                    </a:cubicBezTo>
                    <a:cubicBezTo>
                      <a:pt x="67" y="3"/>
                      <a:pt x="60" y="1"/>
                      <a:pt x="5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2" name="Google Shape;2802;p25"/>
              <p:cNvSpPr/>
              <p:nvPr/>
            </p:nvSpPr>
            <p:spPr>
              <a:xfrm>
                <a:off x="6152375" y="2052217"/>
                <a:ext cx="28238" cy="24101"/>
              </a:xfrm>
              <a:custGeom>
                <a:avLst/>
                <a:gdLst/>
                <a:ahLst/>
                <a:cxnLst/>
                <a:rect l="l" t="t" r="r" b="b"/>
                <a:pathLst>
                  <a:path w="430" h="367" extrusionOk="0">
                    <a:moveTo>
                      <a:pt x="49" y="1"/>
                    </a:moveTo>
                    <a:cubicBezTo>
                      <a:pt x="17" y="1"/>
                      <a:pt x="0" y="48"/>
                      <a:pt x="28" y="67"/>
                    </a:cubicBezTo>
                    <a:cubicBezTo>
                      <a:pt x="141" y="148"/>
                      <a:pt x="238" y="249"/>
                      <a:pt x="336" y="356"/>
                    </a:cubicBezTo>
                    <a:cubicBezTo>
                      <a:pt x="344" y="363"/>
                      <a:pt x="353" y="366"/>
                      <a:pt x="363" y="366"/>
                    </a:cubicBezTo>
                    <a:cubicBezTo>
                      <a:pt x="396" y="366"/>
                      <a:pt x="429" y="330"/>
                      <a:pt x="407" y="297"/>
                    </a:cubicBezTo>
                    <a:cubicBezTo>
                      <a:pt x="316" y="178"/>
                      <a:pt x="196" y="80"/>
                      <a:pt x="67" y="6"/>
                    </a:cubicBezTo>
                    <a:cubicBezTo>
                      <a:pt x="60" y="2"/>
                      <a:pt x="54" y="1"/>
                      <a:pt x="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3" name="Google Shape;2803;p25"/>
              <p:cNvSpPr/>
              <p:nvPr/>
            </p:nvSpPr>
            <p:spPr>
              <a:xfrm>
                <a:off x="6188492" y="2086824"/>
                <a:ext cx="29880" cy="25020"/>
              </a:xfrm>
              <a:custGeom>
                <a:avLst/>
                <a:gdLst/>
                <a:ahLst/>
                <a:cxnLst/>
                <a:rect l="l" t="t" r="r" b="b"/>
                <a:pathLst>
                  <a:path w="455" h="381" extrusionOk="0">
                    <a:moveTo>
                      <a:pt x="64" y="1"/>
                    </a:moveTo>
                    <a:cubicBezTo>
                      <a:pt x="30" y="1"/>
                      <a:pt x="0" y="47"/>
                      <a:pt x="35" y="72"/>
                    </a:cubicBezTo>
                    <a:cubicBezTo>
                      <a:pt x="152" y="162"/>
                      <a:pt x="262" y="266"/>
                      <a:pt x="366" y="367"/>
                    </a:cubicBezTo>
                    <a:cubicBezTo>
                      <a:pt x="376" y="376"/>
                      <a:pt x="386" y="381"/>
                      <a:pt x="396" y="381"/>
                    </a:cubicBezTo>
                    <a:cubicBezTo>
                      <a:pt x="429" y="381"/>
                      <a:pt x="454" y="337"/>
                      <a:pt x="427" y="305"/>
                    </a:cubicBezTo>
                    <a:cubicBezTo>
                      <a:pt x="330" y="188"/>
                      <a:pt x="207" y="91"/>
                      <a:pt x="84" y="7"/>
                    </a:cubicBezTo>
                    <a:cubicBezTo>
                      <a:pt x="77" y="3"/>
                      <a:pt x="70" y="1"/>
                      <a:pt x="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4" name="Google Shape;2804;p25"/>
              <p:cNvSpPr/>
              <p:nvPr/>
            </p:nvSpPr>
            <p:spPr>
              <a:xfrm>
                <a:off x="6227499" y="2122744"/>
                <a:ext cx="30734" cy="23182"/>
              </a:xfrm>
              <a:custGeom>
                <a:avLst/>
                <a:gdLst/>
                <a:ahLst/>
                <a:cxnLst/>
                <a:rect l="l" t="t" r="r" b="b"/>
                <a:pathLst>
                  <a:path w="468" h="353" extrusionOk="0">
                    <a:moveTo>
                      <a:pt x="51" y="0"/>
                    </a:moveTo>
                    <a:cubicBezTo>
                      <a:pt x="24" y="0"/>
                      <a:pt x="1" y="39"/>
                      <a:pt x="24" y="62"/>
                    </a:cubicBezTo>
                    <a:cubicBezTo>
                      <a:pt x="134" y="153"/>
                      <a:pt x="238" y="254"/>
                      <a:pt x="351" y="341"/>
                    </a:cubicBezTo>
                    <a:cubicBezTo>
                      <a:pt x="362" y="349"/>
                      <a:pt x="373" y="352"/>
                      <a:pt x="384" y="352"/>
                    </a:cubicBezTo>
                    <a:cubicBezTo>
                      <a:pt x="428" y="352"/>
                      <a:pt x="468" y="298"/>
                      <a:pt x="426" y="270"/>
                    </a:cubicBezTo>
                    <a:cubicBezTo>
                      <a:pt x="306" y="179"/>
                      <a:pt x="186" y="98"/>
                      <a:pt x="70" y="7"/>
                    </a:cubicBezTo>
                    <a:cubicBezTo>
                      <a:pt x="63" y="2"/>
                      <a:pt x="57" y="0"/>
                      <a:pt x="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5" name="Google Shape;2805;p25"/>
              <p:cNvSpPr/>
              <p:nvPr/>
            </p:nvSpPr>
            <p:spPr>
              <a:xfrm>
                <a:off x="5894628" y="2115849"/>
                <a:ext cx="21080" cy="25940"/>
              </a:xfrm>
              <a:custGeom>
                <a:avLst/>
                <a:gdLst/>
                <a:ahLst/>
                <a:cxnLst/>
                <a:rect l="l" t="t" r="r" b="b"/>
                <a:pathLst>
                  <a:path w="321" h="395" extrusionOk="0">
                    <a:moveTo>
                      <a:pt x="262" y="1"/>
                    </a:moveTo>
                    <a:cubicBezTo>
                      <a:pt x="254" y="1"/>
                      <a:pt x="245" y="4"/>
                      <a:pt x="237" y="12"/>
                    </a:cubicBezTo>
                    <a:cubicBezTo>
                      <a:pt x="146" y="106"/>
                      <a:pt x="65" y="226"/>
                      <a:pt x="14" y="342"/>
                    </a:cubicBezTo>
                    <a:cubicBezTo>
                      <a:pt x="0" y="369"/>
                      <a:pt x="24" y="395"/>
                      <a:pt x="48" y="395"/>
                    </a:cubicBezTo>
                    <a:cubicBezTo>
                      <a:pt x="58" y="395"/>
                      <a:pt x="68" y="390"/>
                      <a:pt x="75" y="378"/>
                    </a:cubicBezTo>
                    <a:cubicBezTo>
                      <a:pt x="143" y="274"/>
                      <a:pt x="214" y="171"/>
                      <a:pt x="295" y="70"/>
                    </a:cubicBezTo>
                    <a:cubicBezTo>
                      <a:pt x="321" y="42"/>
                      <a:pt x="293" y="1"/>
                      <a:pt x="2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6" name="Google Shape;2806;p25"/>
              <p:cNvSpPr/>
              <p:nvPr/>
            </p:nvSpPr>
            <p:spPr>
              <a:xfrm>
                <a:off x="5917809" y="2065219"/>
                <a:ext cx="24232" cy="35856"/>
              </a:xfrm>
              <a:custGeom>
                <a:avLst/>
                <a:gdLst/>
                <a:ahLst/>
                <a:cxnLst/>
                <a:rect l="l" t="t" r="r" b="b"/>
                <a:pathLst>
                  <a:path w="369" h="546" extrusionOk="0">
                    <a:moveTo>
                      <a:pt x="321" y="0"/>
                    </a:moveTo>
                    <a:cubicBezTo>
                      <a:pt x="311" y="0"/>
                      <a:pt x="300" y="5"/>
                      <a:pt x="292" y="15"/>
                    </a:cubicBezTo>
                    <a:cubicBezTo>
                      <a:pt x="202" y="187"/>
                      <a:pt x="108" y="349"/>
                      <a:pt x="10" y="514"/>
                    </a:cubicBezTo>
                    <a:cubicBezTo>
                      <a:pt x="1" y="529"/>
                      <a:pt x="15" y="546"/>
                      <a:pt x="31" y="546"/>
                    </a:cubicBezTo>
                    <a:cubicBezTo>
                      <a:pt x="36" y="546"/>
                      <a:pt x="41" y="544"/>
                      <a:pt x="46" y="540"/>
                    </a:cubicBezTo>
                    <a:cubicBezTo>
                      <a:pt x="179" y="397"/>
                      <a:pt x="289" y="226"/>
                      <a:pt x="357" y="44"/>
                    </a:cubicBezTo>
                    <a:cubicBezTo>
                      <a:pt x="368" y="20"/>
                      <a:pt x="345" y="0"/>
                      <a:pt x="3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7" name="Google Shape;2807;p25"/>
              <p:cNvSpPr/>
              <p:nvPr/>
            </p:nvSpPr>
            <p:spPr>
              <a:xfrm>
                <a:off x="5956684" y="2017676"/>
                <a:ext cx="21671" cy="28238"/>
              </a:xfrm>
              <a:custGeom>
                <a:avLst/>
                <a:gdLst/>
                <a:ahLst/>
                <a:cxnLst/>
                <a:rect l="l" t="t" r="r" b="b"/>
                <a:pathLst>
                  <a:path w="330" h="430" extrusionOk="0">
                    <a:moveTo>
                      <a:pt x="268" y="0"/>
                    </a:moveTo>
                    <a:cubicBezTo>
                      <a:pt x="259" y="0"/>
                      <a:pt x="250" y="3"/>
                      <a:pt x="241" y="10"/>
                    </a:cubicBezTo>
                    <a:cubicBezTo>
                      <a:pt x="118" y="107"/>
                      <a:pt x="40" y="237"/>
                      <a:pt x="5" y="393"/>
                    </a:cubicBezTo>
                    <a:cubicBezTo>
                      <a:pt x="1" y="416"/>
                      <a:pt x="18" y="430"/>
                      <a:pt x="35" y="430"/>
                    </a:cubicBezTo>
                    <a:cubicBezTo>
                      <a:pt x="47" y="430"/>
                      <a:pt x="60" y="423"/>
                      <a:pt x="66" y="409"/>
                    </a:cubicBezTo>
                    <a:cubicBezTo>
                      <a:pt x="115" y="279"/>
                      <a:pt x="196" y="166"/>
                      <a:pt x="296" y="72"/>
                    </a:cubicBezTo>
                    <a:cubicBezTo>
                      <a:pt x="329" y="39"/>
                      <a:pt x="301" y="0"/>
                      <a:pt x="2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8" name="Google Shape;2808;p25"/>
              <p:cNvSpPr/>
              <p:nvPr/>
            </p:nvSpPr>
            <p:spPr>
              <a:xfrm>
                <a:off x="5989518" y="1984317"/>
                <a:ext cx="10245" cy="18847"/>
              </a:xfrm>
              <a:custGeom>
                <a:avLst/>
                <a:gdLst/>
                <a:ahLst/>
                <a:cxnLst/>
                <a:rect l="l" t="t" r="r" b="b"/>
                <a:pathLst>
                  <a:path w="156" h="287" extrusionOk="0">
                    <a:moveTo>
                      <a:pt x="110" y="1"/>
                    </a:moveTo>
                    <a:cubicBezTo>
                      <a:pt x="102" y="1"/>
                      <a:pt x="92" y="4"/>
                      <a:pt x="85" y="13"/>
                    </a:cubicBezTo>
                    <a:cubicBezTo>
                      <a:pt x="26" y="81"/>
                      <a:pt x="0" y="178"/>
                      <a:pt x="23" y="266"/>
                    </a:cubicBezTo>
                    <a:cubicBezTo>
                      <a:pt x="28" y="280"/>
                      <a:pt x="38" y="287"/>
                      <a:pt x="49" y="287"/>
                    </a:cubicBezTo>
                    <a:cubicBezTo>
                      <a:pt x="62" y="287"/>
                      <a:pt x="75" y="277"/>
                      <a:pt x="75" y="259"/>
                    </a:cubicBezTo>
                    <a:cubicBezTo>
                      <a:pt x="85" y="181"/>
                      <a:pt x="101" y="120"/>
                      <a:pt x="137" y="52"/>
                    </a:cubicBezTo>
                    <a:cubicBezTo>
                      <a:pt x="156" y="28"/>
                      <a:pt x="134" y="1"/>
                      <a:pt x="1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9" name="Google Shape;2809;p25"/>
              <p:cNvSpPr/>
              <p:nvPr/>
            </p:nvSpPr>
            <p:spPr>
              <a:xfrm>
                <a:off x="6007183" y="1950236"/>
                <a:ext cx="16615" cy="17403"/>
              </a:xfrm>
              <a:custGeom>
                <a:avLst/>
                <a:gdLst/>
                <a:ahLst/>
                <a:cxnLst/>
                <a:rect l="l" t="t" r="r" b="b"/>
                <a:pathLst>
                  <a:path w="253" h="265" extrusionOk="0">
                    <a:moveTo>
                      <a:pt x="198" y="1"/>
                    </a:moveTo>
                    <a:cubicBezTo>
                      <a:pt x="197" y="1"/>
                      <a:pt x="196" y="1"/>
                      <a:pt x="195" y="1"/>
                    </a:cubicBezTo>
                    <a:cubicBezTo>
                      <a:pt x="81" y="10"/>
                      <a:pt x="0" y="140"/>
                      <a:pt x="46" y="244"/>
                    </a:cubicBezTo>
                    <a:cubicBezTo>
                      <a:pt x="52" y="258"/>
                      <a:pt x="65" y="264"/>
                      <a:pt x="77" y="264"/>
                    </a:cubicBezTo>
                    <a:cubicBezTo>
                      <a:pt x="94" y="264"/>
                      <a:pt x="111" y="251"/>
                      <a:pt x="107" y="227"/>
                    </a:cubicBezTo>
                    <a:cubicBezTo>
                      <a:pt x="91" y="159"/>
                      <a:pt x="143" y="98"/>
                      <a:pt x="208" y="85"/>
                    </a:cubicBezTo>
                    <a:cubicBezTo>
                      <a:pt x="252" y="75"/>
                      <a:pt x="244" y="1"/>
                      <a:pt x="1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0" name="Google Shape;2810;p25"/>
              <p:cNvSpPr/>
              <p:nvPr/>
            </p:nvSpPr>
            <p:spPr>
              <a:xfrm>
                <a:off x="5902442" y="2162670"/>
                <a:ext cx="19241" cy="13134"/>
              </a:xfrm>
              <a:custGeom>
                <a:avLst/>
                <a:gdLst/>
                <a:ahLst/>
                <a:cxnLst/>
                <a:rect l="l" t="t" r="r" b="b"/>
                <a:pathLst>
                  <a:path w="293" h="200" extrusionOk="0">
                    <a:moveTo>
                      <a:pt x="40" y="1"/>
                    </a:moveTo>
                    <a:cubicBezTo>
                      <a:pt x="14" y="1"/>
                      <a:pt x="0" y="38"/>
                      <a:pt x="27" y="57"/>
                    </a:cubicBezTo>
                    <a:cubicBezTo>
                      <a:pt x="92" y="106"/>
                      <a:pt x="157" y="154"/>
                      <a:pt x="228" y="196"/>
                    </a:cubicBezTo>
                    <a:cubicBezTo>
                      <a:pt x="233" y="199"/>
                      <a:pt x="237" y="200"/>
                      <a:pt x="241" y="200"/>
                    </a:cubicBezTo>
                    <a:cubicBezTo>
                      <a:pt x="267" y="200"/>
                      <a:pt x="292" y="164"/>
                      <a:pt x="267" y="144"/>
                    </a:cubicBezTo>
                    <a:cubicBezTo>
                      <a:pt x="202" y="89"/>
                      <a:pt x="131" y="51"/>
                      <a:pt x="57" y="5"/>
                    </a:cubicBezTo>
                    <a:cubicBezTo>
                      <a:pt x="51" y="2"/>
                      <a:pt x="45" y="1"/>
                      <a:pt x="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1" name="Google Shape;2811;p25"/>
              <p:cNvSpPr/>
              <p:nvPr/>
            </p:nvSpPr>
            <p:spPr>
              <a:xfrm>
                <a:off x="5931533" y="2183815"/>
                <a:ext cx="23182" cy="12740"/>
              </a:xfrm>
              <a:custGeom>
                <a:avLst/>
                <a:gdLst/>
                <a:ahLst/>
                <a:cxnLst/>
                <a:rect l="l" t="t" r="r" b="b"/>
                <a:pathLst>
                  <a:path w="353" h="194" extrusionOk="0">
                    <a:moveTo>
                      <a:pt x="47" y="1"/>
                    </a:moveTo>
                    <a:cubicBezTo>
                      <a:pt x="21" y="1"/>
                      <a:pt x="1" y="39"/>
                      <a:pt x="31" y="53"/>
                    </a:cubicBezTo>
                    <a:cubicBezTo>
                      <a:pt x="112" y="98"/>
                      <a:pt x="193" y="146"/>
                      <a:pt x="278" y="189"/>
                    </a:cubicBezTo>
                    <a:cubicBezTo>
                      <a:pt x="284" y="192"/>
                      <a:pt x="290" y="193"/>
                      <a:pt x="296" y="193"/>
                    </a:cubicBezTo>
                    <a:cubicBezTo>
                      <a:pt x="329" y="193"/>
                      <a:pt x="353" y="143"/>
                      <a:pt x="317" y="124"/>
                    </a:cubicBezTo>
                    <a:cubicBezTo>
                      <a:pt x="236" y="82"/>
                      <a:pt x="145" y="43"/>
                      <a:pt x="61" y="4"/>
                    </a:cubicBezTo>
                    <a:cubicBezTo>
                      <a:pt x="56" y="2"/>
                      <a:pt x="52" y="1"/>
                      <a:pt x="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2" name="Google Shape;2812;p25"/>
              <p:cNvSpPr/>
              <p:nvPr/>
            </p:nvSpPr>
            <p:spPr>
              <a:xfrm>
                <a:off x="5966272" y="2202333"/>
                <a:ext cx="23904" cy="12674"/>
              </a:xfrm>
              <a:custGeom>
                <a:avLst/>
                <a:gdLst/>
                <a:ahLst/>
                <a:cxnLst/>
                <a:rect l="l" t="t" r="r" b="b"/>
                <a:pathLst>
                  <a:path w="364" h="193" extrusionOk="0">
                    <a:moveTo>
                      <a:pt x="57" y="0"/>
                    </a:moveTo>
                    <a:cubicBezTo>
                      <a:pt x="25" y="0"/>
                      <a:pt x="1" y="48"/>
                      <a:pt x="37" y="65"/>
                    </a:cubicBezTo>
                    <a:lnTo>
                      <a:pt x="280" y="188"/>
                    </a:lnTo>
                    <a:cubicBezTo>
                      <a:pt x="286" y="191"/>
                      <a:pt x="293" y="193"/>
                      <a:pt x="299" y="193"/>
                    </a:cubicBezTo>
                    <a:cubicBezTo>
                      <a:pt x="338" y="193"/>
                      <a:pt x="364" y="137"/>
                      <a:pt x="319" y="117"/>
                    </a:cubicBezTo>
                    <a:cubicBezTo>
                      <a:pt x="238" y="78"/>
                      <a:pt x="154" y="43"/>
                      <a:pt x="73" y="4"/>
                    </a:cubicBezTo>
                    <a:cubicBezTo>
                      <a:pt x="67" y="1"/>
                      <a:pt x="62" y="0"/>
                      <a:pt x="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3" name="Google Shape;2813;p25"/>
              <p:cNvSpPr/>
              <p:nvPr/>
            </p:nvSpPr>
            <p:spPr>
              <a:xfrm>
                <a:off x="6000682" y="2221902"/>
                <a:ext cx="19504" cy="11624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77" extrusionOk="0">
                    <a:moveTo>
                      <a:pt x="47" y="1"/>
                    </a:moveTo>
                    <a:cubicBezTo>
                      <a:pt x="20" y="1"/>
                      <a:pt x="1" y="39"/>
                      <a:pt x="31" y="56"/>
                    </a:cubicBezTo>
                    <a:lnTo>
                      <a:pt x="141" y="117"/>
                    </a:lnTo>
                    <a:cubicBezTo>
                      <a:pt x="174" y="137"/>
                      <a:pt x="206" y="159"/>
                      <a:pt x="242" y="172"/>
                    </a:cubicBezTo>
                    <a:cubicBezTo>
                      <a:pt x="247" y="175"/>
                      <a:pt x="252" y="176"/>
                      <a:pt x="257" y="176"/>
                    </a:cubicBezTo>
                    <a:cubicBezTo>
                      <a:pt x="285" y="176"/>
                      <a:pt x="296" y="130"/>
                      <a:pt x="271" y="107"/>
                    </a:cubicBezTo>
                    <a:cubicBezTo>
                      <a:pt x="239" y="88"/>
                      <a:pt x="200" y="75"/>
                      <a:pt x="164" y="56"/>
                    </a:cubicBezTo>
                    <a:cubicBezTo>
                      <a:pt x="129" y="39"/>
                      <a:pt x="96" y="17"/>
                      <a:pt x="60" y="4"/>
                    </a:cubicBezTo>
                    <a:cubicBezTo>
                      <a:pt x="56" y="2"/>
                      <a:pt x="51" y="1"/>
                      <a:pt x="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4" name="Google Shape;2814;p25"/>
              <p:cNvSpPr/>
              <p:nvPr/>
            </p:nvSpPr>
            <p:spPr>
              <a:xfrm>
                <a:off x="6043300" y="2207390"/>
                <a:ext cx="20423" cy="21540"/>
              </a:xfrm>
              <a:custGeom>
                <a:avLst/>
                <a:gdLst/>
                <a:ahLst/>
                <a:cxnLst/>
                <a:rect l="l" t="t" r="r" b="b"/>
                <a:pathLst>
                  <a:path w="311" h="328" extrusionOk="0">
                    <a:moveTo>
                      <a:pt x="249" y="1"/>
                    </a:moveTo>
                    <a:cubicBezTo>
                      <a:pt x="239" y="1"/>
                      <a:pt x="229" y="5"/>
                      <a:pt x="221" y="14"/>
                    </a:cubicBezTo>
                    <a:cubicBezTo>
                      <a:pt x="150" y="95"/>
                      <a:pt x="79" y="183"/>
                      <a:pt x="17" y="273"/>
                    </a:cubicBezTo>
                    <a:cubicBezTo>
                      <a:pt x="1" y="300"/>
                      <a:pt x="24" y="328"/>
                      <a:pt x="50" y="328"/>
                    </a:cubicBezTo>
                    <a:cubicBezTo>
                      <a:pt x="59" y="328"/>
                      <a:pt x="68" y="324"/>
                      <a:pt x="76" y="315"/>
                    </a:cubicBezTo>
                    <a:cubicBezTo>
                      <a:pt x="147" y="235"/>
                      <a:pt x="221" y="150"/>
                      <a:pt x="286" y="66"/>
                    </a:cubicBezTo>
                    <a:cubicBezTo>
                      <a:pt x="311" y="39"/>
                      <a:pt x="279" y="1"/>
                      <a:pt x="2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5" name="Google Shape;2815;p25"/>
              <p:cNvSpPr/>
              <p:nvPr/>
            </p:nvSpPr>
            <p:spPr>
              <a:xfrm>
                <a:off x="6068057" y="2179941"/>
                <a:ext cx="17074" cy="14447"/>
              </a:xfrm>
              <a:custGeom>
                <a:avLst/>
                <a:gdLst/>
                <a:ahLst/>
                <a:cxnLst/>
                <a:rect l="l" t="t" r="r" b="b"/>
                <a:pathLst>
                  <a:path w="260" h="220" extrusionOk="0">
                    <a:moveTo>
                      <a:pt x="207" y="1"/>
                    </a:moveTo>
                    <a:cubicBezTo>
                      <a:pt x="200" y="1"/>
                      <a:pt x="192" y="3"/>
                      <a:pt x="185" y="8"/>
                    </a:cubicBezTo>
                    <a:cubicBezTo>
                      <a:pt x="155" y="37"/>
                      <a:pt x="133" y="69"/>
                      <a:pt x="107" y="99"/>
                    </a:cubicBezTo>
                    <a:cubicBezTo>
                      <a:pt x="78" y="128"/>
                      <a:pt x="48" y="157"/>
                      <a:pt x="16" y="180"/>
                    </a:cubicBezTo>
                    <a:cubicBezTo>
                      <a:pt x="0" y="193"/>
                      <a:pt x="17" y="219"/>
                      <a:pt x="34" y="219"/>
                    </a:cubicBezTo>
                    <a:cubicBezTo>
                      <a:pt x="38" y="219"/>
                      <a:pt x="42" y="218"/>
                      <a:pt x="45" y="215"/>
                    </a:cubicBezTo>
                    <a:cubicBezTo>
                      <a:pt x="117" y="176"/>
                      <a:pt x="197" y="118"/>
                      <a:pt x="240" y="50"/>
                    </a:cubicBezTo>
                    <a:cubicBezTo>
                      <a:pt x="260" y="27"/>
                      <a:pt x="235" y="1"/>
                      <a:pt x="2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6" name="Google Shape;2816;p25"/>
              <p:cNvSpPr/>
              <p:nvPr/>
            </p:nvSpPr>
            <p:spPr>
              <a:xfrm>
                <a:off x="6084802" y="2166150"/>
                <a:ext cx="12674" cy="11098"/>
              </a:xfrm>
              <a:custGeom>
                <a:avLst/>
                <a:gdLst/>
                <a:ahLst/>
                <a:cxnLst/>
                <a:rect l="l" t="t" r="r" b="b"/>
                <a:pathLst>
                  <a:path w="193" h="169" extrusionOk="0">
                    <a:moveTo>
                      <a:pt x="134" y="1"/>
                    </a:moveTo>
                    <a:cubicBezTo>
                      <a:pt x="124" y="1"/>
                      <a:pt x="115" y="5"/>
                      <a:pt x="108" y="14"/>
                    </a:cubicBezTo>
                    <a:cubicBezTo>
                      <a:pt x="79" y="46"/>
                      <a:pt x="56" y="79"/>
                      <a:pt x="23" y="111"/>
                    </a:cubicBezTo>
                    <a:cubicBezTo>
                      <a:pt x="1" y="136"/>
                      <a:pt x="23" y="169"/>
                      <a:pt x="49" y="169"/>
                    </a:cubicBezTo>
                    <a:cubicBezTo>
                      <a:pt x="57" y="169"/>
                      <a:pt x="65" y="166"/>
                      <a:pt x="72" y="160"/>
                    </a:cubicBezTo>
                    <a:cubicBezTo>
                      <a:pt x="98" y="130"/>
                      <a:pt x="130" y="101"/>
                      <a:pt x="163" y="69"/>
                    </a:cubicBezTo>
                    <a:cubicBezTo>
                      <a:pt x="193" y="42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817" name="Google Shape;2817;p25"/>
            <p:cNvGrpSpPr/>
            <p:nvPr/>
          </p:nvGrpSpPr>
          <p:grpSpPr>
            <a:xfrm rot="10171272">
              <a:off x="-485222" y="1470903"/>
              <a:ext cx="1071884" cy="771554"/>
              <a:chOff x="5859955" y="1906764"/>
              <a:chExt cx="497056" cy="357770"/>
            </a:xfrm>
          </p:grpSpPr>
          <p:sp>
            <p:nvSpPr>
              <p:cNvPr id="2818" name="Google Shape;2818;p25"/>
              <p:cNvSpPr/>
              <p:nvPr/>
            </p:nvSpPr>
            <p:spPr>
              <a:xfrm>
                <a:off x="5859955" y="1906764"/>
                <a:ext cx="497056" cy="357770"/>
              </a:xfrm>
              <a:custGeom>
                <a:avLst/>
                <a:gdLst/>
                <a:ahLst/>
                <a:cxnLst/>
                <a:rect l="l" t="t" r="r" b="b"/>
                <a:pathLst>
                  <a:path w="7569" h="5448" extrusionOk="0">
                    <a:moveTo>
                      <a:pt x="2576" y="543"/>
                    </a:moveTo>
                    <a:lnTo>
                      <a:pt x="2563" y="2739"/>
                    </a:lnTo>
                    <a:lnTo>
                      <a:pt x="2563" y="2791"/>
                    </a:lnTo>
                    <a:cubicBezTo>
                      <a:pt x="2152" y="2836"/>
                      <a:pt x="1795" y="3096"/>
                      <a:pt x="1850" y="3601"/>
                    </a:cubicBezTo>
                    <a:cubicBezTo>
                      <a:pt x="1854" y="3659"/>
                      <a:pt x="1876" y="3711"/>
                      <a:pt x="1896" y="3769"/>
                    </a:cubicBezTo>
                    <a:cubicBezTo>
                      <a:pt x="1426" y="3756"/>
                      <a:pt x="956" y="3743"/>
                      <a:pt x="487" y="3740"/>
                    </a:cubicBezTo>
                    <a:cubicBezTo>
                      <a:pt x="169" y="2720"/>
                      <a:pt x="525" y="1599"/>
                      <a:pt x="1432" y="980"/>
                    </a:cubicBezTo>
                    <a:cubicBezTo>
                      <a:pt x="1773" y="744"/>
                      <a:pt x="2165" y="601"/>
                      <a:pt x="2576" y="543"/>
                    </a:cubicBezTo>
                    <a:close/>
                    <a:moveTo>
                      <a:pt x="2563" y="2914"/>
                    </a:moveTo>
                    <a:cubicBezTo>
                      <a:pt x="2560" y="3206"/>
                      <a:pt x="2557" y="3494"/>
                      <a:pt x="2547" y="3782"/>
                    </a:cubicBezTo>
                    <a:cubicBezTo>
                      <a:pt x="2382" y="3776"/>
                      <a:pt x="2220" y="3773"/>
                      <a:pt x="2051" y="3769"/>
                    </a:cubicBezTo>
                    <a:cubicBezTo>
                      <a:pt x="2003" y="3685"/>
                      <a:pt x="1977" y="3594"/>
                      <a:pt x="1977" y="3517"/>
                    </a:cubicBezTo>
                    <a:cubicBezTo>
                      <a:pt x="1970" y="3160"/>
                      <a:pt x="2242" y="2953"/>
                      <a:pt x="2563" y="2914"/>
                    </a:cubicBezTo>
                    <a:close/>
                    <a:moveTo>
                      <a:pt x="2719" y="2904"/>
                    </a:moveTo>
                    <a:cubicBezTo>
                      <a:pt x="3227" y="2917"/>
                      <a:pt x="3707" y="3309"/>
                      <a:pt x="3765" y="3805"/>
                    </a:cubicBezTo>
                    <a:cubicBezTo>
                      <a:pt x="3415" y="3802"/>
                      <a:pt x="3059" y="3792"/>
                      <a:pt x="2702" y="3786"/>
                    </a:cubicBezTo>
                    <a:cubicBezTo>
                      <a:pt x="2702" y="3494"/>
                      <a:pt x="2696" y="3196"/>
                      <a:pt x="2696" y="2904"/>
                    </a:cubicBezTo>
                    <a:close/>
                    <a:moveTo>
                      <a:pt x="3036" y="513"/>
                    </a:moveTo>
                    <a:cubicBezTo>
                      <a:pt x="3674" y="513"/>
                      <a:pt x="4316" y="705"/>
                      <a:pt x="4831" y="1064"/>
                    </a:cubicBezTo>
                    <a:cubicBezTo>
                      <a:pt x="5670" y="1647"/>
                      <a:pt x="6007" y="2749"/>
                      <a:pt x="6055" y="3792"/>
                    </a:cubicBezTo>
                    <a:cubicBezTo>
                      <a:pt x="6039" y="3790"/>
                      <a:pt x="6021" y="3790"/>
                      <a:pt x="6004" y="3790"/>
                    </a:cubicBezTo>
                    <a:cubicBezTo>
                      <a:pt x="5986" y="3790"/>
                      <a:pt x="5968" y="3790"/>
                      <a:pt x="5952" y="3792"/>
                    </a:cubicBezTo>
                    <a:cubicBezTo>
                      <a:pt x="5304" y="3805"/>
                      <a:pt x="4656" y="3808"/>
                      <a:pt x="4008" y="3808"/>
                    </a:cubicBezTo>
                    <a:lnTo>
                      <a:pt x="3895" y="3808"/>
                    </a:lnTo>
                    <a:cubicBezTo>
                      <a:pt x="3856" y="3410"/>
                      <a:pt x="3571" y="3057"/>
                      <a:pt x="3179" y="2885"/>
                    </a:cubicBezTo>
                    <a:cubicBezTo>
                      <a:pt x="3030" y="2820"/>
                      <a:pt x="2864" y="2788"/>
                      <a:pt x="2696" y="2788"/>
                    </a:cubicBezTo>
                    <a:lnTo>
                      <a:pt x="2696" y="2746"/>
                    </a:lnTo>
                    <a:cubicBezTo>
                      <a:pt x="2699" y="2007"/>
                      <a:pt x="2706" y="1265"/>
                      <a:pt x="2709" y="530"/>
                    </a:cubicBezTo>
                    <a:cubicBezTo>
                      <a:pt x="2817" y="518"/>
                      <a:pt x="2926" y="513"/>
                      <a:pt x="3036" y="513"/>
                    </a:cubicBezTo>
                    <a:close/>
                    <a:moveTo>
                      <a:pt x="2168" y="3922"/>
                    </a:moveTo>
                    <a:lnTo>
                      <a:pt x="2168" y="3922"/>
                    </a:lnTo>
                    <a:cubicBezTo>
                      <a:pt x="2291" y="3925"/>
                      <a:pt x="2417" y="3925"/>
                      <a:pt x="2547" y="3925"/>
                    </a:cubicBezTo>
                    <a:cubicBezTo>
                      <a:pt x="2547" y="3977"/>
                      <a:pt x="2544" y="4019"/>
                      <a:pt x="2544" y="4064"/>
                    </a:cubicBezTo>
                    <a:cubicBezTo>
                      <a:pt x="2516" y="4075"/>
                      <a:pt x="2488" y="4080"/>
                      <a:pt x="2460" y="4080"/>
                    </a:cubicBezTo>
                    <a:cubicBezTo>
                      <a:pt x="2357" y="4080"/>
                      <a:pt x="2252" y="4016"/>
                      <a:pt x="2168" y="3922"/>
                    </a:cubicBezTo>
                    <a:close/>
                    <a:moveTo>
                      <a:pt x="2800" y="3935"/>
                    </a:moveTo>
                    <a:cubicBezTo>
                      <a:pt x="3124" y="3938"/>
                      <a:pt x="3447" y="3938"/>
                      <a:pt x="3771" y="3938"/>
                    </a:cubicBezTo>
                    <a:cubicBezTo>
                      <a:pt x="3771" y="4006"/>
                      <a:pt x="3758" y="4080"/>
                      <a:pt x="3739" y="4155"/>
                    </a:cubicBezTo>
                    <a:cubicBezTo>
                      <a:pt x="3593" y="4647"/>
                      <a:pt x="3159" y="4916"/>
                      <a:pt x="2686" y="5007"/>
                    </a:cubicBezTo>
                    <a:cubicBezTo>
                      <a:pt x="2696" y="4706"/>
                      <a:pt x="2702" y="4398"/>
                      <a:pt x="2702" y="4087"/>
                    </a:cubicBezTo>
                    <a:cubicBezTo>
                      <a:pt x="2735" y="4058"/>
                      <a:pt x="2767" y="4012"/>
                      <a:pt x="2793" y="3957"/>
                    </a:cubicBezTo>
                    <a:cubicBezTo>
                      <a:pt x="2800" y="3951"/>
                      <a:pt x="2800" y="3941"/>
                      <a:pt x="2800" y="3935"/>
                    </a:cubicBezTo>
                    <a:close/>
                    <a:moveTo>
                      <a:pt x="532" y="3857"/>
                    </a:moveTo>
                    <a:lnTo>
                      <a:pt x="532" y="3857"/>
                    </a:lnTo>
                    <a:cubicBezTo>
                      <a:pt x="1018" y="3889"/>
                      <a:pt x="1504" y="3905"/>
                      <a:pt x="1993" y="3918"/>
                    </a:cubicBezTo>
                    <a:cubicBezTo>
                      <a:pt x="2115" y="4074"/>
                      <a:pt x="2293" y="4187"/>
                      <a:pt x="2461" y="4187"/>
                    </a:cubicBezTo>
                    <a:cubicBezTo>
                      <a:pt x="2489" y="4187"/>
                      <a:pt x="2517" y="4184"/>
                      <a:pt x="2544" y="4178"/>
                    </a:cubicBezTo>
                    <a:lnTo>
                      <a:pt x="2544" y="4178"/>
                    </a:lnTo>
                    <a:cubicBezTo>
                      <a:pt x="2540" y="4463"/>
                      <a:pt x="2544" y="4744"/>
                      <a:pt x="2550" y="5030"/>
                    </a:cubicBezTo>
                    <a:cubicBezTo>
                      <a:pt x="2471" y="5040"/>
                      <a:pt x="2393" y="5045"/>
                      <a:pt x="2315" y="5045"/>
                    </a:cubicBezTo>
                    <a:cubicBezTo>
                      <a:pt x="2269" y="5045"/>
                      <a:pt x="2222" y="5043"/>
                      <a:pt x="2174" y="5039"/>
                    </a:cubicBezTo>
                    <a:cubicBezTo>
                      <a:pt x="1465" y="5000"/>
                      <a:pt x="921" y="4715"/>
                      <a:pt x="613" y="4058"/>
                    </a:cubicBezTo>
                    <a:cubicBezTo>
                      <a:pt x="584" y="3993"/>
                      <a:pt x="555" y="3925"/>
                      <a:pt x="532" y="3857"/>
                    </a:cubicBezTo>
                    <a:close/>
                    <a:moveTo>
                      <a:pt x="2642" y="0"/>
                    </a:moveTo>
                    <a:cubicBezTo>
                      <a:pt x="2609" y="0"/>
                      <a:pt x="2576" y="21"/>
                      <a:pt x="2576" y="63"/>
                    </a:cubicBezTo>
                    <a:lnTo>
                      <a:pt x="2576" y="416"/>
                    </a:lnTo>
                    <a:cubicBezTo>
                      <a:pt x="1682" y="543"/>
                      <a:pt x="859" y="1035"/>
                      <a:pt x="454" y="1920"/>
                    </a:cubicBezTo>
                    <a:cubicBezTo>
                      <a:pt x="195" y="2487"/>
                      <a:pt x="172" y="3141"/>
                      <a:pt x="347" y="3737"/>
                    </a:cubicBezTo>
                    <a:lnTo>
                      <a:pt x="56" y="3737"/>
                    </a:lnTo>
                    <a:cubicBezTo>
                      <a:pt x="1" y="3737"/>
                      <a:pt x="1" y="3818"/>
                      <a:pt x="56" y="3821"/>
                    </a:cubicBezTo>
                    <a:lnTo>
                      <a:pt x="383" y="3844"/>
                    </a:lnTo>
                    <a:cubicBezTo>
                      <a:pt x="406" y="3905"/>
                      <a:pt x="425" y="3964"/>
                      <a:pt x="448" y="4019"/>
                    </a:cubicBezTo>
                    <a:cubicBezTo>
                      <a:pt x="762" y="4761"/>
                      <a:pt x="1319" y="5104"/>
                      <a:pt x="2113" y="5166"/>
                    </a:cubicBezTo>
                    <a:cubicBezTo>
                      <a:pt x="2166" y="5170"/>
                      <a:pt x="2220" y="5173"/>
                      <a:pt x="2274" y="5173"/>
                    </a:cubicBezTo>
                    <a:cubicBezTo>
                      <a:pt x="2368" y="5173"/>
                      <a:pt x="2461" y="5166"/>
                      <a:pt x="2553" y="5156"/>
                    </a:cubicBezTo>
                    <a:cubicBezTo>
                      <a:pt x="2560" y="5237"/>
                      <a:pt x="2563" y="5324"/>
                      <a:pt x="2566" y="5405"/>
                    </a:cubicBezTo>
                    <a:cubicBezTo>
                      <a:pt x="2568" y="5434"/>
                      <a:pt x="2588" y="5448"/>
                      <a:pt x="2610" y="5448"/>
                    </a:cubicBezTo>
                    <a:cubicBezTo>
                      <a:pt x="2632" y="5448"/>
                      <a:pt x="2655" y="5433"/>
                      <a:pt x="2660" y="5405"/>
                    </a:cubicBezTo>
                    <a:cubicBezTo>
                      <a:pt x="2667" y="5315"/>
                      <a:pt x="2673" y="5227"/>
                      <a:pt x="2676" y="5136"/>
                    </a:cubicBezTo>
                    <a:cubicBezTo>
                      <a:pt x="3179" y="5049"/>
                      <a:pt x="3635" y="4780"/>
                      <a:pt x="3830" y="4275"/>
                    </a:cubicBezTo>
                    <a:cubicBezTo>
                      <a:pt x="3875" y="4161"/>
                      <a:pt x="3895" y="4045"/>
                      <a:pt x="3898" y="3931"/>
                    </a:cubicBezTo>
                    <a:cubicBezTo>
                      <a:pt x="4047" y="3932"/>
                      <a:pt x="4196" y="3933"/>
                      <a:pt x="4344" y="3933"/>
                    </a:cubicBezTo>
                    <a:cubicBezTo>
                      <a:pt x="4790" y="3933"/>
                      <a:pt x="5235" y="3929"/>
                      <a:pt x="5680" y="3922"/>
                    </a:cubicBezTo>
                    <a:cubicBezTo>
                      <a:pt x="5806" y="3922"/>
                      <a:pt x="5932" y="3918"/>
                      <a:pt x="6052" y="3915"/>
                    </a:cubicBezTo>
                    <a:lnTo>
                      <a:pt x="6052" y="3915"/>
                    </a:lnTo>
                    <a:cubicBezTo>
                      <a:pt x="6062" y="4233"/>
                      <a:pt x="6042" y="4550"/>
                      <a:pt x="6004" y="4838"/>
                    </a:cubicBezTo>
                    <a:cubicBezTo>
                      <a:pt x="5999" y="4881"/>
                      <a:pt x="6029" y="4902"/>
                      <a:pt x="6063" y="4902"/>
                    </a:cubicBezTo>
                    <a:cubicBezTo>
                      <a:pt x="6097" y="4902"/>
                      <a:pt x="6133" y="4881"/>
                      <a:pt x="6140" y="4838"/>
                    </a:cubicBezTo>
                    <a:cubicBezTo>
                      <a:pt x="6178" y="4537"/>
                      <a:pt x="6195" y="4226"/>
                      <a:pt x="6188" y="3915"/>
                    </a:cubicBezTo>
                    <a:cubicBezTo>
                      <a:pt x="6327" y="3909"/>
                      <a:pt x="6473" y="3909"/>
                      <a:pt x="6616" y="3905"/>
                    </a:cubicBezTo>
                    <a:lnTo>
                      <a:pt x="7017" y="3892"/>
                    </a:lnTo>
                    <a:cubicBezTo>
                      <a:pt x="7105" y="3889"/>
                      <a:pt x="7196" y="3889"/>
                      <a:pt x="7283" y="3886"/>
                    </a:cubicBezTo>
                    <a:cubicBezTo>
                      <a:pt x="7310" y="3895"/>
                      <a:pt x="7333" y="3900"/>
                      <a:pt x="7353" y="3900"/>
                    </a:cubicBezTo>
                    <a:cubicBezTo>
                      <a:pt x="7368" y="3900"/>
                      <a:pt x="7381" y="3898"/>
                      <a:pt x="7393" y="3892"/>
                    </a:cubicBezTo>
                    <a:cubicBezTo>
                      <a:pt x="7403" y="3918"/>
                      <a:pt x="7422" y="3938"/>
                      <a:pt x="7455" y="3938"/>
                    </a:cubicBezTo>
                    <a:lnTo>
                      <a:pt x="7484" y="3938"/>
                    </a:lnTo>
                    <a:cubicBezTo>
                      <a:pt x="7510" y="3938"/>
                      <a:pt x="7539" y="3918"/>
                      <a:pt x="7549" y="3889"/>
                    </a:cubicBezTo>
                    <a:cubicBezTo>
                      <a:pt x="7552" y="3876"/>
                      <a:pt x="7552" y="3867"/>
                      <a:pt x="7555" y="3857"/>
                    </a:cubicBezTo>
                    <a:cubicBezTo>
                      <a:pt x="7568" y="3834"/>
                      <a:pt x="7555" y="3805"/>
                      <a:pt x="7533" y="3786"/>
                    </a:cubicBezTo>
                    <a:cubicBezTo>
                      <a:pt x="7473" y="3746"/>
                      <a:pt x="7390" y="3733"/>
                      <a:pt x="7301" y="3733"/>
                    </a:cubicBezTo>
                    <a:cubicBezTo>
                      <a:pt x="7158" y="3733"/>
                      <a:pt x="6999" y="3765"/>
                      <a:pt x="6891" y="3769"/>
                    </a:cubicBezTo>
                    <a:cubicBezTo>
                      <a:pt x="6658" y="3776"/>
                      <a:pt x="6421" y="3779"/>
                      <a:pt x="6188" y="3786"/>
                    </a:cubicBezTo>
                    <a:cubicBezTo>
                      <a:pt x="6123" y="2490"/>
                      <a:pt x="5608" y="1171"/>
                      <a:pt x="4358" y="646"/>
                    </a:cubicBezTo>
                    <a:cubicBezTo>
                      <a:pt x="3944" y="471"/>
                      <a:pt x="3493" y="384"/>
                      <a:pt x="3046" y="384"/>
                    </a:cubicBezTo>
                    <a:cubicBezTo>
                      <a:pt x="2933" y="384"/>
                      <a:pt x="2821" y="389"/>
                      <a:pt x="2709" y="400"/>
                    </a:cubicBezTo>
                    <a:lnTo>
                      <a:pt x="2709" y="63"/>
                    </a:lnTo>
                    <a:cubicBezTo>
                      <a:pt x="2709" y="21"/>
                      <a:pt x="2676" y="0"/>
                      <a:pt x="26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9" name="Google Shape;2819;p25"/>
              <p:cNvSpPr/>
              <p:nvPr/>
            </p:nvSpPr>
            <p:spPr>
              <a:xfrm>
                <a:off x="6038900" y="1950301"/>
                <a:ext cx="23182" cy="19504"/>
              </a:xfrm>
              <a:custGeom>
                <a:avLst/>
                <a:gdLst/>
                <a:ahLst/>
                <a:cxnLst/>
                <a:rect l="l" t="t" r="r" b="b"/>
                <a:pathLst>
                  <a:path w="353" h="297" extrusionOk="0">
                    <a:moveTo>
                      <a:pt x="53" y="0"/>
                    </a:moveTo>
                    <a:cubicBezTo>
                      <a:pt x="24" y="0"/>
                      <a:pt x="1" y="34"/>
                      <a:pt x="26" y="61"/>
                    </a:cubicBezTo>
                    <a:cubicBezTo>
                      <a:pt x="100" y="139"/>
                      <a:pt x="188" y="220"/>
                      <a:pt x="272" y="288"/>
                    </a:cubicBezTo>
                    <a:cubicBezTo>
                      <a:pt x="279" y="294"/>
                      <a:pt x="287" y="297"/>
                      <a:pt x="295" y="297"/>
                    </a:cubicBezTo>
                    <a:cubicBezTo>
                      <a:pt x="325" y="297"/>
                      <a:pt x="352" y="258"/>
                      <a:pt x="324" y="230"/>
                    </a:cubicBezTo>
                    <a:cubicBezTo>
                      <a:pt x="246" y="149"/>
                      <a:pt x="162" y="77"/>
                      <a:pt x="78" y="9"/>
                    </a:cubicBezTo>
                    <a:cubicBezTo>
                      <a:pt x="70" y="3"/>
                      <a:pt x="61" y="0"/>
                      <a:pt x="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0" name="Google Shape;2820;p25"/>
              <p:cNvSpPr/>
              <p:nvPr/>
            </p:nvSpPr>
            <p:spPr>
              <a:xfrm>
                <a:off x="6078564" y="1985039"/>
                <a:ext cx="24758" cy="21802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32" extrusionOk="0">
                    <a:moveTo>
                      <a:pt x="52" y="1"/>
                    </a:moveTo>
                    <a:cubicBezTo>
                      <a:pt x="22" y="1"/>
                      <a:pt x="1" y="47"/>
                      <a:pt x="25" y="73"/>
                    </a:cubicBezTo>
                    <a:cubicBezTo>
                      <a:pt x="109" y="164"/>
                      <a:pt x="206" y="251"/>
                      <a:pt x="303" y="326"/>
                    </a:cubicBezTo>
                    <a:cubicBezTo>
                      <a:pt x="309" y="330"/>
                      <a:pt x="315" y="331"/>
                      <a:pt x="321" y="331"/>
                    </a:cubicBezTo>
                    <a:cubicBezTo>
                      <a:pt x="351" y="331"/>
                      <a:pt x="376" y="288"/>
                      <a:pt x="352" y="261"/>
                    </a:cubicBezTo>
                    <a:cubicBezTo>
                      <a:pt x="271" y="167"/>
                      <a:pt x="174" y="83"/>
                      <a:pt x="73" y="8"/>
                    </a:cubicBezTo>
                    <a:cubicBezTo>
                      <a:pt x="66" y="3"/>
                      <a:pt x="59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1" name="Google Shape;2821;p25"/>
              <p:cNvSpPr/>
              <p:nvPr/>
            </p:nvSpPr>
            <p:spPr>
              <a:xfrm>
                <a:off x="6116520" y="2017610"/>
                <a:ext cx="22196" cy="18519"/>
              </a:xfrm>
              <a:custGeom>
                <a:avLst/>
                <a:gdLst/>
                <a:ahLst/>
                <a:cxnLst/>
                <a:rect l="l" t="t" r="r" b="b"/>
                <a:pathLst>
                  <a:path w="338" h="282" extrusionOk="0">
                    <a:moveTo>
                      <a:pt x="53" y="1"/>
                    </a:moveTo>
                    <a:cubicBezTo>
                      <a:pt x="20" y="1"/>
                      <a:pt x="1" y="52"/>
                      <a:pt x="33" y="76"/>
                    </a:cubicBezTo>
                    <a:cubicBezTo>
                      <a:pt x="114" y="134"/>
                      <a:pt x="182" y="202"/>
                      <a:pt x="253" y="270"/>
                    </a:cubicBezTo>
                    <a:cubicBezTo>
                      <a:pt x="261" y="278"/>
                      <a:pt x="270" y="282"/>
                      <a:pt x="280" y="282"/>
                    </a:cubicBezTo>
                    <a:cubicBezTo>
                      <a:pt x="309" y="282"/>
                      <a:pt x="338" y="249"/>
                      <a:pt x="318" y="222"/>
                    </a:cubicBezTo>
                    <a:cubicBezTo>
                      <a:pt x="253" y="138"/>
                      <a:pt x="166" y="70"/>
                      <a:pt x="75" y="8"/>
                    </a:cubicBezTo>
                    <a:cubicBezTo>
                      <a:pt x="67" y="3"/>
                      <a:pt x="60" y="1"/>
                      <a:pt x="5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2" name="Google Shape;2822;p25"/>
              <p:cNvSpPr/>
              <p:nvPr/>
            </p:nvSpPr>
            <p:spPr>
              <a:xfrm>
                <a:off x="6152375" y="2052217"/>
                <a:ext cx="28238" cy="24101"/>
              </a:xfrm>
              <a:custGeom>
                <a:avLst/>
                <a:gdLst/>
                <a:ahLst/>
                <a:cxnLst/>
                <a:rect l="l" t="t" r="r" b="b"/>
                <a:pathLst>
                  <a:path w="430" h="367" extrusionOk="0">
                    <a:moveTo>
                      <a:pt x="49" y="1"/>
                    </a:moveTo>
                    <a:cubicBezTo>
                      <a:pt x="17" y="1"/>
                      <a:pt x="0" y="48"/>
                      <a:pt x="28" y="67"/>
                    </a:cubicBezTo>
                    <a:cubicBezTo>
                      <a:pt x="141" y="148"/>
                      <a:pt x="238" y="249"/>
                      <a:pt x="336" y="356"/>
                    </a:cubicBezTo>
                    <a:cubicBezTo>
                      <a:pt x="344" y="363"/>
                      <a:pt x="353" y="366"/>
                      <a:pt x="363" y="366"/>
                    </a:cubicBezTo>
                    <a:cubicBezTo>
                      <a:pt x="396" y="366"/>
                      <a:pt x="429" y="330"/>
                      <a:pt x="407" y="297"/>
                    </a:cubicBezTo>
                    <a:cubicBezTo>
                      <a:pt x="316" y="178"/>
                      <a:pt x="196" y="80"/>
                      <a:pt x="67" y="6"/>
                    </a:cubicBezTo>
                    <a:cubicBezTo>
                      <a:pt x="60" y="2"/>
                      <a:pt x="54" y="1"/>
                      <a:pt x="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3" name="Google Shape;2823;p25"/>
              <p:cNvSpPr/>
              <p:nvPr/>
            </p:nvSpPr>
            <p:spPr>
              <a:xfrm>
                <a:off x="6188492" y="2086824"/>
                <a:ext cx="29880" cy="25020"/>
              </a:xfrm>
              <a:custGeom>
                <a:avLst/>
                <a:gdLst/>
                <a:ahLst/>
                <a:cxnLst/>
                <a:rect l="l" t="t" r="r" b="b"/>
                <a:pathLst>
                  <a:path w="455" h="381" extrusionOk="0">
                    <a:moveTo>
                      <a:pt x="64" y="1"/>
                    </a:moveTo>
                    <a:cubicBezTo>
                      <a:pt x="30" y="1"/>
                      <a:pt x="0" y="47"/>
                      <a:pt x="35" y="72"/>
                    </a:cubicBezTo>
                    <a:cubicBezTo>
                      <a:pt x="152" y="162"/>
                      <a:pt x="262" y="266"/>
                      <a:pt x="366" y="367"/>
                    </a:cubicBezTo>
                    <a:cubicBezTo>
                      <a:pt x="376" y="376"/>
                      <a:pt x="386" y="381"/>
                      <a:pt x="396" y="381"/>
                    </a:cubicBezTo>
                    <a:cubicBezTo>
                      <a:pt x="429" y="381"/>
                      <a:pt x="454" y="337"/>
                      <a:pt x="427" y="305"/>
                    </a:cubicBezTo>
                    <a:cubicBezTo>
                      <a:pt x="330" y="188"/>
                      <a:pt x="207" y="91"/>
                      <a:pt x="84" y="7"/>
                    </a:cubicBezTo>
                    <a:cubicBezTo>
                      <a:pt x="77" y="3"/>
                      <a:pt x="70" y="1"/>
                      <a:pt x="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4" name="Google Shape;2824;p25"/>
              <p:cNvSpPr/>
              <p:nvPr/>
            </p:nvSpPr>
            <p:spPr>
              <a:xfrm>
                <a:off x="6227499" y="2122744"/>
                <a:ext cx="30734" cy="23182"/>
              </a:xfrm>
              <a:custGeom>
                <a:avLst/>
                <a:gdLst/>
                <a:ahLst/>
                <a:cxnLst/>
                <a:rect l="l" t="t" r="r" b="b"/>
                <a:pathLst>
                  <a:path w="468" h="353" extrusionOk="0">
                    <a:moveTo>
                      <a:pt x="51" y="0"/>
                    </a:moveTo>
                    <a:cubicBezTo>
                      <a:pt x="24" y="0"/>
                      <a:pt x="1" y="39"/>
                      <a:pt x="24" y="62"/>
                    </a:cubicBezTo>
                    <a:cubicBezTo>
                      <a:pt x="134" y="153"/>
                      <a:pt x="238" y="254"/>
                      <a:pt x="351" y="341"/>
                    </a:cubicBezTo>
                    <a:cubicBezTo>
                      <a:pt x="362" y="349"/>
                      <a:pt x="373" y="352"/>
                      <a:pt x="384" y="352"/>
                    </a:cubicBezTo>
                    <a:cubicBezTo>
                      <a:pt x="428" y="352"/>
                      <a:pt x="468" y="298"/>
                      <a:pt x="426" y="270"/>
                    </a:cubicBezTo>
                    <a:cubicBezTo>
                      <a:pt x="306" y="179"/>
                      <a:pt x="186" y="98"/>
                      <a:pt x="70" y="7"/>
                    </a:cubicBezTo>
                    <a:cubicBezTo>
                      <a:pt x="63" y="2"/>
                      <a:pt x="57" y="0"/>
                      <a:pt x="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5" name="Google Shape;2825;p25"/>
              <p:cNvSpPr/>
              <p:nvPr/>
            </p:nvSpPr>
            <p:spPr>
              <a:xfrm>
                <a:off x="5894628" y="2115849"/>
                <a:ext cx="21080" cy="25940"/>
              </a:xfrm>
              <a:custGeom>
                <a:avLst/>
                <a:gdLst/>
                <a:ahLst/>
                <a:cxnLst/>
                <a:rect l="l" t="t" r="r" b="b"/>
                <a:pathLst>
                  <a:path w="321" h="395" extrusionOk="0">
                    <a:moveTo>
                      <a:pt x="262" y="1"/>
                    </a:moveTo>
                    <a:cubicBezTo>
                      <a:pt x="254" y="1"/>
                      <a:pt x="245" y="4"/>
                      <a:pt x="237" y="12"/>
                    </a:cubicBezTo>
                    <a:cubicBezTo>
                      <a:pt x="146" y="106"/>
                      <a:pt x="65" y="226"/>
                      <a:pt x="14" y="342"/>
                    </a:cubicBezTo>
                    <a:cubicBezTo>
                      <a:pt x="0" y="369"/>
                      <a:pt x="24" y="395"/>
                      <a:pt x="48" y="395"/>
                    </a:cubicBezTo>
                    <a:cubicBezTo>
                      <a:pt x="58" y="395"/>
                      <a:pt x="68" y="390"/>
                      <a:pt x="75" y="378"/>
                    </a:cubicBezTo>
                    <a:cubicBezTo>
                      <a:pt x="143" y="274"/>
                      <a:pt x="214" y="171"/>
                      <a:pt x="295" y="70"/>
                    </a:cubicBezTo>
                    <a:cubicBezTo>
                      <a:pt x="321" y="42"/>
                      <a:pt x="293" y="1"/>
                      <a:pt x="2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6" name="Google Shape;2826;p25"/>
              <p:cNvSpPr/>
              <p:nvPr/>
            </p:nvSpPr>
            <p:spPr>
              <a:xfrm>
                <a:off x="5917809" y="2065219"/>
                <a:ext cx="24232" cy="35856"/>
              </a:xfrm>
              <a:custGeom>
                <a:avLst/>
                <a:gdLst/>
                <a:ahLst/>
                <a:cxnLst/>
                <a:rect l="l" t="t" r="r" b="b"/>
                <a:pathLst>
                  <a:path w="369" h="546" extrusionOk="0">
                    <a:moveTo>
                      <a:pt x="321" y="0"/>
                    </a:moveTo>
                    <a:cubicBezTo>
                      <a:pt x="311" y="0"/>
                      <a:pt x="300" y="5"/>
                      <a:pt x="292" y="15"/>
                    </a:cubicBezTo>
                    <a:cubicBezTo>
                      <a:pt x="202" y="187"/>
                      <a:pt x="108" y="349"/>
                      <a:pt x="10" y="514"/>
                    </a:cubicBezTo>
                    <a:cubicBezTo>
                      <a:pt x="1" y="529"/>
                      <a:pt x="15" y="546"/>
                      <a:pt x="31" y="546"/>
                    </a:cubicBezTo>
                    <a:cubicBezTo>
                      <a:pt x="36" y="546"/>
                      <a:pt x="41" y="544"/>
                      <a:pt x="46" y="540"/>
                    </a:cubicBezTo>
                    <a:cubicBezTo>
                      <a:pt x="179" y="397"/>
                      <a:pt x="289" y="226"/>
                      <a:pt x="357" y="44"/>
                    </a:cubicBezTo>
                    <a:cubicBezTo>
                      <a:pt x="368" y="20"/>
                      <a:pt x="345" y="0"/>
                      <a:pt x="3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7" name="Google Shape;2827;p25"/>
              <p:cNvSpPr/>
              <p:nvPr/>
            </p:nvSpPr>
            <p:spPr>
              <a:xfrm>
                <a:off x="5956684" y="2017676"/>
                <a:ext cx="21671" cy="28238"/>
              </a:xfrm>
              <a:custGeom>
                <a:avLst/>
                <a:gdLst/>
                <a:ahLst/>
                <a:cxnLst/>
                <a:rect l="l" t="t" r="r" b="b"/>
                <a:pathLst>
                  <a:path w="330" h="430" extrusionOk="0">
                    <a:moveTo>
                      <a:pt x="268" y="0"/>
                    </a:moveTo>
                    <a:cubicBezTo>
                      <a:pt x="259" y="0"/>
                      <a:pt x="250" y="3"/>
                      <a:pt x="241" y="10"/>
                    </a:cubicBezTo>
                    <a:cubicBezTo>
                      <a:pt x="118" y="107"/>
                      <a:pt x="40" y="237"/>
                      <a:pt x="5" y="393"/>
                    </a:cubicBezTo>
                    <a:cubicBezTo>
                      <a:pt x="1" y="416"/>
                      <a:pt x="18" y="430"/>
                      <a:pt x="35" y="430"/>
                    </a:cubicBezTo>
                    <a:cubicBezTo>
                      <a:pt x="47" y="430"/>
                      <a:pt x="60" y="423"/>
                      <a:pt x="66" y="409"/>
                    </a:cubicBezTo>
                    <a:cubicBezTo>
                      <a:pt x="115" y="279"/>
                      <a:pt x="196" y="166"/>
                      <a:pt x="296" y="72"/>
                    </a:cubicBezTo>
                    <a:cubicBezTo>
                      <a:pt x="329" y="39"/>
                      <a:pt x="301" y="0"/>
                      <a:pt x="2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8" name="Google Shape;2828;p25"/>
              <p:cNvSpPr/>
              <p:nvPr/>
            </p:nvSpPr>
            <p:spPr>
              <a:xfrm>
                <a:off x="5989518" y="1984317"/>
                <a:ext cx="10245" cy="18847"/>
              </a:xfrm>
              <a:custGeom>
                <a:avLst/>
                <a:gdLst/>
                <a:ahLst/>
                <a:cxnLst/>
                <a:rect l="l" t="t" r="r" b="b"/>
                <a:pathLst>
                  <a:path w="156" h="287" extrusionOk="0">
                    <a:moveTo>
                      <a:pt x="110" y="1"/>
                    </a:moveTo>
                    <a:cubicBezTo>
                      <a:pt x="102" y="1"/>
                      <a:pt x="92" y="4"/>
                      <a:pt x="85" y="13"/>
                    </a:cubicBezTo>
                    <a:cubicBezTo>
                      <a:pt x="26" y="81"/>
                      <a:pt x="0" y="178"/>
                      <a:pt x="23" y="266"/>
                    </a:cubicBezTo>
                    <a:cubicBezTo>
                      <a:pt x="28" y="280"/>
                      <a:pt x="38" y="287"/>
                      <a:pt x="49" y="287"/>
                    </a:cubicBezTo>
                    <a:cubicBezTo>
                      <a:pt x="62" y="287"/>
                      <a:pt x="75" y="277"/>
                      <a:pt x="75" y="259"/>
                    </a:cubicBezTo>
                    <a:cubicBezTo>
                      <a:pt x="85" y="181"/>
                      <a:pt x="101" y="120"/>
                      <a:pt x="137" y="52"/>
                    </a:cubicBezTo>
                    <a:cubicBezTo>
                      <a:pt x="156" y="28"/>
                      <a:pt x="134" y="1"/>
                      <a:pt x="1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9" name="Google Shape;2829;p25"/>
              <p:cNvSpPr/>
              <p:nvPr/>
            </p:nvSpPr>
            <p:spPr>
              <a:xfrm>
                <a:off x="6007183" y="1950236"/>
                <a:ext cx="16615" cy="17403"/>
              </a:xfrm>
              <a:custGeom>
                <a:avLst/>
                <a:gdLst/>
                <a:ahLst/>
                <a:cxnLst/>
                <a:rect l="l" t="t" r="r" b="b"/>
                <a:pathLst>
                  <a:path w="253" h="265" extrusionOk="0">
                    <a:moveTo>
                      <a:pt x="198" y="1"/>
                    </a:moveTo>
                    <a:cubicBezTo>
                      <a:pt x="197" y="1"/>
                      <a:pt x="196" y="1"/>
                      <a:pt x="195" y="1"/>
                    </a:cubicBezTo>
                    <a:cubicBezTo>
                      <a:pt x="81" y="10"/>
                      <a:pt x="0" y="140"/>
                      <a:pt x="46" y="244"/>
                    </a:cubicBezTo>
                    <a:cubicBezTo>
                      <a:pt x="52" y="258"/>
                      <a:pt x="65" y="264"/>
                      <a:pt x="77" y="264"/>
                    </a:cubicBezTo>
                    <a:cubicBezTo>
                      <a:pt x="94" y="264"/>
                      <a:pt x="111" y="251"/>
                      <a:pt x="107" y="227"/>
                    </a:cubicBezTo>
                    <a:cubicBezTo>
                      <a:pt x="91" y="159"/>
                      <a:pt x="143" y="98"/>
                      <a:pt x="208" y="85"/>
                    </a:cubicBezTo>
                    <a:cubicBezTo>
                      <a:pt x="252" y="75"/>
                      <a:pt x="244" y="1"/>
                      <a:pt x="1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0" name="Google Shape;2830;p25"/>
              <p:cNvSpPr/>
              <p:nvPr/>
            </p:nvSpPr>
            <p:spPr>
              <a:xfrm>
                <a:off x="5902442" y="2162670"/>
                <a:ext cx="19241" cy="13134"/>
              </a:xfrm>
              <a:custGeom>
                <a:avLst/>
                <a:gdLst/>
                <a:ahLst/>
                <a:cxnLst/>
                <a:rect l="l" t="t" r="r" b="b"/>
                <a:pathLst>
                  <a:path w="293" h="200" extrusionOk="0">
                    <a:moveTo>
                      <a:pt x="40" y="1"/>
                    </a:moveTo>
                    <a:cubicBezTo>
                      <a:pt x="14" y="1"/>
                      <a:pt x="0" y="38"/>
                      <a:pt x="27" y="57"/>
                    </a:cubicBezTo>
                    <a:cubicBezTo>
                      <a:pt x="92" y="106"/>
                      <a:pt x="157" y="154"/>
                      <a:pt x="228" y="196"/>
                    </a:cubicBezTo>
                    <a:cubicBezTo>
                      <a:pt x="233" y="199"/>
                      <a:pt x="237" y="200"/>
                      <a:pt x="241" y="200"/>
                    </a:cubicBezTo>
                    <a:cubicBezTo>
                      <a:pt x="267" y="200"/>
                      <a:pt x="292" y="164"/>
                      <a:pt x="267" y="144"/>
                    </a:cubicBezTo>
                    <a:cubicBezTo>
                      <a:pt x="202" y="89"/>
                      <a:pt x="131" y="51"/>
                      <a:pt x="57" y="5"/>
                    </a:cubicBezTo>
                    <a:cubicBezTo>
                      <a:pt x="51" y="2"/>
                      <a:pt x="45" y="1"/>
                      <a:pt x="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1" name="Google Shape;2831;p25"/>
              <p:cNvSpPr/>
              <p:nvPr/>
            </p:nvSpPr>
            <p:spPr>
              <a:xfrm>
                <a:off x="5931533" y="2183815"/>
                <a:ext cx="23182" cy="12740"/>
              </a:xfrm>
              <a:custGeom>
                <a:avLst/>
                <a:gdLst/>
                <a:ahLst/>
                <a:cxnLst/>
                <a:rect l="l" t="t" r="r" b="b"/>
                <a:pathLst>
                  <a:path w="353" h="194" extrusionOk="0">
                    <a:moveTo>
                      <a:pt x="47" y="1"/>
                    </a:moveTo>
                    <a:cubicBezTo>
                      <a:pt x="21" y="1"/>
                      <a:pt x="1" y="39"/>
                      <a:pt x="31" y="53"/>
                    </a:cubicBezTo>
                    <a:cubicBezTo>
                      <a:pt x="112" y="98"/>
                      <a:pt x="193" y="146"/>
                      <a:pt x="278" y="189"/>
                    </a:cubicBezTo>
                    <a:cubicBezTo>
                      <a:pt x="284" y="192"/>
                      <a:pt x="290" y="193"/>
                      <a:pt x="296" y="193"/>
                    </a:cubicBezTo>
                    <a:cubicBezTo>
                      <a:pt x="329" y="193"/>
                      <a:pt x="353" y="143"/>
                      <a:pt x="317" y="124"/>
                    </a:cubicBezTo>
                    <a:cubicBezTo>
                      <a:pt x="236" y="82"/>
                      <a:pt x="145" y="43"/>
                      <a:pt x="61" y="4"/>
                    </a:cubicBezTo>
                    <a:cubicBezTo>
                      <a:pt x="56" y="2"/>
                      <a:pt x="52" y="1"/>
                      <a:pt x="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2" name="Google Shape;2832;p25"/>
              <p:cNvSpPr/>
              <p:nvPr/>
            </p:nvSpPr>
            <p:spPr>
              <a:xfrm>
                <a:off x="5966272" y="2202333"/>
                <a:ext cx="23904" cy="12674"/>
              </a:xfrm>
              <a:custGeom>
                <a:avLst/>
                <a:gdLst/>
                <a:ahLst/>
                <a:cxnLst/>
                <a:rect l="l" t="t" r="r" b="b"/>
                <a:pathLst>
                  <a:path w="364" h="193" extrusionOk="0">
                    <a:moveTo>
                      <a:pt x="57" y="0"/>
                    </a:moveTo>
                    <a:cubicBezTo>
                      <a:pt x="25" y="0"/>
                      <a:pt x="1" y="48"/>
                      <a:pt x="37" y="65"/>
                    </a:cubicBezTo>
                    <a:lnTo>
                      <a:pt x="280" y="188"/>
                    </a:lnTo>
                    <a:cubicBezTo>
                      <a:pt x="286" y="191"/>
                      <a:pt x="293" y="193"/>
                      <a:pt x="299" y="193"/>
                    </a:cubicBezTo>
                    <a:cubicBezTo>
                      <a:pt x="338" y="193"/>
                      <a:pt x="364" y="137"/>
                      <a:pt x="319" y="117"/>
                    </a:cubicBezTo>
                    <a:cubicBezTo>
                      <a:pt x="238" y="78"/>
                      <a:pt x="154" y="43"/>
                      <a:pt x="73" y="4"/>
                    </a:cubicBezTo>
                    <a:cubicBezTo>
                      <a:pt x="67" y="1"/>
                      <a:pt x="62" y="0"/>
                      <a:pt x="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3" name="Google Shape;2833;p25"/>
              <p:cNvSpPr/>
              <p:nvPr/>
            </p:nvSpPr>
            <p:spPr>
              <a:xfrm>
                <a:off x="6000682" y="2221902"/>
                <a:ext cx="19504" cy="11624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77" extrusionOk="0">
                    <a:moveTo>
                      <a:pt x="47" y="1"/>
                    </a:moveTo>
                    <a:cubicBezTo>
                      <a:pt x="20" y="1"/>
                      <a:pt x="1" y="39"/>
                      <a:pt x="31" y="56"/>
                    </a:cubicBezTo>
                    <a:lnTo>
                      <a:pt x="141" y="117"/>
                    </a:lnTo>
                    <a:cubicBezTo>
                      <a:pt x="174" y="137"/>
                      <a:pt x="206" y="159"/>
                      <a:pt x="242" y="172"/>
                    </a:cubicBezTo>
                    <a:cubicBezTo>
                      <a:pt x="247" y="175"/>
                      <a:pt x="252" y="176"/>
                      <a:pt x="257" y="176"/>
                    </a:cubicBezTo>
                    <a:cubicBezTo>
                      <a:pt x="285" y="176"/>
                      <a:pt x="296" y="130"/>
                      <a:pt x="271" y="107"/>
                    </a:cubicBezTo>
                    <a:cubicBezTo>
                      <a:pt x="239" y="88"/>
                      <a:pt x="200" y="75"/>
                      <a:pt x="164" y="56"/>
                    </a:cubicBezTo>
                    <a:cubicBezTo>
                      <a:pt x="129" y="39"/>
                      <a:pt x="96" y="17"/>
                      <a:pt x="60" y="4"/>
                    </a:cubicBezTo>
                    <a:cubicBezTo>
                      <a:pt x="56" y="2"/>
                      <a:pt x="51" y="1"/>
                      <a:pt x="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4" name="Google Shape;2834;p25"/>
              <p:cNvSpPr/>
              <p:nvPr/>
            </p:nvSpPr>
            <p:spPr>
              <a:xfrm>
                <a:off x="6043300" y="2207390"/>
                <a:ext cx="20423" cy="21540"/>
              </a:xfrm>
              <a:custGeom>
                <a:avLst/>
                <a:gdLst/>
                <a:ahLst/>
                <a:cxnLst/>
                <a:rect l="l" t="t" r="r" b="b"/>
                <a:pathLst>
                  <a:path w="311" h="328" extrusionOk="0">
                    <a:moveTo>
                      <a:pt x="249" y="1"/>
                    </a:moveTo>
                    <a:cubicBezTo>
                      <a:pt x="239" y="1"/>
                      <a:pt x="229" y="5"/>
                      <a:pt x="221" y="14"/>
                    </a:cubicBezTo>
                    <a:cubicBezTo>
                      <a:pt x="150" y="95"/>
                      <a:pt x="79" y="183"/>
                      <a:pt x="17" y="273"/>
                    </a:cubicBezTo>
                    <a:cubicBezTo>
                      <a:pt x="1" y="300"/>
                      <a:pt x="24" y="328"/>
                      <a:pt x="50" y="328"/>
                    </a:cubicBezTo>
                    <a:cubicBezTo>
                      <a:pt x="59" y="328"/>
                      <a:pt x="68" y="324"/>
                      <a:pt x="76" y="315"/>
                    </a:cubicBezTo>
                    <a:cubicBezTo>
                      <a:pt x="147" y="235"/>
                      <a:pt x="221" y="150"/>
                      <a:pt x="286" y="66"/>
                    </a:cubicBezTo>
                    <a:cubicBezTo>
                      <a:pt x="311" y="39"/>
                      <a:pt x="279" y="1"/>
                      <a:pt x="2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5" name="Google Shape;2835;p25"/>
              <p:cNvSpPr/>
              <p:nvPr/>
            </p:nvSpPr>
            <p:spPr>
              <a:xfrm>
                <a:off x="6068057" y="2179941"/>
                <a:ext cx="17074" cy="14447"/>
              </a:xfrm>
              <a:custGeom>
                <a:avLst/>
                <a:gdLst/>
                <a:ahLst/>
                <a:cxnLst/>
                <a:rect l="l" t="t" r="r" b="b"/>
                <a:pathLst>
                  <a:path w="260" h="220" extrusionOk="0">
                    <a:moveTo>
                      <a:pt x="207" y="1"/>
                    </a:moveTo>
                    <a:cubicBezTo>
                      <a:pt x="200" y="1"/>
                      <a:pt x="192" y="3"/>
                      <a:pt x="185" y="8"/>
                    </a:cubicBezTo>
                    <a:cubicBezTo>
                      <a:pt x="155" y="37"/>
                      <a:pt x="133" y="69"/>
                      <a:pt x="107" y="99"/>
                    </a:cubicBezTo>
                    <a:cubicBezTo>
                      <a:pt x="78" y="128"/>
                      <a:pt x="48" y="157"/>
                      <a:pt x="16" y="180"/>
                    </a:cubicBezTo>
                    <a:cubicBezTo>
                      <a:pt x="0" y="193"/>
                      <a:pt x="17" y="219"/>
                      <a:pt x="34" y="219"/>
                    </a:cubicBezTo>
                    <a:cubicBezTo>
                      <a:pt x="38" y="219"/>
                      <a:pt x="42" y="218"/>
                      <a:pt x="45" y="215"/>
                    </a:cubicBezTo>
                    <a:cubicBezTo>
                      <a:pt x="117" y="176"/>
                      <a:pt x="197" y="118"/>
                      <a:pt x="240" y="50"/>
                    </a:cubicBezTo>
                    <a:cubicBezTo>
                      <a:pt x="260" y="27"/>
                      <a:pt x="235" y="1"/>
                      <a:pt x="2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6" name="Google Shape;2836;p25"/>
              <p:cNvSpPr/>
              <p:nvPr/>
            </p:nvSpPr>
            <p:spPr>
              <a:xfrm>
                <a:off x="6084802" y="2166150"/>
                <a:ext cx="12674" cy="11098"/>
              </a:xfrm>
              <a:custGeom>
                <a:avLst/>
                <a:gdLst/>
                <a:ahLst/>
                <a:cxnLst/>
                <a:rect l="l" t="t" r="r" b="b"/>
                <a:pathLst>
                  <a:path w="193" h="169" extrusionOk="0">
                    <a:moveTo>
                      <a:pt x="134" y="1"/>
                    </a:moveTo>
                    <a:cubicBezTo>
                      <a:pt x="124" y="1"/>
                      <a:pt x="115" y="5"/>
                      <a:pt x="108" y="14"/>
                    </a:cubicBezTo>
                    <a:cubicBezTo>
                      <a:pt x="79" y="46"/>
                      <a:pt x="56" y="79"/>
                      <a:pt x="23" y="111"/>
                    </a:cubicBezTo>
                    <a:cubicBezTo>
                      <a:pt x="1" y="136"/>
                      <a:pt x="23" y="169"/>
                      <a:pt x="49" y="169"/>
                    </a:cubicBezTo>
                    <a:cubicBezTo>
                      <a:pt x="57" y="169"/>
                      <a:pt x="65" y="166"/>
                      <a:pt x="72" y="160"/>
                    </a:cubicBezTo>
                    <a:cubicBezTo>
                      <a:pt x="98" y="130"/>
                      <a:pt x="130" y="101"/>
                      <a:pt x="163" y="69"/>
                    </a:cubicBezTo>
                    <a:cubicBezTo>
                      <a:pt x="193" y="42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272320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8" name="Google Shape;2838;p26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39" name="Google Shape;2839;p26"/>
          <p:cNvGrpSpPr/>
          <p:nvPr/>
        </p:nvGrpSpPr>
        <p:grpSpPr>
          <a:xfrm>
            <a:off x="-603103" y="-480287"/>
            <a:ext cx="13427612" cy="7275517"/>
            <a:chOff x="-452328" y="-360215"/>
            <a:chExt cx="10070709" cy="5456638"/>
          </a:xfrm>
        </p:grpSpPr>
        <p:grpSp>
          <p:nvGrpSpPr>
            <p:cNvPr id="2840" name="Google Shape;2840;p26"/>
            <p:cNvGrpSpPr/>
            <p:nvPr/>
          </p:nvGrpSpPr>
          <p:grpSpPr>
            <a:xfrm rot="-2463724">
              <a:off x="-305032" y="4185782"/>
              <a:ext cx="787510" cy="743427"/>
              <a:chOff x="3712416" y="2719728"/>
              <a:chExt cx="383381" cy="361907"/>
            </a:xfrm>
          </p:grpSpPr>
          <p:sp>
            <p:nvSpPr>
              <p:cNvPr id="2841" name="Google Shape;2841;p26"/>
              <p:cNvSpPr/>
              <p:nvPr/>
            </p:nvSpPr>
            <p:spPr>
              <a:xfrm>
                <a:off x="3712416" y="2719728"/>
                <a:ext cx="383381" cy="361907"/>
              </a:xfrm>
              <a:custGeom>
                <a:avLst/>
                <a:gdLst/>
                <a:ahLst/>
                <a:cxnLst/>
                <a:rect l="l" t="t" r="r" b="b"/>
                <a:pathLst>
                  <a:path w="5838" h="5511" extrusionOk="0">
                    <a:moveTo>
                      <a:pt x="3178" y="130"/>
                    </a:moveTo>
                    <a:cubicBezTo>
                      <a:pt x="3222" y="130"/>
                      <a:pt x="3267" y="131"/>
                      <a:pt x="3311" y="133"/>
                    </a:cubicBezTo>
                    <a:cubicBezTo>
                      <a:pt x="2446" y="716"/>
                      <a:pt x="1882" y="1694"/>
                      <a:pt x="1847" y="2744"/>
                    </a:cubicBezTo>
                    <a:cubicBezTo>
                      <a:pt x="1332" y="2530"/>
                      <a:pt x="865" y="2209"/>
                      <a:pt x="492" y="1772"/>
                    </a:cubicBezTo>
                    <a:cubicBezTo>
                      <a:pt x="638" y="1380"/>
                      <a:pt x="891" y="1024"/>
                      <a:pt x="1251" y="765"/>
                    </a:cubicBezTo>
                    <a:cubicBezTo>
                      <a:pt x="1801" y="363"/>
                      <a:pt x="2492" y="130"/>
                      <a:pt x="3178" y="130"/>
                    </a:cubicBezTo>
                    <a:close/>
                    <a:moveTo>
                      <a:pt x="3501" y="155"/>
                    </a:moveTo>
                    <a:lnTo>
                      <a:pt x="3501" y="155"/>
                    </a:lnTo>
                    <a:cubicBezTo>
                      <a:pt x="3486" y="184"/>
                      <a:pt x="3490" y="224"/>
                      <a:pt x="3531" y="230"/>
                    </a:cubicBezTo>
                    <a:lnTo>
                      <a:pt x="3538" y="230"/>
                    </a:lnTo>
                    <a:cubicBezTo>
                      <a:pt x="3544" y="237"/>
                      <a:pt x="3544" y="246"/>
                      <a:pt x="3547" y="250"/>
                    </a:cubicBezTo>
                    <a:cubicBezTo>
                      <a:pt x="3554" y="266"/>
                      <a:pt x="3570" y="279"/>
                      <a:pt x="3593" y="282"/>
                    </a:cubicBezTo>
                    <a:cubicBezTo>
                      <a:pt x="3595" y="282"/>
                      <a:pt x="3597" y="282"/>
                      <a:pt x="3599" y="282"/>
                    </a:cubicBezTo>
                    <a:cubicBezTo>
                      <a:pt x="3637" y="282"/>
                      <a:pt x="3655" y="229"/>
                      <a:pt x="3615" y="214"/>
                    </a:cubicBezTo>
                    <a:lnTo>
                      <a:pt x="3615" y="207"/>
                    </a:lnTo>
                    <a:lnTo>
                      <a:pt x="3615" y="191"/>
                    </a:lnTo>
                    <a:cubicBezTo>
                      <a:pt x="3615" y="182"/>
                      <a:pt x="3612" y="169"/>
                      <a:pt x="3609" y="159"/>
                    </a:cubicBezTo>
                    <a:lnTo>
                      <a:pt x="3609" y="159"/>
                    </a:lnTo>
                    <a:cubicBezTo>
                      <a:pt x="3852" y="198"/>
                      <a:pt x="4095" y="269"/>
                      <a:pt x="4322" y="376"/>
                    </a:cubicBezTo>
                    <a:cubicBezTo>
                      <a:pt x="5261" y="820"/>
                      <a:pt x="5656" y="1727"/>
                      <a:pt x="5660" y="2708"/>
                    </a:cubicBezTo>
                    <a:cubicBezTo>
                      <a:pt x="5656" y="2712"/>
                      <a:pt x="5653" y="2712"/>
                      <a:pt x="5643" y="2712"/>
                    </a:cubicBezTo>
                    <a:cubicBezTo>
                      <a:pt x="5592" y="2712"/>
                      <a:pt x="5575" y="2763"/>
                      <a:pt x="5592" y="2799"/>
                    </a:cubicBezTo>
                    <a:cubicBezTo>
                      <a:pt x="5190" y="2993"/>
                      <a:pt x="4736" y="3036"/>
                      <a:pt x="4296" y="3065"/>
                    </a:cubicBezTo>
                    <a:lnTo>
                      <a:pt x="4053" y="3074"/>
                    </a:lnTo>
                    <a:lnTo>
                      <a:pt x="4053" y="3071"/>
                    </a:lnTo>
                    <a:cubicBezTo>
                      <a:pt x="4082" y="2945"/>
                      <a:pt x="4088" y="2809"/>
                      <a:pt x="4095" y="2682"/>
                    </a:cubicBezTo>
                    <a:cubicBezTo>
                      <a:pt x="4095" y="2655"/>
                      <a:pt x="4075" y="2641"/>
                      <a:pt x="4053" y="2641"/>
                    </a:cubicBezTo>
                    <a:cubicBezTo>
                      <a:pt x="4032" y="2641"/>
                      <a:pt x="4009" y="2655"/>
                      <a:pt x="4004" y="2682"/>
                    </a:cubicBezTo>
                    <a:cubicBezTo>
                      <a:pt x="3991" y="2806"/>
                      <a:pt x="3981" y="2942"/>
                      <a:pt x="3991" y="3065"/>
                    </a:cubicBezTo>
                    <a:cubicBezTo>
                      <a:pt x="3991" y="3068"/>
                      <a:pt x="3998" y="3071"/>
                      <a:pt x="3998" y="3074"/>
                    </a:cubicBezTo>
                    <a:cubicBezTo>
                      <a:pt x="3902" y="3078"/>
                      <a:pt x="3806" y="3080"/>
                      <a:pt x="3710" y="3080"/>
                    </a:cubicBezTo>
                    <a:cubicBezTo>
                      <a:pt x="3399" y="3080"/>
                      <a:pt x="3087" y="3059"/>
                      <a:pt x="2783" y="3010"/>
                    </a:cubicBezTo>
                    <a:cubicBezTo>
                      <a:pt x="2501" y="2968"/>
                      <a:pt x="2232" y="2893"/>
                      <a:pt x="1966" y="2796"/>
                    </a:cubicBezTo>
                    <a:cubicBezTo>
                      <a:pt x="1966" y="2699"/>
                      <a:pt x="1976" y="2598"/>
                      <a:pt x="1989" y="2501"/>
                    </a:cubicBezTo>
                    <a:cubicBezTo>
                      <a:pt x="1999" y="2401"/>
                      <a:pt x="2015" y="2303"/>
                      <a:pt x="2041" y="2206"/>
                    </a:cubicBezTo>
                    <a:cubicBezTo>
                      <a:pt x="2171" y="2229"/>
                      <a:pt x="2300" y="2258"/>
                      <a:pt x="2430" y="2271"/>
                    </a:cubicBezTo>
                    <a:cubicBezTo>
                      <a:pt x="2431" y="2271"/>
                      <a:pt x="2432" y="2271"/>
                      <a:pt x="2433" y="2271"/>
                    </a:cubicBezTo>
                    <a:cubicBezTo>
                      <a:pt x="2479" y="2271"/>
                      <a:pt x="2490" y="2193"/>
                      <a:pt x="2443" y="2184"/>
                    </a:cubicBezTo>
                    <a:cubicBezTo>
                      <a:pt x="2316" y="2158"/>
                      <a:pt x="2187" y="2148"/>
                      <a:pt x="2057" y="2135"/>
                    </a:cubicBezTo>
                    <a:cubicBezTo>
                      <a:pt x="2255" y="1322"/>
                      <a:pt x="2776" y="606"/>
                      <a:pt x="3496" y="159"/>
                    </a:cubicBezTo>
                    <a:cubicBezTo>
                      <a:pt x="3497" y="157"/>
                      <a:pt x="3499" y="156"/>
                      <a:pt x="3501" y="155"/>
                    </a:cubicBezTo>
                    <a:close/>
                    <a:moveTo>
                      <a:pt x="457" y="1873"/>
                    </a:moveTo>
                    <a:lnTo>
                      <a:pt x="457" y="1873"/>
                    </a:lnTo>
                    <a:cubicBezTo>
                      <a:pt x="816" y="2339"/>
                      <a:pt x="1302" y="2670"/>
                      <a:pt x="1843" y="2887"/>
                    </a:cubicBezTo>
                    <a:cubicBezTo>
                      <a:pt x="1847" y="3457"/>
                      <a:pt x="2015" y="4014"/>
                      <a:pt x="2265" y="4526"/>
                    </a:cubicBezTo>
                    <a:cubicBezTo>
                      <a:pt x="2371" y="4753"/>
                      <a:pt x="2543" y="5148"/>
                      <a:pt x="2789" y="5342"/>
                    </a:cubicBezTo>
                    <a:cubicBezTo>
                      <a:pt x="1827" y="5226"/>
                      <a:pt x="952" y="4668"/>
                      <a:pt x="554" y="3752"/>
                    </a:cubicBezTo>
                    <a:cubicBezTo>
                      <a:pt x="298" y="3155"/>
                      <a:pt x="259" y="2472"/>
                      <a:pt x="457" y="1873"/>
                    </a:cubicBezTo>
                    <a:close/>
                    <a:moveTo>
                      <a:pt x="5666" y="2912"/>
                    </a:moveTo>
                    <a:lnTo>
                      <a:pt x="5666" y="2912"/>
                    </a:lnTo>
                    <a:cubicBezTo>
                      <a:pt x="5660" y="2942"/>
                      <a:pt x="5660" y="2968"/>
                      <a:pt x="5656" y="2993"/>
                    </a:cubicBezTo>
                    <a:cubicBezTo>
                      <a:pt x="5611" y="3674"/>
                      <a:pt x="5319" y="4234"/>
                      <a:pt x="4769" y="4639"/>
                    </a:cubicBezTo>
                    <a:cubicBezTo>
                      <a:pt x="4357" y="4937"/>
                      <a:pt x="3732" y="5326"/>
                      <a:pt x="3204" y="5371"/>
                    </a:cubicBezTo>
                    <a:lnTo>
                      <a:pt x="3194" y="5371"/>
                    </a:lnTo>
                    <a:cubicBezTo>
                      <a:pt x="3187" y="5372"/>
                      <a:pt x="3180" y="5372"/>
                      <a:pt x="3173" y="5372"/>
                    </a:cubicBezTo>
                    <a:cubicBezTo>
                      <a:pt x="2666" y="5372"/>
                      <a:pt x="2318" y="4365"/>
                      <a:pt x="2184" y="3985"/>
                    </a:cubicBezTo>
                    <a:cubicBezTo>
                      <a:pt x="2060" y="3651"/>
                      <a:pt x="1992" y="3295"/>
                      <a:pt x="1979" y="2938"/>
                    </a:cubicBezTo>
                    <a:lnTo>
                      <a:pt x="1979" y="2938"/>
                    </a:lnTo>
                    <a:cubicBezTo>
                      <a:pt x="2252" y="3036"/>
                      <a:pt x="2533" y="3107"/>
                      <a:pt x="2818" y="3149"/>
                    </a:cubicBezTo>
                    <a:cubicBezTo>
                      <a:pt x="2874" y="3155"/>
                      <a:pt x="2935" y="3165"/>
                      <a:pt x="2997" y="3172"/>
                    </a:cubicBezTo>
                    <a:cubicBezTo>
                      <a:pt x="2980" y="3279"/>
                      <a:pt x="2961" y="3382"/>
                      <a:pt x="2955" y="3492"/>
                    </a:cubicBezTo>
                    <a:cubicBezTo>
                      <a:pt x="2955" y="3518"/>
                      <a:pt x="2973" y="3530"/>
                      <a:pt x="2991" y="3530"/>
                    </a:cubicBezTo>
                    <a:cubicBezTo>
                      <a:pt x="3011" y="3530"/>
                      <a:pt x="3031" y="3517"/>
                      <a:pt x="3032" y="3492"/>
                    </a:cubicBezTo>
                    <a:cubicBezTo>
                      <a:pt x="3045" y="3385"/>
                      <a:pt x="3045" y="3285"/>
                      <a:pt x="3045" y="3181"/>
                    </a:cubicBezTo>
                    <a:cubicBezTo>
                      <a:pt x="3269" y="3207"/>
                      <a:pt x="3495" y="3217"/>
                      <a:pt x="3721" y="3217"/>
                    </a:cubicBezTo>
                    <a:cubicBezTo>
                      <a:pt x="3955" y="3217"/>
                      <a:pt x="4189" y="3206"/>
                      <a:pt x="4422" y="3188"/>
                    </a:cubicBezTo>
                    <a:cubicBezTo>
                      <a:pt x="4850" y="3152"/>
                      <a:pt x="5281" y="3104"/>
                      <a:pt x="5666" y="2912"/>
                    </a:cubicBezTo>
                    <a:close/>
                    <a:moveTo>
                      <a:pt x="3185" y="0"/>
                    </a:moveTo>
                    <a:cubicBezTo>
                      <a:pt x="2599" y="0"/>
                      <a:pt x="2006" y="167"/>
                      <a:pt x="1490" y="457"/>
                    </a:cubicBezTo>
                    <a:cubicBezTo>
                      <a:pt x="454" y="1040"/>
                      <a:pt x="0" y="2190"/>
                      <a:pt x="275" y="3340"/>
                    </a:cubicBezTo>
                    <a:cubicBezTo>
                      <a:pt x="568" y="4557"/>
                      <a:pt x="1683" y="5453"/>
                      <a:pt x="2940" y="5453"/>
                    </a:cubicBezTo>
                    <a:cubicBezTo>
                      <a:pt x="2964" y="5453"/>
                      <a:pt x="2988" y="5453"/>
                      <a:pt x="3013" y="5452"/>
                    </a:cubicBezTo>
                    <a:cubicBezTo>
                      <a:pt x="3016" y="5452"/>
                      <a:pt x="3019" y="5452"/>
                      <a:pt x="3026" y="5456"/>
                    </a:cubicBezTo>
                    <a:cubicBezTo>
                      <a:pt x="3029" y="5485"/>
                      <a:pt x="3049" y="5511"/>
                      <a:pt x="3084" y="5511"/>
                    </a:cubicBezTo>
                    <a:cubicBezTo>
                      <a:pt x="3089" y="5511"/>
                      <a:pt x="3094" y="5511"/>
                      <a:pt x="3098" y="5511"/>
                    </a:cubicBezTo>
                    <a:cubicBezTo>
                      <a:pt x="3652" y="5511"/>
                      <a:pt x="4261" y="5139"/>
                      <a:pt x="4704" y="4843"/>
                    </a:cubicBezTo>
                    <a:cubicBezTo>
                      <a:pt x="5174" y="4539"/>
                      <a:pt x="5543" y="4124"/>
                      <a:pt x="5698" y="3573"/>
                    </a:cubicBezTo>
                    <a:cubicBezTo>
                      <a:pt x="5767" y="3330"/>
                      <a:pt x="5802" y="3078"/>
                      <a:pt x="5812" y="2828"/>
                    </a:cubicBezTo>
                    <a:cubicBezTo>
                      <a:pt x="5838" y="2799"/>
                      <a:pt x="5838" y="2760"/>
                      <a:pt x="5815" y="2731"/>
                    </a:cubicBezTo>
                    <a:cubicBezTo>
                      <a:pt x="5822" y="1866"/>
                      <a:pt x="5488" y="998"/>
                      <a:pt x="4769" y="489"/>
                    </a:cubicBezTo>
                    <a:cubicBezTo>
                      <a:pt x="4295" y="151"/>
                      <a:pt x="3743" y="0"/>
                      <a:pt x="31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2" name="Google Shape;2842;p26"/>
              <p:cNvSpPr/>
              <p:nvPr/>
            </p:nvSpPr>
            <p:spPr>
              <a:xfrm>
                <a:off x="3759500" y="2820987"/>
                <a:ext cx="36316" cy="8143"/>
              </a:xfrm>
              <a:custGeom>
                <a:avLst/>
                <a:gdLst/>
                <a:ahLst/>
                <a:cxnLst/>
                <a:rect l="l" t="t" r="r" b="b"/>
                <a:pathLst>
                  <a:path w="553" h="124" extrusionOk="0">
                    <a:moveTo>
                      <a:pt x="422" y="1"/>
                    </a:moveTo>
                    <a:cubicBezTo>
                      <a:pt x="286" y="1"/>
                      <a:pt x="137" y="22"/>
                      <a:pt x="18" y="81"/>
                    </a:cubicBezTo>
                    <a:cubicBezTo>
                      <a:pt x="0" y="87"/>
                      <a:pt x="7" y="124"/>
                      <a:pt x="27" y="124"/>
                    </a:cubicBezTo>
                    <a:cubicBezTo>
                      <a:pt x="28" y="124"/>
                      <a:pt x="30" y="124"/>
                      <a:pt x="31" y="123"/>
                    </a:cubicBezTo>
                    <a:cubicBezTo>
                      <a:pt x="190" y="107"/>
                      <a:pt x="342" y="84"/>
                      <a:pt x="504" y="81"/>
                    </a:cubicBezTo>
                    <a:cubicBezTo>
                      <a:pt x="553" y="75"/>
                      <a:pt x="553" y="3"/>
                      <a:pt x="504" y="3"/>
                    </a:cubicBezTo>
                    <a:cubicBezTo>
                      <a:pt x="478" y="2"/>
                      <a:pt x="450" y="1"/>
                      <a:pt x="4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3" name="Google Shape;2843;p26"/>
              <p:cNvSpPr/>
              <p:nvPr/>
            </p:nvSpPr>
            <p:spPr>
              <a:xfrm>
                <a:off x="3813216" y="2820659"/>
                <a:ext cx="33557" cy="6961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06" extrusionOk="0">
                    <a:moveTo>
                      <a:pt x="232" y="0"/>
                    </a:moveTo>
                    <a:cubicBezTo>
                      <a:pt x="171" y="0"/>
                      <a:pt x="109" y="4"/>
                      <a:pt x="49" y="12"/>
                    </a:cubicBezTo>
                    <a:cubicBezTo>
                      <a:pt x="4" y="15"/>
                      <a:pt x="1" y="86"/>
                      <a:pt x="49" y="86"/>
                    </a:cubicBezTo>
                    <a:cubicBezTo>
                      <a:pt x="82" y="84"/>
                      <a:pt x="114" y="83"/>
                      <a:pt x="146" y="83"/>
                    </a:cubicBezTo>
                    <a:cubicBezTo>
                      <a:pt x="249" y="83"/>
                      <a:pt x="351" y="93"/>
                      <a:pt x="454" y="106"/>
                    </a:cubicBezTo>
                    <a:cubicBezTo>
                      <a:pt x="456" y="106"/>
                      <a:pt x="457" y="106"/>
                      <a:pt x="459" y="106"/>
                    </a:cubicBezTo>
                    <a:cubicBezTo>
                      <a:pt x="500" y="106"/>
                      <a:pt x="511" y="28"/>
                      <a:pt x="464" y="21"/>
                    </a:cubicBezTo>
                    <a:cubicBezTo>
                      <a:pt x="388" y="7"/>
                      <a:pt x="310" y="0"/>
                      <a:pt x="2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4" name="Google Shape;2844;p26"/>
              <p:cNvSpPr/>
              <p:nvPr/>
            </p:nvSpPr>
            <p:spPr>
              <a:xfrm>
                <a:off x="3866407" y="2827554"/>
                <a:ext cx="31981" cy="7289"/>
              </a:xfrm>
              <a:custGeom>
                <a:avLst/>
                <a:gdLst/>
                <a:ahLst/>
                <a:cxnLst/>
                <a:rect l="l" t="t" r="r" b="b"/>
                <a:pathLst>
                  <a:path w="487" h="111" extrusionOk="0">
                    <a:moveTo>
                      <a:pt x="40" y="0"/>
                    </a:moveTo>
                    <a:cubicBezTo>
                      <a:pt x="1" y="0"/>
                      <a:pt x="1" y="65"/>
                      <a:pt x="43" y="69"/>
                    </a:cubicBezTo>
                    <a:cubicBezTo>
                      <a:pt x="169" y="85"/>
                      <a:pt x="299" y="104"/>
                      <a:pt x="425" y="111"/>
                    </a:cubicBezTo>
                    <a:cubicBezTo>
                      <a:pt x="473" y="111"/>
                      <a:pt x="486" y="33"/>
                      <a:pt x="438" y="30"/>
                    </a:cubicBezTo>
                    <a:cubicBezTo>
                      <a:pt x="308" y="7"/>
                      <a:pt x="172" y="7"/>
                      <a:pt x="43" y="1"/>
                    </a:cubicBezTo>
                    <a:cubicBezTo>
                      <a:pt x="42" y="0"/>
                      <a:pt x="41" y="0"/>
                      <a:pt x="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5" name="Google Shape;2845;p26"/>
              <p:cNvSpPr/>
              <p:nvPr/>
            </p:nvSpPr>
            <p:spPr>
              <a:xfrm>
                <a:off x="3915724" y="2826175"/>
                <a:ext cx="47676" cy="31193"/>
              </a:xfrm>
              <a:custGeom>
                <a:avLst/>
                <a:gdLst/>
                <a:ahLst/>
                <a:cxnLst/>
                <a:rect l="l" t="t" r="r" b="b"/>
                <a:pathLst>
                  <a:path w="726" h="475" extrusionOk="0">
                    <a:moveTo>
                      <a:pt x="145" y="0"/>
                    </a:moveTo>
                    <a:cubicBezTo>
                      <a:pt x="130" y="0"/>
                      <a:pt x="114" y="10"/>
                      <a:pt x="114" y="28"/>
                    </a:cubicBezTo>
                    <a:lnTo>
                      <a:pt x="114" y="90"/>
                    </a:lnTo>
                    <a:cubicBezTo>
                      <a:pt x="98" y="86"/>
                      <a:pt x="82" y="86"/>
                      <a:pt x="66" y="83"/>
                    </a:cubicBezTo>
                    <a:cubicBezTo>
                      <a:pt x="63" y="82"/>
                      <a:pt x="60" y="82"/>
                      <a:pt x="57" y="82"/>
                    </a:cubicBezTo>
                    <a:cubicBezTo>
                      <a:pt x="15" y="82"/>
                      <a:pt x="1" y="145"/>
                      <a:pt x="46" y="154"/>
                    </a:cubicBezTo>
                    <a:cubicBezTo>
                      <a:pt x="66" y="158"/>
                      <a:pt x="92" y="167"/>
                      <a:pt x="111" y="171"/>
                    </a:cubicBezTo>
                    <a:cubicBezTo>
                      <a:pt x="102" y="255"/>
                      <a:pt x="85" y="342"/>
                      <a:pt x="66" y="427"/>
                    </a:cubicBezTo>
                    <a:cubicBezTo>
                      <a:pt x="58" y="455"/>
                      <a:pt x="80" y="474"/>
                      <a:pt x="104" y="474"/>
                    </a:cubicBezTo>
                    <a:cubicBezTo>
                      <a:pt x="119" y="474"/>
                      <a:pt x="136" y="466"/>
                      <a:pt x="144" y="446"/>
                    </a:cubicBezTo>
                    <a:cubicBezTo>
                      <a:pt x="176" y="365"/>
                      <a:pt x="189" y="274"/>
                      <a:pt x="189" y="190"/>
                    </a:cubicBezTo>
                    <a:cubicBezTo>
                      <a:pt x="344" y="232"/>
                      <a:pt x="497" y="287"/>
                      <a:pt x="649" y="342"/>
                    </a:cubicBezTo>
                    <a:cubicBezTo>
                      <a:pt x="654" y="344"/>
                      <a:pt x="658" y="344"/>
                      <a:pt x="662" y="344"/>
                    </a:cubicBezTo>
                    <a:cubicBezTo>
                      <a:pt x="703" y="344"/>
                      <a:pt x="726" y="279"/>
                      <a:pt x="685" y="261"/>
                    </a:cubicBezTo>
                    <a:cubicBezTo>
                      <a:pt x="529" y="184"/>
                      <a:pt x="357" y="138"/>
                      <a:pt x="183" y="103"/>
                    </a:cubicBezTo>
                    <a:cubicBezTo>
                      <a:pt x="179" y="73"/>
                      <a:pt x="176" y="44"/>
                      <a:pt x="173" y="22"/>
                    </a:cubicBezTo>
                    <a:cubicBezTo>
                      <a:pt x="170" y="7"/>
                      <a:pt x="158" y="0"/>
                      <a:pt x="1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6" name="Google Shape;2846;p26"/>
              <p:cNvSpPr/>
              <p:nvPr/>
            </p:nvSpPr>
            <p:spPr>
              <a:xfrm>
                <a:off x="3973512" y="2832479"/>
                <a:ext cx="34280" cy="30405"/>
              </a:xfrm>
              <a:custGeom>
                <a:avLst/>
                <a:gdLst/>
                <a:ahLst/>
                <a:cxnLst/>
                <a:rect l="l" t="t" r="r" b="b"/>
                <a:pathLst>
                  <a:path w="522" h="463" extrusionOk="0">
                    <a:moveTo>
                      <a:pt x="152" y="1"/>
                    </a:moveTo>
                    <a:cubicBezTo>
                      <a:pt x="127" y="1"/>
                      <a:pt x="100" y="22"/>
                      <a:pt x="106" y="52"/>
                    </a:cubicBezTo>
                    <a:cubicBezTo>
                      <a:pt x="119" y="120"/>
                      <a:pt x="135" y="188"/>
                      <a:pt x="155" y="256"/>
                    </a:cubicBezTo>
                    <a:cubicBezTo>
                      <a:pt x="122" y="250"/>
                      <a:pt x="93" y="237"/>
                      <a:pt x="61" y="230"/>
                    </a:cubicBezTo>
                    <a:cubicBezTo>
                      <a:pt x="55" y="228"/>
                      <a:pt x="50" y="227"/>
                      <a:pt x="45" y="227"/>
                    </a:cubicBezTo>
                    <a:cubicBezTo>
                      <a:pt x="9" y="227"/>
                      <a:pt x="1" y="287"/>
                      <a:pt x="41" y="301"/>
                    </a:cubicBezTo>
                    <a:cubicBezTo>
                      <a:pt x="86" y="321"/>
                      <a:pt x="135" y="340"/>
                      <a:pt x="184" y="363"/>
                    </a:cubicBezTo>
                    <a:lnTo>
                      <a:pt x="193" y="411"/>
                    </a:lnTo>
                    <a:cubicBezTo>
                      <a:pt x="199" y="427"/>
                      <a:pt x="211" y="434"/>
                      <a:pt x="224" y="434"/>
                    </a:cubicBezTo>
                    <a:cubicBezTo>
                      <a:pt x="243" y="434"/>
                      <a:pt x="262" y="419"/>
                      <a:pt x="258" y="395"/>
                    </a:cubicBezTo>
                    <a:lnTo>
                      <a:pt x="258" y="395"/>
                    </a:lnTo>
                    <a:cubicBezTo>
                      <a:pt x="320" y="418"/>
                      <a:pt x="385" y="444"/>
                      <a:pt x="446" y="460"/>
                    </a:cubicBezTo>
                    <a:cubicBezTo>
                      <a:pt x="451" y="462"/>
                      <a:pt x="456" y="463"/>
                      <a:pt x="461" y="463"/>
                    </a:cubicBezTo>
                    <a:cubicBezTo>
                      <a:pt x="501" y="463"/>
                      <a:pt x="522" y="406"/>
                      <a:pt x="478" y="382"/>
                    </a:cubicBezTo>
                    <a:cubicBezTo>
                      <a:pt x="401" y="347"/>
                      <a:pt x="320" y="318"/>
                      <a:pt x="239" y="288"/>
                    </a:cubicBezTo>
                    <a:cubicBezTo>
                      <a:pt x="223" y="204"/>
                      <a:pt x="206" y="117"/>
                      <a:pt x="187" y="29"/>
                    </a:cubicBezTo>
                    <a:cubicBezTo>
                      <a:pt x="182" y="9"/>
                      <a:pt x="167" y="1"/>
                      <a:pt x="1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7" name="Google Shape;2847;p26"/>
              <p:cNvSpPr/>
              <p:nvPr/>
            </p:nvSpPr>
            <p:spPr>
              <a:xfrm>
                <a:off x="4020267" y="2864919"/>
                <a:ext cx="23182" cy="14973"/>
              </a:xfrm>
              <a:custGeom>
                <a:avLst/>
                <a:gdLst/>
                <a:ahLst/>
                <a:cxnLst/>
                <a:rect l="l" t="t" r="r" b="b"/>
                <a:pathLst>
                  <a:path w="353" h="228" extrusionOk="0">
                    <a:moveTo>
                      <a:pt x="59" y="0"/>
                    </a:moveTo>
                    <a:cubicBezTo>
                      <a:pt x="13" y="0"/>
                      <a:pt x="0" y="68"/>
                      <a:pt x="48" y="83"/>
                    </a:cubicBezTo>
                    <a:cubicBezTo>
                      <a:pt x="126" y="112"/>
                      <a:pt x="191" y="157"/>
                      <a:pt x="252" y="212"/>
                    </a:cubicBezTo>
                    <a:cubicBezTo>
                      <a:pt x="261" y="223"/>
                      <a:pt x="272" y="227"/>
                      <a:pt x="283" y="227"/>
                    </a:cubicBezTo>
                    <a:cubicBezTo>
                      <a:pt x="318" y="227"/>
                      <a:pt x="352" y="179"/>
                      <a:pt x="317" y="144"/>
                    </a:cubicBezTo>
                    <a:cubicBezTo>
                      <a:pt x="249" y="76"/>
                      <a:pt x="162" y="28"/>
                      <a:pt x="71" y="2"/>
                    </a:cubicBezTo>
                    <a:cubicBezTo>
                      <a:pt x="67" y="1"/>
                      <a:pt x="63" y="0"/>
                      <a:pt x="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8" name="Google Shape;2848;p26"/>
              <p:cNvSpPr/>
              <p:nvPr/>
            </p:nvSpPr>
            <p:spPr>
              <a:xfrm>
                <a:off x="4045746" y="2878840"/>
                <a:ext cx="35593" cy="21408"/>
              </a:xfrm>
              <a:custGeom>
                <a:avLst/>
                <a:gdLst/>
                <a:ahLst/>
                <a:cxnLst/>
                <a:rect l="l" t="t" r="r" b="b"/>
                <a:pathLst>
                  <a:path w="542" h="326" extrusionOk="0">
                    <a:moveTo>
                      <a:pt x="137" y="0"/>
                    </a:moveTo>
                    <a:cubicBezTo>
                      <a:pt x="94" y="0"/>
                      <a:pt x="82" y="75"/>
                      <a:pt x="127" y="81"/>
                    </a:cubicBezTo>
                    <a:cubicBezTo>
                      <a:pt x="188" y="94"/>
                      <a:pt x="243" y="114"/>
                      <a:pt x="292" y="143"/>
                    </a:cubicBezTo>
                    <a:cubicBezTo>
                      <a:pt x="331" y="162"/>
                      <a:pt x="357" y="191"/>
                      <a:pt x="386" y="214"/>
                    </a:cubicBezTo>
                    <a:cubicBezTo>
                      <a:pt x="286" y="198"/>
                      <a:pt x="185" y="182"/>
                      <a:pt x="78" y="172"/>
                    </a:cubicBezTo>
                    <a:cubicBezTo>
                      <a:pt x="75" y="171"/>
                      <a:pt x="72" y="171"/>
                      <a:pt x="69" y="171"/>
                    </a:cubicBezTo>
                    <a:cubicBezTo>
                      <a:pt x="20" y="171"/>
                      <a:pt x="0" y="244"/>
                      <a:pt x="52" y="256"/>
                    </a:cubicBezTo>
                    <a:cubicBezTo>
                      <a:pt x="172" y="279"/>
                      <a:pt x="292" y="308"/>
                      <a:pt x="412" y="324"/>
                    </a:cubicBezTo>
                    <a:cubicBezTo>
                      <a:pt x="416" y="325"/>
                      <a:pt x="420" y="326"/>
                      <a:pt x="423" y="326"/>
                    </a:cubicBezTo>
                    <a:cubicBezTo>
                      <a:pt x="456" y="326"/>
                      <a:pt x="480" y="289"/>
                      <a:pt x="477" y="263"/>
                    </a:cubicBezTo>
                    <a:cubicBezTo>
                      <a:pt x="516" y="259"/>
                      <a:pt x="541" y="230"/>
                      <a:pt x="516" y="195"/>
                    </a:cubicBezTo>
                    <a:cubicBezTo>
                      <a:pt x="435" y="78"/>
                      <a:pt x="276" y="16"/>
                      <a:pt x="140" y="0"/>
                    </a:cubicBezTo>
                    <a:cubicBezTo>
                      <a:pt x="139" y="0"/>
                      <a:pt x="138" y="0"/>
                      <a:pt x="1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9" name="Google Shape;2849;p26"/>
              <p:cNvSpPr/>
              <p:nvPr/>
            </p:nvSpPr>
            <p:spPr>
              <a:xfrm>
                <a:off x="3912112" y="3038938"/>
                <a:ext cx="22262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339" h="485" extrusionOk="0">
                    <a:moveTo>
                      <a:pt x="287" y="1"/>
                    </a:moveTo>
                    <a:cubicBezTo>
                      <a:pt x="271" y="1"/>
                      <a:pt x="255" y="9"/>
                      <a:pt x="247" y="28"/>
                    </a:cubicBezTo>
                    <a:cubicBezTo>
                      <a:pt x="186" y="173"/>
                      <a:pt x="118" y="309"/>
                      <a:pt x="20" y="433"/>
                    </a:cubicBezTo>
                    <a:cubicBezTo>
                      <a:pt x="1" y="457"/>
                      <a:pt x="25" y="485"/>
                      <a:pt x="50" y="485"/>
                    </a:cubicBezTo>
                    <a:cubicBezTo>
                      <a:pt x="58" y="485"/>
                      <a:pt x="66" y="482"/>
                      <a:pt x="72" y="475"/>
                    </a:cubicBezTo>
                    <a:cubicBezTo>
                      <a:pt x="186" y="355"/>
                      <a:pt x="280" y="212"/>
                      <a:pt x="328" y="54"/>
                    </a:cubicBezTo>
                    <a:cubicBezTo>
                      <a:pt x="338" y="22"/>
                      <a:pt x="313" y="1"/>
                      <a:pt x="2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0" name="Google Shape;2850;p26"/>
              <p:cNvSpPr/>
              <p:nvPr/>
            </p:nvSpPr>
            <p:spPr>
              <a:xfrm>
                <a:off x="3942713" y="2990015"/>
                <a:ext cx="18256" cy="32178"/>
              </a:xfrm>
              <a:custGeom>
                <a:avLst/>
                <a:gdLst/>
                <a:ahLst/>
                <a:cxnLst/>
                <a:rect l="l" t="t" r="r" b="b"/>
                <a:pathLst>
                  <a:path w="278" h="490" extrusionOk="0">
                    <a:moveTo>
                      <a:pt x="222" y="1"/>
                    </a:moveTo>
                    <a:cubicBezTo>
                      <a:pt x="208" y="1"/>
                      <a:pt x="194" y="7"/>
                      <a:pt x="186" y="21"/>
                    </a:cubicBezTo>
                    <a:cubicBezTo>
                      <a:pt x="118" y="151"/>
                      <a:pt x="60" y="300"/>
                      <a:pt x="11" y="439"/>
                    </a:cubicBezTo>
                    <a:cubicBezTo>
                      <a:pt x="0" y="467"/>
                      <a:pt x="30" y="490"/>
                      <a:pt x="57" y="490"/>
                    </a:cubicBezTo>
                    <a:cubicBezTo>
                      <a:pt x="70" y="490"/>
                      <a:pt x="83" y="484"/>
                      <a:pt x="89" y="471"/>
                    </a:cubicBezTo>
                    <a:cubicBezTo>
                      <a:pt x="154" y="335"/>
                      <a:pt x="222" y="196"/>
                      <a:pt x="267" y="53"/>
                    </a:cubicBezTo>
                    <a:cubicBezTo>
                      <a:pt x="278" y="23"/>
                      <a:pt x="249" y="1"/>
                      <a:pt x="2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1" name="Google Shape;2851;p26"/>
              <p:cNvSpPr/>
              <p:nvPr/>
            </p:nvSpPr>
            <p:spPr>
              <a:xfrm>
                <a:off x="3963530" y="2938269"/>
                <a:ext cx="12412" cy="37826"/>
              </a:xfrm>
              <a:custGeom>
                <a:avLst/>
                <a:gdLst/>
                <a:ahLst/>
                <a:cxnLst/>
                <a:rect l="l" t="t" r="r" b="b"/>
                <a:pathLst>
                  <a:path w="189" h="576" extrusionOk="0">
                    <a:moveTo>
                      <a:pt x="133" y="0"/>
                    </a:moveTo>
                    <a:cubicBezTo>
                      <a:pt x="116" y="0"/>
                      <a:pt x="99" y="11"/>
                      <a:pt x="93" y="35"/>
                    </a:cubicBezTo>
                    <a:cubicBezTo>
                      <a:pt x="51" y="197"/>
                      <a:pt x="21" y="372"/>
                      <a:pt x="2" y="540"/>
                    </a:cubicBezTo>
                    <a:cubicBezTo>
                      <a:pt x="0" y="563"/>
                      <a:pt x="19" y="576"/>
                      <a:pt x="37" y="576"/>
                    </a:cubicBezTo>
                    <a:cubicBezTo>
                      <a:pt x="52" y="576"/>
                      <a:pt x="67" y="567"/>
                      <a:pt x="70" y="550"/>
                    </a:cubicBezTo>
                    <a:cubicBezTo>
                      <a:pt x="115" y="391"/>
                      <a:pt x="157" y="226"/>
                      <a:pt x="180" y="61"/>
                    </a:cubicBezTo>
                    <a:cubicBezTo>
                      <a:pt x="188" y="25"/>
                      <a:pt x="160" y="0"/>
                      <a:pt x="1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2" name="Google Shape;2852;p26"/>
              <p:cNvSpPr/>
              <p:nvPr/>
            </p:nvSpPr>
            <p:spPr>
              <a:xfrm>
                <a:off x="3970622" y="2794129"/>
                <a:ext cx="7946" cy="19832"/>
              </a:xfrm>
              <a:custGeom>
                <a:avLst/>
                <a:gdLst/>
                <a:ahLst/>
                <a:cxnLst/>
                <a:rect l="l" t="t" r="r" b="b"/>
                <a:pathLst>
                  <a:path w="121" h="302" extrusionOk="0">
                    <a:moveTo>
                      <a:pt x="56" y="0"/>
                    </a:moveTo>
                    <a:cubicBezTo>
                      <a:pt x="29" y="0"/>
                      <a:pt x="1" y="21"/>
                      <a:pt x="11" y="56"/>
                    </a:cubicBezTo>
                    <a:cubicBezTo>
                      <a:pt x="33" y="127"/>
                      <a:pt x="43" y="192"/>
                      <a:pt x="40" y="270"/>
                    </a:cubicBezTo>
                    <a:cubicBezTo>
                      <a:pt x="40" y="290"/>
                      <a:pt x="56" y="301"/>
                      <a:pt x="71" y="301"/>
                    </a:cubicBezTo>
                    <a:cubicBezTo>
                      <a:pt x="84" y="301"/>
                      <a:pt x="97" y="294"/>
                      <a:pt x="101" y="276"/>
                    </a:cubicBezTo>
                    <a:cubicBezTo>
                      <a:pt x="121" y="199"/>
                      <a:pt x="121" y="111"/>
                      <a:pt x="98" y="30"/>
                    </a:cubicBezTo>
                    <a:cubicBezTo>
                      <a:pt x="92" y="9"/>
                      <a:pt x="74" y="0"/>
                      <a:pt x="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3" name="Google Shape;2853;p26"/>
              <p:cNvSpPr/>
              <p:nvPr/>
            </p:nvSpPr>
            <p:spPr>
              <a:xfrm>
                <a:off x="3958277" y="2746980"/>
                <a:ext cx="13594" cy="21474"/>
              </a:xfrm>
              <a:custGeom>
                <a:avLst/>
                <a:gdLst/>
                <a:ahLst/>
                <a:cxnLst/>
                <a:rect l="l" t="t" r="r" b="b"/>
                <a:pathLst>
                  <a:path w="207" h="327" extrusionOk="0">
                    <a:moveTo>
                      <a:pt x="64" y="0"/>
                    </a:moveTo>
                    <a:cubicBezTo>
                      <a:pt x="33" y="0"/>
                      <a:pt x="1" y="35"/>
                      <a:pt x="20" y="65"/>
                    </a:cubicBezTo>
                    <a:cubicBezTo>
                      <a:pt x="79" y="139"/>
                      <a:pt x="118" y="210"/>
                      <a:pt x="134" y="301"/>
                    </a:cubicBezTo>
                    <a:cubicBezTo>
                      <a:pt x="138" y="319"/>
                      <a:pt x="154" y="327"/>
                      <a:pt x="169" y="327"/>
                    </a:cubicBezTo>
                    <a:cubicBezTo>
                      <a:pt x="188" y="327"/>
                      <a:pt x="207" y="314"/>
                      <a:pt x="205" y="291"/>
                    </a:cubicBezTo>
                    <a:cubicBezTo>
                      <a:pt x="199" y="191"/>
                      <a:pt x="163" y="90"/>
                      <a:pt x="92" y="13"/>
                    </a:cubicBezTo>
                    <a:cubicBezTo>
                      <a:pt x="84" y="4"/>
                      <a:pt x="74" y="0"/>
                      <a:pt x="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4" name="Google Shape;2854;p26"/>
              <p:cNvSpPr/>
              <p:nvPr/>
            </p:nvSpPr>
            <p:spPr>
              <a:xfrm>
                <a:off x="3936081" y="2742120"/>
                <a:ext cx="9719" cy="31259"/>
              </a:xfrm>
              <a:custGeom>
                <a:avLst/>
                <a:gdLst/>
                <a:ahLst/>
                <a:cxnLst/>
                <a:rect l="l" t="t" r="r" b="b"/>
                <a:pathLst>
                  <a:path w="148" h="476" extrusionOk="0">
                    <a:moveTo>
                      <a:pt x="114" y="0"/>
                    </a:moveTo>
                    <a:cubicBezTo>
                      <a:pt x="101" y="0"/>
                      <a:pt x="87" y="8"/>
                      <a:pt x="83" y="22"/>
                    </a:cubicBezTo>
                    <a:cubicBezTo>
                      <a:pt x="44" y="152"/>
                      <a:pt x="15" y="297"/>
                      <a:pt x="2" y="433"/>
                    </a:cubicBezTo>
                    <a:cubicBezTo>
                      <a:pt x="0" y="461"/>
                      <a:pt x="23" y="476"/>
                      <a:pt x="45" y="476"/>
                    </a:cubicBezTo>
                    <a:cubicBezTo>
                      <a:pt x="62" y="476"/>
                      <a:pt x="79" y="466"/>
                      <a:pt x="83" y="446"/>
                    </a:cubicBezTo>
                    <a:cubicBezTo>
                      <a:pt x="122" y="317"/>
                      <a:pt x="141" y="168"/>
                      <a:pt x="148" y="35"/>
                    </a:cubicBezTo>
                    <a:cubicBezTo>
                      <a:pt x="148" y="12"/>
                      <a:pt x="131" y="0"/>
                      <a:pt x="1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5" name="Google Shape;2855;p26"/>
              <p:cNvSpPr/>
              <p:nvPr/>
            </p:nvSpPr>
            <p:spPr>
              <a:xfrm>
                <a:off x="3926822" y="2785330"/>
                <a:ext cx="8800" cy="24429"/>
              </a:xfrm>
              <a:custGeom>
                <a:avLst/>
                <a:gdLst/>
                <a:ahLst/>
                <a:cxnLst/>
                <a:rect l="l" t="t" r="r" b="b"/>
                <a:pathLst>
                  <a:path w="134" h="372" extrusionOk="0">
                    <a:moveTo>
                      <a:pt x="93" y="1"/>
                    </a:moveTo>
                    <a:cubicBezTo>
                      <a:pt x="83" y="1"/>
                      <a:pt x="72" y="8"/>
                      <a:pt x="72" y="18"/>
                    </a:cubicBezTo>
                    <a:cubicBezTo>
                      <a:pt x="65" y="125"/>
                      <a:pt x="43" y="226"/>
                      <a:pt x="10" y="323"/>
                    </a:cubicBezTo>
                    <a:cubicBezTo>
                      <a:pt x="1" y="353"/>
                      <a:pt x="24" y="371"/>
                      <a:pt x="48" y="371"/>
                    </a:cubicBezTo>
                    <a:cubicBezTo>
                      <a:pt x="65" y="371"/>
                      <a:pt x="83" y="362"/>
                      <a:pt x="91" y="342"/>
                    </a:cubicBezTo>
                    <a:cubicBezTo>
                      <a:pt x="127" y="242"/>
                      <a:pt x="133" y="128"/>
                      <a:pt x="111" y="15"/>
                    </a:cubicBezTo>
                    <a:cubicBezTo>
                      <a:pt x="109" y="5"/>
                      <a:pt x="101" y="1"/>
                      <a:pt x="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6" name="Google Shape;2856;p26"/>
              <p:cNvSpPr/>
              <p:nvPr/>
            </p:nvSpPr>
            <p:spPr>
              <a:xfrm>
                <a:off x="3889522" y="2869844"/>
                <a:ext cx="40978" cy="31653"/>
              </a:xfrm>
              <a:custGeom>
                <a:avLst/>
                <a:gdLst/>
                <a:ahLst/>
                <a:cxnLst/>
                <a:rect l="l" t="t" r="r" b="b"/>
                <a:pathLst>
                  <a:path w="624" h="482" extrusionOk="0">
                    <a:moveTo>
                      <a:pt x="48" y="1"/>
                    </a:moveTo>
                    <a:cubicBezTo>
                      <a:pt x="10" y="1"/>
                      <a:pt x="0" y="66"/>
                      <a:pt x="44" y="73"/>
                    </a:cubicBezTo>
                    <a:cubicBezTo>
                      <a:pt x="170" y="102"/>
                      <a:pt x="300" y="134"/>
                      <a:pt x="429" y="153"/>
                    </a:cubicBezTo>
                    <a:cubicBezTo>
                      <a:pt x="410" y="247"/>
                      <a:pt x="384" y="335"/>
                      <a:pt x="368" y="432"/>
                    </a:cubicBezTo>
                    <a:cubicBezTo>
                      <a:pt x="364" y="462"/>
                      <a:pt x="389" y="482"/>
                      <a:pt x="411" y="482"/>
                    </a:cubicBezTo>
                    <a:cubicBezTo>
                      <a:pt x="425" y="482"/>
                      <a:pt x="438" y="474"/>
                      <a:pt x="442" y="455"/>
                    </a:cubicBezTo>
                    <a:cubicBezTo>
                      <a:pt x="462" y="358"/>
                      <a:pt x="468" y="260"/>
                      <a:pt x="481" y="163"/>
                    </a:cubicBezTo>
                    <a:cubicBezTo>
                      <a:pt x="510" y="166"/>
                      <a:pt x="539" y="170"/>
                      <a:pt x="565" y="170"/>
                    </a:cubicBezTo>
                    <a:cubicBezTo>
                      <a:pt x="614" y="166"/>
                      <a:pt x="624" y="98"/>
                      <a:pt x="578" y="85"/>
                    </a:cubicBezTo>
                    <a:cubicBezTo>
                      <a:pt x="413" y="37"/>
                      <a:pt x="225" y="21"/>
                      <a:pt x="53" y="1"/>
                    </a:cubicBezTo>
                    <a:cubicBezTo>
                      <a:pt x="52" y="1"/>
                      <a:pt x="50" y="1"/>
                      <a:pt x="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7" name="Google Shape;2857;p26"/>
              <p:cNvSpPr/>
              <p:nvPr/>
            </p:nvSpPr>
            <p:spPr>
              <a:xfrm>
                <a:off x="3900160" y="2966375"/>
                <a:ext cx="8209" cy="24561"/>
              </a:xfrm>
              <a:custGeom>
                <a:avLst/>
                <a:gdLst/>
                <a:ahLst/>
                <a:cxnLst/>
                <a:rect l="l" t="t" r="r" b="b"/>
                <a:pathLst>
                  <a:path w="125" h="374" extrusionOk="0">
                    <a:moveTo>
                      <a:pt x="93" y="0"/>
                    </a:moveTo>
                    <a:cubicBezTo>
                      <a:pt x="80" y="0"/>
                      <a:pt x="66" y="8"/>
                      <a:pt x="63" y="25"/>
                    </a:cubicBezTo>
                    <a:cubicBezTo>
                      <a:pt x="57" y="125"/>
                      <a:pt x="37" y="232"/>
                      <a:pt x="8" y="329"/>
                    </a:cubicBezTo>
                    <a:cubicBezTo>
                      <a:pt x="0" y="355"/>
                      <a:pt x="23" y="374"/>
                      <a:pt x="44" y="374"/>
                    </a:cubicBezTo>
                    <a:cubicBezTo>
                      <a:pt x="58" y="374"/>
                      <a:pt x="71" y="366"/>
                      <a:pt x="76" y="349"/>
                    </a:cubicBezTo>
                    <a:cubicBezTo>
                      <a:pt x="118" y="242"/>
                      <a:pt x="125" y="138"/>
                      <a:pt x="118" y="25"/>
                    </a:cubicBezTo>
                    <a:cubicBezTo>
                      <a:pt x="118" y="8"/>
                      <a:pt x="106" y="0"/>
                      <a:pt x="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8" name="Google Shape;2858;p26"/>
              <p:cNvSpPr/>
              <p:nvPr/>
            </p:nvSpPr>
            <p:spPr>
              <a:xfrm>
                <a:off x="3900686" y="3008927"/>
                <a:ext cx="6239" cy="20358"/>
              </a:xfrm>
              <a:custGeom>
                <a:avLst/>
                <a:gdLst/>
                <a:ahLst/>
                <a:cxnLst/>
                <a:rect l="l" t="t" r="r" b="b"/>
                <a:pathLst>
                  <a:path w="95" h="310" extrusionOk="0">
                    <a:moveTo>
                      <a:pt x="65" y="0"/>
                    </a:moveTo>
                    <a:cubicBezTo>
                      <a:pt x="52" y="0"/>
                      <a:pt x="40" y="7"/>
                      <a:pt x="36" y="21"/>
                    </a:cubicBezTo>
                    <a:cubicBezTo>
                      <a:pt x="16" y="106"/>
                      <a:pt x="3" y="187"/>
                      <a:pt x="0" y="274"/>
                    </a:cubicBezTo>
                    <a:cubicBezTo>
                      <a:pt x="0" y="297"/>
                      <a:pt x="19" y="310"/>
                      <a:pt x="37" y="310"/>
                    </a:cubicBezTo>
                    <a:cubicBezTo>
                      <a:pt x="51" y="310"/>
                      <a:pt x="65" y="301"/>
                      <a:pt x="68" y="284"/>
                    </a:cubicBezTo>
                    <a:cubicBezTo>
                      <a:pt x="84" y="200"/>
                      <a:pt x="94" y="112"/>
                      <a:pt x="94" y="28"/>
                    </a:cubicBezTo>
                    <a:cubicBezTo>
                      <a:pt x="94" y="10"/>
                      <a:pt x="79" y="0"/>
                      <a:pt x="6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9" name="Google Shape;2859;p26"/>
              <p:cNvSpPr/>
              <p:nvPr/>
            </p:nvSpPr>
            <p:spPr>
              <a:xfrm>
                <a:off x="3900029" y="3039529"/>
                <a:ext cx="9259" cy="24364"/>
              </a:xfrm>
              <a:custGeom>
                <a:avLst/>
                <a:gdLst/>
                <a:ahLst/>
                <a:cxnLst/>
                <a:rect l="l" t="t" r="r" b="b"/>
                <a:pathLst>
                  <a:path w="141" h="371" extrusionOk="0">
                    <a:moveTo>
                      <a:pt x="67" y="0"/>
                    </a:moveTo>
                    <a:cubicBezTo>
                      <a:pt x="54" y="0"/>
                      <a:pt x="41" y="8"/>
                      <a:pt x="36" y="25"/>
                    </a:cubicBezTo>
                    <a:cubicBezTo>
                      <a:pt x="4" y="132"/>
                      <a:pt x="0" y="245"/>
                      <a:pt x="49" y="349"/>
                    </a:cubicBezTo>
                    <a:cubicBezTo>
                      <a:pt x="56" y="364"/>
                      <a:pt x="70" y="370"/>
                      <a:pt x="84" y="370"/>
                    </a:cubicBezTo>
                    <a:cubicBezTo>
                      <a:pt x="111" y="370"/>
                      <a:pt x="140" y="348"/>
                      <a:pt x="130" y="317"/>
                    </a:cubicBezTo>
                    <a:cubicBezTo>
                      <a:pt x="94" y="223"/>
                      <a:pt x="75" y="138"/>
                      <a:pt x="98" y="41"/>
                    </a:cubicBezTo>
                    <a:cubicBezTo>
                      <a:pt x="103" y="16"/>
                      <a:pt x="85" y="0"/>
                      <a:pt x="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0" name="Google Shape;2860;p26"/>
              <p:cNvSpPr/>
              <p:nvPr/>
            </p:nvSpPr>
            <p:spPr>
              <a:xfrm>
                <a:off x="3748927" y="2834908"/>
                <a:ext cx="32704" cy="11098"/>
              </a:xfrm>
              <a:custGeom>
                <a:avLst/>
                <a:gdLst/>
                <a:ahLst/>
                <a:cxnLst/>
                <a:rect l="l" t="t" r="r" b="b"/>
                <a:pathLst>
                  <a:path w="498" h="169" extrusionOk="0">
                    <a:moveTo>
                      <a:pt x="38" y="1"/>
                    </a:moveTo>
                    <a:cubicBezTo>
                      <a:pt x="12" y="1"/>
                      <a:pt x="1" y="42"/>
                      <a:pt x="30" y="54"/>
                    </a:cubicBezTo>
                    <a:cubicBezTo>
                      <a:pt x="160" y="96"/>
                      <a:pt x="293" y="138"/>
                      <a:pt x="429" y="167"/>
                    </a:cubicBezTo>
                    <a:cubicBezTo>
                      <a:pt x="432" y="168"/>
                      <a:pt x="435" y="168"/>
                      <a:pt x="438" y="168"/>
                    </a:cubicBezTo>
                    <a:cubicBezTo>
                      <a:pt x="483" y="168"/>
                      <a:pt x="497" y="105"/>
                      <a:pt x="452" y="89"/>
                    </a:cubicBezTo>
                    <a:cubicBezTo>
                      <a:pt x="322" y="51"/>
                      <a:pt x="179" y="25"/>
                      <a:pt x="47" y="2"/>
                    </a:cubicBezTo>
                    <a:cubicBezTo>
                      <a:pt x="44" y="1"/>
                      <a:pt x="41" y="1"/>
                      <a:pt x="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1" name="Google Shape;2861;p26"/>
              <p:cNvSpPr/>
              <p:nvPr/>
            </p:nvSpPr>
            <p:spPr>
              <a:xfrm>
                <a:off x="3794632" y="2848567"/>
                <a:ext cx="35724" cy="10376"/>
              </a:xfrm>
              <a:custGeom>
                <a:avLst/>
                <a:gdLst/>
                <a:ahLst/>
                <a:cxnLst/>
                <a:rect l="l" t="t" r="r" b="b"/>
                <a:pathLst>
                  <a:path w="544" h="158" extrusionOk="0">
                    <a:moveTo>
                      <a:pt x="41" y="1"/>
                    </a:moveTo>
                    <a:cubicBezTo>
                      <a:pt x="13" y="1"/>
                      <a:pt x="1" y="41"/>
                      <a:pt x="31" y="53"/>
                    </a:cubicBezTo>
                    <a:cubicBezTo>
                      <a:pt x="177" y="92"/>
                      <a:pt x="326" y="137"/>
                      <a:pt x="478" y="157"/>
                    </a:cubicBezTo>
                    <a:cubicBezTo>
                      <a:pt x="480" y="157"/>
                      <a:pt x="482" y="157"/>
                      <a:pt x="484" y="157"/>
                    </a:cubicBezTo>
                    <a:cubicBezTo>
                      <a:pt x="522" y="157"/>
                      <a:pt x="544" y="98"/>
                      <a:pt x="497" y="86"/>
                    </a:cubicBezTo>
                    <a:cubicBezTo>
                      <a:pt x="352" y="40"/>
                      <a:pt x="196" y="21"/>
                      <a:pt x="47" y="1"/>
                    </a:cubicBezTo>
                    <a:cubicBezTo>
                      <a:pt x="45" y="1"/>
                      <a:pt x="43" y="1"/>
                      <a:pt x="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2" name="Google Shape;2862;p26"/>
              <p:cNvSpPr/>
              <p:nvPr/>
            </p:nvSpPr>
            <p:spPr>
              <a:xfrm>
                <a:off x="3944486" y="2879562"/>
                <a:ext cx="40650" cy="8668"/>
              </a:xfrm>
              <a:custGeom>
                <a:avLst/>
                <a:gdLst/>
                <a:ahLst/>
                <a:cxnLst/>
                <a:rect l="l" t="t" r="r" b="b"/>
                <a:pathLst>
                  <a:path w="619" h="132" extrusionOk="0">
                    <a:moveTo>
                      <a:pt x="220" y="1"/>
                    </a:moveTo>
                    <a:cubicBezTo>
                      <a:pt x="161" y="1"/>
                      <a:pt x="103" y="3"/>
                      <a:pt x="46" y="9"/>
                    </a:cubicBezTo>
                    <a:cubicBezTo>
                      <a:pt x="0" y="15"/>
                      <a:pt x="0" y="80"/>
                      <a:pt x="46" y="83"/>
                    </a:cubicBezTo>
                    <a:cubicBezTo>
                      <a:pt x="221" y="90"/>
                      <a:pt x="389" y="116"/>
                      <a:pt x="564" y="132"/>
                    </a:cubicBezTo>
                    <a:cubicBezTo>
                      <a:pt x="565" y="132"/>
                      <a:pt x="566" y="132"/>
                      <a:pt x="567" y="132"/>
                    </a:cubicBezTo>
                    <a:cubicBezTo>
                      <a:pt x="613" y="132"/>
                      <a:pt x="618" y="54"/>
                      <a:pt x="577" y="41"/>
                    </a:cubicBezTo>
                    <a:cubicBezTo>
                      <a:pt x="464" y="13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3" name="Google Shape;2863;p26"/>
              <p:cNvSpPr/>
              <p:nvPr/>
            </p:nvSpPr>
            <p:spPr>
              <a:xfrm>
                <a:off x="4004047" y="2886457"/>
                <a:ext cx="27319" cy="6501"/>
              </a:xfrm>
              <a:custGeom>
                <a:avLst/>
                <a:gdLst/>
                <a:ahLst/>
                <a:cxnLst/>
                <a:rect l="l" t="t" r="r" b="b"/>
                <a:pathLst>
                  <a:path w="416" h="99" extrusionOk="0">
                    <a:moveTo>
                      <a:pt x="350" y="1"/>
                    </a:moveTo>
                    <a:cubicBezTo>
                      <a:pt x="253" y="1"/>
                      <a:pt x="156" y="4"/>
                      <a:pt x="59" y="4"/>
                    </a:cubicBezTo>
                    <a:cubicBezTo>
                      <a:pt x="1" y="4"/>
                      <a:pt x="1" y="95"/>
                      <a:pt x="59" y="95"/>
                    </a:cubicBezTo>
                    <a:cubicBezTo>
                      <a:pt x="156" y="98"/>
                      <a:pt x="253" y="98"/>
                      <a:pt x="350" y="98"/>
                    </a:cubicBezTo>
                    <a:cubicBezTo>
                      <a:pt x="352" y="98"/>
                      <a:pt x="354" y="98"/>
                      <a:pt x="356" y="98"/>
                    </a:cubicBezTo>
                    <a:cubicBezTo>
                      <a:pt x="415" y="98"/>
                      <a:pt x="413" y="1"/>
                      <a:pt x="3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864" name="Google Shape;2864;p26"/>
            <p:cNvGrpSpPr/>
            <p:nvPr/>
          </p:nvGrpSpPr>
          <p:grpSpPr>
            <a:xfrm rot="-7481750">
              <a:off x="8517969" y="-156496"/>
              <a:ext cx="949017" cy="865523"/>
              <a:chOff x="5882939" y="3323344"/>
              <a:chExt cx="444901" cy="405775"/>
            </a:xfrm>
          </p:grpSpPr>
          <p:sp>
            <p:nvSpPr>
              <p:cNvPr id="2865" name="Google Shape;2865;p26"/>
              <p:cNvSpPr/>
              <p:nvPr/>
            </p:nvSpPr>
            <p:spPr>
              <a:xfrm>
                <a:off x="5882939" y="3323344"/>
                <a:ext cx="422586" cy="405775"/>
              </a:xfrm>
              <a:custGeom>
                <a:avLst/>
                <a:gdLst/>
                <a:ahLst/>
                <a:cxnLst/>
                <a:rect l="l" t="t" r="r" b="b"/>
                <a:pathLst>
                  <a:path w="6435" h="6179" extrusionOk="0">
                    <a:moveTo>
                      <a:pt x="3180" y="140"/>
                    </a:moveTo>
                    <a:cubicBezTo>
                      <a:pt x="3910" y="140"/>
                      <a:pt x="4632" y="411"/>
                      <a:pt x="5187" y="928"/>
                    </a:cubicBezTo>
                    <a:cubicBezTo>
                      <a:pt x="5806" y="1505"/>
                      <a:pt x="6120" y="2331"/>
                      <a:pt x="6097" y="3154"/>
                    </a:cubicBezTo>
                    <a:cubicBezTo>
                      <a:pt x="6094" y="3131"/>
                      <a:pt x="6081" y="3122"/>
                      <a:pt x="6055" y="3112"/>
                    </a:cubicBezTo>
                    <a:cubicBezTo>
                      <a:pt x="6020" y="3096"/>
                      <a:pt x="5984" y="3083"/>
                      <a:pt x="5948" y="3067"/>
                    </a:cubicBezTo>
                    <a:cubicBezTo>
                      <a:pt x="5940" y="3052"/>
                      <a:pt x="5926" y="3043"/>
                      <a:pt x="5904" y="3043"/>
                    </a:cubicBezTo>
                    <a:cubicBezTo>
                      <a:pt x="5901" y="3043"/>
                      <a:pt x="5897" y="3043"/>
                      <a:pt x="5893" y="3044"/>
                    </a:cubicBezTo>
                    <a:lnTo>
                      <a:pt x="5884" y="3044"/>
                    </a:lnTo>
                    <a:cubicBezTo>
                      <a:pt x="4248" y="2409"/>
                      <a:pt x="2615" y="1735"/>
                      <a:pt x="953" y="1171"/>
                    </a:cubicBezTo>
                    <a:cubicBezTo>
                      <a:pt x="1206" y="873"/>
                      <a:pt x="1520" y="621"/>
                      <a:pt x="1886" y="443"/>
                    </a:cubicBezTo>
                    <a:cubicBezTo>
                      <a:pt x="2297" y="239"/>
                      <a:pt x="2740" y="140"/>
                      <a:pt x="3180" y="140"/>
                    </a:cubicBezTo>
                    <a:close/>
                    <a:moveTo>
                      <a:pt x="3732" y="2380"/>
                    </a:moveTo>
                    <a:lnTo>
                      <a:pt x="5579" y="3073"/>
                    </a:lnTo>
                    <a:cubicBezTo>
                      <a:pt x="5061" y="3125"/>
                      <a:pt x="4533" y="3206"/>
                      <a:pt x="4018" y="3319"/>
                    </a:cubicBezTo>
                    <a:cubicBezTo>
                      <a:pt x="4073" y="3015"/>
                      <a:pt x="3739" y="2872"/>
                      <a:pt x="3486" y="2830"/>
                    </a:cubicBezTo>
                    <a:cubicBezTo>
                      <a:pt x="3570" y="2684"/>
                      <a:pt x="3651" y="2532"/>
                      <a:pt x="3732" y="2383"/>
                    </a:cubicBezTo>
                    <a:lnTo>
                      <a:pt x="3732" y="2380"/>
                    </a:lnTo>
                    <a:close/>
                    <a:moveTo>
                      <a:pt x="3447" y="2888"/>
                    </a:moveTo>
                    <a:cubicBezTo>
                      <a:pt x="3674" y="2953"/>
                      <a:pt x="3907" y="3031"/>
                      <a:pt x="3924" y="3306"/>
                    </a:cubicBezTo>
                    <a:cubicBezTo>
                      <a:pt x="3924" y="3319"/>
                      <a:pt x="3930" y="3332"/>
                      <a:pt x="3940" y="3339"/>
                    </a:cubicBezTo>
                    <a:cubicBezTo>
                      <a:pt x="3648" y="3407"/>
                      <a:pt x="3363" y="3484"/>
                      <a:pt x="3085" y="3575"/>
                    </a:cubicBezTo>
                    <a:lnTo>
                      <a:pt x="3059" y="3536"/>
                    </a:lnTo>
                    <a:cubicBezTo>
                      <a:pt x="3195" y="3326"/>
                      <a:pt x="3324" y="3112"/>
                      <a:pt x="3447" y="2888"/>
                    </a:cubicBezTo>
                    <a:close/>
                    <a:moveTo>
                      <a:pt x="888" y="1246"/>
                    </a:moveTo>
                    <a:cubicBezTo>
                      <a:pt x="1792" y="1631"/>
                      <a:pt x="2709" y="1988"/>
                      <a:pt x="3626" y="2334"/>
                    </a:cubicBezTo>
                    <a:cubicBezTo>
                      <a:pt x="3402" y="2717"/>
                      <a:pt x="3182" y="3099"/>
                      <a:pt x="2981" y="3497"/>
                    </a:cubicBezTo>
                    <a:cubicBezTo>
                      <a:pt x="2967" y="3493"/>
                      <a:pt x="2953" y="3491"/>
                      <a:pt x="2938" y="3491"/>
                    </a:cubicBezTo>
                    <a:cubicBezTo>
                      <a:pt x="2920" y="3491"/>
                      <a:pt x="2902" y="3495"/>
                      <a:pt x="2884" y="3504"/>
                    </a:cubicBezTo>
                    <a:cubicBezTo>
                      <a:pt x="2878" y="3500"/>
                      <a:pt x="2871" y="3498"/>
                      <a:pt x="2863" y="3498"/>
                    </a:cubicBezTo>
                    <a:cubicBezTo>
                      <a:pt x="2856" y="3498"/>
                      <a:pt x="2849" y="3500"/>
                      <a:pt x="2842" y="3504"/>
                    </a:cubicBezTo>
                    <a:cubicBezTo>
                      <a:pt x="2754" y="3578"/>
                      <a:pt x="2751" y="3711"/>
                      <a:pt x="2858" y="3770"/>
                    </a:cubicBezTo>
                    <a:cubicBezTo>
                      <a:pt x="2883" y="3783"/>
                      <a:pt x="2908" y="3789"/>
                      <a:pt x="2934" y="3789"/>
                    </a:cubicBezTo>
                    <a:cubicBezTo>
                      <a:pt x="3007" y="3789"/>
                      <a:pt x="3073" y="3737"/>
                      <a:pt x="3088" y="3663"/>
                    </a:cubicBezTo>
                    <a:cubicBezTo>
                      <a:pt x="4008" y="3478"/>
                      <a:pt x="4915" y="3293"/>
                      <a:pt x="5845" y="3170"/>
                    </a:cubicBezTo>
                    <a:cubicBezTo>
                      <a:pt x="5903" y="3190"/>
                      <a:pt x="5958" y="3209"/>
                      <a:pt x="6016" y="3235"/>
                    </a:cubicBezTo>
                    <a:cubicBezTo>
                      <a:pt x="6023" y="3237"/>
                      <a:pt x="6030" y="3238"/>
                      <a:pt x="6036" y="3238"/>
                    </a:cubicBezTo>
                    <a:cubicBezTo>
                      <a:pt x="6061" y="3238"/>
                      <a:pt x="6077" y="3223"/>
                      <a:pt x="6088" y="3203"/>
                    </a:cubicBezTo>
                    <a:lnTo>
                      <a:pt x="6088" y="3203"/>
                    </a:lnTo>
                    <a:cubicBezTo>
                      <a:pt x="6078" y="3595"/>
                      <a:pt x="5984" y="3983"/>
                      <a:pt x="5809" y="4340"/>
                    </a:cubicBezTo>
                    <a:cubicBezTo>
                      <a:pt x="5305" y="5371"/>
                      <a:pt x="4209" y="6046"/>
                      <a:pt x="3086" y="6046"/>
                    </a:cubicBezTo>
                    <a:cubicBezTo>
                      <a:pt x="2816" y="6046"/>
                      <a:pt x="2544" y="6007"/>
                      <a:pt x="2278" y="5924"/>
                    </a:cubicBezTo>
                    <a:cubicBezTo>
                      <a:pt x="2270" y="5921"/>
                      <a:pt x="2262" y="5919"/>
                      <a:pt x="2255" y="5919"/>
                    </a:cubicBezTo>
                    <a:cubicBezTo>
                      <a:pt x="2232" y="5919"/>
                      <a:pt x="2214" y="5933"/>
                      <a:pt x="2207" y="5950"/>
                    </a:cubicBezTo>
                    <a:cubicBezTo>
                      <a:pt x="1163" y="5493"/>
                      <a:pt x="363" y="4563"/>
                      <a:pt x="253" y="3404"/>
                    </a:cubicBezTo>
                    <a:cubicBezTo>
                      <a:pt x="182" y="2616"/>
                      <a:pt x="418" y="1845"/>
                      <a:pt x="888" y="1246"/>
                    </a:cubicBezTo>
                    <a:close/>
                    <a:moveTo>
                      <a:pt x="3179" y="0"/>
                    </a:moveTo>
                    <a:cubicBezTo>
                      <a:pt x="2889" y="0"/>
                      <a:pt x="2596" y="42"/>
                      <a:pt x="2310" y="128"/>
                    </a:cubicBezTo>
                    <a:cubicBezTo>
                      <a:pt x="1079" y="501"/>
                      <a:pt x="218" y="1593"/>
                      <a:pt x="114" y="2872"/>
                    </a:cubicBezTo>
                    <a:cubicBezTo>
                      <a:pt x="0" y="4307"/>
                      <a:pt x="940" y="5697"/>
                      <a:pt x="2330" y="6089"/>
                    </a:cubicBezTo>
                    <a:cubicBezTo>
                      <a:pt x="2334" y="6090"/>
                      <a:pt x="2337" y="6090"/>
                      <a:pt x="2341" y="6090"/>
                    </a:cubicBezTo>
                    <a:cubicBezTo>
                      <a:pt x="2350" y="6090"/>
                      <a:pt x="2358" y="6088"/>
                      <a:pt x="2362" y="6086"/>
                    </a:cubicBezTo>
                    <a:cubicBezTo>
                      <a:pt x="2602" y="6149"/>
                      <a:pt x="2846" y="6178"/>
                      <a:pt x="3087" y="6178"/>
                    </a:cubicBezTo>
                    <a:cubicBezTo>
                      <a:pt x="4095" y="6178"/>
                      <a:pt x="5074" y="5658"/>
                      <a:pt x="5670" y="4822"/>
                    </a:cubicBezTo>
                    <a:cubicBezTo>
                      <a:pt x="6434" y="3757"/>
                      <a:pt x="6421" y="2241"/>
                      <a:pt x="5618" y="1201"/>
                    </a:cubicBezTo>
                    <a:cubicBezTo>
                      <a:pt x="5031" y="436"/>
                      <a:pt x="4118" y="0"/>
                      <a:pt x="3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6" name="Google Shape;2866;p26"/>
              <p:cNvSpPr/>
              <p:nvPr/>
            </p:nvSpPr>
            <p:spPr>
              <a:xfrm>
                <a:off x="5893971" y="3357162"/>
                <a:ext cx="33360" cy="38745"/>
              </a:xfrm>
              <a:custGeom>
                <a:avLst/>
                <a:gdLst/>
                <a:ahLst/>
                <a:cxnLst/>
                <a:rect l="l" t="t" r="r" b="b"/>
                <a:pathLst>
                  <a:path w="508" h="590" extrusionOk="0">
                    <a:moveTo>
                      <a:pt x="163" y="216"/>
                    </a:moveTo>
                    <a:lnTo>
                      <a:pt x="218" y="274"/>
                    </a:lnTo>
                    <a:cubicBezTo>
                      <a:pt x="205" y="277"/>
                      <a:pt x="195" y="284"/>
                      <a:pt x="182" y="294"/>
                    </a:cubicBezTo>
                    <a:cubicBezTo>
                      <a:pt x="176" y="268"/>
                      <a:pt x="169" y="242"/>
                      <a:pt x="163" y="216"/>
                    </a:cubicBezTo>
                    <a:close/>
                    <a:moveTo>
                      <a:pt x="65" y="1"/>
                    </a:moveTo>
                    <a:cubicBezTo>
                      <a:pt x="31" y="1"/>
                      <a:pt x="0" y="26"/>
                      <a:pt x="14" y="67"/>
                    </a:cubicBezTo>
                    <a:cubicBezTo>
                      <a:pt x="40" y="164"/>
                      <a:pt x="66" y="264"/>
                      <a:pt x="95" y="365"/>
                    </a:cubicBezTo>
                    <a:cubicBezTo>
                      <a:pt x="85" y="378"/>
                      <a:pt x="72" y="388"/>
                      <a:pt x="66" y="397"/>
                    </a:cubicBezTo>
                    <a:cubicBezTo>
                      <a:pt x="44" y="421"/>
                      <a:pt x="72" y="450"/>
                      <a:pt x="98" y="450"/>
                    </a:cubicBezTo>
                    <a:cubicBezTo>
                      <a:pt x="104" y="450"/>
                      <a:pt x="109" y="449"/>
                      <a:pt x="114" y="446"/>
                    </a:cubicBezTo>
                    <a:cubicBezTo>
                      <a:pt x="124" y="488"/>
                      <a:pt x="143" y="530"/>
                      <a:pt x="163" y="572"/>
                    </a:cubicBezTo>
                    <a:cubicBezTo>
                      <a:pt x="168" y="585"/>
                      <a:pt x="178" y="590"/>
                      <a:pt x="190" y="590"/>
                    </a:cubicBezTo>
                    <a:cubicBezTo>
                      <a:pt x="208" y="590"/>
                      <a:pt x="228" y="576"/>
                      <a:pt x="228" y="556"/>
                    </a:cubicBezTo>
                    <a:cubicBezTo>
                      <a:pt x="224" y="494"/>
                      <a:pt x="211" y="439"/>
                      <a:pt x="199" y="381"/>
                    </a:cubicBezTo>
                    <a:cubicBezTo>
                      <a:pt x="221" y="365"/>
                      <a:pt x="250" y="349"/>
                      <a:pt x="280" y="339"/>
                    </a:cubicBezTo>
                    <a:cubicBezTo>
                      <a:pt x="315" y="368"/>
                      <a:pt x="351" y="407"/>
                      <a:pt x="390" y="439"/>
                    </a:cubicBezTo>
                    <a:cubicBezTo>
                      <a:pt x="400" y="446"/>
                      <a:pt x="412" y="448"/>
                      <a:pt x="424" y="448"/>
                    </a:cubicBezTo>
                    <a:cubicBezTo>
                      <a:pt x="466" y="448"/>
                      <a:pt x="508" y="411"/>
                      <a:pt x="477" y="365"/>
                    </a:cubicBezTo>
                    <a:cubicBezTo>
                      <a:pt x="390" y="229"/>
                      <a:pt x="234" y="115"/>
                      <a:pt x="105" y="15"/>
                    </a:cubicBezTo>
                    <a:cubicBezTo>
                      <a:pt x="93" y="5"/>
                      <a:pt x="79" y="1"/>
                      <a:pt x="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7" name="Google Shape;2867;p26"/>
              <p:cNvSpPr/>
              <p:nvPr/>
            </p:nvSpPr>
            <p:spPr>
              <a:xfrm>
                <a:off x="6149288" y="3441151"/>
                <a:ext cx="35265" cy="27384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7" extrusionOk="0">
                    <a:moveTo>
                      <a:pt x="243" y="0"/>
                    </a:moveTo>
                    <a:cubicBezTo>
                      <a:pt x="142" y="0"/>
                      <a:pt x="10" y="99"/>
                      <a:pt x="4" y="194"/>
                    </a:cubicBezTo>
                    <a:cubicBezTo>
                      <a:pt x="0" y="281"/>
                      <a:pt x="62" y="362"/>
                      <a:pt x="143" y="395"/>
                    </a:cubicBezTo>
                    <a:cubicBezTo>
                      <a:pt x="178" y="410"/>
                      <a:pt x="215" y="417"/>
                      <a:pt x="254" y="417"/>
                    </a:cubicBezTo>
                    <a:cubicBezTo>
                      <a:pt x="334" y="417"/>
                      <a:pt x="419" y="389"/>
                      <a:pt x="486" y="356"/>
                    </a:cubicBezTo>
                    <a:cubicBezTo>
                      <a:pt x="536" y="329"/>
                      <a:pt x="509" y="250"/>
                      <a:pt x="457" y="250"/>
                    </a:cubicBezTo>
                    <a:cubicBezTo>
                      <a:pt x="452" y="250"/>
                      <a:pt x="447" y="250"/>
                      <a:pt x="441" y="252"/>
                    </a:cubicBezTo>
                    <a:cubicBezTo>
                      <a:pt x="382" y="272"/>
                      <a:pt x="305" y="307"/>
                      <a:pt x="236" y="307"/>
                    </a:cubicBezTo>
                    <a:cubicBezTo>
                      <a:pt x="192" y="307"/>
                      <a:pt x="151" y="292"/>
                      <a:pt x="120" y="249"/>
                    </a:cubicBezTo>
                    <a:cubicBezTo>
                      <a:pt x="62" y="164"/>
                      <a:pt x="194" y="75"/>
                      <a:pt x="262" y="75"/>
                    </a:cubicBezTo>
                    <a:cubicBezTo>
                      <a:pt x="277" y="75"/>
                      <a:pt x="289" y="80"/>
                      <a:pt x="295" y="90"/>
                    </a:cubicBezTo>
                    <a:cubicBezTo>
                      <a:pt x="301" y="100"/>
                      <a:pt x="310" y="104"/>
                      <a:pt x="320" y="104"/>
                    </a:cubicBezTo>
                    <a:cubicBezTo>
                      <a:pt x="338" y="104"/>
                      <a:pt x="356" y="89"/>
                      <a:pt x="347" y="67"/>
                    </a:cubicBezTo>
                    <a:cubicBezTo>
                      <a:pt x="327" y="20"/>
                      <a:pt x="288" y="0"/>
                      <a:pt x="2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8" name="Google Shape;2868;p26"/>
              <p:cNvSpPr/>
              <p:nvPr/>
            </p:nvSpPr>
            <p:spPr>
              <a:xfrm>
                <a:off x="6296516" y="3504061"/>
                <a:ext cx="31325" cy="42620"/>
              </a:xfrm>
              <a:custGeom>
                <a:avLst/>
                <a:gdLst/>
                <a:ahLst/>
                <a:cxnLst/>
                <a:rect l="l" t="t" r="r" b="b"/>
                <a:pathLst>
                  <a:path w="477" h="649" extrusionOk="0">
                    <a:moveTo>
                      <a:pt x="224" y="143"/>
                    </a:moveTo>
                    <a:cubicBezTo>
                      <a:pt x="256" y="143"/>
                      <a:pt x="224" y="182"/>
                      <a:pt x="217" y="198"/>
                    </a:cubicBezTo>
                    <a:cubicBezTo>
                      <a:pt x="201" y="230"/>
                      <a:pt x="178" y="260"/>
                      <a:pt x="156" y="292"/>
                    </a:cubicBezTo>
                    <a:cubicBezTo>
                      <a:pt x="159" y="260"/>
                      <a:pt x="169" y="230"/>
                      <a:pt x="178" y="198"/>
                    </a:cubicBezTo>
                    <a:cubicBezTo>
                      <a:pt x="188" y="169"/>
                      <a:pt x="195" y="143"/>
                      <a:pt x="224" y="143"/>
                    </a:cubicBezTo>
                    <a:close/>
                    <a:moveTo>
                      <a:pt x="143" y="428"/>
                    </a:moveTo>
                    <a:cubicBezTo>
                      <a:pt x="146" y="428"/>
                      <a:pt x="146" y="434"/>
                      <a:pt x="152" y="434"/>
                    </a:cubicBezTo>
                    <a:cubicBezTo>
                      <a:pt x="163" y="437"/>
                      <a:pt x="174" y="438"/>
                      <a:pt x="184" y="438"/>
                    </a:cubicBezTo>
                    <a:cubicBezTo>
                      <a:pt x="205" y="438"/>
                      <a:pt x="227" y="434"/>
                      <a:pt x="249" y="434"/>
                    </a:cubicBezTo>
                    <a:cubicBezTo>
                      <a:pt x="260" y="434"/>
                      <a:pt x="271" y="435"/>
                      <a:pt x="282" y="438"/>
                    </a:cubicBezTo>
                    <a:cubicBezTo>
                      <a:pt x="331" y="444"/>
                      <a:pt x="373" y="477"/>
                      <a:pt x="298" y="509"/>
                    </a:cubicBezTo>
                    <a:cubicBezTo>
                      <a:pt x="266" y="522"/>
                      <a:pt x="224" y="522"/>
                      <a:pt x="188" y="522"/>
                    </a:cubicBezTo>
                    <a:cubicBezTo>
                      <a:pt x="172" y="522"/>
                      <a:pt x="159" y="532"/>
                      <a:pt x="146" y="538"/>
                    </a:cubicBezTo>
                    <a:lnTo>
                      <a:pt x="146" y="532"/>
                    </a:lnTo>
                    <a:cubicBezTo>
                      <a:pt x="143" y="499"/>
                      <a:pt x="143" y="467"/>
                      <a:pt x="143" y="428"/>
                    </a:cubicBezTo>
                    <a:close/>
                    <a:moveTo>
                      <a:pt x="233" y="0"/>
                    </a:moveTo>
                    <a:cubicBezTo>
                      <a:pt x="231" y="0"/>
                      <a:pt x="229" y="0"/>
                      <a:pt x="227" y="0"/>
                    </a:cubicBezTo>
                    <a:cubicBezTo>
                      <a:pt x="0" y="13"/>
                      <a:pt x="16" y="396"/>
                      <a:pt x="42" y="541"/>
                    </a:cubicBezTo>
                    <a:cubicBezTo>
                      <a:pt x="46" y="569"/>
                      <a:pt x="71" y="581"/>
                      <a:pt x="95" y="581"/>
                    </a:cubicBezTo>
                    <a:cubicBezTo>
                      <a:pt x="108" y="581"/>
                      <a:pt x="121" y="577"/>
                      <a:pt x="130" y="571"/>
                    </a:cubicBezTo>
                    <a:lnTo>
                      <a:pt x="130" y="571"/>
                    </a:lnTo>
                    <a:cubicBezTo>
                      <a:pt x="123" y="606"/>
                      <a:pt x="143" y="645"/>
                      <a:pt x="188" y="648"/>
                    </a:cubicBezTo>
                    <a:cubicBezTo>
                      <a:pt x="314" y="648"/>
                      <a:pt x="476" y="606"/>
                      <a:pt x="476" y="454"/>
                    </a:cubicBezTo>
                    <a:cubicBezTo>
                      <a:pt x="473" y="396"/>
                      <a:pt x="450" y="347"/>
                      <a:pt x="402" y="324"/>
                    </a:cubicBezTo>
                    <a:cubicBezTo>
                      <a:pt x="377" y="313"/>
                      <a:pt x="354" y="310"/>
                      <a:pt x="331" y="310"/>
                    </a:cubicBezTo>
                    <a:cubicBezTo>
                      <a:pt x="320" y="310"/>
                      <a:pt x="309" y="310"/>
                      <a:pt x="298" y="311"/>
                    </a:cubicBezTo>
                    <a:cubicBezTo>
                      <a:pt x="334" y="260"/>
                      <a:pt x="366" y="198"/>
                      <a:pt x="369" y="136"/>
                    </a:cubicBezTo>
                    <a:cubicBezTo>
                      <a:pt x="373" y="58"/>
                      <a:pt x="311" y="0"/>
                      <a:pt x="2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869" name="Google Shape;2869;p26"/>
          <p:cNvGrpSpPr/>
          <p:nvPr/>
        </p:nvGrpSpPr>
        <p:grpSpPr>
          <a:xfrm>
            <a:off x="609247" y="-739343"/>
            <a:ext cx="12429227" cy="7770449"/>
            <a:chOff x="456935" y="-554508"/>
            <a:chExt cx="9321920" cy="5827837"/>
          </a:xfrm>
        </p:grpSpPr>
        <p:grpSp>
          <p:nvGrpSpPr>
            <p:cNvPr id="2870" name="Google Shape;2870;p26"/>
            <p:cNvGrpSpPr/>
            <p:nvPr/>
          </p:nvGrpSpPr>
          <p:grpSpPr>
            <a:xfrm rot="-1936651">
              <a:off x="8731341" y="831414"/>
              <a:ext cx="1045682" cy="309432"/>
              <a:chOff x="5813594" y="2813041"/>
              <a:chExt cx="591605" cy="175073"/>
            </a:xfrm>
          </p:grpSpPr>
          <p:sp>
            <p:nvSpPr>
              <p:cNvPr id="2871" name="Google Shape;2871;p26"/>
              <p:cNvSpPr/>
              <p:nvPr/>
            </p:nvSpPr>
            <p:spPr>
              <a:xfrm>
                <a:off x="5813594" y="2829983"/>
                <a:ext cx="54112" cy="116367"/>
              </a:xfrm>
              <a:custGeom>
                <a:avLst/>
                <a:gdLst/>
                <a:ahLst/>
                <a:cxnLst/>
                <a:rect l="l" t="t" r="r" b="b"/>
                <a:pathLst>
                  <a:path w="824" h="1772" extrusionOk="0">
                    <a:moveTo>
                      <a:pt x="221" y="100"/>
                    </a:moveTo>
                    <a:cubicBezTo>
                      <a:pt x="467" y="100"/>
                      <a:pt x="684" y="268"/>
                      <a:pt x="697" y="534"/>
                    </a:cubicBezTo>
                    <a:cubicBezTo>
                      <a:pt x="707" y="793"/>
                      <a:pt x="438" y="825"/>
                      <a:pt x="214" y="825"/>
                    </a:cubicBezTo>
                    <a:cubicBezTo>
                      <a:pt x="208" y="586"/>
                      <a:pt x="208" y="343"/>
                      <a:pt x="221" y="100"/>
                    </a:cubicBezTo>
                    <a:close/>
                    <a:moveTo>
                      <a:pt x="163" y="0"/>
                    </a:moveTo>
                    <a:cubicBezTo>
                      <a:pt x="141" y="0"/>
                      <a:pt x="120" y="9"/>
                      <a:pt x="110" y="28"/>
                    </a:cubicBezTo>
                    <a:cubicBezTo>
                      <a:pt x="78" y="41"/>
                      <a:pt x="81" y="77"/>
                      <a:pt x="104" y="93"/>
                    </a:cubicBezTo>
                    <a:cubicBezTo>
                      <a:pt x="91" y="336"/>
                      <a:pt x="91" y="579"/>
                      <a:pt x="107" y="822"/>
                    </a:cubicBezTo>
                    <a:lnTo>
                      <a:pt x="81" y="822"/>
                    </a:lnTo>
                    <a:cubicBezTo>
                      <a:pt x="80" y="822"/>
                      <a:pt x="79" y="822"/>
                      <a:pt x="78" y="822"/>
                    </a:cubicBezTo>
                    <a:cubicBezTo>
                      <a:pt x="0" y="822"/>
                      <a:pt x="1" y="948"/>
                      <a:pt x="81" y="952"/>
                    </a:cubicBezTo>
                    <a:lnTo>
                      <a:pt x="114" y="952"/>
                    </a:lnTo>
                    <a:cubicBezTo>
                      <a:pt x="133" y="1217"/>
                      <a:pt x="166" y="1483"/>
                      <a:pt x="224" y="1745"/>
                    </a:cubicBezTo>
                    <a:cubicBezTo>
                      <a:pt x="228" y="1763"/>
                      <a:pt x="244" y="1771"/>
                      <a:pt x="260" y="1771"/>
                    </a:cubicBezTo>
                    <a:cubicBezTo>
                      <a:pt x="279" y="1771"/>
                      <a:pt x="297" y="1759"/>
                      <a:pt x="292" y="1736"/>
                    </a:cubicBezTo>
                    <a:cubicBezTo>
                      <a:pt x="260" y="1473"/>
                      <a:pt x="240" y="1214"/>
                      <a:pt x="227" y="952"/>
                    </a:cubicBezTo>
                    <a:cubicBezTo>
                      <a:pt x="379" y="952"/>
                      <a:pt x="548" y="939"/>
                      <a:pt x="671" y="874"/>
                    </a:cubicBezTo>
                    <a:cubicBezTo>
                      <a:pt x="791" y="803"/>
                      <a:pt x="823" y="641"/>
                      <a:pt x="810" y="501"/>
                    </a:cubicBezTo>
                    <a:cubicBezTo>
                      <a:pt x="780" y="210"/>
                      <a:pt x="533" y="9"/>
                      <a:pt x="260" y="9"/>
                    </a:cubicBezTo>
                    <a:cubicBezTo>
                      <a:pt x="241" y="9"/>
                      <a:pt x="223" y="10"/>
                      <a:pt x="204" y="12"/>
                    </a:cubicBezTo>
                    <a:cubicBezTo>
                      <a:pt x="193" y="4"/>
                      <a:pt x="178" y="0"/>
                      <a:pt x="1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72" name="Google Shape;2872;p26"/>
              <p:cNvSpPr/>
              <p:nvPr/>
            </p:nvSpPr>
            <p:spPr>
              <a:xfrm>
                <a:off x="5863567" y="2897949"/>
                <a:ext cx="41963" cy="788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120" extrusionOk="0">
                    <a:moveTo>
                      <a:pt x="577" y="1"/>
                    </a:moveTo>
                    <a:cubicBezTo>
                      <a:pt x="576" y="1"/>
                      <a:pt x="575" y="1"/>
                      <a:pt x="574" y="1"/>
                    </a:cubicBezTo>
                    <a:cubicBezTo>
                      <a:pt x="402" y="11"/>
                      <a:pt x="227" y="17"/>
                      <a:pt x="59" y="33"/>
                    </a:cubicBezTo>
                    <a:cubicBezTo>
                      <a:pt x="7" y="36"/>
                      <a:pt x="1" y="117"/>
                      <a:pt x="59" y="117"/>
                    </a:cubicBezTo>
                    <a:cubicBezTo>
                      <a:pt x="98" y="119"/>
                      <a:pt x="138" y="120"/>
                      <a:pt x="177" y="120"/>
                    </a:cubicBezTo>
                    <a:cubicBezTo>
                      <a:pt x="309" y="120"/>
                      <a:pt x="442" y="113"/>
                      <a:pt x="574" y="108"/>
                    </a:cubicBezTo>
                    <a:cubicBezTo>
                      <a:pt x="638" y="101"/>
                      <a:pt x="639" y="1"/>
                      <a:pt x="5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73" name="Google Shape;2873;p26"/>
              <p:cNvSpPr/>
              <p:nvPr/>
            </p:nvSpPr>
            <p:spPr>
              <a:xfrm>
                <a:off x="5863567" y="2884356"/>
                <a:ext cx="43277" cy="7224"/>
              </a:xfrm>
              <a:custGeom>
                <a:avLst/>
                <a:gdLst/>
                <a:ahLst/>
                <a:cxnLst/>
                <a:rect l="l" t="t" r="r" b="b"/>
                <a:pathLst>
                  <a:path w="659" h="110" extrusionOk="0">
                    <a:moveTo>
                      <a:pt x="593" y="1"/>
                    </a:moveTo>
                    <a:cubicBezTo>
                      <a:pt x="452" y="6"/>
                      <a:pt x="313" y="17"/>
                      <a:pt x="174" y="17"/>
                    </a:cubicBezTo>
                    <a:cubicBezTo>
                      <a:pt x="135" y="17"/>
                      <a:pt x="95" y="16"/>
                      <a:pt x="56" y="13"/>
                    </a:cubicBezTo>
                    <a:cubicBezTo>
                      <a:pt x="1" y="13"/>
                      <a:pt x="1" y="94"/>
                      <a:pt x="56" y="98"/>
                    </a:cubicBezTo>
                    <a:cubicBezTo>
                      <a:pt x="150" y="104"/>
                      <a:pt x="248" y="109"/>
                      <a:pt x="345" y="109"/>
                    </a:cubicBezTo>
                    <a:cubicBezTo>
                      <a:pt x="433" y="109"/>
                      <a:pt x="521" y="105"/>
                      <a:pt x="606" y="94"/>
                    </a:cubicBezTo>
                    <a:cubicBezTo>
                      <a:pt x="658" y="88"/>
                      <a:pt x="645" y="1"/>
                      <a:pt x="5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74" name="Google Shape;2874;p26"/>
              <p:cNvSpPr/>
              <p:nvPr/>
            </p:nvSpPr>
            <p:spPr>
              <a:xfrm>
                <a:off x="5923653" y="2878118"/>
                <a:ext cx="51682" cy="43145"/>
              </a:xfrm>
              <a:custGeom>
                <a:avLst/>
                <a:gdLst/>
                <a:ahLst/>
                <a:cxnLst/>
                <a:rect l="l" t="t" r="r" b="b"/>
                <a:pathLst>
                  <a:path w="787" h="657" extrusionOk="0">
                    <a:moveTo>
                      <a:pt x="62" y="1"/>
                    </a:moveTo>
                    <a:cubicBezTo>
                      <a:pt x="45" y="1"/>
                      <a:pt x="27" y="13"/>
                      <a:pt x="25" y="37"/>
                    </a:cubicBezTo>
                    <a:cubicBezTo>
                      <a:pt x="9" y="215"/>
                      <a:pt x="19" y="387"/>
                      <a:pt x="2" y="565"/>
                    </a:cubicBezTo>
                    <a:cubicBezTo>
                      <a:pt x="1" y="600"/>
                      <a:pt x="33" y="620"/>
                      <a:pt x="63" y="620"/>
                    </a:cubicBezTo>
                    <a:cubicBezTo>
                      <a:pt x="86" y="620"/>
                      <a:pt x="108" y="608"/>
                      <a:pt x="113" y="581"/>
                    </a:cubicBezTo>
                    <a:cubicBezTo>
                      <a:pt x="132" y="458"/>
                      <a:pt x="161" y="338"/>
                      <a:pt x="229" y="235"/>
                    </a:cubicBezTo>
                    <a:cubicBezTo>
                      <a:pt x="254" y="192"/>
                      <a:pt x="270" y="172"/>
                      <a:pt x="284" y="172"/>
                    </a:cubicBezTo>
                    <a:cubicBezTo>
                      <a:pt x="300" y="172"/>
                      <a:pt x="313" y="197"/>
                      <a:pt x="330" y="241"/>
                    </a:cubicBezTo>
                    <a:cubicBezTo>
                      <a:pt x="359" y="313"/>
                      <a:pt x="349" y="403"/>
                      <a:pt x="356" y="478"/>
                    </a:cubicBezTo>
                    <a:cubicBezTo>
                      <a:pt x="356" y="519"/>
                      <a:pt x="386" y="540"/>
                      <a:pt x="417" y="540"/>
                    </a:cubicBezTo>
                    <a:cubicBezTo>
                      <a:pt x="449" y="540"/>
                      <a:pt x="482" y="519"/>
                      <a:pt x="485" y="478"/>
                    </a:cubicBezTo>
                    <a:cubicBezTo>
                      <a:pt x="485" y="413"/>
                      <a:pt x="495" y="345"/>
                      <a:pt x="524" y="283"/>
                    </a:cubicBezTo>
                    <a:cubicBezTo>
                      <a:pt x="539" y="250"/>
                      <a:pt x="586" y="168"/>
                      <a:pt x="623" y="168"/>
                    </a:cubicBezTo>
                    <a:cubicBezTo>
                      <a:pt x="633" y="168"/>
                      <a:pt x="643" y="174"/>
                      <a:pt x="650" y="189"/>
                    </a:cubicBezTo>
                    <a:cubicBezTo>
                      <a:pt x="670" y="225"/>
                      <a:pt x="637" y="335"/>
                      <a:pt x="637" y="377"/>
                    </a:cubicBezTo>
                    <a:cubicBezTo>
                      <a:pt x="634" y="449"/>
                      <a:pt x="624" y="523"/>
                      <a:pt x="624" y="594"/>
                    </a:cubicBezTo>
                    <a:cubicBezTo>
                      <a:pt x="624" y="633"/>
                      <a:pt x="661" y="657"/>
                      <a:pt x="694" y="657"/>
                    </a:cubicBezTo>
                    <a:cubicBezTo>
                      <a:pt x="720" y="657"/>
                      <a:pt x="743" y="643"/>
                      <a:pt x="748" y="611"/>
                    </a:cubicBezTo>
                    <a:cubicBezTo>
                      <a:pt x="767" y="481"/>
                      <a:pt x="786" y="322"/>
                      <a:pt x="780" y="183"/>
                    </a:cubicBezTo>
                    <a:cubicBezTo>
                      <a:pt x="777" y="105"/>
                      <a:pt x="744" y="21"/>
                      <a:pt x="663" y="8"/>
                    </a:cubicBezTo>
                    <a:cubicBezTo>
                      <a:pt x="655" y="7"/>
                      <a:pt x="647" y="6"/>
                      <a:pt x="639" y="6"/>
                    </a:cubicBezTo>
                    <a:cubicBezTo>
                      <a:pt x="552" y="6"/>
                      <a:pt x="491" y="71"/>
                      <a:pt x="443" y="157"/>
                    </a:cubicBezTo>
                    <a:cubicBezTo>
                      <a:pt x="418" y="82"/>
                      <a:pt x="376" y="19"/>
                      <a:pt x="304" y="19"/>
                    </a:cubicBezTo>
                    <a:cubicBezTo>
                      <a:pt x="291" y="19"/>
                      <a:pt x="279" y="21"/>
                      <a:pt x="265" y="24"/>
                    </a:cubicBezTo>
                    <a:cubicBezTo>
                      <a:pt x="197" y="40"/>
                      <a:pt x="142" y="102"/>
                      <a:pt x="103" y="173"/>
                    </a:cubicBezTo>
                    <a:cubicBezTo>
                      <a:pt x="103" y="128"/>
                      <a:pt x="100" y="86"/>
                      <a:pt x="100" y="37"/>
                    </a:cubicBezTo>
                    <a:cubicBezTo>
                      <a:pt x="98" y="13"/>
                      <a:pt x="80" y="1"/>
                      <a:pt x="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75" name="Google Shape;2875;p26"/>
              <p:cNvSpPr/>
              <p:nvPr/>
            </p:nvSpPr>
            <p:spPr>
              <a:xfrm>
                <a:off x="5985250" y="2900510"/>
                <a:ext cx="8997" cy="8997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37" extrusionOk="0">
                    <a:moveTo>
                      <a:pt x="64" y="0"/>
                    </a:moveTo>
                    <a:cubicBezTo>
                      <a:pt x="41" y="0"/>
                      <a:pt x="19" y="13"/>
                      <a:pt x="10" y="43"/>
                    </a:cubicBezTo>
                    <a:cubicBezTo>
                      <a:pt x="1" y="75"/>
                      <a:pt x="7" y="95"/>
                      <a:pt x="27" y="121"/>
                    </a:cubicBezTo>
                    <a:cubicBezTo>
                      <a:pt x="36" y="130"/>
                      <a:pt x="52" y="136"/>
                      <a:pt x="67" y="136"/>
                    </a:cubicBezTo>
                    <a:cubicBezTo>
                      <a:pt x="78" y="136"/>
                      <a:pt x="89" y="134"/>
                      <a:pt x="98" y="127"/>
                    </a:cubicBezTo>
                    <a:cubicBezTo>
                      <a:pt x="121" y="108"/>
                      <a:pt x="137" y="91"/>
                      <a:pt x="134" y="59"/>
                    </a:cubicBezTo>
                    <a:cubicBezTo>
                      <a:pt x="126" y="22"/>
                      <a:pt x="94" y="0"/>
                      <a:pt x="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76" name="Google Shape;2876;p26"/>
              <p:cNvSpPr/>
              <p:nvPr/>
            </p:nvSpPr>
            <p:spPr>
              <a:xfrm>
                <a:off x="5992933" y="2835631"/>
                <a:ext cx="67049" cy="93120"/>
              </a:xfrm>
              <a:custGeom>
                <a:avLst/>
                <a:gdLst/>
                <a:ahLst/>
                <a:cxnLst/>
                <a:rect l="l" t="t" r="r" b="b"/>
                <a:pathLst>
                  <a:path w="1021" h="1418" extrusionOk="0">
                    <a:moveTo>
                      <a:pt x="952" y="1"/>
                    </a:moveTo>
                    <a:cubicBezTo>
                      <a:pt x="929" y="1"/>
                      <a:pt x="905" y="14"/>
                      <a:pt x="894" y="43"/>
                    </a:cubicBezTo>
                    <a:cubicBezTo>
                      <a:pt x="778" y="419"/>
                      <a:pt x="719" y="824"/>
                      <a:pt x="694" y="1222"/>
                    </a:cubicBezTo>
                    <a:cubicBezTo>
                      <a:pt x="431" y="940"/>
                      <a:pt x="379" y="516"/>
                      <a:pt x="94" y="250"/>
                    </a:cubicBezTo>
                    <a:cubicBezTo>
                      <a:pt x="85" y="241"/>
                      <a:pt x="74" y="238"/>
                      <a:pt x="64" y="238"/>
                    </a:cubicBezTo>
                    <a:cubicBezTo>
                      <a:pt x="30" y="238"/>
                      <a:pt x="0" y="282"/>
                      <a:pt x="33" y="312"/>
                    </a:cubicBezTo>
                    <a:cubicBezTo>
                      <a:pt x="347" y="616"/>
                      <a:pt x="370" y="1102"/>
                      <a:pt x="703" y="1400"/>
                    </a:cubicBezTo>
                    <a:cubicBezTo>
                      <a:pt x="717" y="1412"/>
                      <a:pt x="733" y="1417"/>
                      <a:pt x="747" y="1417"/>
                    </a:cubicBezTo>
                    <a:cubicBezTo>
                      <a:pt x="778" y="1417"/>
                      <a:pt x="806" y="1394"/>
                      <a:pt x="810" y="1355"/>
                    </a:cubicBezTo>
                    <a:cubicBezTo>
                      <a:pt x="843" y="917"/>
                      <a:pt x="930" y="506"/>
                      <a:pt x="1011" y="75"/>
                    </a:cubicBezTo>
                    <a:cubicBezTo>
                      <a:pt x="1021" y="29"/>
                      <a:pt x="987" y="1"/>
                      <a:pt x="9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77" name="Google Shape;2877;p26"/>
              <p:cNvSpPr/>
              <p:nvPr/>
            </p:nvSpPr>
            <p:spPr>
              <a:xfrm>
                <a:off x="6095178" y="2849158"/>
                <a:ext cx="53258" cy="63569"/>
              </a:xfrm>
              <a:custGeom>
                <a:avLst/>
                <a:gdLst/>
                <a:ahLst/>
                <a:cxnLst/>
                <a:rect l="l" t="t" r="r" b="b"/>
                <a:pathLst>
                  <a:path w="811" h="968" extrusionOk="0">
                    <a:moveTo>
                      <a:pt x="389" y="0"/>
                    </a:moveTo>
                    <a:cubicBezTo>
                      <a:pt x="377" y="0"/>
                      <a:pt x="367" y="7"/>
                      <a:pt x="364" y="25"/>
                    </a:cubicBezTo>
                    <a:cubicBezTo>
                      <a:pt x="361" y="44"/>
                      <a:pt x="361" y="60"/>
                      <a:pt x="358" y="80"/>
                    </a:cubicBezTo>
                    <a:cubicBezTo>
                      <a:pt x="248" y="106"/>
                      <a:pt x="144" y="138"/>
                      <a:pt x="40" y="170"/>
                    </a:cubicBezTo>
                    <a:cubicBezTo>
                      <a:pt x="0" y="180"/>
                      <a:pt x="16" y="239"/>
                      <a:pt x="57" y="239"/>
                    </a:cubicBezTo>
                    <a:cubicBezTo>
                      <a:pt x="59" y="239"/>
                      <a:pt x="61" y="239"/>
                      <a:pt x="63" y="238"/>
                    </a:cubicBezTo>
                    <a:cubicBezTo>
                      <a:pt x="154" y="219"/>
                      <a:pt x="251" y="203"/>
                      <a:pt x="345" y="190"/>
                    </a:cubicBezTo>
                    <a:lnTo>
                      <a:pt x="345" y="190"/>
                    </a:lnTo>
                    <a:cubicBezTo>
                      <a:pt x="326" y="430"/>
                      <a:pt x="332" y="676"/>
                      <a:pt x="342" y="909"/>
                    </a:cubicBezTo>
                    <a:cubicBezTo>
                      <a:pt x="343" y="948"/>
                      <a:pt x="375" y="967"/>
                      <a:pt x="405" y="967"/>
                    </a:cubicBezTo>
                    <a:cubicBezTo>
                      <a:pt x="436" y="967"/>
                      <a:pt x="465" y="948"/>
                      <a:pt x="462" y="909"/>
                    </a:cubicBezTo>
                    <a:cubicBezTo>
                      <a:pt x="445" y="666"/>
                      <a:pt x="445" y="420"/>
                      <a:pt x="436" y="174"/>
                    </a:cubicBezTo>
                    <a:cubicBezTo>
                      <a:pt x="543" y="157"/>
                      <a:pt x="653" y="145"/>
                      <a:pt x="760" y="125"/>
                    </a:cubicBezTo>
                    <a:cubicBezTo>
                      <a:pt x="810" y="116"/>
                      <a:pt x="799" y="31"/>
                      <a:pt x="749" y="31"/>
                    </a:cubicBezTo>
                    <a:cubicBezTo>
                      <a:pt x="749" y="31"/>
                      <a:pt x="748" y="31"/>
                      <a:pt x="747" y="31"/>
                    </a:cubicBezTo>
                    <a:cubicBezTo>
                      <a:pt x="646" y="31"/>
                      <a:pt x="543" y="44"/>
                      <a:pt x="442" y="64"/>
                    </a:cubicBezTo>
                    <a:cubicBezTo>
                      <a:pt x="439" y="57"/>
                      <a:pt x="436" y="44"/>
                      <a:pt x="426" y="25"/>
                    </a:cubicBezTo>
                    <a:cubicBezTo>
                      <a:pt x="419" y="10"/>
                      <a:pt x="403" y="0"/>
                      <a:pt x="3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78" name="Google Shape;2878;p26"/>
              <p:cNvSpPr/>
              <p:nvPr/>
            </p:nvSpPr>
            <p:spPr>
              <a:xfrm>
                <a:off x="6137993" y="2885341"/>
                <a:ext cx="33689" cy="8143"/>
              </a:xfrm>
              <a:custGeom>
                <a:avLst/>
                <a:gdLst/>
                <a:ahLst/>
                <a:cxnLst/>
                <a:rect l="l" t="t" r="r" b="b"/>
                <a:pathLst>
                  <a:path w="513" h="124" extrusionOk="0">
                    <a:moveTo>
                      <a:pt x="54" y="1"/>
                    </a:moveTo>
                    <a:cubicBezTo>
                      <a:pt x="15" y="1"/>
                      <a:pt x="0" y="61"/>
                      <a:pt x="43" y="73"/>
                    </a:cubicBezTo>
                    <a:cubicBezTo>
                      <a:pt x="154" y="101"/>
                      <a:pt x="279" y="124"/>
                      <a:pt x="396" y="124"/>
                    </a:cubicBezTo>
                    <a:cubicBezTo>
                      <a:pt x="415" y="124"/>
                      <a:pt x="435" y="123"/>
                      <a:pt x="454" y="122"/>
                    </a:cubicBezTo>
                    <a:cubicBezTo>
                      <a:pt x="513" y="122"/>
                      <a:pt x="513" y="34"/>
                      <a:pt x="454" y="34"/>
                    </a:cubicBezTo>
                    <a:cubicBezTo>
                      <a:pt x="321" y="34"/>
                      <a:pt x="195" y="34"/>
                      <a:pt x="62" y="2"/>
                    </a:cubicBezTo>
                    <a:cubicBezTo>
                      <a:pt x="59" y="1"/>
                      <a:pt x="56" y="1"/>
                      <a:pt x="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79" name="Google Shape;2879;p26"/>
              <p:cNvSpPr/>
              <p:nvPr/>
            </p:nvSpPr>
            <p:spPr>
              <a:xfrm>
                <a:off x="6142130" y="2872799"/>
                <a:ext cx="40190" cy="6961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06" extrusionOk="0">
                    <a:moveTo>
                      <a:pt x="394" y="1"/>
                    </a:moveTo>
                    <a:cubicBezTo>
                      <a:pt x="276" y="1"/>
                      <a:pt x="156" y="13"/>
                      <a:pt x="41" y="31"/>
                    </a:cubicBezTo>
                    <a:cubicBezTo>
                      <a:pt x="0" y="40"/>
                      <a:pt x="9" y="105"/>
                      <a:pt x="45" y="105"/>
                    </a:cubicBezTo>
                    <a:cubicBezTo>
                      <a:pt x="46" y="105"/>
                      <a:pt x="47" y="105"/>
                      <a:pt x="48" y="105"/>
                    </a:cubicBezTo>
                    <a:cubicBezTo>
                      <a:pt x="113" y="101"/>
                      <a:pt x="177" y="100"/>
                      <a:pt x="241" y="100"/>
                    </a:cubicBezTo>
                    <a:cubicBezTo>
                      <a:pt x="341" y="100"/>
                      <a:pt x="441" y="103"/>
                      <a:pt x="544" y="105"/>
                    </a:cubicBezTo>
                    <a:cubicBezTo>
                      <a:pt x="545" y="105"/>
                      <a:pt x="546" y="105"/>
                      <a:pt x="547" y="105"/>
                    </a:cubicBezTo>
                    <a:cubicBezTo>
                      <a:pt x="612" y="105"/>
                      <a:pt x="610" y="14"/>
                      <a:pt x="547" y="8"/>
                    </a:cubicBezTo>
                    <a:cubicBezTo>
                      <a:pt x="497" y="3"/>
                      <a:pt x="446" y="1"/>
                      <a:pt x="3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0" name="Google Shape;2880;p26"/>
              <p:cNvSpPr/>
              <p:nvPr/>
            </p:nvSpPr>
            <p:spPr>
              <a:xfrm>
                <a:off x="6174570" y="2848567"/>
                <a:ext cx="60745" cy="64160"/>
              </a:xfrm>
              <a:custGeom>
                <a:avLst/>
                <a:gdLst/>
                <a:ahLst/>
                <a:cxnLst/>
                <a:rect l="l" t="t" r="r" b="b"/>
                <a:pathLst>
                  <a:path w="925" h="977" extrusionOk="0">
                    <a:moveTo>
                      <a:pt x="412" y="1"/>
                    </a:moveTo>
                    <a:cubicBezTo>
                      <a:pt x="271" y="1"/>
                      <a:pt x="108" y="113"/>
                      <a:pt x="20" y="205"/>
                    </a:cubicBezTo>
                    <a:cubicBezTo>
                      <a:pt x="0" y="228"/>
                      <a:pt x="19" y="255"/>
                      <a:pt x="41" y="255"/>
                    </a:cubicBezTo>
                    <a:cubicBezTo>
                      <a:pt x="47" y="255"/>
                      <a:pt x="53" y="253"/>
                      <a:pt x="59" y="247"/>
                    </a:cubicBezTo>
                    <a:cubicBezTo>
                      <a:pt x="124" y="189"/>
                      <a:pt x="237" y="98"/>
                      <a:pt x="331" y="98"/>
                    </a:cubicBezTo>
                    <a:cubicBezTo>
                      <a:pt x="626" y="98"/>
                      <a:pt x="542" y="319"/>
                      <a:pt x="487" y="455"/>
                    </a:cubicBezTo>
                    <a:cubicBezTo>
                      <a:pt x="425" y="604"/>
                      <a:pt x="344" y="746"/>
                      <a:pt x="254" y="879"/>
                    </a:cubicBezTo>
                    <a:cubicBezTo>
                      <a:pt x="231" y="914"/>
                      <a:pt x="262" y="977"/>
                      <a:pt x="308" y="977"/>
                    </a:cubicBezTo>
                    <a:cubicBezTo>
                      <a:pt x="310" y="977"/>
                      <a:pt x="311" y="976"/>
                      <a:pt x="312" y="976"/>
                    </a:cubicBezTo>
                    <a:cubicBezTo>
                      <a:pt x="450" y="964"/>
                      <a:pt x="586" y="959"/>
                      <a:pt x="723" y="959"/>
                    </a:cubicBezTo>
                    <a:cubicBezTo>
                      <a:pt x="763" y="959"/>
                      <a:pt x="803" y="959"/>
                      <a:pt x="843" y="960"/>
                    </a:cubicBezTo>
                    <a:cubicBezTo>
                      <a:pt x="844" y="960"/>
                      <a:pt x="845" y="960"/>
                      <a:pt x="846" y="960"/>
                    </a:cubicBezTo>
                    <a:cubicBezTo>
                      <a:pt x="924" y="960"/>
                      <a:pt x="923" y="837"/>
                      <a:pt x="837" y="834"/>
                    </a:cubicBezTo>
                    <a:cubicBezTo>
                      <a:pt x="776" y="831"/>
                      <a:pt x="714" y="829"/>
                      <a:pt x="652" y="829"/>
                    </a:cubicBezTo>
                    <a:cubicBezTo>
                      <a:pt x="577" y="829"/>
                      <a:pt x="502" y="832"/>
                      <a:pt x="429" y="837"/>
                    </a:cubicBezTo>
                    <a:cubicBezTo>
                      <a:pt x="558" y="623"/>
                      <a:pt x="736" y="312"/>
                      <a:pt x="600" y="105"/>
                    </a:cubicBezTo>
                    <a:cubicBezTo>
                      <a:pt x="551" y="30"/>
                      <a:pt x="484" y="1"/>
                      <a:pt x="4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1" name="Google Shape;2881;p26"/>
              <p:cNvSpPr/>
              <p:nvPr/>
            </p:nvSpPr>
            <p:spPr>
              <a:xfrm>
                <a:off x="6236430" y="2854412"/>
                <a:ext cx="56870" cy="48924"/>
              </a:xfrm>
              <a:custGeom>
                <a:avLst/>
                <a:gdLst/>
                <a:ahLst/>
                <a:cxnLst/>
                <a:rect l="l" t="t" r="r" b="b"/>
                <a:pathLst>
                  <a:path w="866" h="745" extrusionOk="0">
                    <a:moveTo>
                      <a:pt x="277" y="0"/>
                    </a:moveTo>
                    <a:cubicBezTo>
                      <a:pt x="155" y="0"/>
                      <a:pt x="62" y="104"/>
                      <a:pt x="11" y="207"/>
                    </a:cubicBezTo>
                    <a:cubicBezTo>
                      <a:pt x="0" y="232"/>
                      <a:pt x="20" y="255"/>
                      <a:pt x="42" y="255"/>
                    </a:cubicBezTo>
                    <a:cubicBezTo>
                      <a:pt x="52" y="255"/>
                      <a:pt x="62" y="250"/>
                      <a:pt x="70" y="239"/>
                    </a:cubicBezTo>
                    <a:cubicBezTo>
                      <a:pt x="110" y="181"/>
                      <a:pt x="176" y="93"/>
                      <a:pt x="255" y="93"/>
                    </a:cubicBezTo>
                    <a:cubicBezTo>
                      <a:pt x="259" y="93"/>
                      <a:pt x="263" y="93"/>
                      <a:pt x="267" y="94"/>
                    </a:cubicBezTo>
                    <a:cubicBezTo>
                      <a:pt x="290" y="94"/>
                      <a:pt x="306" y="100"/>
                      <a:pt x="316" y="110"/>
                    </a:cubicBezTo>
                    <a:cubicBezTo>
                      <a:pt x="248" y="269"/>
                      <a:pt x="212" y="479"/>
                      <a:pt x="241" y="644"/>
                    </a:cubicBezTo>
                    <a:cubicBezTo>
                      <a:pt x="244" y="668"/>
                      <a:pt x="260" y="678"/>
                      <a:pt x="278" y="678"/>
                    </a:cubicBezTo>
                    <a:cubicBezTo>
                      <a:pt x="303" y="678"/>
                      <a:pt x="330" y="659"/>
                      <a:pt x="332" y="631"/>
                    </a:cubicBezTo>
                    <a:cubicBezTo>
                      <a:pt x="342" y="550"/>
                      <a:pt x="332" y="469"/>
                      <a:pt x="342" y="388"/>
                    </a:cubicBezTo>
                    <a:cubicBezTo>
                      <a:pt x="348" y="311"/>
                      <a:pt x="361" y="239"/>
                      <a:pt x="374" y="162"/>
                    </a:cubicBezTo>
                    <a:cubicBezTo>
                      <a:pt x="381" y="175"/>
                      <a:pt x="394" y="188"/>
                      <a:pt x="403" y="197"/>
                    </a:cubicBezTo>
                    <a:cubicBezTo>
                      <a:pt x="436" y="230"/>
                      <a:pt x="468" y="259"/>
                      <a:pt x="507" y="275"/>
                    </a:cubicBezTo>
                    <a:cubicBezTo>
                      <a:pt x="497" y="418"/>
                      <a:pt x="491" y="560"/>
                      <a:pt x="494" y="696"/>
                    </a:cubicBezTo>
                    <a:cubicBezTo>
                      <a:pt x="494" y="729"/>
                      <a:pt x="520" y="745"/>
                      <a:pt x="546" y="745"/>
                    </a:cubicBezTo>
                    <a:cubicBezTo>
                      <a:pt x="572" y="745"/>
                      <a:pt x="598" y="729"/>
                      <a:pt x="598" y="696"/>
                    </a:cubicBezTo>
                    <a:cubicBezTo>
                      <a:pt x="601" y="563"/>
                      <a:pt x="598" y="431"/>
                      <a:pt x="585" y="295"/>
                    </a:cubicBezTo>
                    <a:lnTo>
                      <a:pt x="585" y="295"/>
                    </a:lnTo>
                    <a:cubicBezTo>
                      <a:pt x="599" y="297"/>
                      <a:pt x="614" y="298"/>
                      <a:pt x="628" y="298"/>
                    </a:cubicBezTo>
                    <a:cubicBezTo>
                      <a:pt x="708" y="298"/>
                      <a:pt x="788" y="267"/>
                      <a:pt x="834" y="204"/>
                    </a:cubicBezTo>
                    <a:cubicBezTo>
                      <a:pt x="865" y="170"/>
                      <a:pt x="842" y="111"/>
                      <a:pt x="807" y="111"/>
                    </a:cubicBezTo>
                    <a:cubicBezTo>
                      <a:pt x="798" y="111"/>
                      <a:pt x="789" y="115"/>
                      <a:pt x="779" y="123"/>
                    </a:cubicBezTo>
                    <a:cubicBezTo>
                      <a:pt x="726" y="161"/>
                      <a:pt x="673" y="184"/>
                      <a:pt x="620" y="184"/>
                    </a:cubicBezTo>
                    <a:cubicBezTo>
                      <a:pt x="572" y="184"/>
                      <a:pt x="525" y="166"/>
                      <a:pt x="478" y="123"/>
                    </a:cubicBezTo>
                    <a:cubicBezTo>
                      <a:pt x="426" y="74"/>
                      <a:pt x="390" y="16"/>
                      <a:pt x="313" y="3"/>
                    </a:cubicBezTo>
                    <a:cubicBezTo>
                      <a:pt x="300" y="1"/>
                      <a:pt x="289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2" name="Google Shape;2882;p26"/>
              <p:cNvSpPr/>
              <p:nvPr/>
            </p:nvSpPr>
            <p:spPr>
              <a:xfrm>
                <a:off x="6288439" y="2813041"/>
                <a:ext cx="110654" cy="154784"/>
              </a:xfrm>
              <a:custGeom>
                <a:avLst/>
                <a:gdLst/>
                <a:ahLst/>
                <a:cxnLst/>
                <a:rect l="l" t="t" r="r" b="b"/>
                <a:pathLst>
                  <a:path w="1685" h="2357" extrusionOk="0">
                    <a:moveTo>
                      <a:pt x="566" y="1"/>
                    </a:moveTo>
                    <a:cubicBezTo>
                      <a:pt x="540" y="1"/>
                      <a:pt x="509" y="25"/>
                      <a:pt x="505" y="50"/>
                    </a:cubicBezTo>
                    <a:cubicBezTo>
                      <a:pt x="460" y="380"/>
                      <a:pt x="480" y="704"/>
                      <a:pt x="486" y="1031"/>
                    </a:cubicBezTo>
                    <a:cubicBezTo>
                      <a:pt x="486" y="1436"/>
                      <a:pt x="392" y="1773"/>
                      <a:pt x="230" y="2123"/>
                    </a:cubicBezTo>
                    <a:cubicBezTo>
                      <a:pt x="139" y="1822"/>
                      <a:pt x="107" y="1508"/>
                      <a:pt x="110" y="1190"/>
                    </a:cubicBezTo>
                    <a:cubicBezTo>
                      <a:pt x="110" y="1163"/>
                      <a:pt x="90" y="1149"/>
                      <a:pt x="69" y="1149"/>
                    </a:cubicBezTo>
                    <a:cubicBezTo>
                      <a:pt x="49" y="1149"/>
                      <a:pt x="28" y="1163"/>
                      <a:pt x="26" y="1190"/>
                    </a:cubicBezTo>
                    <a:cubicBezTo>
                      <a:pt x="0" y="1572"/>
                      <a:pt x="52" y="1942"/>
                      <a:pt x="156" y="2311"/>
                    </a:cubicBezTo>
                    <a:cubicBezTo>
                      <a:pt x="165" y="2339"/>
                      <a:pt x="194" y="2357"/>
                      <a:pt x="221" y="2357"/>
                    </a:cubicBezTo>
                    <a:cubicBezTo>
                      <a:pt x="241" y="2357"/>
                      <a:pt x="259" y="2348"/>
                      <a:pt x="269" y="2327"/>
                    </a:cubicBezTo>
                    <a:cubicBezTo>
                      <a:pt x="502" y="1880"/>
                      <a:pt x="619" y="1472"/>
                      <a:pt x="616" y="970"/>
                    </a:cubicBezTo>
                    <a:cubicBezTo>
                      <a:pt x="609" y="801"/>
                      <a:pt x="515" y="260"/>
                      <a:pt x="700" y="144"/>
                    </a:cubicBezTo>
                    <a:cubicBezTo>
                      <a:pt x="713" y="135"/>
                      <a:pt x="736" y="131"/>
                      <a:pt x="764" y="131"/>
                    </a:cubicBezTo>
                    <a:cubicBezTo>
                      <a:pt x="859" y="131"/>
                      <a:pt x="1017" y="171"/>
                      <a:pt x="1082" y="176"/>
                    </a:cubicBezTo>
                    <a:cubicBezTo>
                      <a:pt x="1254" y="192"/>
                      <a:pt x="1429" y="205"/>
                      <a:pt x="1597" y="222"/>
                    </a:cubicBezTo>
                    <a:cubicBezTo>
                      <a:pt x="1599" y="222"/>
                      <a:pt x="1601" y="222"/>
                      <a:pt x="1603" y="222"/>
                    </a:cubicBezTo>
                    <a:cubicBezTo>
                      <a:pt x="1684" y="222"/>
                      <a:pt x="1676" y="95"/>
                      <a:pt x="1597" y="89"/>
                    </a:cubicBezTo>
                    <a:cubicBezTo>
                      <a:pt x="1257" y="60"/>
                      <a:pt x="914" y="30"/>
                      <a:pt x="570" y="1"/>
                    </a:cubicBezTo>
                    <a:cubicBezTo>
                      <a:pt x="569" y="1"/>
                      <a:pt x="567" y="1"/>
                      <a:pt x="5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3" name="Google Shape;2883;p26"/>
              <p:cNvSpPr/>
              <p:nvPr/>
            </p:nvSpPr>
            <p:spPr>
              <a:xfrm>
                <a:off x="6335128" y="2885604"/>
                <a:ext cx="70070" cy="12609"/>
              </a:xfrm>
              <a:custGeom>
                <a:avLst/>
                <a:gdLst/>
                <a:ahLst/>
                <a:cxnLst/>
                <a:rect l="l" t="t" r="r" b="b"/>
                <a:pathLst>
                  <a:path w="1067" h="192" extrusionOk="0">
                    <a:moveTo>
                      <a:pt x="982" y="1"/>
                    </a:moveTo>
                    <a:cubicBezTo>
                      <a:pt x="975" y="1"/>
                      <a:pt x="968" y="2"/>
                      <a:pt x="961" y="4"/>
                    </a:cubicBezTo>
                    <a:cubicBezTo>
                      <a:pt x="767" y="51"/>
                      <a:pt x="581" y="68"/>
                      <a:pt x="393" y="68"/>
                    </a:cubicBezTo>
                    <a:cubicBezTo>
                      <a:pt x="283" y="68"/>
                      <a:pt x="171" y="62"/>
                      <a:pt x="57" y="53"/>
                    </a:cubicBezTo>
                    <a:cubicBezTo>
                      <a:pt x="55" y="53"/>
                      <a:pt x="53" y="52"/>
                      <a:pt x="51" y="52"/>
                    </a:cubicBezTo>
                    <a:cubicBezTo>
                      <a:pt x="8" y="52"/>
                      <a:pt x="0" y="121"/>
                      <a:pt x="44" y="134"/>
                    </a:cubicBezTo>
                    <a:cubicBezTo>
                      <a:pt x="184" y="174"/>
                      <a:pt x="331" y="191"/>
                      <a:pt x="478" y="191"/>
                    </a:cubicBezTo>
                    <a:cubicBezTo>
                      <a:pt x="653" y="191"/>
                      <a:pt x="829" y="166"/>
                      <a:pt x="996" y="124"/>
                    </a:cubicBezTo>
                    <a:cubicBezTo>
                      <a:pt x="1067" y="106"/>
                      <a:pt x="1047" y="1"/>
                      <a:pt x="9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4" name="Google Shape;2884;p26"/>
              <p:cNvSpPr/>
              <p:nvPr/>
            </p:nvSpPr>
            <p:spPr>
              <a:xfrm>
                <a:off x="6347343" y="2845350"/>
                <a:ext cx="48858" cy="40978"/>
              </a:xfrm>
              <a:custGeom>
                <a:avLst/>
                <a:gdLst/>
                <a:ahLst/>
                <a:cxnLst/>
                <a:rect l="l" t="t" r="r" b="b"/>
                <a:pathLst>
                  <a:path w="744" h="624" extrusionOk="0">
                    <a:moveTo>
                      <a:pt x="399" y="115"/>
                    </a:moveTo>
                    <a:cubicBezTo>
                      <a:pt x="425" y="115"/>
                      <a:pt x="457" y="118"/>
                      <a:pt x="486" y="125"/>
                    </a:cubicBezTo>
                    <a:cubicBezTo>
                      <a:pt x="486" y="180"/>
                      <a:pt x="467" y="206"/>
                      <a:pt x="422" y="219"/>
                    </a:cubicBezTo>
                    <a:cubicBezTo>
                      <a:pt x="344" y="267"/>
                      <a:pt x="247" y="280"/>
                      <a:pt x="156" y="284"/>
                    </a:cubicBezTo>
                    <a:cubicBezTo>
                      <a:pt x="159" y="248"/>
                      <a:pt x="179" y="215"/>
                      <a:pt x="214" y="186"/>
                    </a:cubicBezTo>
                    <a:cubicBezTo>
                      <a:pt x="263" y="141"/>
                      <a:pt x="334" y="118"/>
                      <a:pt x="399" y="115"/>
                    </a:cubicBezTo>
                    <a:close/>
                    <a:moveTo>
                      <a:pt x="432" y="1"/>
                    </a:moveTo>
                    <a:cubicBezTo>
                      <a:pt x="338" y="1"/>
                      <a:pt x="234" y="30"/>
                      <a:pt x="188" y="60"/>
                    </a:cubicBezTo>
                    <a:cubicBezTo>
                      <a:pt x="107" y="115"/>
                      <a:pt x="49" y="190"/>
                      <a:pt x="33" y="277"/>
                    </a:cubicBezTo>
                    <a:cubicBezTo>
                      <a:pt x="4" y="287"/>
                      <a:pt x="0" y="332"/>
                      <a:pt x="30" y="345"/>
                    </a:cubicBezTo>
                    <a:cubicBezTo>
                      <a:pt x="33" y="410"/>
                      <a:pt x="65" y="475"/>
                      <a:pt x="127" y="526"/>
                    </a:cubicBezTo>
                    <a:cubicBezTo>
                      <a:pt x="206" y="592"/>
                      <a:pt x="307" y="623"/>
                      <a:pt x="408" y="623"/>
                    </a:cubicBezTo>
                    <a:cubicBezTo>
                      <a:pt x="513" y="623"/>
                      <a:pt x="618" y="589"/>
                      <a:pt x="700" y="523"/>
                    </a:cubicBezTo>
                    <a:cubicBezTo>
                      <a:pt x="744" y="485"/>
                      <a:pt x="702" y="419"/>
                      <a:pt x="655" y="419"/>
                    </a:cubicBezTo>
                    <a:cubicBezTo>
                      <a:pt x="646" y="419"/>
                      <a:pt x="637" y="421"/>
                      <a:pt x="629" y="426"/>
                    </a:cubicBezTo>
                    <a:cubicBezTo>
                      <a:pt x="558" y="471"/>
                      <a:pt x="482" y="500"/>
                      <a:pt x="402" y="500"/>
                    </a:cubicBezTo>
                    <a:cubicBezTo>
                      <a:pt x="372" y="500"/>
                      <a:pt x="342" y="496"/>
                      <a:pt x="311" y="488"/>
                    </a:cubicBezTo>
                    <a:cubicBezTo>
                      <a:pt x="237" y="465"/>
                      <a:pt x="175" y="413"/>
                      <a:pt x="156" y="358"/>
                    </a:cubicBezTo>
                    <a:lnTo>
                      <a:pt x="156" y="358"/>
                    </a:lnTo>
                    <a:cubicBezTo>
                      <a:pt x="162" y="358"/>
                      <a:pt x="169" y="358"/>
                      <a:pt x="175" y="358"/>
                    </a:cubicBezTo>
                    <a:cubicBezTo>
                      <a:pt x="355" y="358"/>
                      <a:pt x="597" y="313"/>
                      <a:pt x="616" y="151"/>
                    </a:cubicBezTo>
                    <a:cubicBezTo>
                      <a:pt x="631" y="37"/>
                      <a:pt x="538" y="1"/>
                      <a:pt x="4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5" name="Google Shape;2885;p26"/>
              <p:cNvSpPr/>
              <p:nvPr/>
            </p:nvSpPr>
            <p:spPr>
              <a:xfrm>
                <a:off x="6323768" y="2904122"/>
                <a:ext cx="60876" cy="83992"/>
              </a:xfrm>
              <a:custGeom>
                <a:avLst/>
                <a:gdLst/>
                <a:ahLst/>
                <a:cxnLst/>
                <a:rect l="l" t="t" r="r" b="b"/>
                <a:pathLst>
                  <a:path w="927" h="1279" extrusionOk="0">
                    <a:moveTo>
                      <a:pt x="497" y="271"/>
                    </a:moveTo>
                    <a:cubicBezTo>
                      <a:pt x="507" y="271"/>
                      <a:pt x="516" y="272"/>
                      <a:pt x="525" y="273"/>
                    </a:cubicBezTo>
                    <a:cubicBezTo>
                      <a:pt x="522" y="295"/>
                      <a:pt x="536" y="325"/>
                      <a:pt x="563" y="325"/>
                    </a:cubicBezTo>
                    <a:cubicBezTo>
                      <a:pt x="564" y="325"/>
                      <a:pt x="565" y="325"/>
                      <a:pt x="567" y="325"/>
                    </a:cubicBezTo>
                    <a:lnTo>
                      <a:pt x="570" y="325"/>
                    </a:lnTo>
                    <a:cubicBezTo>
                      <a:pt x="567" y="328"/>
                      <a:pt x="564" y="331"/>
                      <a:pt x="564" y="338"/>
                    </a:cubicBezTo>
                    <a:cubicBezTo>
                      <a:pt x="557" y="370"/>
                      <a:pt x="551" y="396"/>
                      <a:pt x="534" y="425"/>
                    </a:cubicBezTo>
                    <a:cubicBezTo>
                      <a:pt x="521" y="470"/>
                      <a:pt x="500" y="492"/>
                      <a:pt x="470" y="492"/>
                    </a:cubicBezTo>
                    <a:cubicBezTo>
                      <a:pt x="429" y="492"/>
                      <a:pt x="372" y="448"/>
                      <a:pt x="298" y="360"/>
                    </a:cubicBezTo>
                    <a:cubicBezTo>
                      <a:pt x="333" y="306"/>
                      <a:pt x="421" y="271"/>
                      <a:pt x="497" y="271"/>
                    </a:cubicBezTo>
                    <a:close/>
                    <a:moveTo>
                      <a:pt x="425" y="825"/>
                    </a:moveTo>
                    <a:cubicBezTo>
                      <a:pt x="447" y="825"/>
                      <a:pt x="471" y="827"/>
                      <a:pt x="496" y="830"/>
                    </a:cubicBezTo>
                    <a:cubicBezTo>
                      <a:pt x="486" y="843"/>
                      <a:pt x="470" y="859"/>
                      <a:pt x="457" y="879"/>
                    </a:cubicBezTo>
                    <a:cubicBezTo>
                      <a:pt x="411" y="953"/>
                      <a:pt x="450" y="1099"/>
                      <a:pt x="340" y="1135"/>
                    </a:cubicBezTo>
                    <a:cubicBezTo>
                      <a:pt x="332" y="1135"/>
                      <a:pt x="324" y="1135"/>
                      <a:pt x="316" y="1135"/>
                    </a:cubicBezTo>
                    <a:cubicBezTo>
                      <a:pt x="196" y="1135"/>
                      <a:pt x="161" y="1087"/>
                      <a:pt x="201" y="992"/>
                    </a:cubicBezTo>
                    <a:cubicBezTo>
                      <a:pt x="228" y="879"/>
                      <a:pt x="302" y="825"/>
                      <a:pt x="425" y="825"/>
                    </a:cubicBezTo>
                    <a:close/>
                    <a:moveTo>
                      <a:pt x="838" y="0"/>
                    </a:moveTo>
                    <a:cubicBezTo>
                      <a:pt x="814" y="0"/>
                      <a:pt x="792" y="13"/>
                      <a:pt x="784" y="36"/>
                    </a:cubicBezTo>
                    <a:cubicBezTo>
                      <a:pt x="777" y="56"/>
                      <a:pt x="777" y="79"/>
                      <a:pt x="787" y="95"/>
                    </a:cubicBezTo>
                    <a:cubicBezTo>
                      <a:pt x="768" y="127"/>
                      <a:pt x="732" y="153"/>
                      <a:pt x="703" y="176"/>
                    </a:cubicBezTo>
                    <a:cubicBezTo>
                      <a:pt x="677" y="195"/>
                      <a:pt x="648" y="208"/>
                      <a:pt x="619" y="218"/>
                    </a:cubicBezTo>
                    <a:cubicBezTo>
                      <a:pt x="580" y="177"/>
                      <a:pt x="528" y="160"/>
                      <a:pt x="473" y="160"/>
                    </a:cubicBezTo>
                    <a:cubicBezTo>
                      <a:pt x="301" y="160"/>
                      <a:pt x="97" y="334"/>
                      <a:pt x="159" y="506"/>
                    </a:cubicBezTo>
                    <a:cubicBezTo>
                      <a:pt x="190" y="601"/>
                      <a:pt x="293" y="665"/>
                      <a:pt x="390" y="665"/>
                    </a:cubicBezTo>
                    <a:cubicBezTo>
                      <a:pt x="403" y="665"/>
                      <a:pt x="415" y="664"/>
                      <a:pt x="427" y="662"/>
                    </a:cubicBezTo>
                    <a:cubicBezTo>
                      <a:pt x="466" y="652"/>
                      <a:pt x="502" y="639"/>
                      <a:pt x="531" y="620"/>
                    </a:cubicBezTo>
                    <a:lnTo>
                      <a:pt x="531" y="620"/>
                    </a:lnTo>
                    <a:cubicBezTo>
                      <a:pt x="521" y="652"/>
                      <a:pt x="515" y="684"/>
                      <a:pt x="502" y="717"/>
                    </a:cubicBezTo>
                    <a:cubicBezTo>
                      <a:pt x="476" y="710"/>
                      <a:pt x="450" y="707"/>
                      <a:pt x="425" y="707"/>
                    </a:cubicBezTo>
                    <a:cubicBezTo>
                      <a:pt x="208" y="707"/>
                      <a:pt x="0" y="936"/>
                      <a:pt x="87" y="1167"/>
                    </a:cubicBezTo>
                    <a:cubicBezTo>
                      <a:pt x="119" y="1243"/>
                      <a:pt x="184" y="1278"/>
                      <a:pt x="256" y="1278"/>
                    </a:cubicBezTo>
                    <a:cubicBezTo>
                      <a:pt x="280" y="1278"/>
                      <a:pt x="303" y="1275"/>
                      <a:pt x="327" y="1267"/>
                    </a:cubicBezTo>
                    <a:cubicBezTo>
                      <a:pt x="392" y="1248"/>
                      <a:pt x="450" y="1206"/>
                      <a:pt x="486" y="1154"/>
                    </a:cubicBezTo>
                    <a:cubicBezTo>
                      <a:pt x="517" y="1110"/>
                      <a:pt x="548" y="923"/>
                      <a:pt x="608" y="923"/>
                    </a:cubicBezTo>
                    <a:cubicBezTo>
                      <a:pt x="610" y="923"/>
                      <a:pt x="613" y="923"/>
                      <a:pt x="615" y="924"/>
                    </a:cubicBezTo>
                    <a:cubicBezTo>
                      <a:pt x="621" y="926"/>
                      <a:pt x="626" y="926"/>
                      <a:pt x="631" y="926"/>
                    </a:cubicBezTo>
                    <a:cubicBezTo>
                      <a:pt x="691" y="926"/>
                      <a:pt x="710" y="829"/>
                      <a:pt x="648" y="814"/>
                    </a:cubicBezTo>
                    <a:cubicBezTo>
                      <a:pt x="628" y="811"/>
                      <a:pt x="606" y="807"/>
                      <a:pt x="589" y="807"/>
                    </a:cubicBezTo>
                    <a:cubicBezTo>
                      <a:pt x="645" y="655"/>
                      <a:pt x="667" y="516"/>
                      <a:pt x="667" y="357"/>
                    </a:cubicBezTo>
                    <a:cubicBezTo>
                      <a:pt x="667" y="338"/>
                      <a:pt x="654" y="322"/>
                      <a:pt x="638" y="312"/>
                    </a:cubicBezTo>
                    <a:cubicBezTo>
                      <a:pt x="726" y="289"/>
                      <a:pt x="800" y="241"/>
                      <a:pt x="862" y="166"/>
                    </a:cubicBezTo>
                    <a:cubicBezTo>
                      <a:pt x="887" y="127"/>
                      <a:pt x="926" y="79"/>
                      <a:pt x="894" y="30"/>
                    </a:cubicBezTo>
                    <a:cubicBezTo>
                      <a:pt x="880" y="10"/>
                      <a:pt x="858" y="0"/>
                      <a:pt x="8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886" name="Google Shape;2886;p26"/>
            <p:cNvGrpSpPr/>
            <p:nvPr/>
          </p:nvGrpSpPr>
          <p:grpSpPr>
            <a:xfrm rot="-4946701">
              <a:off x="7847388" y="-162860"/>
              <a:ext cx="979619" cy="216229"/>
              <a:chOff x="7968422" y="675563"/>
              <a:chExt cx="462304" cy="102049"/>
            </a:xfrm>
          </p:grpSpPr>
          <p:sp>
            <p:nvSpPr>
              <p:cNvPr id="2887" name="Google Shape;2887;p26"/>
              <p:cNvSpPr/>
              <p:nvPr/>
            </p:nvSpPr>
            <p:spPr>
              <a:xfrm>
                <a:off x="7968422" y="693884"/>
                <a:ext cx="58052" cy="61139"/>
              </a:xfrm>
              <a:custGeom>
                <a:avLst/>
                <a:gdLst/>
                <a:ahLst/>
                <a:cxnLst/>
                <a:rect l="l" t="t" r="r" b="b"/>
                <a:pathLst>
                  <a:path w="884" h="931" extrusionOk="0">
                    <a:moveTo>
                      <a:pt x="554" y="0"/>
                    </a:moveTo>
                    <a:cubicBezTo>
                      <a:pt x="537" y="0"/>
                      <a:pt x="521" y="1"/>
                      <a:pt x="505" y="3"/>
                    </a:cubicBezTo>
                    <a:cubicBezTo>
                      <a:pt x="305" y="32"/>
                      <a:pt x="107" y="165"/>
                      <a:pt x="49" y="366"/>
                    </a:cubicBezTo>
                    <a:cubicBezTo>
                      <a:pt x="0" y="534"/>
                      <a:pt x="49" y="732"/>
                      <a:pt x="188" y="842"/>
                    </a:cubicBezTo>
                    <a:cubicBezTo>
                      <a:pt x="269" y="906"/>
                      <a:pt x="365" y="930"/>
                      <a:pt x="464" y="930"/>
                    </a:cubicBezTo>
                    <a:cubicBezTo>
                      <a:pt x="586" y="930"/>
                      <a:pt x="712" y="893"/>
                      <a:pt x="820" y="849"/>
                    </a:cubicBezTo>
                    <a:cubicBezTo>
                      <a:pt x="883" y="825"/>
                      <a:pt x="867" y="724"/>
                      <a:pt x="804" y="724"/>
                    </a:cubicBezTo>
                    <a:cubicBezTo>
                      <a:pt x="797" y="724"/>
                      <a:pt x="789" y="726"/>
                      <a:pt x="781" y="729"/>
                    </a:cubicBezTo>
                    <a:cubicBezTo>
                      <a:pt x="689" y="764"/>
                      <a:pt x="574" y="792"/>
                      <a:pt x="467" y="792"/>
                    </a:cubicBezTo>
                    <a:cubicBezTo>
                      <a:pt x="306" y="792"/>
                      <a:pt x="165" y="727"/>
                      <a:pt x="156" y="518"/>
                    </a:cubicBezTo>
                    <a:cubicBezTo>
                      <a:pt x="146" y="376"/>
                      <a:pt x="227" y="259"/>
                      <a:pt x="343" y="184"/>
                    </a:cubicBezTo>
                    <a:cubicBezTo>
                      <a:pt x="391" y="156"/>
                      <a:pt x="509" y="110"/>
                      <a:pt x="605" y="110"/>
                    </a:cubicBezTo>
                    <a:cubicBezTo>
                      <a:pt x="674" y="110"/>
                      <a:pt x="731" y="134"/>
                      <a:pt x="742" y="204"/>
                    </a:cubicBezTo>
                    <a:cubicBezTo>
                      <a:pt x="745" y="231"/>
                      <a:pt x="765" y="245"/>
                      <a:pt x="784" y="245"/>
                    </a:cubicBezTo>
                    <a:cubicBezTo>
                      <a:pt x="803" y="245"/>
                      <a:pt x="821" y="231"/>
                      <a:pt x="823" y="204"/>
                    </a:cubicBezTo>
                    <a:cubicBezTo>
                      <a:pt x="840" y="56"/>
                      <a:pt x="681" y="0"/>
                      <a:pt x="5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8" name="Google Shape;2888;p26"/>
              <p:cNvSpPr/>
              <p:nvPr/>
            </p:nvSpPr>
            <p:spPr>
              <a:xfrm>
                <a:off x="8024765" y="724551"/>
                <a:ext cx="27581" cy="53061"/>
              </a:xfrm>
              <a:custGeom>
                <a:avLst/>
                <a:gdLst/>
                <a:ahLst/>
                <a:cxnLst/>
                <a:rect l="l" t="t" r="r" b="b"/>
                <a:pathLst>
                  <a:path w="420" h="808" extrusionOk="0">
                    <a:moveTo>
                      <a:pt x="353" y="0"/>
                    </a:moveTo>
                    <a:cubicBezTo>
                      <a:pt x="339" y="0"/>
                      <a:pt x="324" y="6"/>
                      <a:pt x="311" y="19"/>
                    </a:cubicBezTo>
                    <a:cubicBezTo>
                      <a:pt x="286" y="48"/>
                      <a:pt x="263" y="80"/>
                      <a:pt x="243" y="116"/>
                    </a:cubicBezTo>
                    <a:cubicBezTo>
                      <a:pt x="237" y="129"/>
                      <a:pt x="227" y="165"/>
                      <a:pt x="221" y="171"/>
                    </a:cubicBezTo>
                    <a:cubicBezTo>
                      <a:pt x="215" y="175"/>
                      <a:pt x="210" y="176"/>
                      <a:pt x="203" y="176"/>
                    </a:cubicBezTo>
                    <a:cubicBezTo>
                      <a:pt x="159" y="176"/>
                      <a:pt x="97" y="97"/>
                      <a:pt x="94" y="54"/>
                    </a:cubicBezTo>
                    <a:cubicBezTo>
                      <a:pt x="93" y="33"/>
                      <a:pt x="73" y="19"/>
                      <a:pt x="54" y="19"/>
                    </a:cubicBezTo>
                    <a:cubicBezTo>
                      <a:pt x="39" y="19"/>
                      <a:pt x="24" y="28"/>
                      <a:pt x="20" y="48"/>
                    </a:cubicBezTo>
                    <a:cubicBezTo>
                      <a:pt x="0" y="155"/>
                      <a:pt x="17" y="317"/>
                      <a:pt x="162" y="330"/>
                    </a:cubicBezTo>
                    <a:cubicBezTo>
                      <a:pt x="168" y="330"/>
                      <a:pt x="173" y="331"/>
                      <a:pt x="179" y="331"/>
                    </a:cubicBezTo>
                    <a:cubicBezTo>
                      <a:pt x="204" y="331"/>
                      <a:pt x="224" y="324"/>
                      <a:pt x="240" y="314"/>
                    </a:cubicBezTo>
                    <a:lnTo>
                      <a:pt x="240" y="314"/>
                    </a:lnTo>
                    <a:cubicBezTo>
                      <a:pt x="208" y="456"/>
                      <a:pt x="166" y="592"/>
                      <a:pt x="133" y="735"/>
                    </a:cubicBezTo>
                    <a:cubicBezTo>
                      <a:pt x="124" y="781"/>
                      <a:pt x="157" y="807"/>
                      <a:pt x="191" y="807"/>
                    </a:cubicBezTo>
                    <a:cubicBezTo>
                      <a:pt x="214" y="807"/>
                      <a:pt x="237" y="795"/>
                      <a:pt x="247" y="767"/>
                    </a:cubicBezTo>
                    <a:cubicBezTo>
                      <a:pt x="328" y="547"/>
                      <a:pt x="376" y="310"/>
                      <a:pt x="415" y="77"/>
                    </a:cubicBezTo>
                    <a:cubicBezTo>
                      <a:pt x="420" y="35"/>
                      <a:pt x="388" y="0"/>
                      <a:pt x="3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9" name="Google Shape;2889;p26"/>
              <p:cNvSpPr/>
              <p:nvPr/>
            </p:nvSpPr>
            <p:spPr>
              <a:xfrm>
                <a:off x="8060095" y="730330"/>
                <a:ext cx="35133" cy="7552"/>
              </a:xfrm>
              <a:custGeom>
                <a:avLst/>
                <a:gdLst/>
                <a:ahLst/>
                <a:cxnLst/>
                <a:rect l="l" t="t" r="r" b="b"/>
                <a:pathLst>
                  <a:path w="535" h="115" extrusionOk="0">
                    <a:moveTo>
                      <a:pt x="315" y="1"/>
                    </a:moveTo>
                    <a:cubicBezTo>
                      <a:pt x="226" y="1"/>
                      <a:pt x="136" y="7"/>
                      <a:pt x="55" y="15"/>
                    </a:cubicBezTo>
                    <a:cubicBezTo>
                      <a:pt x="0" y="18"/>
                      <a:pt x="0" y="96"/>
                      <a:pt x="55" y="99"/>
                    </a:cubicBezTo>
                    <a:cubicBezTo>
                      <a:pt x="147" y="106"/>
                      <a:pt x="247" y="115"/>
                      <a:pt x="345" y="115"/>
                    </a:cubicBezTo>
                    <a:cubicBezTo>
                      <a:pt x="395" y="115"/>
                      <a:pt x="445" y="112"/>
                      <a:pt x="493" y="106"/>
                    </a:cubicBezTo>
                    <a:cubicBezTo>
                      <a:pt x="535" y="93"/>
                      <a:pt x="535" y="15"/>
                      <a:pt x="493" y="12"/>
                    </a:cubicBezTo>
                    <a:cubicBezTo>
                      <a:pt x="436" y="4"/>
                      <a:pt x="376" y="1"/>
                      <a:pt x="3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0" name="Google Shape;2890;p26"/>
              <p:cNvSpPr/>
              <p:nvPr/>
            </p:nvSpPr>
            <p:spPr>
              <a:xfrm>
                <a:off x="8059898" y="717262"/>
                <a:ext cx="33360" cy="8865"/>
              </a:xfrm>
              <a:custGeom>
                <a:avLst/>
                <a:gdLst/>
                <a:ahLst/>
                <a:cxnLst/>
                <a:rect l="l" t="t" r="r" b="b"/>
                <a:pathLst>
                  <a:path w="508" h="135" extrusionOk="0">
                    <a:moveTo>
                      <a:pt x="256" y="0"/>
                    </a:moveTo>
                    <a:cubicBezTo>
                      <a:pt x="182" y="0"/>
                      <a:pt x="109" y="13"/>
                      <a:pt x="42" y="39"/>
                    </a:cubicBezTo>
                    <a:cubicBezTo>
                      <a:pt x="0" y="54"/>
                      <a:pt x="11" y="118"/>
                      <a:pt x="51" y="118"/>
                    </a:cubicBezTo>
                    <a:cubicBezTo>
                      <a:pt x="54" y="118"/>
                      <a:pt x="58" y="118"/>
                      <a:pt x="62" y="117"/>
                    </a:cubicBezTo>
                    <a:cubicBezTo>
                      <a:pt x="113" y="103"/>
                      <a:pt x="163" y="97"/>
                      <a:pt x="212" y="97"/>
                    </a:cubicBezTo>
                    <a:cubicBezTo>
                      <a:pt x="282" y="97"/>
                      <a:pt x="351" y="110"/>
                      <a:pt x="421" y="133"/>
                    </a:cubicBezTo>
                    <a:cubicBezTo>
                      <a:pt x="426" y="134"/>
                      <a:pt x="431" y="135"/>
                      <a:pt x="435" y="135"/>
                    </a:cubicBezTo>
                    <a:cubicBezTo>
                      <a:pt x="489" y="135"/>
                      <a:pt x="507" y="51"/>
                      <a:pt x="450" y="33"/>
                    </a:cubicBezTo>
                    <a:cubicBezTo>
                      <a:pt x="389" y="11"/>
                      <a:pt x="322" y="0"/>
                      <a:pt x="2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1" name="Google Shape;2891;p26"/>
              <p:cNvSpPr/>
              <p:nvPr/>
            </p:nvSpPr>
            <p:spPr>
              <a:xfrm>
                <a:off x="8102647" y="693687"/>
                <a:ext cx="50369" cy="60285"/>
              </a:xfrm>
              <a:custGeom>
                <a:avLst/>
                <a:gdLst/>
                <a:ahLst/>
                <a:cxnLst/>
                <a:rect l="l" t="t" r="r" b="b"/>
                <a:pathLst>
                  <a:path w="767" h="918" extrusionOk="0">
                    <a:moveTo>
                      <a:pt x="330" y="0"/>
                    </a:moveTo>
                    <a:cubicBezTo>
                      <a:pt x="306" y="0"/>
                      <a:pt x="281" y="6"/>
                      <a:pt x="256" y="19"/>
                    </a:cubicBezTo>
                    <a:cubicBezTo>
                      <a:pt x="123" y="90"/>
                      <a:pt x="33" y="294"/>
                      <a:pt x="16" y="440"/>
                    </a:cubicBezTo>
                    <a:cubicBezTo>
                      <a:pt x="0" y="589"/>
                      <a:pt x="55" y="754"/>
                      <a:pt x="182" y="848"/>
                    </a:cubicBezTo>
                    <a:cubicBezTo>
                      <a:pt x="252" y="898"/>
                      <a:pt x="332" y="918"/>
                      <a:pt x="413" y="918"/>
                    </a:cubicBezTo>
                    <a:cubicBezTo>
                      <a:pt x="510" y="918"/>
                      <a:pt x="608" y="890"/>
                      <a:pt x="697" y="855"/>
                    </a:cubicBezTo>
                    <a:cubicBezTo>
                      <a:pt x="767" y="823"/>
                      <a:pt x="755" y="728"/>
                      <a:pt x="693" y="728"/>
                    </a:cubicBezTo>
                    <a:cubicBezTo>
                      <a:pt x="687" y="728"/>
                      <a:pt x="679" y="729"/>
                      <a:pt x="671" y="732"/>
                    </a:cubicBezTo>
                    <a:cubicBezTo>
                      <a:pt x="589" y="756"/>
                      <a:pt x="496" y="780"/>
                      <a:pt x="410" y="780"/>
                    </a:cubicBezTo>
                    <a:cubicBezTo>
                      <a:pt x="299" y="780"/>
                      <a:pt x="200" y="739"/>
                      <a:pt x="152" y="602"/>
                    </a:cubicBezTo>
                    <a:cubicBezTo>
                      <a:pt x="123" y="521"/>
                      <a:pt x="130" y="437"/>
                      <a:pt x="152" y="359"/>
                    </a:cubicBezTo>
                    <a:cubicBezTo>
                      <a:pt x="162" y="311"/>
                      <a:pt x="188" y="259"/>
                      <a:pt x="217" y="213"/>
                    </a:cubicBezTo>
                    <a:cubicBezTo>
                      <a:pt x="222" y="204"/>
                      <a:pt x="302" y="82"/>
                      <a:pt x="351" y="82"/>
                    </a:cubicBezTo>
                    <a:cubicBezTo>
                      <a:pt x="367" y="82"/>
                      <a:pt x="379" y="94"/>
                      <a:pt x="386" y="126"/>
                    </a:cubicBezTo>
                    <a:cubicBezTo>
                      <a:pt x="390" y="143"/>
                      <a:pt x="404" y="151"/>
                      <a:pt x="418" y="151"/>
                    </a:cubicBezTo>
                    <a:cubicBezTo>
                      <a:pt x="435" y="151"/>
                      <a:pt x="452" y="139"/>
                      <a:pt x="450" y="119"/>
                    </a:cubicBezTo>
                    <a:cubicBezTo>
                      <a:pt x="448" y="46"/>
                      <a:pt x="395" y="0"/>
                      <a:pt x="3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2" name="Google Shape;2892;p26"/>
              <p:cNvSpPr/>
              <p:nvPr/>
            </p:nvSpPr>
            <p:spPr>
              <a:xfrm>
                <a:off x="8139881" y="675563"/>
                <a:ext cx="47939" cy="36907"/>
              </a:xfrm>
              <a:custGeom>
                <a:avLst/>
                <a:gdLst/>
                <a:ahLst/>
                <a:cxnLst/>
                <a:rect l="l" t="t" r="r" b="b"/>
                <a:pathLst>
                  <a:path w="730" h="562" extrusionOk="0">
                    <a:moveTo>
                      <a:pt x="255" y="289"/>
                    </a:moveTo>
                    <a:cubicBezTo>
                      <a:pt x="303" y="289"/>
                      <a:pt x="361" y="313"/>
                      <a:pt x="418" y="344"/>
                    </a:cubicBezTo>
                    <a:cubicBezTo>
                      <a:pt x="399" y="376"/>
                      <a:pt x="373" y="405"/>
                      <a:pt x="340" y="425"/>
                    </a:cubicBezTo>
                    <a:cubicBezTo>
                      <a:pt x="323" y="435"/>
                      <a:pt x="291" y="442"/>
                      <a:pt x="257" y="442"/>
                    </a:cubicBezTo>
                    <a:cubicBezTo>
                      <a:pt x="189" y="442"/>
                      <a:pt x="117" y="413"/>
                      <a:pt x="172" y="331"/>
                    </a:cubicBezTo>
                    <a:cubicBezTo>
                      <a:pt x="192" y="301"/>
                      <a:pt x="221" y="289"/>
                      <a:pt x="255" y="289"/>
                    </a:cubicBezTo>
                    <a:close/>
                    <a:moveTo>
                      <a:pt x="578" y="1"/>
                    </a:moveTo>
                    <a:cubicBezTo>
                      <a:pt x="570" y="1"/>
                      <a:pt x="562" y="5"/>
                      <a:pt x="557" y="16"/>
                    </a:cubicBezTo>
                    <a:cubicBezTo>
                      <a:pt x="518" y="91"/>
                      <a:pt x="496" y="172"/>
                      <a:pt x="463" y="250"/>
                    </a:cubicBezTo>
                    <a:cubicBezTo>
                      <a:pt x="401" y="214"/>
                      <a:pt x="334" y="184"/>
                      <a:pt x="256" y="184"/>
                    </a:cubicBezTo>
                    <a:cubicBezTo>
                      <a:pt x="248" y="184"/>
                      <a:pt x="241" y="184"/>
                      <a:pt x="233" y="185"/>
                    </a:cubicBezTo>
                    <a:cubicBezTo>
                      <a:pt x="110" y="201"/>
                      <a:pt x="0" y="301"/>
                      <a:pt x="55" y="431"/>
                    </a:cubicBezTo>
                    <a:cubicBezTo>
                      <a:pt x="90" y="520"/>
                      <a:pt x="168" y="561"/>
                      <a:pt x="252" y="561"/>
                    </a:cubicBezTo>
                    <a:cubicBezTo>
                      <a:pt x="302" y="561"/>
                      <a:pt x="354" y="546"/>
                      <a:pt x="399" y="519"/>
                    </a:cubicBezTo>
                    <a:cubicBezTo>
                      <a:pt x="441" y="489"/>
                      <a:pt x="480" y="444"/>
                      <a:pt x="509" y="395"/>
                    </a:cubicBezTo>
                    <a:cubicBezTo>
                      <a:pt x="564" y="431"/>
                      <a:pt x="612" y="463"/>
                      <a:pt x="645" y="473"/>
                    </a:cubicBezTo>
                    <a:cubicBezTo>
                      <a:pt x="651" y="475"/>
                      <a:pt x="657" y="476"/>
                      <a:pt x="663" y="476"/>
                    </a:cubicBezTo>
                    <a:cubicBezTo>
                      <a:pt x="714" y="476"/>
                      <a:pt x="729" y="390"/>
                      <a:pt x="671" y="366"/>
                    </a:cubicBezTo>
                    <a:cubicBezTo>
                      <a:pt x="625" y="350"/>
                      <a:pt x="590" y="327"/>
                      <a:pt x="548" y="301"/>
                    </a:cubicBezTo>
                    <a:cubicBezTo>
                      <a:pt x="580" y="214"/>
                      <a:pt x="596" y="117"/>
                      <a:pt x="609" y="36"/>
                    </a:cubicBezTo>
                    <a:cubicBezTo>
                      <a:pt x="611" y="17"/>
                      <a:pt x="594" y="1"/>
                      <a:pt x="5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3" name="Google Shape;2893;p26"/>
              <p:cNvSpPr/>
              <p:nvPr/>
            </p:nvSpPr>
            <p:spPr>
              <a:xfrm>
                <a:off x="8144938" y="726061"/>
                <a:ext cx="31850" cy="46297"/>
              </a:xfrm>
              <a:custGeom>
                <a:avLst/>
                <a:gdLst/>
                <a:ahLst/>
                <a:cxnLst/>
                <a:rect l="l" t="t" r="r" b="b"/>
                <a:pathLst>
                  <a:path w="485" h="705" extrusionOk="0">
                    <a:moveTo>
                      <a:pt x="424" y="0"/>
                    </a:moveTo>
                    <a:cubicBezTo>
                      <a:pt x="404" y="0"/>
                      <a:pt x="384" y="9"/>
                      <a:pt x="373" y="28"/>
                    </a:cubicBezTo>
                    <a:cubicBezTo>
                      <a:pt x="354" y="64"/>
                      <a:pt x="338" y="106"/>
                      <a:pt x="309" y="132"/>
                    </a:cubicBezTo>
                    <a:cubicBezTo>
                      <a:pt x="285" y="157"/>
                      <a:pt x="223" y="188"/>
                      <a:pt x="175" y="188"/>
                    </a:cubicBezTo>
                    <a:cubicBezTo>
                      <a:pt x="131" y="188"/>
                      <a:pt x="99" y="163"/>
                      <a:pt x="114" y="90"/>
                    </a:cubicBezTo>
                    <a:cubicBezTo>
                      <a:pt x="120" y="59"/>
                      <a:pt x="101" y="42"/>
                      <a:pt x="80" y="42"/>
                    </a:cubicBezTo>
                    <a:cubicBezTo>
                      <a:pt x="66" y="42"/>
                      <a:pt x="51" y="50"/>
                      <a:pt x="43" y="67"/>
                    </a:cubicBezTo>
                    <a:cubicBezTo>
                      <a:pt x="1" y="171"/>
                      <a:pt x="85" y="271"/>
                      <a:pt x="189" y="287"/>
                    </a:cubicBezTo>
                    <a:cubicBezTo>
                      <a:pt x="196" y="288"/>
                      <a:pt x="203" y="289"/>
                      <a:pt x="210" y="289"/>
                    </a:cubicBezTo>
                    <a:cubicBezTo>
                      <a:pt x="256" y="289"/>
                      <a:pt x="298" y="271"/>
                      <a:pt x="338" y="245"/>
                    </a:cubicBezTo>
                    <a:lnTo>
                      <a:pt x="338" y="245"/>
                    </a:lnTo>
                    <a:cubicBezTo>
                      <a:pt x="318" y="385"/>
                      <a:pt x="292" y="521"/>
                      <a:pt x="296" y="657"/>
                    </a:cubicBezTo>
                    <a:cubicBezTo>
                      <a:pt x="296" y="687"/>
                      <a:pt x="322" y="704"/>
                      <a:pt x="347" y="704"/>
                    </a:cubicBezTo>
                    <a:cubicBezTo>
                      <a:pt x="368" y="704"/>
                      <a:pt x="388" y="693"/>
                      <a:pt x="393" y="666"/>
                    </a:cubicBezTo>
                    <a:cubicBezTo>
                      <a:pt x="448" y="472"/>
                      <a:pt x="454" y="255"/>
                      <a:pt x="480" y="51"/>
                    </a:cubicBezTo>
                    <a:cubicBezTo>
                      <a:pt x="484" y="20"/>
                      <a:pt x="454" y="0"/>
                      <a:pt x="4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4" name="Google Shape;2894;p26"/>
              <p:cNvSpPr/>
              <p:nvPr/>
            </p:nvSpPr>
            <p:spPr>
              <a:xfrm>
                <a:off x="8178560" y="686464"/>
                <a:ext cx="48070" cy="84452"/>
              </a:xfrm>
              <a:custGeom>
                <a:avLst/>
                <a:gdLst/>
                <a:ahLst/>
                <a:cxnLst/>
                <a:rect l="l" t="t" r="r" b="b"/>
                <a:pathLst>
                  <a:path w="732" h="1286" extrusionOk="0">
                    <a:moveTo>
                      <a:pt x="537" y="1"/>
                    </a:moveTo>
                    <a:cubicBezTo>
                      <a:pt x="532" y="1"/>
                      <a:pt x="525" y="2"/>
                      <a:pt x="519" y="6"/>
                    </a:cubicBezTo>
                    <a:cubicBezTo>
                      <a:pt x="23" y="265"/>
                      <a:pt x="1" y="1234"/>
                      <a:pt x="652" y="1286"/>
                    </a:cubicBezTo>
                    <a:cubicBezTo>
                      <a:pt x="654" y="1286"/>
                      <a:pt x="655" y="1286"/>
                      <a:pt x="657" y="1286"/>
                    </a:cubicBezTo>
                    <a:cubicBezTo>
                      <a:pt x="717" y="1286"/>
                      <a:pt x="731" y="1178"/>
                      <a:pt x="668" y="1169"/>
                    </a:cubicBezTo>
                    <a:cubicBezTo>
                      <a:pt x="108" y="1088"/>
                      <a:pt x="189" y="340"/>
                      <a:pt x="555" y="67"/>
                    </a:cubicBezTo>
                    <a:cubicBezTo>
                      <a:pt x="584" y="43"/>
                      <a:pt x="567" y="1"/>
                      <a:pt x="5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5" name="Google Shape;2895;p26"/>
              <p:cNvSpPr/>
              <p:nvPr/>
            </p:nvSpPr>
            <p:spPr>
              <a:xfrm>
                <a:off x="8206468" y="700582"/>
                <a:ext cx="51945" cy="42423"/>
              </a:xfrm>
              <a:custGeom>
                <a:avLst/>
                <a:gdLst/>
                <a:ahLst/>
                <a:cxnLst/>
                <a:rect l="l" t="t" r="r" b="b"/>
                <a:pathLst>
                  <a:path w="791" h="646" extrusionOk="0">
                    <a:moveTo>
                      <a:pt x="214" y="298"/>
                    </a:moveTo>
                    <a:cubicBezTo>
                      <a:pt x="261" y="298"/>
                      <a:pt x="307" y="343"/>
                      <a:pt x="347" y="377"/>
                    </a:cubicBezTo>
                    <a:cubicBezTo>
                      <a:pt x="304" y="441"/>
                      <a:pt x="238" y="510"/>
                      <a:pt x="183" y="510"/>
                    </a:cubicBezTo>
                    <a:cubicBezTo>
                      <a:pt x="163" y="510"/>
                      <a:pt x="145" y="501"/>
                      <a:pt x="130" y="478"/>
                    </a:cubicBezTo>
                    <a:cubicBezTo>
                      <a:pt x="104" y="439"/>
                      <a:pt x="146" y="322"/>
                      <a:pt x="182" y="306"/>
                    </a:cubicBezTo>
                    <a:cubicBezTo>
                      <a:pt x="192" y="301"/>
                      <a:pt x="203" y="298"/>
                      <a:pt x="214" y="298"/>
                    </a:cubicBezTo>
                    <a:close/>
                    <a:moveTo>
                      <a:pt x="590" y="0"/>
                    </a:moveTo>
                    <a:cubicBezTo>
                      <a:pt x="582" y="0"/>
                      <a:pt x="574" y="3"/>
                      <a:pt x="567" y="11"/>
                    </a:cubicBezTo>
                    <a:cubicBezTo>
                      <a:pt x="499" y="92"/>
                      <a:pt x="467" y="183"/>
                      <a:pt x="418" y="274"/>
                    </a:cubicBezTo>
                    <a:cubicBezTo>
                      <a:pt x="360" y="225"/>
                      <a:pt x="295" y="163"/>
                      <a:pt x="214" y="163"/>
                    </a:cubicBezTo>
                    <a:cubicBezTo>
                      <a:pt x="71" y="163"/>
                      <a:pt x="0" y="345"/>
                      <a:pt x="13" y="468"/>
                    </a:cubicBezTo>
                    <a:cubicBezTo>
                      <a:pt x="23" y="567"/>
                      <a:pt x="90" y="609"/>
                      <a:pt x="166" y="609"/>
                    </a:cubicBezTo>
                    <a:cubicBezTo>
                      <a:pt x="215" y="609"/>
                      <a:pt x="267" y="592"/>
                      <a:pt x="311" y="562"/>
                    </a:cubicBezTo>
                    <a:cubicBezTo>
                      <a:pt x="360" y="530"/>
                      <a:pt x="395" y="487"/>
                      <a:pt x="428" y="439"/>
                    </a:cubicBezTo>
                    <a:cubicBezTo>
                      <a:pt x="509" y="504"/>
                      <a:pt x="596" y="572"/>
                      <a:pt x="677" y="633"/>
                    </a:cubicBezTo>
                    <a:cubicBezTo>
                      <a:pt x="688" y="642"/>
                      <a:pt x="699" y="646"/>
                      <a:pt x="710" y="646"/>
                    </a:cubicBezTo>
                    <a:cubicBezTo>
                      <a:pt x="754" y="646"/>
                      <a:pt x="791" y="582"/>
                      <a:pt x="752" y="546"/>
                    </a:cubicBezTo>
                    <a:cubicBezTo>
                      <a:pt x="667" y="471"/>
                      <a:pt x="580" y="403"/>
                      <a:pt x="493" y="335"/>
                    </a:cubicBezTo>
                    <a:cubicBezTo>
                      <a:pt x="538" y="241"/>
                      <a:pt x="574" y="141"/>
                      <a:pt x="622" y="57"/>
                    </a:cubicBezTo>
                    <a:cubicBezTo>
                      <a:pt x="639" y="32"/>
                      <a:pt x="616" y="0"/>
                      <a:pt x="5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6" name="Google Shape;2896;p26"/>
              <p:cNvSpPr/>
              <p:nvPr/>
            </p:nvSpPr>
            <p:spPr>
              <a:xfrm>
                <a:off x="8258806" y="712009"/>
                <a:ext cx="31916" cy="9391"/>
              </a:xfrm>
              <a:custGeom>
                <a:avLst/>
                <a:gdLst/>
                <a:ahLst/>
                <a:cxnLst/>
                <a:rect l="l" t="t" r="r" b="b"/>
                <a:pathLst>
                  <a:path w="486" h="143" extrusionOk="0">
                    <a:moveTo>
                      <a:pt x="56" y="1"/>
                    </a:moveTo>
                    <a:cubicBezTo>
                      <a:pt x="14" y="1"/>
                      <a:pt x="1" y="66"/>
                      <a:pt x="45" y="83"/>
                    </a:cubicBezTo>
                    <a:cubicBezTo>
                      <a:pt x="145" y="123"/>
                      <a:pt x="259" y="143"/>
                      <a:pt x="368" y="143"/>
                    </a:cubicBezTo>
                    <a:cubicBezTo>
                      <a:pt x="384" y="143"/>
                      <a:pt x="399" y="143"/>
                      <a:pt x="415" y="142"/>
                    </a:cubicBezTo>
                    <a:cubicBezTo>
                      <a:pt x="485" y="135"/>
                      <a:pt x="486" y="35"/>
                      <a:pt x="421" y="35"/>
                    </a:cubicBezTo>
                    <a:cubicBezTo>
                      <a:pt x="420" y="35"/>
                      <a:pt x="419" y="35"/>
                      <a:pt x="418" y="35"/>
                    </a:cubicBezTo>
                    <a:cubicBezTo>
                      <a:pt x="391" y="37"/>
                      <a:pt x="364" y="38"/>
                      <a:pt x="338" y="38"/>
                    </a:cubicBezTo>
                    <a:cubicBezTo>
                      <a:pt x="247" y="38"/>
                      <a:pt x="161" y="25"/>
                      <a:pt x="68" y="2"/>
                    </a:cubicBezTo>
                    <a:cubicBezTo>
                      <a:pt x="64" y="1"/>
                      <a:pt x="60" y="1"/>
                      <a:pt x="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7" name="Google Shape;2897;p26"/>
              <p:cNvSpPr/>
              <p:nvPr/>
            </p:nvSpPr>
            <p:spPr>
              <a:xfrm>
                <a:off x="8314295" y="694081"/>
                <a:ext cx="50369" cy="46100"/>
              </a:xfrm>
              <a:custGeom>
                <a:avLst/>
                <a:gdLst/>
                <a:ahLst/>
                <a:cxnLst/>
                <a:rect l="l" t="t" r="r" b="b"/>
                <a:pathLst>
                  <a:path w="767" h="702" extrusionOk="0">
                    <a:moveTo>
                      <a:pt x="170" y="245"/>
                    </a:moveTo>
                    <a:cubicBezTo>
                      <a:pt x="215" y="245"/>
                      <a:pt x="278" y="282"/>
                      <a:pt x="302" y="308"/>
                    </a:cubicBezTo>
                    <a:cubicBezTo>
                      <a:pt x="318" y="327"/>
                      <a:pt x="331" y="356"/>
                      <a:pt x="341" y="379"/>
                    </a:cubicBezTo>
                    <a:cubicBezTo>
                      <a:pt x="350" y="392"/>
                      <a:pt x="354" y="405"/>
                      <a:pt x="363" y="418"/>
                    </a:cubicBezTo>
                    <a:cubicBezTo>
                      <a:pt x="334" y="450"/>
                      <a:pt x="305" y="473"/>
                      <a:pt x="276" y="486"/>
                    </a:cubicBezTo>
                    <a:cubicBezTo>
                      <a:pt x="265" y="502"/>
                      <a:pt x="253" y="510"/>
                      <a:pt x="240" y="510"/>
                    </a:cubicBezTo>
                    <a:cubicBezTo>
                      <a:pt x="226" y="510"/>
                      <a:pt x="212" y="501"/>
                      <a:pt x="195" y="483"/>
                    </a:cubicBezTo>
                    <a:cubicBezTo>
                      <a:pt x="159" y="483"/>
                      <a:pt x="143" y="470"/>
                      <a:pt x="140" y="441"/>
                    </a:cubicBezTo>
                    <a:cubicBezTo>
                      <a:pt x="124" y="408"/>
                      <a:pt x="114" y="269"/>
                      <a:pt x="140" y="253"/>
                    </a:cubicBezTo>
                    <a:cubicBezTo>
                      <a:pt x="148" y="248"/>
                      <a:pt x="158" y="245"/>
                      <a:pt x="170" y="245"/>
                    </a:cubicBezTo>
                    <a:close/>
                    <a:moveTo>
                      <a:pt x="721" y="0"/>
                    </a:moveTo>
                    <a:cubicBezTo>
                      <a:pt x="711" y="0"/>
                      <a:pt x="700" y="5"/>
                      <a:pt x="691" y="16"/>
                    </a:cubicBezTo>
                    <a:cubicBezTo>
                      <a:pt x="613" y="123"/>
                      <a:pt x="542" y="227"/>
                      <a:pt x="451" y="324"/>
                    </a:cubicBezTo>
                    <a:cubicBezTo>
                      <a:pt x="406" y="237"/>
                      <a:pt x="363" y="146"/>
                      <a:pt x="269" y="107"/>
                    </a:cubicBezTo>
                    <a:cubicBezTo>
                      <a:pt x="241" y="94"/>
                      <a:pt x="215" y="88"/>
                      <a:pt x="192" y="88"/>
                    </a:cubicBezTo>
                    <a:cubicBezTo>
                      <a:pt x="57" y="88"/>
                      <a:pt x="0" y="280"/>
                      <a:pt x="17" y="402"/>
                    </a:cubicBezTo>
                    <a:cubicBezTo>
                      <a:pt x="36" y="521"/>
                      <a:pt x="94" y="637"/>
                      <a:pt x="195" y="637"/>
                    </a:cubicBezTo>
                    <a:cubicBezTo>
                      <a:pt x="228" y="637"/>
                      <a:pt x="266" y="625"/>
                      <a:pt x="308" y="596"/>
                    </a:cubicBezTo>
                    <a:cubicBezTo>
                      <a:pt x="347" y="570"/>
                      <a:pt x="383" y="544"/>
                      <a:pt x="415" y="512"/>
                    </a:cubicBezTo>
                    <a:cubicBezTo>
                      <a:pt x="422" y="522"/>
                      <a:pt x="425" y="531"/>
                      <a:pt x="435" y="541"/>
                    </a:cubicBezTo>
                    <a:cubicBezTo>
                      <a:pt x="493" y="619"/>
                      <a:pt x="564" y="680"/>
                      <a:pt x="661" y="700"/>
                    </a:cubicBezTo>
                    <a:cubicBezTo>
                      <a:pt x="666" y="701"/>
                      <a:pt x="671" y="701"/>
                      <a:pt x="676" y="701"/>
                    </a:cubicBezTo>
                    <a:cubicBezTo>
                      <a:pt x="743" y="701"/>
                      <a:pt x="767" y="598"/>
                      <a:pt x="694" y="583"/>
                    </a:cubicBezTo>
                    <a:cubicBezTo>
                      <a:pt x="600" y="564"/>
                      <a:pt x="548" y="499"/>
                      <a:pt x="503" y="424"/>
                    </a:cubicBezTo>
                    <a:cubicBezTo>
                      <a:pt x="603" y="311"/>
                      <a:pt x="694" y="178"/>
                      <a:pt x="749" y="55"/>
                    </a:cubicBezTo>
                    <a:cubicBezTo>
                      <a:pt x="762" y="24"/>
                      <a:pt x="743" y="0"/>
                      <a:pt x="7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8" name="Google Shape;2898;p26"/>
              <p:cNvSpPr/>
              <p:nvPr/>
            </p:nvSpPr>
            <p:spPr>
              <a:xfrm>
                <a:off x="8370310" y="732497"/>
                <a:ext cx="14250" cy="13265"/>
              </a:xfrm>
              <a:custGeom>
                <a:avLst/>
                <a:gdLst/>
                <a:ahLst/>
                <a:cxnLst/>
                <a:rect l="l" t="t" r="r" b="b"/>
                <a:pathLst>
                  <a:path w="217" h="202" extrusionOk="0">
                    <a:moveTo>
                      <a:pt x="149" y="0"/>
                    </a:moveTo>
                    <a:cubicBezTo>
                      <a:pt x="73" y="0"/>
                      <a:pt x="0" y="62"/>
                      <a:pt x="6" y="141"/>
                    </a:cubicBezTo>
                    <a:cubicBezTo>
                      <a:pt x="6" y="163"/>
                      <a:pt x="22" y="180"/>
                      <a:pt x="48" y="193"/>
                    </a:cubicBezTo>
                    <a:cubicBezTo>
                      <a:pt x="62" y="198"/>
                      <a:pt x="76" y="201"/>
                      <a:pt x="90" y="201"/>
                    </a:cubicBezTo>
                    <a:cubicBezTo>
                      <a:pt x="145" y="201"/>
                      <a:pt x="198" y="159"/>
                      <a:pt x="213" y="102"/>
                    </a:cubicBezTo>
                    <a:cubicBezTo>
                      <a:pt x="217" y="82"/>
                      <a:pt x="213" y="60"/>
                      <a:pt x="197" y="47"/>
                    </a:cubicBezTo>
                    <a:cubicBezTo>
                      <a:pt x="197" y="27"/>
                      <a:pt x="191" y="8"/>
                      <a:pt x="165" y="1"/>
                    </a:cubicBezTo>
                    <a:cubicBezTo>
                      <a:pt x="159" y="1"/>
                      <a:pt x="154" y="0"/>
                      <a:pt x="1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9" name="Google Shape;2899;p26"/>
              <p:cNvSpPr/>
              <p:nvPr/>
            </p:nvSpPr>
            <p:spPr>
              <a:xfrm>
                <a:off x="8396117" y="684100"/>
                <a:ext cx="34608" cy="77359"/>
              </a:xfrm>
              <a:custGeom>
                <a:avLst/>
                <a:gdLst/>
                <a:ahLst/>
                <a:cxnLst/>
                <a:rect l="l" t="t" r="r" b="b"/>
                <a:pathLst>
                  <a:path w="527" h="1178" extrusionOk="0">
                    <a:moveTo>
                      <a:pt x="46" y="1"/>
                    </a:moveTo>
                    <a:cubicBezTo>
                      <a:pt x="23" y="1"/>
                      <a:pt x="0" y="27"/>
                      <a:pt x="15" y="52"/>
                    </a:cubicBezTo>
                    <a:cubicBezTo>
                      <a:pt x="99" y="214"/>
                      <a:pt x="229" y="356"/>
                      <a:pt x="267" y="541"/>
                    </a:cubicBezTo>
                    <a:cubicBezTo>
                      <a:pt x="306" y="745"/>
                      <a:pt x="238" y="926"/>
                      <a:pt x="115" y="1085"/>
                    </a:cubicBezTo>
                    <a:cubicBezTo>
                      <a:pt x="86" y="1126"/>
                      <a:pt x="131" y="1178"/>
                      <a:pt x="173" y="1178"/>
                    </a:cubicBezTo>
                    <a:cubicBezTo>
                      <a:pt x="187" y="1178"/>
                      <a:pt x="202" y="1171"/>
                      <a:pt x="212" y="1156"/>
                    </a:cubicBezTo>
                    <a:cubicBezTo>
                      <a:pt x="527" y="787"/>
                      <a:pt x="381" y="330"/>
                      <a:pt x="67" y="10"/>
                    </a:cubicBezTo>
                    <a:cubicBezTo>
                      <a:pt x="60" y="3"/>
                      <a:pt x="53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900" name="Google Shape;2900;p26"/>
            <p:cNvGrpSpPr/>
            <p:nvPr/>
          </p:nvGrpSpPr>
          <p:grpSpPr>
            <a:xfrm rot="-5138042">
              <a:off x="378094" y="4898155"/>
              <a:ext cx="461598" cy="269558"/>
              <a:chOff x="5999959" y="663349"/>
              <a:chExt cx="216246" cy="126280"/>
            </a:xfrm>
          </p:grpSpPr>
          <p:sp>
            <p:nvSpPr>
              <p:cNvPr id="2901" name="Google Shape;2901;p26"/>
              <p:cNvSpPr/>
              <p:nvPr/>
            </p:nvSpPr>
            <p:spPr>
              <a:xfrm>
                <a:off x="5999959" y="677073"/>
                <a:ext cx="49844" cy="108290"/>
              </a:xfrm>
              <a:custGeom>
                <a:avLst/>
                <a:gdLst/>
                <a:ahLst/>
                <a:cxnLst/>
                <a:rect l="l" t="t" r="r" b="b"/>
                <a:pathLst>
                  <a:path w="759" h="1649" extrusionOk="0">
                    <a:moveTo>
                      <a:pt x="201" y="137"/>
                    </a:moveTo>
                    <a:cubicBezTo>
                      <a:pt x="216" y="137"/>
                      <a:pt x="238" y="145"/>
                      <a:pt x="266" y="162"/>
                    </a:cubicBezTo>
                    <a:cubicBezTo>
                      <a:pt x="289" y="178"/>
                      <a:pt x="318" y="191"/>
                      <a:pt x="340" y="207"/>
                    </a:cubicBezTo>
                    <a:cubicBezTo>
                      <a:pt x="412" y="246"/>
                      <a:pt x="535" y="356"/>
                      <a:pt x="561" y="437"/>
                    </a:cubicBezTo>
                    <a:cubicBezTo>
                      <a:pt x="655" y="713"/>
                      <a:pt x="353" y="764"/>
                      <a:pt x="172" y="787"/>
                    </a:cubicBezTo>
                    <a:cubicBezTo>
                      <a:pt x="172" y="674"/>
                      <a:pt x="172" y="564"/>
                      <a:pt x="175" y="450"/>
                    </a:cubicBezTo>
                    <a:cubicBezTo>
                      <a:pt x="175" y="392"/>
                      <a:pt x="156" y="256"/>
                      <a:pt x="178" y="207"/>
                    </a:cubicBezTo>
                    <a:cubicBezTo>
                      <a:pt x="166" y="160"/>
                      <a:pt x="174" y="137"/>
                      <a:pt x="201" y="137"/>
                    </a:cubicBezTo>
                    <a:close/>
                    <a:moveTo>
                      <a:pt x="179" y="1"/>
                    </a:moveTo>
                    <a:cubicBezTo>
                      <a:pt x="121" y="1"/>
                      <a:pt x="78" y="35"/>
                      <a:pt x="55" y="126"/>
                    </a:cubicBezTo>
                    <a:cubicBezTo>
                      <a:pt x="0" y="321"/>
                      <a:pt x="49" y="615"/>
                      <a:pt x="49" y="820"/>
                    </a:cubicBezTo>
                    <a:cubicBezTo>
                      <a:pt x="49" y="1082"/>
                      <a:pt x="55" y="1344"/>
                      <a:pt x="71" y="1607"/>
                    </a:cubicBezTo>
                    <a:cubicBezTo>
                      <a:pt x="73" y="1634"/>
                      <a:pt x="93" y="1648"/>
                      <a:pt x="113" y="1648"/>
                    </a:cubicBezTo>
                    <a:cubicBezTo>
                      <a:pt x="133" y="1648"/>
                      <a:pt x="152" y="1634"/>
                      <a:pt x="152" y="1607"/>
                    </a:cubicBezTo>
                    <a:cubicBezTo>
                      <a:pt x="162" y="1406"/>
                      <a:pt x="169" y="1202"/>
                      <a:pt x="169" y="1001"/>
                    </a:cubicBezTo>
                    <a:cubicBezTo>
                      <a:pt x="305" y="1192"/>
                      <a:pt x="441" y="1380"/>
                      <a:pt x="580" y="1568"/>
                    </a:cubicBezTo>
                    <a:cubicBezTo>
                      <a:pt x="595" y="1586"/>
                      <a:pt x="614" y="1594"/>
                      <a:pt x="633" y="1594"/>
                    </a:cubicBezTo>
                    <a:cubicBezTo>
                      <a:pt x="679" y="1594"/>
                      <a:pt x="722" y="1551"/>
                      <a:pt x="690" y="1503"/>
                    </a:cubicBezTo>
                    <a:cubicBezTo>
                      <a:pt x="554" y="1299"/>
                      <a:pt x="408" y="1105"/>
                      <a:pt x="266" y="907"/>
                    </a:cubicBezTo>
                    <a:cubicBezTo>
                      <a:pt x="467" y="871"/>
                      <a:pt x="719" y="794"/>
                      <a:pt x="739" y="580"/>
                    </a:cubicBezTo>
                    <a:cubicBezTo>
                      <a:pt x="758" y="356"/>
                      <a:pt x="509" y="129"/>
                      <a:pt x="324" y="45"/>
                    </a:cubicBezTo>
                    <a:cubicBezTo>
                      <a:pt x="269" y="18"/>
                      <a:pt x="220" y="1"/>
                      <a:pt x="1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2" name="Google Shape;2902;p26"/>
              <p:cNvSpPr/>
              <p:nvPr/>
            </p:nvSpPr>
            <p:spPr>
              <a:xfrm>
                <a:off x="6049538" y="743004"/>
                <a:ext cx="38548" cy="7486"/>
              </a:xfrm>
              <a:custGeom>
                <a:avLst/>
                <a:gdLst/>
                <a:ahLst/>
                <a:cxnLst/>
                <a:rect l="l" t="t" r="r" b="b"/>
                <a:pathLst>
                  <a:path w="587" h="114" extrusionOk="0">
                    <a:moveTo>
                      <a:pt x="52" y="0"/>
                    </a:moveTo>
                    <a:cubicBezTo>
                      <a:pt x="0" y="0"/>
                      <a:pt x="0" y="78"/>
                      <a:pt x="52" y="81"/>
                    </a:cubicBezTo>
                    <a:cubicBezTo>
                      <a:pt x="211" y="97"/>
                      <a:pt x="369" y="101"/>
                      <a:pt x="522" y="114"/>
                    </a:cubicBezTo>
                    <a:cubicBezTo>
                      <a:pt x="523" y="114"/>
                      <a:pt x="524" y="114"/>
                      <a:pt x="525" y="114"/>
                    </a:cubicBezTo>
                    <a:cubicBezTo>
                      <a:pt x="586" y="114"/>
                      <a:pt x="585" y="16"/>
                      <a:pt x="522" y="16"/>
                    </a:cubicBezTo>
                    <a:cubicBezTo>
                      <a:pt x="366" y="13"/>
                      <a:pt x="207" y="3"/>
                      <a:pt x="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3" name="Google Shape;2903;p26"/>
              <p:cNvSpPr/>
              <p:nvPr/>
            </p:nvSpPr>
            <p:spPr>
              <a:xfrm>
                <a:off x="6053544" y="728819"/>
                <a:ext cx="40518" cy="6961"/>
              </a:xfrm>
              <a:custGeom>
                <a:avLst/>
                <a:gdLst/>
                <a:ahLst/>
                <a:cxnLst/>
                <a:rect l="l" t="t" r="r" b="b"/>
                <a:pathLst>
                  <a:path w="617" h="106" extrusionOk="0">
                    <a:moveTo>
                      <a:pt x="411" y="1"/>
                    </a:moveTo>
                    <a:cubicBezTo>
                      <a:pt x="292" y="1"/>
                      <a:pt x="171" y="9"/>
                      <a:pt x="56" y="9"/>
                    </a:cubicBezTo>
                    <a:cubicBezTo>
                      <a:pt x="1" y="9"/>
                      <a:pt x="1" y="96"/>
                      <a:pt x="56" y="96"/>
                    </a:cubicBezTo>
                    <a:cubicBezTo>
                      <a:pt x="166" y="98"/>
                      <a:pt x="280" y="105"/>
                      <a:pt x="393" y="105"/>
                    </a:cubicBezTo>
                    <a:cubicBezTo>
                      <a:pt x="446" y="105"/>
                      <a:pt x="499" y="104"/>
                      <a:pt x="551" y="100"/>
                    </a:cubicBezTo>
                    <a:cubicBezTo>
                      <a:pt x="616" y="100"/>
                      <a:pt x="616" y="9"/>
                      <a:pt x="551" y="6"/>
                    </a:cubicBezTo>
                    <a:cubicBezTo>
                      <a:pt x="505" y="2"/>
                      <a:pt x="458" y="1"/>
                      <a:pt x="4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4" name="Google Shape;2904;p26"/>
              <p:cNvSpPr/>
              <p:nvPr/>
            </p:nvSpPr>
            <p:spPr>
              <a:xfrm>
                <a:off x="6115797" y="705639"/>
                <a:ext cx="30996" cy="68625"/>
              </a:xfrm>
              <a:custGeom>
                <a:avLst/>
                <a:gdLst/>
                <a:ahLst/>
                <a:cxnLst/>
                <a:rect l="l" t="t" r="r" b="b"/>
                <a:pathLst>
                  <a:path w="472" h="1045" extrusionOk="0">
                    <a:moveTo>
                      <a:pt x="221" y="133"/>
                    </a:moveTo>
                    <a:cubicBezTo>
                      <a:pt x="238" y="133"/>
                      <a:pt x="255" y="136"/>
                      <a:pt x="271" y="142"/>
                    </a:cubicBezTo>
                    <a:cubicBezTo>
                      <a:pt x="352" y="161"/>
                      <a:pt x="384" y="245"/>
                      <a:pt x="339" y="320"/>
                    </a:cubicBezTo>
                    <a:cubicBezTo>
                      <a:pt x="300" y="388"/>
                      <a:pt x="203" y="430"/>
                      <a:pt x="177" y="508"/>
                    </a:cubicBezTo>
                    <a:cubicBezTo>
                      <a:pt x="173" y="388"/>
                      <a:pt x="167" y="265"/>
                      <a:pt x="157" y="145"/>
                    </a:cubicBezTo>
                    <a:cubicBezTo>
                      <a:pt x="177" y="138"/>
                      <a:pt x="199" y="133"/>
                      <a:pt x="221" y="133"/>
                    </a:cubicBezTo>
                    <a:close/>
                    <a:moveTo>
                      <a:pt x="98" y="0"/>
                    </a:moveTo>
                    <a:cubicBezTo>
                      <a:pt x="75" y="0"/>
                      <a:pt x="54" y="16"/>
                      <a:pt x="54" y="48"/>
                    </a:cubicBezTo>
                    <a:lnTo>
                      <a:pt x="54" y="112"/>
                    </a:lnTo>
                    <a:cubicBezTo>
                      <a:pt x="44" y="119"/>
                      <a:pt x="31" y="125"/>
                      <a:pt x="24" y="132"/>
                    </a:cubicBezTo>
                    <a:cubicBezTo>
                      <a:pt x="0" y="150"/>
                      <a:pt x="21" y="191"/>
                      <a:pt x="48" y="191"/>
                    </a:cubicBezTo>
                    <a:cubicBezTo>
                      <a:pt x="50" y="191"/>
                      <a:pt x="52" y="191"/>
                      <a:pt x="54" y="190"/>
                    </a:cubicBezTo>
                    <a:cubicBezTo>
                      <a:pt x="60" y="453"/>
                      <a:pt x="63" y="718"/>
                      <a:pt x="54" y="984"/>
                    </a:cubicBezTo>
                    <a:cubicBezTo>
                      <a:pt x="50" y="1024"/>
                      <a:pt x="83" y="1045"/>
                      <a:pt x="116" y="1045"/>
                    </a:cubicBezTo>
                    <a:cubicBezTo>
                      <a:pt x="149" y="1045"/>
                      <a:pt x="183" y="1024"/>
                      <a:pt x="183" y="984"/>
                    </a:cubicBezTo>
                    <a:cubicBezTo>
                      <a:pt x="183" y="841"/>
                      <a:pt x="183" y="699"/>
                      <a:pt x="177" y="556"/>
                    </a:cubicBezTo>
                    <a:lnTo>
                      <a:pt x="177" y="556"/>
                    </a:lnTo>
                    <a:cubicBezTo>
                      <a:pt x="186" y="572"/>
                      <a:pt x="199" y="585"/>
                      <a:pt x="216" y="589"/>
                    </a:cubicBezTo>
                    <a:cubicBezTo>
                      <a:pt x="224" y="591"/>
                      <a:pt x="232" y="592"/>
                      <a:pt x="239" y="592"/>
                    </a:cubicBezTo>
                    <a:cubicBezTo>
                      <a:pt x="259" y="592"/>
                      <a:pt x="274" y="583"/>
                      <a:pt x="290" y="569"/>
                    </a:cubicBezTo>
                    <a:cubicBezTo>
                      <a:pt x="306" y="553"/>
                      <a:pt x="313" y="534"/>
                      <a:pt x="303" y="514"/>
                    </a:cubicBezTo>
                    <a:cubicBezTo>
                      <a:pt x="323" y="488"/>
                      <a:pt x="368" y="456"/>
                      <a:pt x="378" y="443"/>
                    </a:cubicBezTo>
                    <a:cubicBezTo>
                      <a:pt x="403" y="410"/>
                      <a:pt x="429" y="378"/>
                      <a:pt x="442" y="339"/>
                    </a:cubicBezTo>
                    <a:cubicBezTo>
                      <a:pt x="472" y="274"/>
                      <a:pt x="468" y="197"/>
                      <a:pt x="426" y="135"/>
                    </a:cubicBezTo>
                    <a:cubicBezTo>
                      <a:pt x="378" y="73"/>
                      <a:pt x="313" y="48"/>
                      <a:pt x="246" y="48"/>
                    </a:cubicBezTo>
                    <a:cubicBezTo>
                      <a:pt x="214" y="48"/>
                      <a:pt x="182" y="53"/>
                      <a:pt x="151" y="64"/>
                    </a:cubicBezTo>
                    <a:lnTo>
                      <a:pt x="151" y="48"/>
                    </a:lnTo>
                    <a:cubicBezTo>
                      <a:pt x="146" y="16"/>
                      <a:pt x="121" y="0"/>
                      <a:pt x="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5" name="Google Shape;2905;p26"/>
              <p:cNvSpPr/>
              <p:nvPr/>
            </p:nvSpPr>
            <p:spPr>
              <a:xfrm>
                <a:off x="6156118" y="729345"/>
                <a:ext cx="55163" cy="8471"/>
              </a:xfrm>
              <a:custGeom>
                <a:avLst/>
                <a:gdLst/>
                <a:ahLst/>
                <a:cxnLst/>
                <a:rect l="l" t="t" r="r" b="b"/>
                <a:pathLst>
                  <a:path w="840" h="129" extrusionOk="0">
                    <a:moveTo>
                      <a:pt x="510" y="0"/>
                    </a:moveTo>
                    <a:cubicBezTo>
                      <a:pt x="361" y="0"/>
                      <a:pt x="209" y="10"/>
                      <a:pt x="65" y="27"/>
                    </a:cubicBezTo>
                    <a:cubicBezTo>
                      <a:pt x="7" y="33"/>
                      <a:pt x="0" y="124"/>
                      <a:pt x="65" y="124"/>
                    </a:cubicBezTo>
                    <a:cubicBezTo>
                      <a:pt x="251" y="124"/>
                      <a:pt x="438" y="128"/>
                      <a:pt x="623" y="128"/>
                    </a:cubicBezTo>
                    <a:cubicBezTo>
                      <a:pt x="669" y="128"/>
                      <a:pt x="715" y="128"/>
                      <a:pt x="761" y="127"/>
                    </a:cubicBezTo>
                    <a:cubicBezTo>
                      <a:pt x="839" y="127"/>
                      <a:pt x="839" y="17"/>
                      <a:pt x="761" y="11"/>
                    </a:cubicBezTo>
                    <a:cubicBezTo>
                      <a:pt x="679" y="3"/>
                      <a:pt x="595" y="0"/>
                      <a:pt x="5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6" name="Google Shape;2906;p26"/>
              <p:cNvSpPr/>
              <p:nvPr/>
            </p:nvSpPr>
            <p:spPr>
              <a:xfrm>
                <a:off x="6169908" y="663349"/>
                <a:ext cx="46297" cy="50172"/>
              </a:xfrm>
              <a:custGeom>
                <a:avLst/>
                <a:gdLst/>
                <a:ahLst/>
                <a:cxnLst/>
                <a:rect l="l" t="t" r="r" b="b"/>
                <a:pathLst>
                  <a:path w="705" h="764" extrusionOk="0">
                    <a:moveTo>
                      <a:pt x="295" y="139"/>
                    </a:moveTo>
                    <a:cubicBezTo>
                      <a:pt x="367" y="139"/>
                      <a:pt x="393" y="178"/>
                      <a:pt x="370" y="257"/>
                    </a:cubicBezTo>
                    <a:cubicBezTo>
                      <a:pt x="367" y="287"/>
                      <a:pt x="357" y="309"/>
                      <a:pt x="351" y="338"/>
                    </a:cubicBezTo>
                    <a:cubicBezTo>
                      <a:pt x="331" y="403"/>
                      <a:pt x="305" y="468"/>
                      <a:pt x="266" y="520"/>
                    </a:cubicBezTo>
                    <a:cubicBezTo>
                      <a:pt x="208" y="449"/>
                      <a:pt x="172" y="355"/>
                      <a:pt x="176" y="287"/>
                    </a:cubicBezTo>
                    <a:cubicBezTo>
                      <a:pt x="179" y="245"/>
                      <a:pt x="192" y="173"/>
                      <a:pt x="227" y="147"/>
                    </a:cubicBezTo>
                    <a:cubicBezTo>
                      <a:pt x="253" y="142"/>
                      <a:pt x="276" y="139"/>
                      <a:pt x="295" y="139"/>
                    </a:cubicBezTo>
                    <a:close/>
                    <a:moveTo>
                      <a:pt x="294" y="1"/>
                    </a:moveTo>
                    <a:cubicBezTo>
                      <a:pt x="232" y="1"/>
                      <a:pt x="166" y="31"/>
                      <a:pt x="114" y="96"/>
                    </a:cubicBezTo>
                    <a:cubicBezTo>
                      <a:pt x="1" y="241"/>
                      <a:pt x="46" y="452"/>
                      <a:pt x="153" y="594"/>
                    </a:cubicBezTo>
                    <a:cubicBezTo>
                      <a:pt x="127" y="601"/>
                      <a:pt x="104" y="607"/>
                      <a:pt x="78" y="607"/>
                    </a:cubicBezTo>
                    <a:cubicBezTo>
                      <a:pt x="76" y="607"/>
                      <a:pt x="74" y="607"/>
                      <a:pt x="72" y="607"/>
                    </a:cubicBezTo>
                    <a:cubicBezTo>
                      <a:pt x="27" y="607"/>
                      <a:pt x="32" y="679"/>
                      <a:pt x="78" y="682"/>
                    </a:cubicBezTo>
                    <a:cubicBezTo>
                      <a:pt x="91" y="684"/>
                      <a:pt x="104" y="686"/>
                      <a:pt x="117" y="686"/>
                    </a:cubicBezTo>
                    <a:cubicBezTo>
                      <a:pt x="151" y="686"/>
                      <a:pt x="184" y="677"/>
                      <a:pt x="218" y="662"/>
                    </a:cubicBezTo>
                    <a:cubicBezTo>
                      <a:pt x="283" y="723"/>
                      <a:pt x="385" y="763"/>
                      <a:pt x="478" y="763"/>
                    </a:cubicBezTo>
                    <a:cubicBezTo>
                      <a:pt x="579" y="763"/>
                      <a:pt x="670" y="716"/>
                      <a:pt x="694" y="594"/>
                    </a:cubicBezTo>
                    <a:cubicBezTo>
                      <a:pt x="705" y="551"/>
                      <a:pt x="668" y="517"/>
                      <a:pt x="632" y="517"/>
                    </a:cubicBezTo>
                    <a:cubicBezTo>
                      <a:pt x="614" y="517"/>
                      <a:pt x="596" y="525"/>
                      <a:pt x="584" y="546"/>
                    </a:cubicBezTo>
                    <a:cubicBezTo>
                      <a:pt x="548" y="614"/>
                      <a:pt x="502" y="642"/>
                      <a:pt x="454" y="642"/>
                    </a:cubicBezTo>
                    <a:cubicBezTo>
                      <a:pt x="411" y="642"/>
                      <a:pt x="366" y="620"/>
                      <a:pt x="325" y="585"/>
                    </a:cubicBezTo>
                    <a:cubicBezTo>
                      <a:pt x="419" y="494"/>
                      <a:pt x="470" y="348"/>
                      <a:pt x="480" y="228"/>
                    </a:cubicBezTo>
                    <a:cubicBezTo>
                      <a:pt x="490" y="86"/>
                      <a:pt x="398" y="1"/>
                      <a:pt x="2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7" name="Google Shape;2907;p26"/>
              <p:cNvSpPr/>
              <p:nvPr/>
            </p:nvSpPr>
            <p:spPr>
              <a:xfrm>
                <a:off x="6166493" y="742872"/>
                <a:ext cx="39665" cy="46757"/>
              </a:xfrm>
              <a:custGeom>
                <a:avLst/>
                <a:gdLst/>
                <a:ahLst/>
                <a:cxnLst/>
                <a:rect l="l" t="t" r="r" b="b"/>
                <a:pathLst>
                  <a:path w="604" h="712" extrusionOk="0">
                    <a:moveTo>
                      <a:pt x="385" y="0"/>
                    </a:moveTo>
                    <a:cubicBezTo>
                      <a:pt x="239" y="0"/>
                      <a:pt x="106" y="81"/>
                      <a:pt x="17" y="197"/>
                    </a:cubicBezTo>
                    <a:cubicBezTo>
                      <a:pt x="1" y="216"/>
                      <a:pt x="14" y="248"/>
                      <a:pt x="27" y="268"/>
                    </a:cubicBezTo>
                    <a:cubicBezTo>
                      <a:pt x="101" y="365"/>
                      <a:pt x="211" y="362"/>
                      <a:pt x="322" y="394"/>
                    </a:cubicBezTo>
                    <a:cubicBezTo>
                      <a:pt x="344" y="404"/>
                      <a:pt x="409" y="420"/>
                      <a:pt x="422" y="446"/>
                    </a:cubicBezTo>
                    <a:cubicBezTo>
                      <a:pt x="467" y="543"/>
                      <a:pt x="367" y="556"/>
                      <a:pt x="312" y="566"/>
                    </a:cubicBezTo>
                    <a:cubicBezTo>
                      <a:pt x="244" y="572"/>
                      <a:pt x="189" y="572"/>
                      <a:pt x="127" y="605"/>
                    </a:cubicBezTo>
                    <a:cubicBezTo>
                      <a:pt x="68" y="633"/>
                      <a:pt x="108" y="712"/>
                      <a:pt x="166" y="712"/>
                    </a:cubicBezTo>
                    <a:cubicBezTo>
                      <a:pt x="168" y="712"/>
                      <a:pt x="170" y="712"/>
                      <a:pt x="173" y="712"/>
                    </a:cubicBezTo>
                    <a:cubicBezTo>
                      <a:pt x="312" y="682"/>
                      <a:pt x="603" y="682"/>
                      <a:pt x="568" y="459"/>
                    </a:cubicBezTo>
                    <a:cubicBezTo>
                      <a:pt x="535" y="248"/>
                      <a:pt x="279" y="307"/>
                      <a:pt x="150" y="216"/>
                    </a:cubicBezTo>
                    <a:cubicBezTo>
                      <a:pt x="228" y="132"/>
                      <a:pt x="325" y="96"/>
                      <a:pt x="438" y="80"/>
                    </a:cubicBezTo>
                    <a:cubicBezTo>
                      <a:pt x="487" y="70"/>
                      <a:pt x="467" y="5"/>
                      <a:pt x="425" y="2"/>
                    </a:cubicBezTo>
                    <a:cubicBezTo>
                      <a:pt x="412" y="1"/>
                      <a:pt x="399" y="0"/>
                      <a:pt x="3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2908" name="Google Shape;2908;p2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Font typeface="Vazirmatn"/>
              <a:buNone/>
              <a:defRPr>
                <a:latin typeface="Vazirmatn"/>
                <a:ea typeface="Vazirmatn"/>
                <a:cs typeface="Vazirmatn"/>
                <a:sym typeface="Vazirmat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Font typeface="Vazirmatn"/>
              <a:buNone/>
              <a:defRPr>
                <a:latin typeface="Vazirmatn"/>
                <a:ea typeface="Vazirmatn"/>
                <a:cs typeface="Vazirmatn"/>
                <a:sym typeface="Vazirmat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Font typeface="Vazirmatn"/>
              <a:buNone/>
              <a:defRPr>
                <a:latin typeface="Vazirmatn"/>
                <a:ea typeface="Vazirmatn"/>
                <a:cs typeface="Vazirmatn"/>
                <a:sym typeface="Vazirmat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Font typeface="Vazirmatn"/>
              <a:buNone/>
              <a:defRPr>
                <a:latin typeface="Vazirmatn"/>
                <a:ea typeface="Vazirmatn"/>
                <a:cs typeface="Vazirmatn"/>
                <a:sym typeface="Vazirmat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Font typeface="Vazirmatn"/>
              <a:buNone/>
              <a:defRPr>
                <a:latin typeface="Vazirmatn"/>
                <a:ea typeface="Vazirmatn"/>
                <a:cs typeface="Vazirmatn"/>
                <a:sym typeface="Vazirmat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Font typeface="Vazirmatn"/>
              <a:buNone/>
              <a:defRPr>
                <a:latin typeface="Vazirmatn"/>
                <a:ea typeface="Vazirmatn"/>
                <a:cs typeface="Vazirmatn"/>
                <a:sym typeface="Vazirmat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Font typeface="Vazirmatn"/>
              <a:buNone/>
              <a:defRPr>
                <a:latin typeface="Vazirmatn"/>
                <a:ea typeface="Vazirmatn"/>
                <a:cs typeface="Vazirmatn"/>
                <a:sym typeface="Vazirmat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Font typeface="Vazirmatn"/>
              <a:buNone/>
              <a:defRPr>
                <a:latin typeface="Vazirmatn"/>
                <a:ea typeface="Vazirmatn"/>
                <a:cs typeface="Vazirmatn"/>
                <a:sym typeface="Vazirmatn"/>
              </a:defRPr>
            </a:lvl9pPr>
          </a:lstStyle>
          <a:p>
            <a:endParaRPr/>
          </a:p>
        </p:txBody>
      </p:sp>
      <p:sp>
        <p:nvSpPr>
          <p:cNvPr id="2909" name="Google Shape;2909;p26"/>
          <p:cNvSpPr txBox="1">
            <a:spLocks noGrp="1"/>
          </p:cNvSpPr>
          <p:nvPr>
            <p:ph type="subTitle" idx="1"/>
          </p:nvPr>
        </p:nvSpPr>
        <p:spPr>
          <a:xfrm>
            <a:off x="1250167" y="3798167"/>
            <a:ext cx="3081600" cy="12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0" name="Google Shape;2910;p26"/>
          <p:cNvSpPr txBox="1">
            <a:spLocks noGrp="1"/>
          </p:cNvSpPr>
          <p:nvPr>
            <p:ph type="subTitle" idx="2"/>
          </p:nvPr>
        </p:nvSpPr>
        <p:spPr>
          <a:xfrm>
            <a:off x="4645800" y="3798167"/>
            <a:ext cx="3081600" cy="12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1" name="Google Shape;2911;p26"/>
          <p:cNvSpPr txBox="1">
            <a:spLocks noGrp="1"/>
          </p:cNvSpPr>
          <p:nvPr>
            <p:ph type="subTitle" idx="3"/>
          </p:nvPr>
        </p:nvSpPr>
        <p:spPr>
          <a:xfrm>
            <a:off x="8041433" y="3798167"/>
            <a:ext cx="3081600" cy="12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2" name="Google Shape;2912;p26"/>
          <p:cNvSpPr txBox="1">
            <a:spLocks noGrp="1"/>
          </p:cNvSpPr>
          <p:nvPr>
            <p:ph type="subTitle" idx="4"/>
          </p:nvPr>
        </p:nvSpPr>
        <p:spPr>
          <a:xfrm>
            <a:off x="1250167" y="3237800"/>
            <a:ext cx="30816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2933">
                <a:solidFill>
                  <a:schemeClr val="dk1"/>
                </a:solidFill>
                <a:latin typeface="Vazirmatn SemiBold"/>
                <a:ea typeface="Vazirmatn SemiBold"/>
                <a:cs typeface="Vazirmatn SemiBold"/>
                <a:sym typeface="Vazirmatn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9pPr>
          </a:lstStyle>
          <a:p>
            <a:endParaRPr/>
          </a:p>
        </p:txBody>
      </p:sp>
      <p:sp>
        <p:nvSpPr>
          <p:cNvPr id="2913" name="Google Shape;2913;p26"/>
          <p:cNvSpPr txBox="1">
            <a:spLocks noGrp="1"/>
          </p:cNvSpPr>
          <p:nvPr>
            <p:ph type="subTitle" idx="5"/>
          </p:nvPr>
        </p:nvSpPr>
        <p:spPr>
          <a:xfrm>
            <a:off x="4645805" y="3237800"/>
            <a:ext cx="30816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2933">
                <a:solidFill>
                  <a:schemeClr val="dk1"/>
                </a:solidFill>
                <a:latin typeface="Vazirmatn SemiBold"/>
                <a:ea typeface="Vazirmatn SemiBold"/>
                <a:cs typeface="Vazirmatn SemiBold"/>
                <a:sym typeface="Vazirmatn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9pPr>
          </a:lstStyle>
          <a:p>
            <a:endParaRPr/>
          </a:p>
        </p:txBody>
      </p:sp>
      <p:sp>
        <p:nvSpPr>
          <p:cNvPr id="2914" name="Google Shape;2914;p26"/>
          <p:cNvSpPr txBox="1">
            <a:spLocks noGrp="1"/>
          </p:cNvSpPr>
          <p:nvPr>
            <p:ph type="subTitle" idx="6"/>
          </p:nvPr>
        </p:nvSpPr>
        <p:spPr>
          <a:xfrm>
            <a:off x="8041433" y="3237800"/>
            <a:ext cx="30816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2933">
                <a:solidFill>
                  <a:schemeClr val="dk1"/>
                </a:solidFill>
                <a:latin typeface="Vazirmatn SemiBold"/>
                <a:ea typeface="Vazirmatn SemiBold"/>
                <a:cs typeface="Vazirmatn SemiBold"/>
                <a:sym typeface="Vazirmatn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42217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2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6" name="Google Shape;2916;p27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17" name="Google Shape;2917;p27"/>
          <p:cNvGrpSpPr/>
          <p:nvPr/>
        </p:nvGrpSpPr>
        <p:grpSpPr>
          <a:xfrm>
            <a:off x="-885782" y="1235238"/>
            <a:ext cx="13905537" cy="6035148"/>
            <a:chOff x="-664337" y="926428"/>
            <a:chExt cx="10429153" cy="4526361"/>
          </a:xfrm>
        </p:grpSpPr>
        <p:grpSp>
          <p:nvGrpSpPr>
            <p:cNvPr id="2918" name="Google Shape;2918;p27"/>
            <p:cNvGrpSpPr/>
            <p:nvPr/>
          </p:nvGrpSpPr>
          <p:grpSpPr>
            <a:xfrm rot="720474">
              <a:off x="8549084" y="1039944"/>
              <a:ext cx="1160214" cy="655733"/>
              <a:chOff x="4710963" y="556836"/>
              <a:chExt cx="599550" cy="338855"/>
            </a:xfrm>
          </p:grpSpPr>
          <p:sp>
            <p:nvSpPr>
              <p:cNvPr id="2919" name="Google Shape;2919;p27"/>
              <p:cNvSpPr/>
              <p:nvPr/>
            </p:nvSpPr>
            <p:spPr>
              <a:xfrm>
                <a:off x="4771180" y="608845"/>
                <a:ext cx="491277" cy="286847"/>
              </a:xfrm>
              <a:custGeom>
                <a:avLst/>
                <a:gdLst/>
                <a:ahLst/>
                <a:cxnLst/>
                <a:rect l="l" t="t" r="r" b="b"/>
                <a:pathLst>
                  <a:path w="7481" h="4368" extrusionOk="0">
                    <a:moveTo>
                      <a:pt x="3723" y="307"/>
                    </a:moveTo>
                    <a:lnTo>
                      <a:pt x="3723" y="307"/>
                    </a:lnTo>
                    <a:cubicBezTo>
                      <a:pt x="3690" y="602"/>
                      <a:pt x="3661" y="903"/>
                      <a:pt x="3635" y="1204"/>
                    </a:cubicBezTo>
                    <a:cubicBezTo>
                      <a:pt x="3441" y="1168"/>
                      <a:pt x="3253" y="1068"/>
                      <a:pt x="3078" y="919"/>
                    </a:cubicBezTo>
                    <a:cubicBezTo>
                      <a:pt x="3292" y="712"/>
                      <a:pt x="3506" y="508"/>
                      <a:pt x="3723" y="307"/>
                    </a:cubicBezTo>
                    <a:close/>
                    <a:moveTo>
                      <a:pt x="3813" y="248"/>
                    </a:moveTo>
                    <a:cubicBezTo>
                      <a:pt x="3985" y="508"/>
                      <a:pt x="4173" y="760"/>
                      <a:pt x="4364" y="1007"/>
                    </a:cubicBezTo>
                    <a:cubicBezTo>
                      <a:pt x="4178" y="1152"/>
                      <a:pt x="3979" y="1217"/>
                      <a:pt x="3788" y="1217"/>
                    </a:cubicBezTo>
                    <a:cubicBezTo>
                      <a:pt x="3784" y="1217"/>
                      <a:pt x="3779" y="1217"/>
                      <a:pt x="3775" y="1217"/>
                    </a:cubicBezTo>
                    <a:cubicBezTo>
                      <a:pt x="3791" y="893"/>
                      <a:pt x="3804" y="572"/>
                      <a:pt x="3813" y="248"/>
                    </a:cubicBezTo>
                    <a:close/>
                    <a:moveTo>
                      <a:pt x="3901" y="148"/>
                    </a:moveTo>
                    <a:cubicBezTo>
                      <a:pt x="4957" y="213"/>
                      <a:pt x="5994" y="527"/>
                      <a:pt x="6625" y="1428"/>
                    </a:cubicBezTo>
                    <a:cubicBezTo>
                      <a:pt x="7092" y="2089"/>
                      <a:pt x="7225" y="2808"/>
                      <a:pt x="7270" y="3563"/>
                    </a:cubicBezTo>
                    <a:cubicBezTo>
                      <a:pt x="7267" y="3563"/>
                      <a:pt x="7264" y="3569"/>
                      <a:pt x="7257" y="3575"/>
                    </a:cubicBezTo>
                    <a:cubicBezTo>
                      <a:pt x="7193" y="3509"/>
                      <a:pt x="7104" y="3442"/>
                      <a:pt x="7104" y="3442"/>
                    </a:cubicBezTo>
                    <a:lnTo>
                      <a:pt x="7104" y="3442"/>
                    </a:lnTo>
                    <a:cubicBezTo>
                      <a:pt x="7104" y="3442"/>
                      <a:pt x="7104" y="3442"/>
                      <a:pt x="7105" y="3443"/>
                    </a:cubicBezTo>
                    <a:cubicBezTo>
                      <a:pt x="7043" y="3401"/>
                      <a:pt x="6978" y="3355"/>
                      <a:pt x="6917" y="3310"/>
                    </a:cubicBezTo>
                    <a:cubicBezTo>
                      <a:pt x="6723" y="3164"/>
                      <a:pt x="6528" y="3018"/>
                      <a:pt x="6344" y="2863"/>
                    </a:cubicBezTo>
                    <a:cubicBezTo>
                      <a:pt x="6036" y="2607"/>
                      <a:pt x="5734" y="2335"/>
                      <a:pt x="5453" y="2053"/>
                    </a:cubicBezTo>
                    <a:cubicBezTo>
                      <a:pt x="4870" y="1470"/>
                      <a:pt x="4351" y="828"/>
                      <a:pt x="3885" y="148"/>
                    </a:cubicBezTo>
                    <a:close/>
                    <a:moveTo>
                      <a:pt x="3593" y="140"/>
                    </a:moveTo>
                    <a:cubicBezTo>
                      <a:pt x="3638" y="140"/>
                      <a:pt x="3682" y="140"/>
                      <a:pt x="3726" y="142"/>
                    </a:cubicBezTo>
                    <a:cubicBezTo>
                      <a:pt x="2537" y="1259"/>
                      <a:pt x="1358" y="2400"/>
                      <a:pt x="260" y="3614"/>
                    </a:cubicBezTo>
                    <a:cubicBezTo>
                      <a:pt x="318" y="2678"/>
                      <a:pt x="480" y="1781"/>
                      <a:pt x="1173" y="1052"/>
                    </a:cubicBezTo>
                    <a:cubicBezTo>
                      <a:pt x="1800" y="391"/>
                      <a:pt x="2705" y="140"/>
                      <a:pt x="3593" y="140"/>
                    </a:cubicBezTo>
                    <a:close/>
                    <a:moveTo>
                      <a:pt x="4422" y="1087"/>
                    </a:moveTo>
                    <a:cubicBezTo>
                      <a:pt x="4763" y="1518"/>
                      <a:pt x="5132" y="1923"/>
                      <a:pt x="5524" y="2302"/>
                    </a:cubicBezTo>
                    <a:cubicBezTo>
                      <a:pt x="5858" y="2623"/>
                      <a:pt x="6201" y="2921"/>
                      <a:pt x="6567" y="3206"/>
                    </a:cubicBezTo>
                    <a:cubicBezTo>
                      <a:pt x="6719" y="3326"/>
                      <a:pt x="6878" y="3446"/>
                      <a:pt x="7040" y="3559"/>
                    </a:cubicBezTo>
                    <a:cubicBezTo>
                      <a:pt x="7072" y="3582"/>
                      <a:pt x="7105" y="3608"/>
                      <a:pt x="7134" y="3631"/>
                    </a:cubicBezTo>
                    <a:cubicBezTo>
                      <a:pt x="6301" y="3666"/>
                      <a:pt x="5469" y="3699"/>
                      <a:pt x="4633" y="3712"/>
                    </a:cubicBezTo>
                    <a:lnTo>
                      <a:pt x="4633" y="3708"/>
                    </a:lnTo>
                    <a:cubicBezTo>
                      <a:pt x="4510" y="3316"/>
                      <a:pt x="4079" y="2966"/>
                      <a:pt x="3655" y="2966"/>
                    </a:cubicBezTo>
                    <a:cubicBezTo>
                      <a:pt x="3700" y="2419"/>
                      <a:pt x="3739" y="1875"/>
                      <a:pt x="3768" y="1324"/>
                    </a:cubicBezTo>
                    <a:cubicBezTo>
                      <a:pt x="4001" y="1324"/>
                      <a:pt x="4238" y="1237"/>
                      <a:pt x="4422" y="1087"/>
                    </a:cubicBezTo>
                    <a:close/>
                    <a:moveTo>
                      <a:pt x="3039" y="955"/>
                    </a:moveTo>
                    <a:cubicBezTo>
                      <a:pt x="3182" y="1165"/>
                      <a:pt x="3396" y="1279"/>
                      <a:pt x="3626" y="1311"/>
                    </a:cubicBezTo>
                    <a:cubicBezTo>
                      <a:pt x="3557" y="2105"/>
                      <a:pt x="3512" y="2905"/>
                      <a:pt x="3473" y="3699"/>
                    </a:cubicBezTo>
                    <a:cubicBezTo>
                      <a:pt x="3473" y="3708"/>
                      <a:pt x="3473" y="3712"/>
                      <a:pt x="3476" y="3721"/>
                    </a:cubicBezTo>
                    <a:cubicBezTo>
                      <a:pt x="2424" y="3712"/>
                      <a:pt x="1374" y="3673"/>
                      <a:pt x="321" y="3650"/>
                    </a:cubicBezTo>
                    <a:cubicBezTo>
                      <a:pt x="1225" y="2749"/>
                      <a:pt x="2119" y="1842"/>
                      <a:pt x="3039" y="955"/>
                    </a:cubicBezTo>
                    <a:close/>
                    <a:moveTo>
                      <a:pt x="3651" y="3031"/>
                    </a:moveTo>
                    <a:cubicBezTo>
                      <a:pt x="4060" y="3122"/>
                      <a:pt x="4354" y="3316"/>
                      <a:pt x="4542" y="3712"/>
                    </a:cubicBezTo>
                    <a:cubicBezTo>
                      <a:pt x="4290" y="3721"/>
                      <a:pt x="4043" y="3721"/>
                      <a:pt x="3791" y="3721"/>
                    </a:cubicBezTo>
                    <a:lnTo>
                      <a:pt x="3590" y="3721"/>
                    </a:lnTo>
                    <a:cubicBezTo>
                      <a:pt x="3593" y="3715"/>
                      <a:pt x="3593" y="3708"/>
                      <a:pt x="3593" y="3699"/>
                    </a:cubicBezTo>
                    <a:cubicBezTo>
                      <a:pt x="3613" y="3478"/>
                      <a:pt x="3629" y="3255"/>
                      <a:pt x="3651" y="3031"/>
                    </a:cubicBezTo>
                    <a:close/>
                    <a:moveTo>
                      <a:pt x="3655" y="1"/>
                    </a:moveTo>
                    <a:cubicBezTo>
                      <a:pt x="2555" y="1"/>
                      <a:pt x="1466" y="376"/>
                      <a:pt x="810" y="1298"/>
                    </a:cubicBezTo>
                    <a:cubicBezTo>
                      <a:pt x="227" y="2118"/>
                      <a:pt x="0" y="3261"/>
                      <a:pt x="179" y="4246"/>
                    </a:cubicBezTo>
                    <a:cubicBezTo>
                      <a:pt x="182" y="4261"/>
                      <a:pt x="194" y="4267"/>
                      <a:pt x="206" y="4267"/>
                    </a:cubicBezTo>
                    <a:cubicBezTo>
                      <a:pt x="221" y="4267"/>
                      <a:pt x="237" y="4257"/>
                      <a:pt x="237" y="4240"/>
                    </a:cubicBezTo>
                    <a:cubicBezTo>
                      <a:pt x="243" y="4068"/>
                      <a:pt x="250" y="3903"/>
                      <a:pt x="260" y="3731"/>
                    </a:cubicBezTo>
                    <a:cubicBezTo>
                      <a:pt x="1395" y="3834"/>
                      <a:pt x="2546" y="3877"/>
                      <a:pt x="3697" y="3877"/>
                    </a:cubicBezTo>
                    <a:cubicBezTo>
                      <a:pt x="4902" y="3877"/>
                      <a:pt x="6107" y="3830"/>
                      <a:pt x="7296" y="3754"/>
                    </a:cubicBezTo>
                    <a:cubicBezTo>
                      <a:pt x="7302" y="3935"/>
                      <a:pt x="7306" y="4116"/>
                      <a:pt x="7312" y="4304"/>
                    </a:cubicBezTo>
                    <a:cubicBezTo>
                      <a:pt x="7312" y="4346"/>
                      <a:pt x="7345" y="4368"/>
                      <a:pt x="7379" y="4368"/>
                    </a:cubicBezTo>
                    <a:cubicBezTo>
                      <a:pt x="7412" y="4368"/>
                      <a:pt x="7445" y="4346"/>
                      <a:pt x="7445" y="4304"/>
                    </a:cubicBezTo>
                    <a:cubicBezTo>
                      <a:pt x="7442" y="4113"/>
                      <a:pt x="7435" y="3925"/>
                      <a:pt x="7429" y="3741"/>
                    </a:cubicBezTo>
                    <a:cubicBezTo>
                      <a:pt x="7481" y="3724"/>
                      <a:pt x="7481" y="3627"/>
                      <a:pt x="7416" y="3618"/>
                    </a:cubicBezTo>
                    <a:cubicBezTo>
                      <a:pt x="7383" y="3002"/>
                      <a:pt x="7302" y="2409"/>
                      <a:pt x="7021" y="1826"/>
                    </a:cubicBezTo>
                    <a:cubicBezTo>
                      <a:pt x="6674" y="1117"/>
                      <a:pt x="6104" y="556"/>
                      <a:pt x="5359" y="294"/>
                    </a:cubicBezTo>
                    <a:cubicBezTo>
                      <a:pt x="4830" y="107"/>
                      <a:pt x="4241" y="1"/>
                      <a:pt x="36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0" name="Google Shape;2920;p27"/>
              <p:cNvSpPr/>
              <p:nvPr/>
            </p:nvSpPr>
            <p:spPr>
              <a:xfrm>
                <a:off x="4710963" y="837171"/>
                <a:ext cx="32835" cy="49712"/>
              </a:xfrm>
              <a:custGeom>
                <a:avLst/>
                <a:gdLst/>
                <a:ahLst/>
                <a:cxnLst/>
                <a:rect l="l" t="t" r="r" b="b"/>
                <a:pathLst>
                  <a:path w="500" h="757" extrusionOk="0">
                    <a:moveTo>
                      <a:pt x="224" y="179"/>
                    </a:moveTo>
                    <a:cubicBezTo>
                      <a:pt x="253" y="270"/>
                      <a:pt x="282" y="364"/>
                      <a:pt x="315" y="455"/>
                    </a:cubicBezTo>
                    <a:cubicBezTo>
                      <a:pt x="260" y="455"/>
                      <a:pt x="205" y="461"/>
                      <a:pt x="153" y="471"/>
                    </a:cubicBezTo>
                    <a:cubicBezTo>
                      <a:pt x="156" y="448"/>
                      <a:pt x="163" y="429"/>
                      <a:pt x="169" y="413"/>
                    </a:cubicBezTo>
                    <a:cubicBezTo>
                      <a:pt x="182" y="361"/>
                      <a:pt x="195" y="251"/>
                      <a:pt x="224" y="179"/>
                    </a:cubicBezTo>
                    <a:close/>
                    <a:moveTo>
                      <a:pt x="241" y="0"/>
                    </a:moveTo>
                    <a:cubicBezTo>
                      <a:pt x="233" y="0"/>
                      <a:pt x="223" y="2"/>
                      <a:pt x="214" y="8"/>
                    </a:cubicBezTo>
                    <a:cubicBezTo>
                      <a:pt x="117" y="69"/>
                      <a:pt x="114" y="179"/>
                      <a:pt x="88" y="283"/>
                    </a:cubicBezTo>
                    <a:cubicBezTo>
                      <a:pt x="75" y="348"/>
                      <a:pt x="59" y="416"/>
                      <a:pt x="43" y="487"/>
                    </a:cubicBezTo>
                    <a:lnTo>
                      <a:pt x="33" y="487"/>
                    </a:lnTo>
                    <a:cubicBezTo>
                      <a:pt x="1" y="490"/>
                      <a:pt x="4" y="539"/>
                      <a:pt x="33" y="546"/>
                    </a:cubicBezTo>
                    <a:cubicBezTo>
                      <a:pt x="20" y="607"/>
                      <a:pt x="10" y="665"/>
                      <a:pt x="7" y="724"/>
                    </a:cubicBezTo>
                    <a:cubicBezTo>
                      <a:pt x="5" y="746"/>
                      <a:pt x="20" y="757"/>
                      <a:pt x="36" y="757"/>
                    </a:cubicBezTo>
                    <a:cubicBezTo>
                      <a:pt x="51" y="757"/>
                      <a:pt x="66" y="749"/>
                      <a:pt x="72" y="733"/>
                    </a:cubicBezTo>
                    <a:cubicBezTo>
                      <a:pt x="98" y="672"/>
                      <a:pt x="114" y="610"/>
                      <a:pt x="127" y="546"/>
                    </a:cubicBezTo>
                    <a:cubicBezTo>
                      <a:pt x="198" y="546"/>
                      <a:pt x="270" y="546"/>
                      <a:pt x="341" y="539"/>
                    </a:cubicBezTo>
                    <a:cubicBezTo>
                      <a:pt x="357" y="584"/>
                      <a:pt x="376" y="633"/>
                      <a:pt x="396" y="672"/>
                    </a:cubicBezTo>
                    <a:cubicBezTo>
                      <a:pt x="407" y="693"/>
                      <a:pt x="424" y="701"/>
                      <a:pt x="441" y="701"/>
                    </a:cubicBezTo>
                    <a:cubicBezTo>
                      <a:pt x="470" y="701"/>
                      <a:pt x="499" y="673"/>
                      <a:pt x="493" y="639"/>
                    </a:cubicBezTo>
                    <a:cubicBezTo>
                      <a:pt x="451" y="439"/>
                      <a:pt x="363" y="238"/>
                      <a:pt x="295" y="40"/>
                    </a:cubicBezTo>
                    <a:cubicBezTo>
                      <a:pt x="286" y="17"/>
                      <a:pt x="265" y="0"/>
                      <a:pt x="2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1" name="Google Shape;2921;p27"/>
              <p:cNvSpPr/>
              <p:nvPr/>
            </p:nvSpPr>
            <p:spPr>
              <a:xfrm>
                <a:off x="5018354" y="556836"/>
                <a:ext cx="37104" cy="34739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29" extrusionOk="0">
                    <a:moveTo>
                      <a:pt x="271" y="1"/>
                    </a:moveTo>
                    <a:cubicBezTo>
                      <a:pt x="131" y="1"/>
                      <a:pt x="0" y="163"/>
                      <a:pt x="23" y="295"/>
                    </a:cubicBezTo>
                    <a:cubicBezTo>
                      <a:pt x="47" y="457"/>
                      <a:pt x="170" y="529"/>
                      <a:pt x="304" y="529"/>
                    </a:cubicBezTo>
                    <a:cubicBezTo>
                      <a:pt x="377" y="529"/>
                      <a:pt x="454" y="507"/>
                      <a:pt x="519" y="467"/>
                    </a:cubicBezTo>
                    <a:cubicBezTo>
                      <a:pt x="564" y="440"/>
                      <a:pt x="540" y="372"/>
                      <a:pt x="490" y="372"/>
                    </a:cubicBezTo>
                    <a:cubicBezTo>
                      <a:pt x="486" y="372"/>
                      <a:pt x="481" y="372"/>
                      <a:pt x="477" y="373"/>
                    </a:cubicBezTo>
                    <a:cubicBezTo>
                      <a:pt x="416" y="387"/>
                      <a:pt x="353" y="422"/>
                      <a:pt x="288" y="422"/>
                    </a:cubicBezTo>
                    <a:cubicBezTo>
                      <a:pt x="276" y="422"/>
                      <a:pt x="265" y="421"/>
                      <a:pt x="254" y="418"/>
                    </a:cubicBezTo>
                    <a:cubicBezTo>
                      <a:pt x="198" y="405"/>
                      <a:pt x="150" y="357"/>
                      <a:pt x="137" y="302"/>
                    </a:cubicBezTo>
                    <a:cubicBezTo>
                      <a:pt x="121" y="237"/>
                      <a:pt x="147" y="175"/>
                      <a:pt x="198" y="140"/>
                    </a:cubicBezTo>
                    <a:cubicBezTo>
                      <a:pt x="247" y="101"/>
                      <a:pt x="299" y="107"/>
                      <a:pt x="357" y="101"/>
                    </a:cubicBezTo>
                    <a:cubicBezTo>
                      <a:pt x="393" y="101"/>
                      <a:pt x="406" y="52"/>
                      <a:pt x="373" y="33"/>
                    </a:cubicBezTo>
                    <a:cubicBezTo>
                      <a:pt x="340" y="11"/>
                      <a:pt x="305" y="1"/>
                      <a:pt x="2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2" name="Google Shape;2922;p27"/>
              <p:cNvSpPr/>
              <p:nvPr/>
            </p:nvSpPr>
            <p:spPr>
              <a:xfrm>
                <a:off x="5276824" y="836514"/>
                <a:ext cx="33689" cy="49778"/>
              </a:xfrm>
              <a:custGeom>
                <a:avLst/>
                <a:gdLst/>
                <a:ahLst/>
                <a:cxnLst/>
                <a:rect l="l" t="t" r="r" b="b"/>
                <a:pathLst>
                  <a:path w="513" h="758" extrusionOk="0">
                    <a:moveTo>
                      <a:pt x="238" y="101"/>
                    </a:moveTo>
                    <a:cubicBezTo>
                      <a:pt x="267" y="101"/>
                      <a:pt x="294" y="110"/>
                      <a:pt x="315" y="131"/>
                    </a:cubicBezTo>
                    <a:cubicBezTo>
                      <a:pt x="390" y="209"/>
                      <a:pt x="189" y="274"/>
                      <a:pt x="134" y="306"/>
                    </a:cubicBezTo>
                    <a:cubicBezTo>
                      <a:pt x="124" y="309"/>
                      <a:pt x="121" y="316"/>
                      <a:pt x="118" y="326"/>
                    </a:cubicBezTo>
                    <a:cubicBezTo>
                      <a:pt x="114" y="270"/>
                      <a:pt x="114" y="212"/>
                      <a:pt x="108" y="160"/>
                    </a:cubicBezTo>
                    <a:cubicBezTo>
                      <a:pt x="142" y="124"/>
                      <a:pt x="192" y="101"/>
                      <a:pt x="238" y="101"/>
                    </a:cubicBezTo>
                    <a:close/>
                    <a:moveTo>
                      <a:pt x="118" y="394"/>
                    </a:moveTo>
                    <a:cubicBezTo>
                      <a:pt x="124" y="407"/>
                      <a:pt x="140" y="419"/>
                      <a:pt x="163" y="419"/>
                    </a:cubicBezTo>
                    <a:cubicBezTo>
                      <a:pt x="172" y="419"/>
                      <a:pt x="182" y="419"/>
                      <a:pt x="192" y="419"/>
                    </a:cubicBezTo>
                    <a:cubicBezTo>
                      <a:pt x="272" y="419"/>
                      <a:pt x="368" y="434"/>
                      <a:pt x="373" y="530"/>
                    </a:cubicBezTo>
                    <a:cubicBezTo>
                      <a:pt x="373" y="619"/>
                      <a:pt x="292" y="640"/>
                      <a:pt x="208" y="640"/>
                    </a:cubicBezTo>
                    <a:cubicBezTo>
                      <a:pt x="175" y="640"/>
                      <a:pt x="143" y="637"/>
                      <a:pt x="114" y="633"/>
                    </a:cubicBezTo>
                    <a:cubicBezTo>
                      <a:pt x="114" y="630"/>
                      <a:pt x="118" y="620"/>
                      <a:pt x="118" y="617"/>
                    </a:cubicBezTo>
                    <a:cubicBezTo>
                      <a:pt x="121" y="546"/>
                      <a:pt x="121" y="471"/>
                      <a:pt x="118" y="394"/>
                    </a:cubicBezTo>
                    <a:close/>
                    <a:moveTo>
                      <a:pt x="271" y="0"/>
                    </a:moveTo>
                    <a:cubicBezTo>
                      <a:pt x="198" y="0"/>
                      <a:pt x="118" y="22"/>
                      <a:pt x="69" y="63"/>
                    </a:cubicBezTo>
                    <a:cubicBezTo>
                      <a:pt x="67" y="63"/>
                      <a:pt x="64" y="63"/>
                      <a:pt x="62" y="63"/>
                    </a:cubicBezTo>
                    <a:cubicBezTo>
                      <a:pt x="44" y="63"/>
                      <a:pt x="27" y="73"/>
                      <a:pt x="27" y="99"/>
                    </a:cubicBezTo>
                    <a:cubicBezTo>
                      <a:pt x="11" y="270"/>
                      <a:pt x="4" y="449"/>
                      <a:pt x="11" y="614"/>
                    </a:cubicBezTo>
                    <a:cubicBezTo>
                      <a:pt x="11" y="627"/>
                      <a:pt x="17" y="637"/>
                      <a:pt x="24" y="646"/>
                    </a:cubicBezTo>
                    <a:cubicBezTo>
                      <a:pt x="1" y="679"/>
                      <a:pt x="4" y="740"/>
                      <a:pt x="53" y="747"/>
                    </a:cubicBezTo>
                    <a:cubicBezTo>
                      <a:pt x="90" y="753"/>
                      <a:pt x="133" y="758"/>
                      <a:pt x="178" y="758"/>
                    </a:cubicBezTo>
                    <a:cubicBezTo>
                      <a:pt x="328" y="758"/>
                      <a:pt x="494" y="708"/>
                      <a:pt x="506" y="533"/>
                    </a:cubicBezTo>
                    <a:cubicBezTo>
                      <a:pt x="513" y="423"/>
                      <a:pt x="441" y="358"/>
                      <a:pt x="348" y="326"/>
                    </a:cubicBezTo>
                    <a:cubicBezTo>
                      <a:pt x="383" y="303"/>
                      <a:pt x="416" y="274"/>
                      <a:pt x="432" y="232"/>
                    </a:cubicBezTo>
                    <a:cubicBezTo>
                      <a:pt x="464" y="164"/>
                      <a:pt x="461" y="79"/>
                      <a:pt x="396" y="31"/>
                    </a:cubicBezTo>
                    <a:cubicBezTo>
                      <a:pt x="365" y="10"/>
                      <a:pt x="319" y="0"/>
                      <a:pt x="2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923" name="Google Shape;2923;p27"/>
            <p:cNvGrpSpPr/>
            <p:nvPr/>
          </p:nvGrpSpPr>
          <p:grpSpPr>
            <a:xfrm rot="3407784">
              <a:off x="8409113" y="4533259"/>
              <a:ext cx="705076" cy="807114"/>
              <a:chOff x="4838621" y="3330436"/>
              <a:chExt cx="342600" cy="392181"/>
            </a:xfrm>
          </p:grpSpPr>
          <p:sp>
            <p:nvSpPr>
              <p:cNvPr id="2924" name="Google Shape;2924;p27"/>
              <p:cNvSpPr/>
              <p:nvPr/>
            </p:nvSpPr>
            <p:spPr>
              <a:xfrm>
                <a:off x="4838621" y="3330436"/>
                <a:ext cx="342600" cy="392181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5972" extrusionOk="0">
                    <a:moveTo>
                      <a:pt x="2444" y="129"/>
                    </a:moveTo>
                    <a:cubicBezTo>
                      <a:pt x="2956" y="129"/>
                      <a:pt x="3632" y="198"/>
                      <a:pt x="3697" y="762"/>
                    </a:cubicBezTo>
                    <a:cubicBezTo>
                      <a:pt x="3762" y="1323"/>
                      <a:pt x="2803" y="1468"/>
                      <a:pt x="2288" y="1507"/>
                    </a:cubicBezTo>
                    <a:lnTo>
                      <a:pt x="2262" y="1446"/>
                    </a:lnTo>
                    <a:cubicBezTo>
                      <a:pt x="2259" y="1439"/>
                      <a:pt x="2255" y="1437"/>
                      <a:pt x="2250" y="1437"/>
                    </a:cubicBezTo>
                    <a:cubicBezTo>
                      <a:pt x="2240" y="1437"/>
                      <a:pt x="2227" y="1448"/>
                      <a:pt x="2229" y="1459"/>
                    </a:cubicBezTo>
                    <a:cubicBezTo>
                      <a:pt x="2236" y="1475"/>
                      <a:pt x="2239" y="1491"/>
                      <a:pt x="2239" y="1507"/>
                    </a:cubicBezTo>
                    <a:cubicBezTo>
                      <a:pt x="2197" y="1511"/>
                      <a:pt x="2158" y="1511"/>
                      <a:pt x="2126" y="1511"/>
                    </a:cubicBezTo>
                    <a:cubicBezTo>
                      <a:pt x="2085" y="1512"/>
                      <a:pt x="2038" y="1513"/>
                      <a:pt x="1985" y="1513"/>
                    </a:cubicBezTo>
                    <a:cubicBezTo>
                      <a:pt x="1470" y="1513"/>
                      <a:pt x="454" y="1423"/>
                      <a:pt x="389" y="879"/>
                    </a:cubicBezTo>
                    <a:cubicBezTo>
                      <a:pt x="409" y="879"/>
                      <a:pt x="425" y="866"/>
                      <a:pt x="431" y="843"/>
                    </a:cubicBezTo>
                    <a:cubicBezTo>
                      <a:pt x="635" y="234"/>
                      <a:pt x="1630" y="147"/>
                      <a:pt x="2161" y="134"/>
                    </a:cubicBezTo>
                    <a:cubicBezTo>
                      <a:pt x="2245" y="132"/>
                      <a:pt x="2341" y="129"/>
                      <a:pt x="2444" y="129"/>
                    </a:cubicBezTo>
                    <a:close/>
                    <a:moveTo>
                      <a:pt x="3839" y="850"/>
                    </a:moveTo>
                    <a:cubicBezTo>
                      <a:pt x="4066" y="1280"/>
                      <a:pt x="4218" y="1750"/>
                      <a:pt x="4384" y="2207"/>
                    </a:cubicBezTo>
                    <a:cubicBezTo>
                      <a:pt x="4571" y="2712"/>
                      <a:pt x="4785" y="3218"/>
                      <a:pt x="4934" y="3736"/>
                    </a:cubicBezTo>
                    <a:cubicBezTo>
                      <a:pt x="4999" y="3953"/>
                      <a:pt x="5048" y="4180"/>
                      <a:pt x="5028" y="4400"/>
                    </a:cubicBezTo>
                    <a:cubicBezTo>
                      <a:pt x="5025" y="4397"/>
                      <a:pt x="5018" y="4397"/>
                      <a:pt x="5015" y="4394"/>
                    </a:cubicBezTo>
                    <a:cubicBezTo>
                      <a:pt x="5011" y="4392"/>
                      <a:pt x="5007" y="4391"/>
                      <a:pt x="5004" y="4391"/>
                    </a:cubicBezTo>
                    <a:cubicBezTo>
                      <a:pt x="4975" y="4391"/>
                      <a:pt x="4961" y="4440"/>
                      <a:pt x="4996" y="4449"/>
                    </a:cubicBezTo>
                    <a:cubicBezTo>
                      <a:pt x="5006" y="4455"/>
                      <a:pt x="5015" y="4455"/>
                      <a:pt x="5025" y="4459"/>
                    </a:cubicBezTo>
                    <a:cubicBezTo>
                      <a:pt x="5012" y="4530"/>
                      <a:pt x="4993" y="4608"/>
                      <a:pt x="4963" y="4682"/>
                    </a:cubicBezTo>
                    <a:cubicBezTo>
                      <a:pt x="4847" y="4964"/>
                      <a:pt x="4594" y="5136"/>
                      <a:pt x="4335" y="5281"/>
                    </a:cubicBezTo>
                    <a:cubicBezTo>
                      <a:pt x="3859" y="5557"/>
                      <a:pt x="3324" y="5728"/>
                      <a:pt x="2777" y="5803"/>
                    </a:cubicBezTo>
                    <a:cubicBezTo>
                      <a:pt x="2589" y="5827"/>
                      <a:pt x="2401" y="5840"/>
                      <a:pt x="2212" y="5840"/>
                    </a:cubicBezTo>
                    <a:cubicBezTo>
                      <a:pt x="1849" y="5840"/>
                      <a:pt x="1486" y="5794"/>
                      <a:pt x="1134" y="5702"/>
                    </a:cubicBezTo>
                    <a:cubicBezTo>
                      <a:pt x="894" y="5638"/>
                      <a:pt x="622" y="5563"/>
                      <a:pt x="438" y="5395"/>
                    </a:cubicBezTo>
                    <a:cubicBezTo>
                      <a:pt x="392" y="5353"/>
                      <a:pt x="357" y="5307"/>
                      <a:pt x="328" y="5265"/>
                    </a:cubicBezTo>
                    <a:cubicBezTo>
                      <a:pt x="331" y="5265"/>
                      <a:pt x="331" y="5268"/>
                      <a:pt x="334" y="5268"/>
                    </a:cubicBezTo>
                    <a:cubicBezTo>
                      <a:pt x="365" y="5270"/>
                      <a:pt x="396" y="5271"/>
                      <a:pt x="427" y="5271"/>
                    </a:cubicBezTo>
                    <a:cubicBezTo>
                      <a:pt x="517" y="5271"/>
                      <a:pt x="608" y="5264"/>
                      <a:pt x="697" y="5252"/>
                    </a:cubicBezTo>
                    <a:cubicBezTo>
                      <a:pt x="748" y="5249"/>
                      <a:pt x="749" y="5171"/>
                      <a:pt x="700" y="5171"/>
                    </a:cubicBezTo>
                    <a:cubicBezTo>
                      <a:pt x="699" y="5171"/>
                      <a:pt x="698" y="5171"/>
                      <a:pt x="697" y="5171"/>
                    </a:cubicBezTo>
                    <a:cubicBezTo>
                      <a:pt x="574" y="5174"/>
                      <a:pt x="447" y="5184"/>
                      <a:pt x="328" y="5207"/>
                    </a:cubicBezTo>
                    <a:cubicBezTo>
                      <a:pt x="311" y="5210"/>
                      <a:pt x="308" y="5220"/>
                      <a:pt x="308" y="5233"/>
                    </a:cubicBezTo>
                    <a:cubicBezTo>
                      <a:pt x="169" y="4980"/>
                      <a:pt x="217" y="4659"/>
                      <a:pt x="230" y="4378"/>
                    </a:cubicBezTo>
                    <a:cubicBezTo>
                      <a:pt x="282" y="3305"/>
                      <a:pt x="347" y="2226"/>
                      <a:pt x="376" y="1151"/>
                    </a:cubicBezTo>
                    <a:cubicBezTo>
                      <a:pt x="652" y="1588"/>
                      <a:pt x="1597" y="1647"/>
                      <a:pt x="2009" y="1647"/>
                    </a:cubicBezTo>
                    <a:cubicBezTo>
                      <a:pt x="2090" y="1647"/>
                      <a:pt x="2171" y="1643"/>
                      <a:pt x="2252" y="1640"/>
                    </a:cubicBezTo>
                    <a:cubicBezTo>
                      <a:pt x="2255" y="1676"/>
                      <a:pt x="2255" y="1711"/>
                      <a:pt x="2255" y="1750"/>
                    </a:cubicBezTo>
                    <a:cubicBezTo>
                      <a:pt x="2255" y="1768"/>
                      <a:pt x="2271" y="1779"/>
                      <a:pt x="2287" y="1779"/>
                    </a:cubicBezTo>
                    <a:cubicBezTo>
                      <a:pt x="2300" y="1779"/>
                      <a:pt x="2312" y="1772"/>
                      <a:pt x="2317" y="1757"/>
                    </a:cubicBezTo>
                    <a:cubicBezTo>
                      <a:pt x="2323" y="1718"/>
                      <a:pt x="2323" y="1676"/>
                      <a:pt x="2320" y="1637"/>
                    </a:cubicBezTo>
                    <a:cubicBezTo>
                      <a:pt x="2683" y="1608"/>
                      <a:pt x="3049" y="1527"/>
                      <a:pt x="3379" y="1387"/>
                    </a:cubicBezTo>
                    <a:cubicBezTo>
                      <a:pt x="3616" y="1290"/>
                      <a:pt x="3817" y="1154"/>
                      <a:pt x="3839" y="879"/>
                    </a:cubicBezTo>
                    <a:lnTo>
                      <a:pt x="3839" y="850"/>
                    </a:lnTo>
                    <a:close/>
                    <a:moveTo>
                      <a:pt x="2336" y="1"/>
                    </a:moveTo>
                    <a:cubicBezTo>
                      <a:pt x="1724" y="1"/>
                      <a:pt x="554" y="69"/>
                      <a:pt x="318" y="782"/>
                    </a:cubicBezTo>
                    <a:cubicBezTo>
                      <a:pt x="311" y="788"/>
                      <a:pt x="302" y="798"/>
                      <a:pt x="298" y="811"/>
                    </a:cubicBezTo>
                    <a:lnTo>
                      <a:pt x="298" y="830"/>
                    </a:lnTo>
                    <a:cubicBezTo>
                      <a:pt x="295" y="837"/>
                      <a:pt x="292" y="843"/>
                      <a:pt x="292" y="853"/>
                    </a:cubicBezTo>
                    <a:cubicBezTo>
                      <a:pt x="201" y="2003"/>
                      <a:pt x="153" y="3159"/>
                      <a:pt x="98" y="4313"/>
                    </a:cubicBezTo>
                    <a:cubicBezTo>
                      <a:pt x="75" y="4701"/>
                      <a:pt x="0" y="5152"/>
                      <a:pt x="302" y="5453"/>
                    </a:cubicBezTo>
                    <a:cubicBezTo>
                      <a:pt x="574" y="5722"/>
                      <a:pt x="1005" y="5822"/>
                      <a:pt x="1364" y="5890"/>
                    </a:cubicBezTo>
                    <a:cubicBezTo>
                      <a:pt x="1643" y="5945"/>
                      <a:pt x="1927" y="5972"/>
                      <a:pt x="2211" y="5972"/>
                    </a:cubicBezTo>
                    <a:cubicBezTo>
                      <a:pt x="2823" y="5972"/>
                      <a:pt x="3435" y="5846"/>
                      <a:pt x="3995" y="5596"/>
                    </a:cubicBezTo>
                    <a:cubicBezTo>
                      <a:pt x="4345" y="5443"/>
                      <a:pt x="4750" y="5242"/>
                      <a:pt x="4976" y="4925"/>
                    </a:cubicBezTo>
                    <a:cubicBezTo>
                      <a:pt x="5216" y="4595"/>
                      <a:pt x="5193" y="4186"/>
                      <a:pt x="5096" y="3814"/>
                    </a:cubicBezTo>
                    <a:cubicBezTo>
                      <a:pt x="4944" y="3215"/>
                      <a:pt x="4685" y="2631"/>
                      <a:pt x="4471" y="2048"/>
                    </a:cubicBezTo>
                    <a:cubicBezTo>
                      <a:pt x="4277" y="1523"/>
                      <a:pt x="4102" y="982"/>
                      <a:pt x="3797" y="509"/>
                    </a:cubicBezTo>
                    <a:cubicBezTo>
                      <a:pt x="3784" y="493"/>
                      <a:pt x="3774" y="487"/>
                      <a:pt x="3758" y="480"/>
                    </a:cubicBezTo>
                    <a:cubicBezTo>
                      <a:pt x="3515" y="53"/>
                      <a:pt x="2786" y="1"/>
                      <a:pt x="23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5" name="Google Shape;2925;p27"/>
              <p:cNvSpPr/>
              <p:nvPr/>
            </p:nvSpPr>
            <p:spPr>
              <a:xfrm>
                <a:off x="4856286" y="3644523"/>
                <a:ext cx="29157" cy="20949"/>
              </a:xfrm>
              <a:custGeom>
                <a:avLst/>
                <a:gdLst/>
                <a:ahLst/>
                <a:cxnLst/>
                <a:rect l="l" t="t" r="r" b="b"/>
                <a:pathLst>
                  <a:path w="444" h="319" extrusionOk="0">
                    <a:moveTo>
                      <a:pt x="384" y="0"/>
                    </a:moveTo>
                    <a:cubicBezTo>
                      <a:pt x="377" y="0"/>
                      <a:pt x="370" y="2"/>
                      <a:pt x="363" y="6"/>
                    </a:cubicBezTo>
                    <a:cubicBezTo>
                      <a:pt x="237" y="71"/>
                      <a:pt x="120" y="161"/>
                      <a:pt x="23" y="262"/>
                    </a:cubicBezTo>
                    <a:cubicBezTo>
                      <a:pt x="0" y="287"/>
                      <a:pt x="23" y="319"/>
                      <a:pt x="49" y="319"/>
                    </a:cubicBezTo>
                    <a:cubicBezTo>
                      <a:pt x="57" y="319"/>
                      <a:pt x="64" y="316"/>
                      <a:pt x="72" y="310"/>
                    </a:cubicBezTo>
                    <a:cubicBezTo>
                      <a:pt x="175" y="223"/>
                      <a:pt x="289" y="152"/>
                      <a:pt x="405" y="80"/>
                    </a:cubicBezTo>
                    <a:cubicBezTo>
                      <a:pt x="444" y="56"/>
                      <a:pt x="421" y="0"/>
                      <a:pt x="3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6" name="Google Shape;2926;p27"/>
              <p:cNvSpPr/>
              <p:nvPr/>
            </p:nvSpPr>
            <p:spPr>
              <a:xfrm>
                <a:off x="4900021" y="3626005"/>
                <a:ext cx="32835" cy="14053"/>
              </a:xfrm>
              <a:custGeom>
                <a:avLst/>
                <a:gdLst/>
                <a:ahLst/>
                <a:cxnLst/>
                <a:rect l="l" t="t" r="r" b="b"/>
                <a:pathLst>
                  <a:path w="500" h="214" extrusionOk="0">
                    <a:moveTo>
                      <a:pt x="427" y="1"/>
                    </a:moveTo>
                    <a:cubicBezTo>
                      <a:pt x="419" y="1"/>
                      <a:pt x="411" y="2"/>
                      <a:pt x="403" y="6"/>
                    </a:cubicBezTo>
                    <a:cubicBezTo>
                      <a:pt x="287" y="58"/>
                      <a:pt x="167" y="103"/>
                      <a:pt x="44" y="139"/>
                    </a:cubicBezTo>
                    <a:cubicBezTo>
                      <a:pt x="1" y="154"/>
                      <a:pt x="13" y="214"/>
                      <a:pt x="56" y="214"/>
                    </a:cubicBezTo>
                    <a:cubicBezTo>
                      <a:pt x="59" y="214"/>
                      <a:pt x="61" y="214"/>
                      <a:pt x="63" y="213"/>
                    </a:cubicBezTo>
                    <a:cubicBezTo>
                      <a:pt x="199" y="184"/>
                      <a:pt x="329" y="142"/>
                      <a:pt x="452" y="87"/>
                    </a:cubicBezTo>
                    <a:cubicBezTo>
                      <a:pt x="499" y="62"/>
                      <a:pt x="472" y="1"/>
                      <a:pt x="4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7" name="Google Shape;2927;p27"/>
              <p:cNvSpPr/>
              <p:nvPr/>
            </p:nvSpPr>
            <p:spPr>
              <a:xfrm>
                <a:off x="4950388" y="3614448"/>
                <a:ext cx="36447" cy="9653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47" extrusionOk="0">
                    <a:moveTo>
                      <a:pt x="500" y="0"/>
                    </a:moveTo>
                    <a:cubicBezTo>
                      <a:pt x="498" y="0"/>
                      <a:pt x="497" y="0"/>
                      <a:pt x="495" y="1"/>
                    </a:cubicBezTo>
                    <a:cubicBezTo>
                      <a:pt x="343" y="17"/>
                      <a:pt x="187" y="49"/>
                      <a:pt x="38" y="75"/>
                    </a:cubicBezTo>
                    <a:cubicBezTo>
                      <a:pt x="0" y="85"/>
                      <a:pt x="5" y="147"/>
                      <a:pt x="45" y="147"/>
                    </a:cubicBezTo>
                    <a:cubicBezTo>
                      <a:pt x="46" y="147"/>
                      <a:pt x="47" y="147"/>
                      <a:pt x="48" y="146"/>
                    </a:cubicBezTo>
                    <a:cubicBezTo>
                      <a:pt x="200" y="130"/>
                      <a:pt x="359" y="114"/>
                      <a:pt x="508" y="85"/>
                    </a:cubicBezTo>
                    <a:cubicBezTo>
                      <a:pt x="554" y="76"/>
                      <a:pt x="544" y="0"/>
                      <a:pt x="5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8" name="Google Shape;2928;p27"/>
              <p:cNvSpPr/>
              <p:nvPr/>
            </p:nvSpPr>
            <p:spPr>
              <a:xfrm>
                <a:off x="5019865" y="3600986"/>
                <a:ext cx="32178" cy="7224"/>
              </a:xfrm>
              <a:custGeom>
                <a:avLst/>
                <a:gdLst/>
                <a:ahLst/>
                <a:cxnLst/>
                <a:rect l="l" t="t" r="r" b="b"/>
                <a:pathLst>
                  <a:path w="490" h="110" extrusionOk="0">
                    <a:moveTo>
                      <a:pt x="361" y="1"/>
                    </a:moveTo>
                    <a:cubicBezTo>
                      <a:pt x="257" y="1"/>
                      <a:pt x="151" y="7"/>
                      <a:pt x="46" y="18"/>
                    </a:cubicBezTo>
                    <a:cubicBezTo>
                      <a:pt x="0" y="21"/>
                      <a:pt x="0" y="86"/>
                      <a:pt x="46" y="92"/>
                    </a:cubicBezTo>
                    <a:cubicBezTo>
                      <a:pt x="155" y="101"/>
                      <a:pt x="267" y="109"/>
                      <a:pt x="375" y="109"/>
                    </a:cubicBezTo>
                    <a:cubicBezTo>
                      <a:pt x="392" y="109"/>
                      <a:pt x="408" y="109"/>
                      <a:pt x="425" y="108"/>
                    </a:cubicBezTo>
                    <a:cubicBezTo>
                      <a:pt x="490" y="102"/>
                      <a:pt x="490" y="2"/>
                      <a:pt x="425" y="2"/>
                    </a:cubicBezTo>
                    <a:cubicBezTo>
                      <a:pt x="404" y="1"/>
                      <a:pt x="382" y="1"/>
                      <a:pt x="3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9" name="Google Shape;2929;p27"/>
              <p:cNvSpPr/>
              <p:nvPr/>
            </p:nvSpPr>
            <p:spPr>
              <a:xfrm>
                <a:off x="5069641" y="3601249"/>
                <a:ext cx="41766" cy="9062"/>
              </a:xfrm>
              <a:custGeom>
                <a:avLst/>
                <a:gdLst/>
                <a:ahLst/>
                <a:cxnLst/>
                <a:rect l="l" t="t" r="r" b="b"/>
                <a:pathLst>
                  <a:path w="636" h="138" extrusionOk="0">
                    <a:moveTo>
                      <a:pt x="255" y="0"/>
                    </a:moveTo>
                    <a:cubicBezTo>
                      <a:pt x="186" y="0"/>
                      <a:pt x="116" y="4"/>
                      <a:pt x="49" y="11"/>
                    </a:cubicBezTo>
                    <a:cubicBezTo>
                      <a:pt x="1" y="14"/>
                      <a:pt x="1" y="88"/>
                      <a:pt x="49" y="88"/>
                    </a:cubicBezTo>
                    <a:cubicBezTo>
                      <a:pt x="70" y="87"/>
                      <a:pt x="92" y="87"/>
                      <a:pt x="113" y="87"/>
                    </a:cubicBezTo>
                    <a:cubicBezTo>
                      <a:pt x="261" y="87"/>
                      <a:pt x="401" y="114"/>
                      <a:pt x="551" y="137"/>
                    </a:cubicBezTo>
                    <a:cubicBezTo>
                      <a:pt x="555" y="137"/>
                      <a:pt x="558" y="138"/>
                      <a:pt x="561" y="138"/>
                    </a:cubicBezTo>
                    <a:cubicBezTo>
                      <a:pt x="618" y="138"/>
                      <a:pt x="636" y="61"/>
                      <a:pt x="580" y="43"/>
                    </a:cubicBezTo>
                    <a:cubicBezTo>
                      <a:pt x="477" y="11"/>
                      <a:pt x="366" y="0"/>
                      <a:pt x="2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0" name="Google Shape;2930;p27"/>
              <p:cNvSpPr/>
              <p:nvPr/>
            </p:nvSpPr>
            <p:spPr>
              <a:xfrm>
                <a:off x="5127101" y="3609063"/>
                <a:ext cx="38548" cy="13659"/>
              </a:xfrm>
              <a:custGeom>
                <a:avLst/>
                <a:gdLst/>
                <a:ahLst/>
                <a:cxnLst/>
                <a:rect l="l" t="t" r="r" b="b"/>
                <a:pathLst>
                  <a:path w="587" h="208" extrusionOk="0">
                    <a:moveTo>
                      <a:pt x="96" y="1"/>
                    </a:moveTo>
                    <a:cubicBezTo>
                      <a:pt x="81" y="1"/>
                      <a:pt x="67" y="1"/>
                      <a:pt x="52" y="2"/>
                    </a:cubicBezTo>
                    <a:cubicBezTo>
                      <a:pt x="0" y="2"/>
                      <a:pt x="3" y="76"/>
                      <a:pt x="52" y="76"/>
                    </a:cubicBezTo>
                    <a:cubicBezTo>
                      <a:pt x="208" y="86"/>
                      <a:pt x="337" y="131"/>
                      <a:pt x="473" y="199"/>
                    </a:cubicBezTo>
                    <a:cubicBezTo>
                      <a:pt x="483" y="205"/>
                      <a:pt x="493" y="207"/>
                      <a:pt x="502" y="207"/>
                    </a:cubicBezTo>
                    <a:cubicBezTo>
                      <a:pt x="553" y="207"/>
                      <a:pt x="587" y="132"/>
                      <a:pt x="532" y="102"/>
                    </a:cubicBezTo>
                    <a:cubicBezTo>
                      <a:pt x="399" y="31"/>
                      <a:pt x="245" y="1"/>
                      <a:pt x="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1" name="Google Shape;2931;p27"/>
              <p:cNvSpPr/>
              <p:nvPr/>
            </p:nvSpPr>
            <p:spPr>
              <a:xfrm>
                <a:off x="4866399" y="3384677"/>
                <a:ext cx="28895" cy="8209"/>
              </a:xfrm>
              <a:custGeom>
                <a:avLst/>
                <a:gdLst/>
                <a:ahLst/>
                <a:cxnLst/>
                <a:rect l="l" t="t" r="r" b="b"/>
                <a:pathLst>
                  <a:path w="440" h="125" extrusionOk="0">
                    <a:moveTo>
                      <a:pt x="389" y="0"/>
                    </a:moveTo>
                    <a:cubicBezTo>
                      <a:pt x="386" y="0"/>
                      <a:pt x="384" y="0"/>
                      <a:pt x="381" y="1"/>
                    </a:cubicBezTo>
                    <a:cubicBezTo>
                      <a:pt x="267" y="11"/>
                      <a:pt x="148" y="33"/>
                      <a:pt x="37" y="56"/>
                    </a:cubicBezTo>
                    <a:cubicBezTo>
                      <a:pt x="0" y="65"/>
                      <a:pt x="4" y="125"/>
                      <a:pt x="41" y="125"/>
                    </a:cubicBezTo>
                    <a:cubicBezTo>
                      <a:pt x="43" y="125"/>
                      <a:pt x="45" y="124"/>
                      <a:pt x="47" y="124"/>
                    </a:cubicBezTo>
                    <a:cubicBezTo>
                      <a:pt x="160" y="118"/>
                      <a:pt x="280" y="101"/>
                      <a:pt x="394" y="82"/>
                    </a:cubicBezTo>
                    <a:cubicBezTo>
                      <a:pt x="440" y="73"/>
                      <a:pt x="431" y="0"/>
                      <a:pt x="3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2" name="Google Shape;2932;p27"/>
              <p:cNvSpPr/>
              <p:nvPr/>
            </p:nvSpPr>
            <p:spPr>
              <a:xfrm>
                <a:off x="4918473" y="3378767"/>
                <a:ext cx="28238" cy="8143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24" extrusionOk="0">
                    <a:moveTo>
                      <a:pt x="378" y="0"/>
                    </a:moveTo>
                    <a:cubicBezTo>
                      <a:pt x="377" y="0"/>
                      <a:pt x="376" y="0"/>
                      <a:pt x="375" y="0"/>
                    </a:cubicBezTo>
                    <a:cubicBezTo>
                      <a:pt x="262" y="13"/>
                      <a:pt x="145" y="42"/>
                      <a:pt x="32" y="62"/>
                    </a:cubicBezTo>
                    <a:cubicBezTo>
                      <a:pt x="0" y="68"/>
                      <a:pt x="2" y="123"/>
                      <a:pt x="35" y="123"/>
                    </a:cubicBezTo>
                    <a:cubicBezTo>
                      <a:pt x="36" y="123"/>
                      <a:pt x="37" y="123"/>
                      <a:pt x="38" y="123"/>
                    </a:cubicBezTo>
                    <a:cubicBezTo>
                      <a:pt x="151" y="110"/>
                      <a:pt x="275" y="101"/>
                      <a:pt x="388" y="81"/>
                    </a:cubicBezTo>
                    <a:cubicBezTo>
                      <a:pt x="429" y="75"/>
                      <a:pt x="424" y="0"/>
                      <a:pt x="3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3" name="Google Shape;2933;p27"/>
              <p:cNvSpPr/>
              <p:nvPr/>
            </p:nvSpPr>
            <p:spPr>
              <a:xfrm>
                <a:off x="4970745" y="3366750"/>
                <a:ext cx="34477" cy="20226"/>
              </a:xfrm>
              <a:custGeom>
                <a:avLst/>
                <a:gdLst/>
                <a:ahLst/>
                <a:cxnLst/>
                <a:rect l="l" t="t" r="r" b="b"/>
                <a:pathLst>
                  <a:path w="525" h="308" extrusionOk="0">
                    <a:moveTo>
                      <a:pt x="172" y="0"/>
                    </a:moveTo>
                    <a:cubicBezTo>
                      <a:pt x="120" y="0"/>
                      <a:pt x="66" y="26"/>
                      <a:pt x="33" y="73"/>
                    </a:cubicBezTo>
                    <a:cubicBezTo>
                      <a:pt x="16" y="99"/>
                      <a:pt x="7" y="122"/>
                      <a:pt x="3" y="151"/>
                    </a:cubicBezTo>
                    <a:cubicBezTo>
                      <a:pt x="0" y="186"/>
                      <a:pt x="16" y="216"/>
                      <a:pt x="46" y="242"/>
                    </a:cubicBezTo>
                    <a:cubicBezTo>
                      <a:pt x="52" y="248"/>
                      <a:pt x="65" y="258"/>
                      <a:pt x="71" y="261"/>
                    </a:cubicBezTo>
                    <a:cubicBezTo>
                      <a:pt x="100" y="289"/>
                      <a:pt x="138" y="308"/>
                      <a:pt x="177" y="308"/>
                    </a:cubicBezTo>
                    <a:cubicBezTo>
                      <a:pt x="183" y="308"/>
                      <a:pt x="189" y="307"/>
                      <a:pt x="195" y="306"/>
                    </a:cubicBezTo>
                    <a:cubicBezTo>
                      <a:pt x="279" y="297"/>
                      <a:pt x="324" y="219"/>
                      <a:pt x="314" y="144"/>
                    </a:cubicBezTo>
                    <a:cubicBezTo>
                      <a:pt x="373" y="144"/>
                      <a:pt x="434" y="138"/>
                      <a:pt x="489" y="128"/>
                    </a:cubicBezTo>
                    <a:cubicBezTo>
                      <a:pt x="525" y="122"/>
                      <a:pt x="518" y="63"/>
                      <a:pt x="476" y="63"/>
                    </a:cubicBezTo>
                    <a:cubicBezTo>
                      <a:pt x="418" y="63"/>
                      <a:pt x="357" y="67"/>
                      <a:pt x="295" y="73"/>
                    </a:cubicBezTo>
                    <a:cubicBezTo>
                      <a:pt x="268" y="23"/>
                      <a:pt x="221" y="0"/>
                      <a:pt x="1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4" name="Google Shape;2934;p27"/>
              <p:cNvSpPr/>
              <p:nvPr/>
            </p:nvSpPr>
            <p:spPr>
              <a:xfrm>
                <a:off x="5028336" y="3359264"/>
                <a:ext cx="44590" cy="10048"/>
              </a:xfrm>
              <a:custGeom>
                <a:avLst/>
                <a:gdLst/>
                <a:ahLst/>
                <a:cxnLst/>
                <a:rect l="l" t="t" r="r" b="b"/>
                <a:pathLst>
                  <a:path w="679" h="153" extrusionOk="0">
                    <a:moveTo>
                      <a:pt x="544" y="1"/>
                    </a:moveTo>
                    <a:cubicBezTo>
                      <a:pt x="373" y="1"/>
                      <a:pt x="203" y="32"/>
                      <a:pt x="43" y="80"/>
                    </a:cubicBezTo>
                    <a:cubicBezTo>
                      <a:pt x="1" y="89"/>
                      <a:pt x="12" y="152"/>
                      <a:pt x="54" y="152"/>
                    </a:cubicBezTo>
                    <a:cubicBezTo>
                      <a:pt x="57" y="152"/>
                      <a:pt x="60" y="152"/>
                      <a:pt x="63" y="151"/>
                    </a:cubicBezTo>
                    <a:cubicBezTo>
                      <a:pt x="226" y="119"/>
                      <a:pt x="390" y="106"/>
                      <a:pt x="558" y="106"/>
                    </a:cubicBezTo>
                    <a:cubicBezTo>
                      <a:pt x="577" y="106"/>
                      <a:pt x="595" y="106"/>
                      <a:pt x="613" y="106"/>
                    </a:cubicBezTo>
                    <a:cubicBezTo>
                      <a:pt x="678" y="106"/>
                      <a:pt x="678" y="6"/>
                      <a:pt x="613" y="2"/>
                    </a:cubicBezTo>
                    <a:cubicBezTo>
                      <a:pt x="590" y="1"/>
                      <a:pt x="567" y="1"/>
                      <a:pt x="5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5" name="Google Shape;2935;p27"/>
              <p:cNvSpPr/>
              <p:nvPr/>
            </p:nvSpPr>
            <p:spPr>
              <a:xfrm>
                <a:off x="4981121" y="3388814"/>
                <a:ext cx="6895" cy="21014"/>
              </a:xfrm>
              <a:custGeom>
                <a:avLst/>
                <a:gdLst/>
                <a:ahLst/>
                <a:cxnLst/>
                <a:rect l="l" t="t" r="r" b="b"/>
                <a:pathLst>
                  <a:path w="105" h="320" extrusionOk="0">
                    <a:moveTo>
                      <a:pt x="52" y="0"/>
                    </a:moveTo>
                    <a:cubicBezTo>
                      <a:pt x="38" y="0"/>
                      <a:pt x="25" y="8"/>
                      <a:pt x="24" y="22"/>
                    </a:cubicBezTo>
                    <a:cubicBezTo>
                      <a:pt x="7" y="103"/>
                      <a:pt x="1" y="197"/>
                      <a:pt x="11" y="278"/>
                    </a:cubicBezTo>
                    <a:cubicBezTo>
                      <a:pt x="15" y="306"/>
                      <a:pt x="35" y="319"/>
                      <a:pt x="54" y="319"/>
                    </a:cubicBezTo>
                    <a:cubicBezTo>
                      <a:pt x="74" y="319"/>
                      <a:pt x="93" y="306"/>
                      <a:pt x="98" y="278"/>
                    </a:cubicBezTo>
                    <a:cubicBezTo>
                      <a:pt x="105" y="197"/>
                      <a:pt x="98" y="103"/>
                      <a:pt x="82" y="22"/>
                    </a:cubicBezTo>
                    <a:cubicBezTo>
                      <a:pt x="79" y="8"/>
                      <a:pt x="65" y="0"/>
                      <a:pt x="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6" name="Google Shape;2936;p27"/>
              <p:cNvSpPr/>
              <p:nvPr/>
            </p:nvSpPr>
            <p:spPr>
              <a:xfrm>
                <a:off x="4986243" y="3459210"/>
                <a:ext cx="7946" cy="22787"/>
              </a:xfrm>
              <a:custGeom>
                <a:avLst/>
                <a:gdLst/>
                <a:ahLst/>
                <a:cxnLst/>
                <a:rect l="l" t="t" r="r" b="b"/>
                <a:pathLst>
                  <a:path w="121" h="347" extrusionOk="0">
                    <a:moveTo>
                      <a:pt x="34" y="0"/>
                    </a:moveTo>
                    <a:cubicBezTo>
                      <a:pt x="16" y="0"/>
                      <a:pt x="0" y="11"/>
                      <a:pt x="4" y="35"/>
                    </a:cubicBezTo>
                    <a:cubicBezTo>
                      <a:pt x="7" y="123"/>
                      <a:pt x="14" y="214"/>
                      <a:pt x="17" y="301"/>
                    </a:cubicBezTo>
                    <a:cubicBezTo>
                      <a:pt x="20" y="331"/>
                      <a:pt x="41" y="346"/>
                      <a:pt x="63" y="346"/>
                    </a:cubicBezTo>
                    <a:cubicBezTo>
                      <a:pt x="85" y="346"/>
                      <a:pt x="108" y="331"/>
                      <a:pt x="111" y="301"/>
                    </a:cubicBezTo>
                    <a:cubicBezTo>
                      <a:pt x="121" y="214"/>
                      <a:pt x="104" y="113"/>
                      <a:pt x="72" y="26"/>
                    </a:cubicBezTo>
                    <a:cubicBezTo>
                      <a:pt x="66" y="9"/>
                      <a:pt x="49" y="0"/>
                      <a:pt x="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7" name="Google Shape;2937;p27"/>
              <p:cNvSpPr/>
              <p:nvPr/>
            </p:nvSpPr>
            <p:spPr>
              <a:xfrm>
                <a:off x="4987885" y="3497560"/>
                <a:ext cx="9259" cy="24101"/>
              </a:xfrm>
              <a:custGeom>
                <a:avLst/>
                <a:gdLst/>
                <a:ahLst/>
                <a:cxnLst/>
                <a:rect l="l" t="t" r="r" b="b"/>
                <a:pathLst>
                  <a:path w="141" h="367" extrusionOk="0">
                    <a:moveTo>
                      <a:pt x="40" y="1"/>
                    </a:moveTo>
                    <a:cubicBezTo>
                      <a:pt x="20" y="1"/>
                      <a:pt x="1" y="20"/>
                      <a:pt x="5" y="48"/>
                    </a:cubicBezTo>
                    <a:cubicBezTo>
                      <a:pt x="21" y="138"/>
                      <a:pt x="44" y="232"/>
                      <a:pt x="47" y="329"/>
                    </a:cubicBezTo>
                    <a:cubicBezTo>
                      <a:pt x="47" y="353"/>
                      <a:pt x="67" y="366"/>
                      <a:pt x="86" y="366"/>
                    </a:cubicBezTo>
                    <a:cubicBezTo>
                      <a:pt x="101" y="366"/>
                      <a:pt x="115" y="358"/>
                      <a:pt x="118" y="339"/>
                    </a:cubicBezTo>
                    <a:cubicBezTo>
                      <a:pt x="141" y="229"/>
                      <a:pt x="128" y="106"/>
                      <a:pt x="70" y="18"/>
                    </a:cubicBezTo>
                    <a:cubicBezTo>
                      <a:pt x="62" y="6"/>
                      <a:pt x="51" y="1"/>
                      <a:pt x="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8" name="Google Shape;2938;p27"/>
              <p:cNvSpPr/>
              <p:nvPr/>
            </p:nvSpPr>
            <p:spPr>
              <a:xfrm>
                <a:off x="4993138" y="3531050"/>
                <a:ext cx="5845" cy="16615"/>
              </a:xfrm>
              <a:custGeom>
                <a:avLst/>
                <a:gdLst/>
                <a:ahLst/>
                <a:cxnLst/>
                <a:rect l="l" t="t" r="r" b="b"/>
                <a:pathLst>
                  <a:path w="89" h="253" extrusionOk="0">
                    <a:moveTo>
                      <a:pt x="20" y="1"/>
                    </a:moveTo>
                    <a:cubicBezTo>
                      <a:pt x="10" y="1"/>
                      <a:pt x="1" y="6"/>
                      <a:pt x="3" y="17"/>
                    </a:cubicBezTo>
                    <a:cubicBezTo>
                      <a:pt x="6" y="88"/>
                      <a:pt x="6" y="160"/>
                      <a:pt x="19" y="228"/>
                    </a:cubicBezTo>
                    <a:cubicBezTo>
                      <a:pt x="23" y="245"/>
                      <a:pt x="38" y="253"/>
                      <a:pt x="53" y="253"/>
                    </a:cubicBezTo>
                    <a:cubicBezTo>
                      <a:pt x="71" y="253"/>
                      <a:pt x="89" y="241"/>
                      <a:pt x="84" y="221"/>
                    </a:cubicBezTo>
                    <a:cubicBezTo>
                      <a:pt x="77" y="147"/>
                      <a:pt x="54" y="82"/>
                      <a:pt x="38" y="14"/>
                    </a:cubicBezTo>
                    <a:cubicBezTo>
                      <a:pt x="37" y="5"/>
                      <a:pt x="28" y="1"/>
                      <a:pt x="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9" name="Google Shape;2939;p27"/>
              <p:cNvSpPr/>
              <p:nvPr/>
            </p:nvSpPr>
            <p:spPr>
              <a:xfrm>
                <a:off x="4996027" y="3558630"/>
                <a:ext cx="6698" cy="19964"/>
              </a:xfrm>
              <a:custGeom>
                <a:avLst/>
                <a:gdLst/>
                <a:ahLst/>
                <a:cxnLst/>
                <a:rect l="l" t="t" r="r" b="b"/>
                <a:pathLst>
                  <a:path w="102" h="304" extrusionOk="0">
                    <a:moveTo>
                      <a:pt x="25" y="0"/>
                    </a:moveTo>
                    <a:cubicBezTo>
                      <a:pt x="14" y="0"/>
                      <a:pt x="1" y="9"/>
                      <a:pt x="1" y="25"/>
                    </a:cubicBezTo>
                    <a:cubicBezTo>
                      <a:pt x="7" y="106"/>
                      <a:pt x="7" y="190"/>
                      <a:pt x="17" y="271"/>
                    </a:cubicBezTo>
                    <a:cubicBezTo>
                      <a:pt x="19" y="291"/>
                      <a:pt x="36" y="304"/>
                      <a:pt x="52" y="304"/>
                    </a:cubicBezTo>
                    <a:cubicBezTo>
                      <a:pt x="65" y="304"/>
                      <a:pt x="77" y="296"/>
                      <a:pt x="82" y="277"/>
                    </a:cubicBezTo>
                    <a:cubicBezTo>
                      <a:pt x="101" y="187"/>
                      <a:pt x="85" y="99"/>
                      <a:pt x="43" y="12"/>
                    </a:cubicBezTo>
                    <a:cubicBezTo>
                      <a:pt x="40" y="4"/>
                      <a:pt x="33" y="0"/>
                      <a:pt x="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0" name="Google Shape;2940;p27"/>
              <p:cNvSpPr/>
              <p:nvPr/>
            </p:nvSpPr>
            <p:spPr>
              <a:xfrm>
                <a:off x="4998588" y="3589297"/>
                <a:ext cx="5582" cy="21868"/>
              </a:xfrm>
              <a:custGeom>
                <a:avLst/>
                <a:gdLst/>
                <a:ahLst/>
                <a:cxnLst/>
                <a:rect l="l" t="t" r="r" b="b"/>
                <a:pathLst>
                  <a:path w="85" h="333" extrusionOk="0">
                    <a:moveTo>
                      <a:pt x="32" y="1"/>
                    </a:moveTo>
                    <a:cubicBezTo>
                      <a:pt x="17" y="1"/>
                      <a:pt x="1" y="12"/>
                      <a:pt x="1" y="31"/>
                    </a:cubicBezTo>
                    <a:cubicBezTo>
                      <a:pt x="1" y="125"/>
                      <a:pt x="4" y="215"/>
                      <a:pt x="20" y="309"/>
                    </a:cubicBezTo>
                    <a:cubicBezTo>
                      <a:pt x="24" y="325"/>
                      <a:pt x="38" y="333"/>
                      <a:pt x="52" y="333"/>
                    </a:cubicBezTo>
                    <a:cubicBezTo>
                      <a:pt x="68" y="333"/>
                      <a:pt x="85" y="322"/>
                      <a:pt x="85" y="303"/>
                    </a:cubicBezTo>
                    <a:cubicBezTo>
                      <a:pt x="85" y="206"/>
                      <a:pt x="75" y="112"/>
                      <a:pt x="59" y="21"/>
                    </a:cubicBezTo>
                    <a:cubicBezTo>
                      <a:pt x="55" y="7"/>
                      <a:pt x="43" y="1"/>
                      <a:pt x="3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1" name="Google Shape;2941;p27"/>
              <p:cNvSpPr/>
              <p:nvPr/>
            </p:nvSpPr>
            <p:spPr>
              <a:xfrm>
                <a:off x="5006666" y="3655293"/>
                <a:ext cx="66" cy="6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2" name="Google Shape;2942;p27"/>
              <p:cNvSpPr/>
              <p:nvPr/>
            </p:nvSpPr>
            <p:spPr>
              <a:xfrm>
                <a:off x="4995371" y="3624298"/>
                <a:ext cx="20686" cy="40518"/>
              </a:xfrm>
              <a:custGeom>
                <a:avLst/>
                <a:gdLst/>
                <a:ahLst/>
                <a:cxnLst/>
                <a:rect l="l" t="t" r="r" b="b"/>
                <a:pathLst>
                  <a:path w="315" h="617" extrusionOk="0">
                    <a:moveTo>
                      <a:pt x="103" y="1"/>
                    </a:moveTo>
                    <a:cubicBezTo>
                      <a:pt x="86" y="1"/>
                      <a:pt x="69" y="16"/>
                      <a:pt x="75" y="39"/>
                    </a:cubicBezTo>
                    <a:cubicBezTo>
                      <a:pt x="95" y="129"/>
                      <a:pt x="108" y="210"/>
                      <a:pt x="114" y="298"/>
                    </a:cubicBezTo>
                    <a:cubicBezTo>
                      <a:pt x="118" y="324"/>
                      <a:pt x="140" y="340"/>
                      <a:pt x="160" y="340"/>
                    </a:cubicBezTo>
                    <a:cubicBezTo>
                      <a:pt x="131" y="340"/>
                      <a:pt x="101" y="350"/>
                      <a:pt x="79" y="375"/>
                    </a:cubicBezTo>
                    <a:cubicBezTo>
                      <a:pt x="59" y="395"/>
                      <a:pt x="50" y="427"/>
                      <a:pt x="50" y="456"/>
                    </a:cubicBezTo>
                    <a:cubicBezTo>
                      <a:pt x="33" y="469"/>
                      <a:pt x="17" y="489"/>
                      <a:pt x="14" y="508"/>
                    </a:cubicBezTo>
                    <a:cubicBezTo>
                      <a:pt x="1" y="563"/>
                      <a:pt x="69" y="602"/>
                      <a:pt x="114" y="612"/>
                    </a:cubicBezTo>
                    <a:cubicBezTo>
                      <a:pt x="127" y="615"/>
                      <a:pt x="139" y="617"/>
                      <a:pt x="152" y="617"/>
                    </a:cubicBezTo>
                    <a:cubicBezTo>
                      <a:pt x="237" y="617"/>
                      <a:pt x="315" y="543"/>
                      <a:pt x="289" y="450"/>
                    </a:cubicBezTo>
                    <a:cubicBezTo>
                      <a:pt x="273" y="388"/>
                      <a:pt x="221" y="343"/>
                      <a:pt x="163" y="340"/>
                    </a:cubicBezTo>
                    <a:cubicBezTo>
                      <a:pt x="176" y="337"/>
                      <a:pt x="189" y="327"/>
                      <a:pt x="192" y="311"/>
                    </a:cubicBezTo>
                    <a:cubicBezTo>
                      <a:pt x="212" y="214"/>
                      <a:pt x="182" y="100"/>
                      <a:pt x="131" y="16"/>
                    </a:cubicBezTo>
                    <a:cubicBezTo>
                      <a:pt x="124" y="5"/>
                      <a:pt x="113" y="1"/>
                      <a:pt x="1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3" name="Google Shape;2943;p27"/>
              <p:cNvSpPr/>
              <p:nvPr/>
            </p:nvSpPr>
            <p:spPr>
              <a:xfrm>
                <a:off x="5006666" y="3655293"/>
                <a:ext cx="66" cy="6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4" name="Google Shape;2944;p27"/>
              <p:cNvSpPr/>
              <p:nvPr/>
            </p:nvSpPr>
            <p:spPr>
              <a:xfrm>
                <a:off x="4901137" y="3663567"/>
                <a:ext cx="31587" cy="9916"/>
              </a:xfrm>
              <a:custGeom>
                <a:avLst/>
                <a:gdLst/>
                <a:ahLst/>
                <a:cxnLst/>
                <a:rect l="l" t="t" r="r" b="b"/>
                <a:pathLst>
                  <a:path w="481" h="151" extrusionOk="0">
                    <a:moveTo>
                      <a:pt x="412" y="0"/>
                    </a:moveTo>
                    <a:cubicBezTo>
                      <a:pt x="409" y="0"/>
                      <a:pt x="406" y="0"/>
                      <a:pt x="403" y="1"/>
                    </a:cubicBezTo>
                    <a:cubicBezTo>
                      <a:pt x="283" y="20"/>
                      <a:pt x="166" y="50"/>
                      <a:pt x="46" y="79"/>
                    </a:cubicBezTo>
                    <a:cubicBezTo>
                      <a:pt x="1" y="88"/>
                      <a:pt x="18" y="151"/>
                      <a:pt x="60" y="151"/>
                    </a:cubicBezTo>
                    <a:cubicBezTo>
                      <a:pt x="63" y="151"/>
                      <a:pt x="66" y="151"/>
                      <a:pt x="69" y="150"/>
                    </a:cubicBezTo>
                    <a:cubicBezTo>
                      <a:pt x="189" y="131"/>
                      <a:pt x="312" y="114"/>
                      <a:pt x="428" y="85"/>
                    </a:cubicBezTo>
                    <a:cubicBezTo>
                      <a:pt x="480" y="70"/>
                      <a:pt x="463" y="0"/>
                      <a:pt x="4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5" name="Google Shape;2945;p27"/>
              <p:cNvSpPr/>
              <p:nvPr/>
            </p:nvSpPr>
            <p:spPr>
              <a:xfrm>
                <a:off x="4939684" y="3657591"/>
                <a:ext cx="28107" cy="8800"/>
              </a:xfrm>
              <a:custGeom>
                <a:avLst/>
                <a:gdLst/>
                <a:ahLst/>
                <a:cxnLst/>
                <a:rect l="l" t="t" r="r" b="b"/>
                <a:pathLst>
                  <a:path w="428" h="134" extrusionOk="0">
                    <a:moveTo>
                      <a:pt x="366" y="0"/>
                    </a:moveTo>
                    <a:cubicBezTo>
                      <a:pt x="363" y="0"/>
                      <a:pt x="360" y="1"/>
                      <a:pt x="357" y="1"/>
                    </a:cubicBezTo>
                    <a:cubicBezTo>
                      <a:pt x="253" y="27"/>
                      <a:pt x="156" y="43"/>
                      <a:pt x="52" y="50"/>
                    </a:cubicBezTo>
                    <a:cubicBezTo>
                      <a:pt x="0" y="56"/>
                      <a:pt x="0" y="128"/>
                      <a:pt x="52" y="131"/>
                    </a:cubicBezTo>
                    <a:cubicBezTo>
                      <a:pt x="73" y="133"/>
                      <a:pt x="94" y="134"/>
                      <a:pt x="116" y="134"/>
                    </a:cubicBezTo>
                    <a:cubicBezTo>
                      <a:pt x="205" y="134"/>
                      <a:pt x="295" y="118"/>
                      <a:pt x="376" y="89"/>
                    </a:cubicBezTo>
                    <a:cubicBezTo>
                      <a:pt x="428" y="67"/>
                      <a:pt x="414" y="0"/>
                      <a:pt x="3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6" name="Google Shape;2946;p27"/>
              <p:cNvSpPr/>
              <p:nvPr/>
            </p:nvSpPr>
            <p:spPr>
              <a:xfrm>
                <a:off x="5021704" y="3641371"/>
                <a:ext cx="29420" cy="11689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78" extrusionOk="0">
                    <a:moveTo>
                      <a:pt x="378" y="0"/>
                    </a:moveTo>
                    <a:cubicBezTo>
                      <a:pt x="374" y="0"/>
                      <a:pt x="369" y="1"/>
                      <a:pt x="364" y="2"/>
                    </a:cubicBezTo>
                    <a:cubicBezTo>
                      <a:pt x="261" y="28"/>
                      <a:pt x="154" y="54"/>
                      <a:pt x="50" y="93"/>
                    </a:cubicBezTo>
                    <a:cubicBezTo>
                      <a:pt x="1" y="108"/>
                      <a:pt x="16" y="177"/>
                      <a:pt x="66" y="177"/>
                    </a:cubicBezTo>
                    <a:cubicBezTo>
                      <a:pt x="68" y="177"/>
                      <a:pt x="71" y="177"/>
                      <a:pt x="73" y="177"/>
                    </a:cubicBezTo>
                    <a:cubicBezTo>
                      <a:pt x="180" y="158"/>
                      <a:pt x="290" y="128"/>
                      <a:pt x="390" y="99"/>
                    </a:cubicBezTo>
                    <a:cubicBezTo>
                      <a:pt x="447" y="81"/>
                      <a:pt x="430" y="0"/>
                      <a:pt x="3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7" name="Google Shape;2947;p27"/>
              <p:cNvSpPr/>
              <p:nvPr/>
            </p:nvSpPr>
            <p:spPr>
              <a:xfrm>
                <a:off x="5076011" y="3635330"/>
                <a:ext cx="34542" cy="7092"/>
              </a:xfrm>
              <a:custGeom>
                <a:avLst/>
                <a:gdLst/>
                <a:ahLst/>
                <a:cxnLst/>
                <a:rect l="l" t="t" r="r" b="b"/>
                <a:pathLst>
                  <a:path w="526" h="108" extrusionOk="0">
                    <a:moveTo>
                      <a:pt x="473" y="0"/>
                    </a:moveTo>
                    <a:cubicBezTo>
                      <a:pt x="472" y="0"/>
                      <a:pt x="471" y="0"/>
                      <a:pt x="470" y="0"/>
                    </a:cubicBezTo>
                    <a:cubicBezTo>
                      <a:pt x="328" y="7"/>
                      <a:pt x="185" y="26"/>
                      <a:pt x="46" y="39"/>
                    </a:cubicBezTo>
                    <a:cubicBezTo>
                      <a:pt x="1" y="42"/>
                      <a:pt x="1" y="107"/>
                      <a:pt x="46" y="107"/>
                    </a:cubicBezTo>
                    <a:cubicBezTo>
                      <a:pt x="185" y="104"/>
                      <a:pt x="328" y="107"/>
                      <a:pt x="470" y="94"/>
                    </a:cubicBezTo>
                    <a:cubicBezTo>
                      <a:pt x="525" y="88"/>
                      <a:pt x="526" y="0"/>
                      <a:pt x="4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8" name="Google Shape;2948;p27"/>
              <p:cNvSpPr/>
              <p:nvPr/>
            </p:nvSpPr>
            <p:spPr>
              <a:xfrm>
                <a:off x="5126116" y="3629223"/>
                <a:ext cx="33163" cy="7224"/>
              </a:xfrm>
              <a:custGeom>
                <a:avLst/>
                <a:gdLst/>
                <a:ahLst/>
                <a:cxnLst/>
                <a:rect l="l" t="t" r="r" b="b"/>
                <a:pathLst>
                  <a:path w="505" h="110" extrusionOk="0">
                    <a:moveTo>
                      <a:pt x="386" y="0"/>
                    </a:moveTo>
                    <a:cubicBezTo>
                      <a:pt x="267" y="0"/>
                      <a:pt x="153" y="22"/>
                      <a:pt x="35" y="41"/>
                    </a:cubicBezTo>
                    <a:cubicBezTo>
                      <a:pt x="1" y="51"/>
                      <a:pt x="5" y="110"/>
                      <a:pt x="39" y="110"/>
                    </a:cubicBezTo>
                    <a:cubicBezTo>
                      <a:pt x="41" y="110"/>
                      <a:pt x="43" y="110"/>
                      <a:pt x="44" y="109"/>
                    </a:cubicBezTo>
                    <a:cubicBezTo>
                      <a:pt x="177" y="100"/>
                      <a:pt x="310" y="103"/>
                      <a:pt x="449" y="93"/>
                    </a:cubicBezTo>
                    <a:cubicBezTo>
                      <a:pt x="504" y="90"/>
                      <a:pt x="504" y="6"/>
                      <a:pt x="449" y="2"/>
                    </a:cubicBezTo>
                    <a:cubicBezTo>
                      <a:pt x="428" y="1"/>
                      <a:pt x="407" y="0"/>
                      <a:pt x="3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949" name="Google Shape;2949;p27"/>
            <p:cNvGrpSpPr/>
            <p:nvPr/>
          </p:nvGrpSpPr>
          <p:grpSpPr>
            <a:xfrm rot="2304760">
              <a:off x="-568666" y="2187081"/>
              <a:ext cx="1081965" cy="684873"/>
              <a:chOff x="4808808" y="1957984"/>
              <a:chExt cx="404920" cy="256310"/>
            </a:xfrm>
          </p:grpSpPr>
          <p:sp>
            <p:nvSpPr>
              <p:cNvPr id="2950" name="Google Shape;2950;p27"/>
              <p:cNvSpPr/>
              <p:nvPr/>
            </p:nvSpPr>
            <p:spPr>
              <a:xfrm>
                <a:off x="4860357" y="1957984"/>
                <a:ext cx="353370" cy="256310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3903" extrusionOk="0">
                    <a:moveTo>
                      <a:pt x="4892" y="158"/>
                    </a:moveTo>
                    <a:cubicBezTo>
                      <a:pt x="4905" y="709"/>
                      <a:pt x="4911" y="1256"/>
                      <a:pt x="4924" y="1807"/>
                    </a:cubicBezTo>
                    <a:cubicBezTo>
                      <a:pt x="4820" y="1833"/>
                      <a:pt x="4715" y="1848"/>
                      <a:pt x="4611" y="1848"/>
                    </a:cubicBezTo>
                    <a:cubicBezTo>
                      <a:pt x="4408" y="1848"/>
                      <a:pt x="4208" y="1794"/>
                      <a:pt x="4027" y="1668"/>
                    </a:cubicBezTo>
                    <a:cubicBezTo>
                      <a:pt x="3810" y="1519"/>
                      <a:pt x="3680" y="1302"/>
                      <a:pt x="3635" y="1062"/>
                    </a:cubicBezTo>
                    <a:cubicBezTo>
                      <a:pt x="4059" y="767"/>
                      <a:pt x="4480" y="466"/>
                      <a:pt x="4892" y="158"/>
                    </a:cubicBezTo>
                    <a:close/>
                    <a:moveTo>
                      <a:pt x="3560" y="1110"/>
                    </a:moveTo>
                    <a:cubicBezTo>
                      <a:pt x="3609" y="1357"/>
                      <a:pt x="3754" y="1587"/>
                      <a:pt x="3965" y="1742"/>
                    </a:cubicBezTo>
                    <a:cubicBezTo>
                      <a:pt x="4160" y="1881"/>
                      <a:pt x="4387" y="1944"/>
                      <a:pt x="4617" y="1944"/>
                    </a:cubicBezTo>
                    <a:cubicBezTo>
                      <a:pt x="4720" y="1944"/>
                      <a:pt x="4823" y="1931"/>
                      <a:pt x="4924" y="1907"/>
                    </a:cubicBezTo>
                    <a:cubicBezTo>
                      <a:pt x="4934" y="2254"/>
                      <a:pt x="4937" y="2601"/>
                      <a:pt x="4943" y="2947"/>
                    </a:cubicBezTo>
                    <a:cubicBezTo>
                      <a:pt x="4730" y="2944"/>
                      <a:pt x="4513" y="2941"/>
                      <a:pt x="4295" y="2941"/>
                    </a:cubicBezTo>
                    <a:cubicBezTo>
                      <a:pt x="4302" y="2882"/>
                      <a:pt x="4305" y="2831"/>
                      <a:pt x="4308" y="2772"/>
                    </a:cubicBezTo>
                    <a:cubicBezTo>
                      <a:pt x="4313" y="2756"/>
                      <a:pt x="4301" y="2747"/>
                      <a:pt x="4287" y="2747"/>
                    </a:cubicBezTo>
                    <a:cubicBezTo>
                      <a:pt x="4270" y="2747"/>
                      <a:pt x="4250" y="2758"/>
                      <a:pt x="4247" y="2782"/>
                    </a:cubicBezTo>
                    <a:cubicBezTo>
                      <a:pt x="4244" y="2840"/>
                      <a:pt x="4237" y="2892"/>
                      <a:pt x="4231" y="2947"/>
                    </a:cubicBezTo>
                    <a:cubicBezTo>
                      <a:pt x="4163" y="2947"/>
                      <a:pt x="4095" y="2950"/>
                      <a:pt x="4030" y="2950"/>
                    </a:cubicBezTo>
                    <a:cubicBezTo>
                      <a:pt x="3997" y="2950"/>
                      <a:pt x="3997" y="2999"/>
                      <a:pt x="4030" y="3006"/>
                    </a:cubicBezTo>
                    <a:cubicBezTo>
                      <a:pt x="4095" y="3009"/>
                      <a:pt x="4163" y="3012"/>
                      <a:pt x="4227" y="3015"/>
                    </a:cubicBezTo>
                    <a:cubicBezTo>
                      <a:pt x="4221" y="3168"/>
                      <a:pt x="4221" y="3317"/>
                      <a:pt x="4237" y="3466"/>
                    </a:cubicBezTo>
                    <a:cubicBezTo>
                      <a:pt x="3657" y="3443"/>
                      <a:pt x="3074" y="3449"/>
                      <a:pt x="2504" y="3430"/>
                    </a:cubicBezTo>
                    <a:cubicBezTo>
                      <a:pt x="2423" y="3427"/>
                      <a:pt x="2342" y="3427"/>
                      <a:pt x="2264" y="3420"/>
                    </a:cubicBezTo>
                    <a:cubicBezTo>
                      <a:pt x="2361" y="2980"/>
                      <a:pt x="2170" y="2542"/>
                      <a:pt x="1798" y="2293"/>
                    </a:cubicBezTo>
                    <a:cubicBezTo>
                      <a:pt x="2394" y="1911"/>
                      <a:pt x="2980" y="1515"/>
                      <a:pt x="3560" y="1110"/>
                    </a:cubicBezTo>
                    <a:close/>
                    <a:moveTo>
                      <a:pt x="4295" y="3022"/>
                    </a:moveTo>
                    <a:cubicBezTo>
                      <a:pt x="4516" y="3035"/>
                      <a:pt x="4733" y="3038"/>
                      <a:pt x="4953" y="3041"/>
                    </a:cubicBezTo>
                    <a:lnTo>
                      <a:pt x="4966" y="3527"/>
                    </a:lnTo>
                    <a:cubicBezTo>
                      <a:pt x="4956" y="3527"/>
                      <a:pt x="4953" y="3524"/>
                      <a:pt x="4950" y="3524"/>
                    </a:cubicBezTo>
                    <a:cubicBezTo>
                      <a:pt x="4726" y="3498"/>
                      <a:pt x="4500" y="3482"/>
                      <a:pt x="4270" y="3472"/>
                    </a:cubicBezTo>
                    <a:cubicBezTo>
                      <a:pt x="4279" y="3320"/>
                      <a:pt x="4286" y="3171"/>
                      <a:pt x="4295" y="3022"/>
                    </a:cubicBezTo>
                    <a:close/>
                    <a:moveTo>
                      <a:pt x="4946" y="0"/>
                    </a:moveTo>
                    <a:cubicBezTo>
                      <a:pt x="4937" y="0"/>
                      <a:pt x="4928" y="3"/>
                      <a:pt x="4921" y="9"/>
                    </a:cubicBezTo>
                    <a:cubicBezTo>
                      <a:pt x="4490" y="323"/>
                      <a:pt x="4062" y="631"/>
                      <a:pt x="3625" y="935"/>
                    </a:cubicBezTo>
                    <a:cubicBezTo>
                      <a:pt x="3622" y="845"/>
                      <a:pt x="3625" y="754"/>
                      <a:pt x="3644" y="660"/>
                    </a:cubicBezTo>
                    <a:cubicBezTo>
                      <a:pt x="3650" y="640"/>
                      <a:pt x="3634" y="626"/>
                      <a:pt x="3618" y="626"/>
                    </a:cubicBezTo>
                    <a:cubicBezTo>
                      <a:pt x="3608" y="626"/>
                      <a:pt x="3597" y="632"/>
                      <a:pt x="3593" y="644"/>
                    </a:cubicBezTo>
                    <a:cubicBezTo>
                      <a:pt x="3557" y="757"/>
                      <a:pt x="3541" y="874"/>
                      <a:pt x="3547" y="987"/>
                    </a:cubicBezTo>
                    <a:cubicBezTo>
                      <a:pt x="2935" y="1412"/>
                      <a:pt x="2313" y="1826"/>
                      <a:pt x="1688" y="2231"/>
                    </a:cubicBezTo>
                    <a:cubicBezTo>
                      <a:pt x="1568" y="2167"/>
                      <a:pt x="1428" y="2118"/>
                      <a:pt x="1279" y="2092"/>
                    </a:cubicBezTo>
                    <a:cubicBezTo>
                      <a:pt x="1278" y="2092"/>
                      <a:pt x="1277" y="2092"/>
                      <a:pt x="1276" y="2092"/>
                    </a:cubicBezTo>
                    <a:cubicBezTo>
                      <a:pt x="1250" y="2092"/>
                      <a:pt x="1242" y="2131"/>
                      <a:pt x="1266" y="2137"/>
                    </a:cubicBezTo>
                    <a:cubicBezTo>
                      <a:pt x="1393" y="2170"/>
                      <a:pt x="1509" y="2215"/>
                      <a:pt x="1616" y="2277"/>
                    </a:cubicBezTo>
                    <a:cubicBezTo>
                      <a:pt x="1095" y="2610"/>
                      <a:pt x="570" y="2944"/>
                      <a:pt x="42" y="3268"/>
                    </a:cubicBezTo>
                    <a:cubicBezTo>
                      <a:pt x="0" y="3293"/>
                      <a:pt x="25" y="3351"/>
                      <a:pt x="64" y="3351"/>
                    </a:cubicBezTo>
                    <a:cubicBezTo>
                      <a:pt x="70" y="3351"/>
                      <a:pt x="77" y="3349"/>
                      <a:pt x="84" y="3346"/>
                    </a:cubicBezTo>
                    <a:cubicBezTo>
                      <a:pt x="641" y="3025"/>
                      <a:pt x="1182" y="2688"/>
                      <a:pt x="1727" y="2345"/>
                    </a:cubicBezTo>
                    <a:cubicBezTo>
                      <a:pt x="2076" y="2594"/>
                      <a:pt x="2261" y="2999"/>
                      <a:pt x="2154" y="3420"/>
                    </a:cubicBezTo>
                    <a:cubicBezTo>
                      <a:pt x="1651" y="3397"/>
                      <a:pt x="1144" y="3365"/>
                      <a:pt x="640" y="3365"/>
                    </a:cubicBezTo>
                    <a:cubicBezTo>
                      <a:pt x="447" y="3365"/>
                      <a:pt x="254" y="3370"/>
                      <a:pt x="61" y="3381"/>
                    </a:cubicBezTo>
                    <a:cubicBezTo>
                      <a:pt x="3" y="3385"/>
                      <a:pt x="10" y="3459"/>
                      <a:pt x="61" y="3466"/>
                    </a:cubicBezTo>
                    <a:cubicBezTo>
                      <a:pt x="732" y="3550"/>
                      <a:pt x="1425" y="3547"/>
                      <a:pt x="2109" y="3560"/>
                    </a:cubicBezTo>
                    <a:cubicBezTo>
                      <a:pt x="2073" y="3647"/>
                      <a:pt x="2025" y="3738"/>
                      <a:pt x="1960" y="3825"/>
                    </a:cubicBezTo>
                    <a:cubicBezTo>
                      <a:pt x="1932" y="3866"/>
                      <a:pt x="1969" y="3902"/>
                      <a:pt x="2007" y="3902"/>
                    </a:cubicBezTo>
                    <a:cubicBezTo>
                      <a:pt x="2023" y="3902"/>
                      <a:pt x="2039" y="3896"/>
                      <a:pt x="2050" y="3880"/>
                    </a:cubicBezTo>
                    <a:cubicBezTo>
                      <a:pt x="2125" y="3777"/>
                      <a:pt x="2183" y="3670"/>
                      <a:pt x="2222" y="3560"/>
                    </a:cubicBezTo>
                    <a:cubicBezTo>
                      <a:pt x="2316" y="3560"/>
                      <a:pt x="2410" y="3563"/>
                      <a:pt x="2504" y="3566"/>
                    </a:cubicBezTo>
                    <a:cubicBezTo>
                      <a:pt x="3147" y="3587"/>
                      <a:pt x="3803" y="3644"/>
                      <a:pt x="4450" y="3644"/>
                    </a:cubicBezTo>
                    <a:cubicBezTo>
                      <a:pt x="4617" y="3644"/>
                      <a:pt x="4784" y="3640"/>
                      <a:pt x="4950" y="3631"/>
                    </a:cubicBezTo>
                    <a:cubicBezTo>
                      <a:pt x="4969" y="3631"/>
                      <a:pt x="4982" y="3624"/>
                      <a:pt x="4989" y="3611"/>
                    </a:cubicBezTo>
                    <a:cubicBezTo>
                      <a:pt x="4998" y="3617"/>
                      <a:pt x="5010" y="3619"/>
                      <a:pt x="5021" y="3619"/>
                    </a:cubicBezTo>
                    <a:cubicBezTo>
                      <a:pt x="5052" y="3619"/>
                      <a:pt x="5083" y="3600"/>
                      <a:pt x="5083" y="3563"/>
                    </a:cubicBezTo>
                    <a:cubicBezTo>
                      <a:pt x="5070" y="2999"/>
                      <a:pt x="5057" y="2439"/>
                      <a:pt x="5047" y="1878"/>
                    </a:cubicBezTo>
                    <a:cubicBezTo>
                      <a:pt x="5147" y="1846"/>
                      <a:pt x="5245" y="1800"/>
                      <a:pt x="5339" y="1749"/>
                    </a:cubicBezTo>
                    <a:cubicBezTo>
                      <a:pt x="5381" y="1726"/>
                      <a:pt x="5352" y="1663"/>
                      <a:pt x="5306" y="1663"/>
                    </a:cubicBezTo>
                    <a:cubicBezTo>
                      <a:pt x="5299" y="1663"/>
                      <a:pt x="5291" y="1664"/>
                      <a:pt x="5284" y="1668"/>
                    </a:cubicBezTo>
                    <a:cubicBezTo>
                      <a:pt x="5209" y="1710"/>
                      <a:pt x="5122" y="1745"/>
                      <a:pt x="5041" y="1775"/>
                    </a:cubicBezTo>
                    <a:cubicBezTo>
                      <a:pt x="5031" y="1201"/>
                      <a:pt x="5011" y="628"/>
                      <a:pt x="5002" y="58"/>
                    </a:cubicBezTo>
                    <a:cubicBezTo>
                      <a:pt x="5002" y="28"/>
                      <a:pt x="4973" y="0"/>
                      <a:pt x="49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1" name="Google Shape;2951;p27"/>
              <p:cNvSpPr/>
              <p:nvPr/>
            </p:nvSpPr>
            <p:spPr>
              <a:xfrm>
                <a:off x="4808808" y="2160306"/>
                <a:ext cx="32113" cy="32572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96" extrusionOk="0">
                    <a:moveTo>
                      <a:pt x="437" y="0"/>
                    </a:moveTo>
                    <a:cubicBezTo>
                      <a:pt x="429" y="0"/>
                      <a:pt x="420" y="4"/>
                      <a:pt x="412" y="12"/>
                    </a:cubicBezTo>
                    <a:cubicBezTo>
                      <a:pt x="357" y="70"/>
                      <a:pt x="302" y="125"/>
                      <a:pt x="250" y="184"/>
                    </a:cubicBezTo>
                    <a:cubicBezTo>
                      <a:pt x="195" y="135"/>
                      <a:pt x="134" y="87"/>
                      <a:pt x="69" y="41"/>
                    </a:cubicBezTo>
                    <a:cubicBezTo>
                      <a:pt x="66" y="39"/>
                      <a:pt x="63" y="38"/>
                      <a:pt x="60" y="38"/>
                    </a:cubicBezTo>
                    <a:cubicBezTo>
                      <a:pt x="47" y="38"/>
                      <a:pt x="36" y="57"/>
                      <a:pt x="49" y="70"/>
                    </a:cubicBezTo>
                    <a:cubicBezTo>
                      <a:pt x="105" y="122"/>
                      <a:pt x="156" y="174"/>
                      <a:pt x="211" y="229"/>
                    </a:cubicBezTo>
                    <a:cubicBezTo>
                      <a:pt x="147" y="300"/>
                      <a:pt x="82" y="375"/>
                      <a:pt x="20" y="446"/>
                    </a:cubicBezTo>
                    <a:cubicBezTo>
                      <a:pt x="0" y="469"/>
                      <a:pt x="19" y="495"/>
                      <a:pt x="41" y="495"/>
                    </a:cubicBezTo>
                    <a:cubicBezTo>
                      <a:pt x="47" y="495"/>
                      <a:pt x="53" y="493"/>
                      <a:pt x="59" y="488"/>
                    </a:cubicBezTo>
                    <a:cubicBezTo>
                      <a:pt x="130" y="417"/>
                      <a:pt x="198" y="352"/>
                      <a:pt x="266" y="284"/>
                    </a:cubicBezTo>
                    <a:cubicBezTo>
                      <a:pt x="315" y="342"/>
                      <a:pt x="360" y="401"/>
                      <a:pt x="415" y="446"/>
                    </a:cubicBezTo>
                    <a:cubicBezTo>
                      <a:pt x="423" y="451"/>
                      <a:pt x="431" y="453"/>
                      <a:pt x="439" y="453"/>
                    </a:cubicBezTo>
                    <a:cubicBezTo>
                      <a:pt x="462" y="453"/>
                      <a:pt x="481" y="434"/>
                      <a:pt x="464" y="407"/>
                    </a:cubicBezTo>
                    <a:cubicBezTo>
                      <a:pt x="428" y="342"/>
                      <a:pt x="364" y="284"/>
                      <a:pt x="309" y="236"/>
                    </a:cubicBezTo>
                    <a:cubicBezTo>
                      <a:pt x="360" y="177"/>
                      <a:pt x="415" y="122"/>
                      <a:pt x="464" y="64"/>
                    </a:cubicBezTo>
                    <a:cubicBezTo>
                      <a:pt x="489" y="37"/>
                      <a:pt x="464" y="0"/>
                      <a:pt x="4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952" name="Google Shape;2952;p27"/>
          <p:cNvGrpSpPr/>
          <p:nvPr/>
        </p:nvGrpSpPr>
        <p:grpSpPr>
          <a:xfrm>
            <a:off x="-292102" y="2246660"/>
            <a:ext cx="13396999" cy="4148704"/>
            <a:chOff x="-219077" y="1684995"/>
            <a:chExt cx="10047749" cy="3111528"/>
          </a:xfrm>
        </p:grpSpPr>
        <p:grpSp>
          <p:nvGrpSpPr>
            <p:cNvPr id="2953" name="Google Shape;2953;p27"/>
            <p:cNvGrpSpPr/>
            <p:nvPr/>
          </p:nvGrpSpPr>
          <p:grpSpPr>
            <a:xfrm rot="817426">
              <a:off x="8503764" y="1813309"/>
              <a:ext cx="1115758" cy="219784"/>
              <a:chOff x="4737493" y="4305992"/>
              <a:chExt cx="547410" cy="107830"/>
            </a:xfrm>
          </p:grpSpPr>
          <p:sp>
            <p:nvSpPr>
              <p:cNvPr id="2954" name="Google Shape;2954;p27"/>
              <p:cNvSpPr/>
              <p:nvPr/>
            </p:nvSpPr>
            <p:spPr>
              <a:xfrm>
                <a:off x="4737493" y="4313938"/>
                <a:ext cx="52470" cy="8615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1312" extrusionOk="0">
                    <a:moveTo>
                      <a:pt x="233" y="127"/>
                    </a:moveTo>
                    <a:cubicBezTo>
                      <a:pt x="302" y="127"/>
                      <a:pt x="435" y="167"/>
                      <a:pt x="468" y="195"/>
                    </a:cubicBezTo>
                    <a:cubicBezTo>
                      <a:pt x="578" y="412"/>
                      <a:pt x="569" y="519"/>
                      <a:pt x="432" y="535"/>
                    </a:cubicBezTo>
                    <a:cubicBezTo>
                      <a:pt x="364" y="551"/>
                      <a:pt x="296" y="561"/>
                      <a:pt x="225" y="567"/>
                    </a:cubicBezTo>
                    <a:cubicBezTo>
                      <a:pt x="215" y="567"/>
                      <a:pt x="202" y="577"/>
                      <a:pt x="196" y="580"/>
                    </a:cubicBezTo>
                    <a:cubicBezTo>
                      <a:pt x="189" y="548"/>
                      <a:pt x="186" y="515"/>
                      <a:pt x="180" y="483"/>
                    </a:cubicBezTo>
                    <a:cubicBezTo>
                      <a:pt x="170" y="412"/>
                      <a:pt x="164" y="340"/>
                      <a:pt x="154" y="269"/>
                    </a:cubicBezTo>
                    <a:cubicBezTo>
                      <a:pt x="141" y="169"/>
                      <a:pt x="118" y="156"/>
                      <a:pt x="206" y="130"/>
                    </a:cubicBezTo>
                    <a:cubicBezTo>
                      <a:pt x="213" y="128"/>
                      <a:pt x="222" y="127"/>
                      <a:pt x="233" y="127"/>
                    </a:cubicBezTo>
                    <a:close/>
                    <a:moveTo>
                      <a:pt x="180" y="0"/>
                    </a:moveTo>
                    <a:cubicBezTo>
                      <a:pt x="27" y="0"/>
                      <a:pt x="0" y="82"/>
                      <a:pt x="24" y="272"/>
                    </a:cubicBezTo>
                    <a:cubicBezTo>
                      <a:pt x="63" y="613"/>
                      <a:pt x="92" y="985"/>
                      <a:pt x="238" y="1296"/>
                    </a:cubicBezTo>
                    <a:cubicBezTo>
                      <a:pt x="243" y="1307"/>
                      <a:pt x="252" y="1312"/>
                      <a:pt x="262" y="1312"/>
                    </a:cubicBezTo>
                    <a:cubicBezTo>
                      <a:pt x="278" y="1312"/>
                      <a:pt x="296" y="1298"/>
                      <a:pt x="296" y="1280"/>
                    </a:cubicBezTo>
                    <a:cubicBezTo>
                      <a:pt x="290" y="1082"/>
                      <a:pt x="251" y="888"/>
                      <a:pt x="215" y="690"/>
                    </a:cubicBezTo>
                    <a:lnTo>
                      <a:pt x="225" y="690"/>
                    </a:lnTo>
                    <a:cubicBezTo>
                      <a:pt x="413" y="681"/>
                      <a:pt x="727" y="661"/>
                      <a:pt x="760" y="421"/>
                    </a:cubicBezTo>
                    <a:cubicBezTo>
                      <a:pt x="799" y="175"/>
                      <a:pt x="494" y="39"/>
                      <a:pt x="290" y="10"/>
                    </a:cubicBezTo>
                    <a:cubicBezTo>
                      <a:pt x="247" y="3"/>
                      <a:pt x="211" y="0"/>
                      <a:pt x="1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5" name="Google Shape;2955;p27"/>
              <p:cNvSpPr/>
              <p:nvPr/>
            </p:nvSpPr>
            <p:spPr>
              <a:xfrm>
                <a:off x="4790749" y="4371135"/>
                <a:ext cx="37498" cy="9128"/>
              </a:xfrm>
              <a:custGeom>
                <a:avLst/>
                <a:gdLst/>
                <a:ahLst/>
                <a:cxnLst/>
                <a:rect l="l" t="t" r="r" b="b"/>
                <a:pathLst>
                  <a:path w="571" h="139" extrusionOk="0">
                    <a:moveTo>
                      <a:pt x="496" y="1"/>
                    </a:moveTo>
                    <a:cubicBezTo>
                      <a:pt x="415" y="1"/>
                      <a:pt x="334" y="20"/>
                      <a:pt x="253" y="27"/>
                    </a:cubicBezTo>
                    <a:cubicBezTo>
                      <a:pt x="182" y="30"/>
                      <a:pt x="107" y="27"/>
                      <a:pt x="36" y="36"/>
                    </a:cubicBezTo>
                    <a:cubicBezTo>
                      <a:pt x="0" y="43"/>
                      <a:pt x="4" y="98"/>
                      <a:pt x="36" y="111"/>
                    </a:cubicBezTo>
                    <a:cubicBezTo>
                      <a:pt x="101" y="130"/>
                      <a:pt x="184" y="139"/>
                      <a:pt x="267" y="139"/>
                    </a:cubicBezTo>
                    <a:cubicBezTo>
                      <a:pt x="354" y="139"/>
                      <a:pt x="441" y="129"/>
                      <a:pt x="509" y="111"/>
                    </a:cubicBezTo>
                    <a:cubicBezTo>
                      <a:pt x="571" y="91"/>
                      <a:pt x="558" y="1"/>
                      <a:pt x="4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6" name="Google Shape;2956;p27"/>
              <p:cNvSpPr/>
              <p:nvPr/>
            </p:nvSpPr>
            <p:spPr>
              <a:xfrm>
                <a:off x="4791406" y="4352419"/>
                <a:ext cx="4110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626" h="128" extrusionOk="0">
                    <a:moveTo>
                      <a:pt x="275" y="1"/>
                    </a:moveTo>
                    <a:cubicBezTo>
                      <a:pt x="203" y="1"/>
                      <a:pt x="131" y="3"/>
                      <a:pt x="59" y="7"/>
                    </a:cubicBezTo>
                    <a:cubicBezTo>
                      <a:pt x="0" y="10"/>
                      <a:pt x="0" y="95"/>
                      <a:pt x="59" y="95"/>
                    </a:cubicBezTo>
                    <a:cubicBezTo>
                      <a:pt x="224" y="95"/>
                      <a:pt x="386" y="108"/>
                      <a:pt x="551" y="127"/>
                    </a:cubicBezTo>
                    <a:cubicBezTo>
                      <a:pt x="554" y="127"/>
                      <a:pt x="557" y="128"/>
                      <a:pt x="560" y="128"/>
                    </a:cubicBezTo>
                    <a:cubicBezTo>
                      <a:pt x="625" y="128"/>
                      <a:pt x="622" y="23"/>
                      <a:pt x="551" y="14"/>
                    </a:cubicBezTo>
                    <a:cubicBezTo>
                      <a:pt x="460" y="5"/>
                      <a:pt x="367" y="1"/>
                      <a:pt x="2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7" name="Google Shape;2957;p27"/>
              <p:cNvSpPr/>
              <p:nvPr/>
            </p:nvSpPr>
            <p:spPr>
              <a:xfrm>
                <a:off x="4848209" y="4305992"/>
                <a:ext cx="50238" cy="82088"/>
              </a:xfrm>
              <a:custGeom>
                <a:avLst/>
                <a:gdLst/>
                <a:ahLst/>
                <a:cxnLst/>
                <a:rect l="l" t="t" r="r" b="b"/>
                <a:pathLst>
                  <a:path w="765" h="1250" extrusionOk="0">
                    <a:moveTo>
                      <a:pt x="353" y="142"/>
                    </a:moveTo>
                    <a:cubicBezTo>
                      <a:pt x="382" y="142"/>
                      <a:pt x="414" y="150"/>
                      <a:pt x="447" y="167"/>
                    </a:cubicBezTo>
                    <a:cubicBezTo>
                      <a:pt x="590" y="241"/>
                      <a:pt x="593" y="410"/>
                      <a:pt x="460" y="494"/>
                    </a:cubicBezTo>
                    <a:cubicBezTo>
                      <a:pt x="376" y="549"/>
                      <a:pt x="279" y="549"/>
                      <a:pt x="182" y="555"/>
                    </a:cubicBezTo>
                    <a:cubicBezTo>
                      <a:pt x="178" y="555"/>
                      <a:pt x="169" y="559"/>
                      <a:pt x="165" y="559"/>
                    </a:cubicBezTo>
                    <a:cubicBezTo>
                      <a:pt x="162" y="517"/>
                      <a:pt x="156" y="468"/>
                      <a:pt x="152" y="423"/>
                    </a:cubicBezTo>
                    <a:cubicBezTo>
                      <a:pt x="142" y="286"/>
                      <a:pt x="226" y="142"/>
                      <a:pt x="353" y="142"/>
                    </a:cubicBezTo>
                    <a:close/>
                    <a:moveTo>
                      <a:pt x="310" y="0"/>
                    </a:moveTo>
                    <a:cubicBezTo>
                      <a:pt x="182" y="0"/>
                      <a:pt x="71" y="68"/>
                      <a:pt x="33" y="209"/>
                    </a:cubicBezTo>
                    <a:cubicBezTo>
                      <a:pt x="0" y="329"/>
                      <a:pt x="33" y="471"/>
                      <a:pt x="42" y="591"/>
                    </a:cubicBezTo>
                    <a:cubicBezTo>
                      <a:pt x="65" y="795"/>
                      <a:pt x="84" y="996"/>
                      <a:pt x="114" y="1200"/>
                    </a:cubicBezTo>
                    <a:cubicBezTo>
                      <a:pt x="117" y="1233"/>
                      <a:pt x="146" y="1250"/>
                      <a:pt x="172" y="1250"/>
                    </a:cubicBezTo>
                    <a:cubicBezTo>
                      <a:pt x="198" y="1250"/>
                      <a:pt x="222" y="1234"/>
                      <a:pt x="217" y="1200"/>
                    </a:cubicBezTo>
                    <a:cubicBezTo>
                      <a:pt x="204" y="1025"/>
                      <a:pt x="188" y="857"/>
                      <a:pt x="172" y="682"/>
                    </a:cubicBezTo>
                    <a:lnTo>
                      <a:pt x="178" y="682"/>
                    </a:lnTo>
                    <a:cubicBezTo>
                      <a:pt x="376" y="679"/>
                      <a:pt x="638" y="640"/>
                      <a:pt x="703" y="416"/>
                    </a:cubicBezTo>
                    <a:cubicBezTo>
                      <a:pt x="765" y="225"/>
                      <a:pt x="590" y="63"/>
                      <a:pt x="415" y="14"/>
                    </a:cubicBezTo>
                    <a:cubicBezTo>
                      <a:pt x="379" y="5"/>
                      <a:pt x="344" y="0"/>
                      <a:pt x="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8" name="Google Shape;2958;p27"/>
              <p:cNvSpPr/>
              <p:nvPr/>
            </p:nvSpPr>
            <p:spPr>
              <a:xfrm>
                <a:off x="4888792" y="4369099"/>
                <a:ext cx="20752" cy="14382"/>
              </a:xfrm>
              <a:custGeom>
                <a:avLst/>
                <a:gdLst/>
                <a:ahLst/>
                <a:cxnLst/>
                <a:rect l="l" t="t" r="r" b="b"/>
                <a:pathLst>
                  <a:path w="316" h="219" extrusionOk="0">
                    <a:moveTo>
                      <a:pt x="189" y="0"/>
                    </a:moveTo>
                    <a:cubicBezTo>
                      <a:pt x="175" y="0"/>
                      <a:pt x="161" y="2"/>
                      <a:pt x="147" y="6"/>
                    </a:cubicBezTo>
                    <a:cubicBezTo>
                      <a:pt x="143" y="6"/>
                      <a:pt x="134" y="12"/>
                      <a:pt x="130" y="16"/>
                    </a:cubicBezTo>
                    <a:cubicBezTo>
                      <a:pt x="121" y="12"/>
                      <a:pt x="114" y="6"/>
                      <a:pt x="105" y="6"/>
                    </a:cubicBezTo>
                    <a:cubicBezTo>
                      <a:pt x="14" y="6"/>
                      <a:pt x="1" y="126"/>
                      <a:pt x="50" y="181"/>
                    </a:cubicBezTo>
                    <a:cubicBezTo>
                      <a:pt x="74" y="208"/>
                      <a:pt x="102" y="219"/>
                      <a:pt x="131" y="219"/>
                    </a:cubicBezTo>
                    <a:cubicBezTo>
                      <a:pt x="191" y="219"/>
                      <a:pt x="254" y="171"/>
                      <a:pt x="296" y="129"/>
                    </a:cubicBezTo>
                    <a:cubicBezTo>
                      <a:pt x="312" y="103"/>
                      <a:pt x="315" y="64"/>
                      <a:pt x="292" y="42"/>
                    </a:cubicBezTo>
                    <a:cubicBezTo>
                      <a:pt x="262" y="13"/>
                      <a:pt x="226" y="0"/>
                      <a:pt x="1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9" name="Google Shape;2959;p27"/>
              <p:cNvSpPr/>
              <p:nvPr/>
            </p:nvSpPr>
            <p:spPr>
              <a:xfrm>
                <a:off x="4922676" y="4350909"/>
                <a:ext cx="44065" cy="8603"/>
              </a:xfrm>
              <a:custGeom>
                <a:avLst/>
                <a:gdLst/>
                <a:ahLst/>
                <a:cxnLst/>
                <a:rect l="l" t="t" r="r" b="b"/>
                <a:pathLst>
                  <a:path w="671" h="131" extrusionOk="0">
                    <a:moveTo>
                      <a:pt x="298" y="0"/>
                    </a:moveTo>
                    <a:cubicBezTo>
                      <a:pt x="216" y="0"/>
                      <a:pt x="134" y="3"/>
                      <a:pt x="55" y="11"/>
                    </a:cubicBezTo>
                    <a:cubicBezTo>
                      <a:pt x="0" y="14"/>
                      <a:pt x="0" y="92"/>
                      <a:pt x="55" y="95"/>
                    </a:cubicBezTo>
                    <a:cubicBezTo>
                      <a:pt x="233" y="114"/>
                      <a:pt x="415" y="118"/>
                      <a:pt x="593" y="131"/>
                    </a:cubicBezTo>
                    <a:cubicBezTo>
                      <a:pt x="594" y="131"/>
                      <a:pt x="595" y="131"/>
                      <a:pt x="596" y="131"/>
                    </a:cubicBezTo>
                    <a:cubicBezTo>
                      <a:pt x="671" y="131"/>
                      <a:pt x="670" y="20"/>
                      <a:pt x="593" y="14"/>
                    </a:cubicBezTo>
                    <a:cubicBezTo>
                      <a:pt x="498" y="5"/>
                      <a:pt x="398" y="0"/>
                      <a:pt x="2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0" name="Google Shape;2960;p27"/>
              <p:cNvSpPr/>
              <p:nvPr/>
            </p:nvSpPr>
            <p:spPr>
              <a:xfrm>
                <a:off x="4974357" y="4314923"/>
                <a:ext cx="33163" cy="82547"/>
              </a:xfrm>
              <a:custGeom>
                <a:avLst/>
                <a:gdLst/>
                <a:ahLst/>
                <a:cxnLst/>
                <a:rect l="l" t="t" r="r" b="b"/>
                <a:pathLst>
                  <a:path w="505" h="1257" extrusionOk="0">
                    <a:moveTo>
                      <a:pt x="394" y="1"/>
                    </a:moveTo>
                    <a:cubicBezTo>
                      <a:pt x="384" y="1"/>
                      <a:pt x="374" y="4"/>
                      <a:pt x="366" y="11"/>
                    </a:cubicBezTo>
                    <a:cubicBezTo>
                      <a:pt x="185" y="196"/>
                      <a:pt x="0" y="423"/>
                      <a:pt x="10" y="698"/>
                    </a:cubicBezTo>
                    <a:cubicBezTo>
                      <a:pt x="16" y="935"/>
                      <a:pt x="195" y="1148"/>
                      <a:pt x="402" y="1249"/>
                    </a:cubicBezTo>
                    <a:cubicBezTo>
                      <a:pt x="412" y="1254"/>
                      <a:pt x="422" y="1256"/>
                      <a:pt x="431" y="1256"/>
                    </a:cubicBezTo>
                    <a:cubicBezTo>
                      <a:pt x="475" y="1256"/>
                      <a:pt x="505" y="1205"/>
                      <a:pt x="470" y="1168"/>
                    </a:cubicBezTo>
                    <a:cubicBezTo>
                      <a:pt x="305" y="990"/>
                      <a:pt x="110" y="886"/>
                      <a:pt x="143" y="601"/>
                    </a:cubicBezTo>
                    <a:cubicBezTo>
                      <a:pt x="169" y="390"/>
                      <a:pt x="318" y="228"/>
                      <a:pt x="438" y="66"/>
                    </a:cubicBezTo>
                    <a:cubicBezTo>
                      <a:pt x="463" y="36"/>
                      <a:pt x="428" y="1"/>
                      <a:pt x="3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1" name="Google Shape;2961;p27"/>
              <p:cNvSpPr/>
              <p:nvPr/>
            </p:nvSpPr>
            <p:spPr>
              <a:xfrm>
                <a:off x="5009686" y="4324576"/>
                <a:ext cx="42226" cy="65210"/>
              </a:xfrm>
              <a:custGeom>
                <a:avLst/>
                <a:gdLst/>
                <a:ahLst/>
                <a:cxnLst/>
                <a:rect l="l" t="t" r="r" b="b"/>
                <a:pathLst>
                  <a:path w="643" h="993" extrusionOk="0">
                    <a:moveTo>
                      <a:pt x="574" y="1"/>
                    </a:moveTo>
                    <a:cubicBezTo>
                      <a:pt x="550" y="1"/>
                      <a:pt x="526" y="14"/>
                      <a:pt x="515" y="46"/>
                    </a:cubicBezTo>
                    <a:cubicBezTo>
                      <a:pt x="476" y="185"/>
                      <a:pt x="441" y="321"/>
                      <a:pt x="402" y="464"/>
                    </a:cubicBezTo>
                    <a:cubicBezTo>
                      <a:pt x="386" y="532"/>
                      <a:pt x="350" y="788"/>
                      <a:pt x="288" y="872"/>
                    </a:cubicBezTo>
                    <a:cubicBezTo>
                      <a:pt x="217" y="723"/>
                      <a:pt x="152" y="567"/>
                      <a:pt x="91" y="415"/>
                    </a:cubicBezTo>
                    <a:cubicBezTo>
                      <a:pt x="83" y="395"/>
                      <a:pt x="66" y="387"/>
                      <a:pt x="49" y="387"/>
                    </a:cubicBezTo>
                    <a:cubicBezTo>
                      <a:pt x="24" y="387"/>
                      <a:pt x="0" y="405"/>
                      <a:pt x="10" y="434"/>
                    </a:cubicBezTo>
                    <a:cubicBezTo>
                      <a:pt x="75" y="616"/>
                      <a:pt x="152" y="791"/>
                      <a:pt x="230" y="969"/>
                    </a:cubicBezTo>
                    <a:cubicBezTo>
                      <a:pt x="235" y="983"/>
                      <a:pt x="252" y="992"/>
                      <a:pt x="267" y="992"/>
                    </a:cubicBezTo>
                    <a:cubicBezTo>
                      <a:pt x="272" y="992"/>
                      <a:pt x="277" y="991"/>
                      <a:pt x="282" y="988"/>
                    </a:cubicBezTo>
                    <a:cubicBezTo>
                      <a:pt x="408" y="956"/>
                      <a:pt x="424" y="823"/>
                      <a:pt x="450" y="713"/>
                    </a:cubicBezTo>
                    <a:cubicBezTo>
                      <a:pt x="512" y="502"/>
                      <a:pt x="577" y="289"/>
                      <a:pt x="625" y="75"/>
                    </a:cubicBezTo>
                    <a:cubicBezTo>
                      <a:pt x="643" y="30"/>
                      <a:pt x="609" y="1"/>
                      <a:pt x="5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2" name="Google Shape;2962;p27"/>
              <p:cNvSpPr/>
              <p:nvPr/>
            </p:nvSpPr>
            <p:spPr>
              <a:xfrm>
                <a:off x="5056048" y="4358789"/>
                <a:ext cx="40453" cy="9259"/>
              </a:xfrm>
              <a:custGeom>
                <a:avLst/>
                <a:gdLst/>
                <a:ahLst/>
                <a:cxnLst/>
                <a:rect l="l" t="t" r="r" b="b"/>
                <a:pathLst>
                  <a:path w="616" h="141" extrusionOk="0">
                    <a:moveTo>
                      <a:pt x="68" y="1"/>
                    </a:moveTo>
                    <a:cubicBezTo>
                      <a:pt x="0" y="1"/>
                      <a:pt x="3" y="105"/>
                      <a:pt x="68" y="108"/>
                    </a:cubicBezTo>
                    <a:cubicBezTo>
                      <a:pt x="227" y="121"/>
                      <a:pt x="386" y="130"/>
                      <a:pt x="538" y="140"/>
                    </a:cubicBezTo>
                    <a:cubicBezTo>
                      <a:pt x="539" y="140"/>
                      <a:pt x="540" y="140"/>
                      <a:pt x="541" y="140"/>
                    </a:cubicBezTo>
                    <a:cubicBezTo>
                      <a:pt x="616" y="140"/>
                      <a:pt x="615" y="23"/>
                      <a:pt x="538" y="17"/>
                    </a:cubicBezTo>
                    <a:cubicBezTo>
                      <a:pt x="382" y="11"/>
                      <a:pt x="224" y="7"/>
                      <a:pt x="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3" name="Google Shape;2963;p27"/>
              <p:cNvSpPr/>
              <p:nvPr/>
            </p:nvSpPr>
            <p:spPr>
              <a:xfrm>
                <a:off x="5118235" y="4331209"/>
                <a:ext cx="17665" cy="76571"/>
              </a:xfrm>
              <a:custGeom>
                <a:avLst/>
                <a:gdLst/>
                <a:ahLst/>
                <a:cxnLst/>
                <a:rect l="l" t="t" r="r" b="b"/>
                <a:pathLst>
                  <a:path w="269" h="1166" extrusionOk="0">
                    <a:moveTo>
                      <a:pt x="202" y="1"/>
                    </a:moveTo>
                    <a:cubicBezTo>
                      <a:pt x="195" y="1"/>
                      <a:pt x="189" y="3"/>
                      <a:pt x="184" y="6"/>
                    </a:cubicBezTo>
                    <a:cubicBezTo>
                      <a:pt x="90" y="65"/>
                      <a:pt x="138" y="223"/>
                      <a:pt x="135" y="314"/>
                    </a:cubicBezTo>
                    <a:cubicBezTo>
                      <a:pt x="129" y="576"/>
                      <a:pt x="90" y="832"/>
                      <a:pt x="12" y="1082"/>
                    </a:cubicBezTo>
                    <a:cubicBezTo>
                      <a:pt x="0" y="1124"/>
                      <a:pt x="40" y="1165"/>
                      <a:pt x="80" y="1165"/>
                    </a:cubicBezTo>
                    <a:cubicBezTo>
                      <a:pt x="95" y="1165"/>
                      <a:pt x="110" y="1160"/>
                      <a:pt x="122" y="1147"/>
                    </a:cubicBezTo>
                    <a:lnTo>
                      <a:pt x="171" y="1085"/>
                    </a:lnTo>
                    <a:cubicBezTo>
                      <a:pt x="197" y="1059"/>
                      <a:pt x="187" y="1023"/>
                      <a:pt x="168" y="998"/>
                    </a:cubicBezTo>
                    <a:cubicBezTo>
                      <a:pt x="197" y="878"/>
                      <a:pt x="216" y="755"/>
                      <a:pt x="229" y="635"/>
                    </a:cubicBezTo>
                    <a:cubicBezTo>
                      <a:pt x="236" y="554"/>
                      <a:pt x="239" y="476"/>
                      <a:pt x="245" y="395"/>
                    </a:cubicBezTo>
                    <a:cubicBezTo>
                      <a:pt x="245" y="353"/>
                      <a:pt x="213" y="142"/>
                      <a:pt x="229" y="87"/>
                    </a:cubicBezTo>
                    <a:cubicBezTo>
                      <a:pt x="252" y="74"/>
                      <a:pt x="268" y="52"/>
                      <a:pt x="249" y="29"/>
                    </a:cubicBezTo>
                    <a:lnTo>
                      <a:pt x="239" y="22"/>
                    </a:lnTo>
                    <a:cubicBezTo>
                      <a:pt x="232" y="11"/>
                      <a:pt x="217" y="1"/>
                      <a:pt x="2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4" name="Google Shape;2964;p27"/>
              <p:cNvSpPr/>
              <p:nvPr/>
            </p:nvSpPr>
            <p:spPr>
              <a:xfrm>
                <a:off x="5142007" y="4340337"/>
                <a:ext cx="68559" cy="41503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632" extrusionOk="0">
                    <a:moveTo>
                      <a:pt x="207" y="191"/>
                    </a:moveTo>
                    <a:cubicBezTo>
                      <a:pt x="314" y="198"/>
                      <a:pt x="473" y="473"/>
                      <a:pt x="308" y="499"/>
                    </a:cubicBezTo>
                    <a:cubicBezTo>
                      <a:pt x="302" y="500"/>
                      <a:pt x="297" y="500"/>
                      <a:pt x="292" y="500"/>
                    </a:cubicBezTo>
                    <a:cubicBezTo>
                      <a:pt x="216" y="500"/>
                      <a:pt x="165" y="417"/>
                      <a:pt x="165" y="350"/>
                    </a:cubicBezTo>
                    <a:cubicBezTo>
                      <a:pt x="165" y="324"/>
                      <a:pt x="181" y="256"/>
                      <a:pt x="207" y="191"/>
                    </a:cubicBezTo>
                    <a:close/>
                    <a:moveTo>
                      <a:pt x="743" y="270"/>
                    </a:moveTo>
                    <a:cubicBezTo>
                      <a:pt x="755" y="270"/>
                      <a:pt x="768" y="272"/>
                      <a:pt x="781" y="275"/>
                    </a:cubicBezTo>
                    <a:cubicBezTo>
                      <a:pt x="858" y="295"/>
                      <a:pt x="897" y="366"/>
                      <a:pt x="878" y="437"/>
                    </a:cubicBezTo>
                    <a:cubicBezTo>
                      <a:pt x="867" y="486"/>
                      <a:pt x="834" y="507"/>
                      <a:pt x="797" y="507"/>
                    </a:cubicBezTo>
                    <a:cubicBezTo>
                      <a:pt x="767" y="507"/>
                      <a:pt x="734" y="493"/>
                      <a:pt x="709" y="467"/>
                    </a:cubicBezTo>
                    <a:cubicBezTo>
                      <a:pt x="654" y="411"/>
                      <a:pt x="658" y="343"/>
                      <a:pt x="680" y="279"/>
                    </a:cubicBezTo>
                    <a:cubicBezTo>
                      <a:pt x="701" y="275"/>
                      <a:pt x="721" y="270"/>
                      <a:pt x="743" y="270"/>
                    </a:cubicBezTo>
                    <a:close/>
                    <a:moveTo>
                      <a:pt x="276" y="0"/>
                    </a:moveTo>
                    <a:cubicBezTo>
                      <a:pt x="230" y="0"/>
                      <a:pt x="189" y="30"/>
                      <a:pt x="156" y="75"/>
                    </a:cubicBezTo>
                    <a:cubicBezTo>
                      <a:pt x="71" y="84"/>
                      <a:pt x="0" y="143"/>
                      <a:pt x="3" y="253"/>
                    </a:cubicBezTo>
                    <a:cubicBezTo>
                      <a:pt x="3" y="285"/>
                      <a:pt x="32" y="308"/>
                      <a:pt x="62" y="311"/>
                    </a:cubicBezTo>
                    <a:cubicBezTo>
                      <a:pt x="55" y="337"/>
                      <a:pt x="52" y="360"/>
                      <a:pt x="55" y="376"/>
                    </a:cubicBezTo>
                    <a:cubicBezTo>
                      <a:pt x="66" y="504"/>
                      <a:pt x="180" y="619"/>
                      <a:pt x="307" y="619"/>
                    </a:cubicBezTo>
                    <a:cubicBezTo>
                      <a:pt x="334" y="619"/>
                      <a:pt x="362" y="614"/>
                      <a:pt x="389" y="603"/>
                    </a:cubicBezTo>
                    <a:cubicBezTo>
                      <a:pt x="502" y="554"/>
                      <a:pt x="518" y="437"/>
                      <a:pt x="489" y="334"/>
                    </a:cubicBezTo>
                    <a:lnTo>
                      <a:pt x="489" y="334"/>
                    </a:lnTo>
                    <a:cubicBezTo>
                      <a:pt x="502" y="340"/>
                      <a:pt x="517" y="345"/>
                      <a:pt x="532" y="345"/>
                    </a:cubicBezTo>
                    <a:cubicBezTo>
                      <a:pt x="540" y="345"/>
                      <a:pt x="547" y="344"/>
                      <a:pt x="554" y="340"/>
                    </a:cubicBezTo>
                    <a:cubicBezTo>
                      <a:pt x="557" y="340"/>
                      <a:pt x="557" y="337"/>
                      <a:pt x="564" y="337"/>
                    </a:cubicBezTo>
                    <a:cubicBezTo>
                      <a:pt x="554" y="418"/>
                      <a:pt x="573" y="496"/>
                      <a:pt x="635" y="560"/>
                    </a:cubicBezTo>
                    <a:cubicBezTo>
                      <a:pt x="681" y="607"/>
                      <a:pt x="743" y="632"/>
                      <a:pt x="803" y="632"/>
                    </a:cubicBezTo>
                    <a:cubicBezTo>
                      <a:pt x="873" y="632"/>
                      <a:pt x="940" y="598"/>
                      <a:pt x="978" y="525"/>
                    </a:cubicBezTo>
                    <a:cubicBezTo>
                      <a:pt x="1043" y="415"/>
                      <a:pt x="1008" y="256"/>
                      <a:pt x="894" y="181"/>
                    </a:cubicBezTo>
                    <a:cubicBezTo>
                      <a:pt x="849" y="156"/>
                      <a:pt x="794" y="143"/>
                      <a:pt x="735" y="139"/>
                    </a:cubicBezTo>
                    <a:cubicBezTo>
                      <a:pt x="733" y="117"/>
                      <a:pt x="711" y="98"/>
                      <a:pt x="689" y="98"/>
                    </a:cubicBezTo>
                    <a:cubicBezTo>
                      <a:pt x="680" y="98"/>
                      <a:pt x="671" y="101"/>
                      <a:pt x="664" y="110"/>
                    </a:cubicBezTo>
                    <a:cubicBezTo>
                      <a:pt x="651" y="123"/>
                      <a:pt x="645" y="139"/>
                      <a:pt x="632" y="149"/>
                    </a:cubicBezTo>
                    <a:cubicBezTo>
                      <a:pt x="567" y="165"/>
                      <a:pt x="509" y="204"/>
                      <a:pt x="470" y="256"/>
                    </a:cubicBezTo>
                    <a:cubicBezTo>
                      <a:pt x="467" y="259"/>
                      <a:pt x="467" y="262"/>
                      <a:pt x="467" y="269"/>
                    </a:cubicBezTo>
                    <a:cubicBezTo>
                      <a:pt x="444" y="220"/>
                      <a:pt x="411" y="172"/>
                      <a:pt x="379" y="143"/>
                    </a:cubicBezTo>
                    <a:cubicBezTo>
                      <a:pt x="353" y="113"/>
                      <a:pt x="311" y="94"/>
                      <a:pt x="272" y="81"/>
                    </a:cubicBezTo>
                    <a:cubicBezTo>
                      <a:pt x="279" y="78"/>
                      <a:pt x="292" y="75"/>
                      <a:pt x="305" y="75"/>
                    </a:cubicBezTo>
                    <a:cubicBezTo>
                      <a:pt x="306" y="75"/>
                      <a:pt x="307" y="75"/>
                      <a:pt x="308" y="75"/>
                    </a:cubicBezTo>
                    <a:cubicBezTo>
                      <a:pt x="336" y="75"/>
                      <a:pt x="362" y="32"/>
                      <a:pt x="327" y="13"/>
                    </a:cubicBezTo>
                    <a:cubicBezTo>
                      <a:pt x="310" y="4"/>
                      <a:pt x="292" y="0"/>
                      <a:pt x="2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5" name="Google Shape;2965;p27"/>
              <p:cNvSpPr/>
              <p:nvPr/>
            </p:nvSpPr>
            <p:spPr>
              <a:xfrm>
                <a:off x="5197300" y="4316828"/>
                <a:ext cx="30077" cy="96995"/>
              </a:xfrm>
              <a:custGeom>
                <a:avLst/>
                <a:gdLst/>
                <a:ahLst/>
                <a:cxnLst/>
                <a:rect l="l" t="t" r="r" b="b"/>
                <a:pathLst>
                  <a:path w="458" h="1477" extrusionOk="0">
                    <a:moveTo>
                      <a:pt x="94" y="1"/>
                    </a:moveTo>
                    <a:cubicBezTo>
                      <a:pt x="77" y="1"/>
                      <a:pt x="60" y="5"/>
                      <a:pt x="42" y="15"/>
                    </a:cubicBezTo>
                    <a:cubicBezTo>
                      <a:pt x="8" y="32"/>
                      <a:pt x="27" y="88"/>
                      <a:pt x="62" y="88"/>
                    </a:cubicBezTo>
                    <a:cubicBezTo>
                      <a:pt x="66" y="88"/>
                      <a:pt x="70" y="88"/>
                      <a:pt x="75" y="86"/>
                    </a:cubicBezTo>
                    <a:cubicBezTo>
                      <a:pt x="82" y="84"/>
                      <a:pt x="88" y="83"/>
                      <a:pt x="94" y="83"/>
                    </a:cubicBezTo>
                    <a:cubicBezTo>
                      <a:pt x="252" y="83"/>
                      <a:pt x="285" y="724"/>
                      <a:pt x="269" y="802"/>
                    </a:cubicBezTo>
                    <a:cubicBezTo>
                      <a:pt x="243" y="980"/>
                      <a:pt x="166" y="1148"/>
                      <a:pt x="72" y="1301"/>
                    </a:cubicBezTo>
                    <a:cubicBezTo>
                      <a:pt x="68" y="1304"/>
                      <a:pt x="65" y="1310"/>
                      <a:pt x="59" y="1317"/>
                    </a:cubicBezTo>
                    <a:cubicBezTo>
                      <a:pt x="49" y="1340"/>
                      <a:pt x="39" y="1359"/>
                      <a:pt x="29" y="1379"/>
                    </a:cubicBezTo>
                    <a:cubicBezTo>
                      <a:pt x="1" y="1430"/>
                      <a:pt x="43" y="1476"/>
                      <a:pt x="87" y="1476"/>
                    </a:cubicBezTo>
                    <a:cubicBezTo>
                      <a:pt x="107" y="1476"/>
                      <a:pt x="126" y="1467"/>
                      <a:pt x="140" y="1443"/>
                    </a:cubicBezTo>
                    <a:cubicBezTo>
                      <a:pt x="324" y="1139"/>
                      <a:pt x="457" y="792"/>
                      <a:pt x="376" y="433"/>
                    </a:cubicBezTo>
                    <a:cubicBezTo>
                      <a:pt x="356" y="337"/>
                      <a:pt x="241" y="1"/>
                      <a:pt x="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6" name="Google Shape;2966;p27"/>
              <p:cNvSpPr/>
              <p:nvPr/>
            </p:nvSpPr>
            <p:spPr>
              <a:xfrm>
                <a:off x="5232366" y="4332062"/>
                <a:ext cx="52536" cy="66195"/>
              </a:xfrm>
              <a:custGeom>
                <a:avLst/>
                <a:gdLst/>
                <a:ahLst/>
                <a:cxnLst/>
                <a:rect l="l" t="t" r="r" b="b"/>
                <a:pathLst>
                  <a:path w="800" h="1008" extrusionOk="0">
                    <a:moveTo>
                      <a:pt x="166" y="1"/>
                    </a:moveTo>
                    <a:cubicBezTo>
                      <a:pt x="134" y="1"/>
                      <a:pt x="100" y="21"/>
                      <a:pt x="98" y="61"/>
                    </a:cubicBezTo>
                    <a:cubicBezTo>
                      <a:pt x="75" y="307"/>
                      <a:pt x="46" y="550"/>
                      <a:pt x="4" y="800"/>
                    </a:cubicBezTo>
                    <a:cubicBezTo>
                      <a:pt x="1" y="832"/>
                      <a:pt x="17" y="868"/>
                      <a:pt x="46" y="881"/>
                    </a:cubicBezTo>
                    <a:cubicBezTo>
                      <a:pt x="50" y="903"/>
                      <a:pt x="73" y="917"/>
                      <a:pt x="94" y="917"/>
                    </a:cubicBezTo>
                    <a:cubicBezTo>
                      <a:pt x="113" y="917"/>
                      <a:pt x="131" y="907"/>
                      <a:pt x="134" y="884"/>
                    </a:cubicBezTo>
                    <a:cubicBezTo>
                      <a:pt x="134" y="874"/>
                      <a:pt x="134" y="868"/>
                      <a:pt x="137" y="865"/>
                    </a:cubicBezTo>
                    <a:cubicBezTo>
                      <a:pt x="169" y="852"/>
                      <a:pt x="202" y="839"/>
                      <a:pt x="231" y="826"/>
                    </a:cubicBezTo>
                    <a:cubicBezTo>
                      <a:pt x="390" y="855"/>
                      <a:pt x="535" y="910"/>
                      <a:pt x="671" y="997"/>
                    </a:cubicBezTo>
                    <a:cubicBezTo>
                      <a:pt x="683" y="1005"/>
                      <a:pt x="694" y="1008"/>
                      <a:pt x="705" y="1008"/>
                    </a:cubicBezTo>
                    <a:cubicBezTo>
                      <a:pt x="763" y="1008"/>
                      <a:pt x="799" y="916"/>
                      <a:pt x="736" y="881"/>
                    </a:cubicBezTo>
                    <a:cubicBezTo>
                      <a:pt x="633" y="816"/>
                      <a:pt x="526" y="771"/>
                      <a:pt x="412" y="735"/>
                    </a:cubicBezTo>
                    <a:cubicBezTo>
                      <a:pt x="503" y="680"/>
                      <a:pt x="590" y="622"/>
                      <a:pt x="671" y="550"/>
                    </a:cubicBezTo>
                    <a:cubicBezTo>
                      <a:pt x="714" y="516"/>
                      <a:pt x="679" y="439"/>
                      <a:pt x="628" y="439"/>
                    </a:cubicBezTo>
                    <a:cubicBezTo>
                      <a:pt x="621" y="439"/>
                      <a:pt x="614" y="440"/>
                      <a:pt x="607" y="444"/>
                    </a:cubicBezTo>
                    <a:cubicBezTo>
                      <a:pt x="451" y="499"/>
                      <a:pt x="305" y="567"/>
                      <a:pt x="163" y="657"/>
                    </a:cubicBezTo>
                    <a:lnTo>
                      <a:pt x="163" y="644"/>
                    </a:lnTo>
                    <a:cubicBezTo>
                      <a:pt x="192" y="450"/>
                      <a:pt x="215" y="256"/>
                      <a:pt x="228" y="61"/>
                    </a:cubicBezTo>
                    <a:cubicBezTo>
                      <a:pt x="231" y="21"/>
                      <a:pt x="199" y="1"/>
                      <a:pt x="1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967" name="Google Shape;2967;p27"/>
            <p:cNvGrpSpPr/>
            <p:nvPr/>
          </p:nvGrpSpPr>
          <p:grpSpPr>
            <a:xfrm rot="-1892970">
              <a:off x="-208421" y="3302694"/>
              <a:ext cx="522017" cy="188198"/>
              <a:chOff x="3781827" y="2039675"/>
              <a:chExt cx="256107" cy="92332"/>
            </a:xfrm>
          </p:grpSpPr>
          <p:sp>
            <p:nvSpPr>
              <p:cNvPr id="2968" name="Google Shape;2968;p27"/>
              <p:cNvSpPr/>
              <p:nvPr/>
            </p:nvSpPr>
            <p:spPr>
              <a:xfrm>
                <a:off x="3781827" y="2053399"/>
                <a:ext cx="84846" cy="78607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197" extrusionOk="0">
                    <a:moveTo>
                      <a:pt x="315" y="168"/>
                    </a:moveTo>
                    <a:cubicBezTo>
                      <a:pt x="533" y="168"/>
                      <a:pt x="723" y="562"/>
                      <a:pt x="586" y="772"/>
                    </a:cubicBezTo>
                    <a:cubicBezTo>
                      <a:pt x="530" y="707"/>
                      <a:pt x="469" y="649"/>
                      <a:pt x="407" y="597"/>
                    </a:cubicBezTo>
                    <a:cubicBezTo>
                      <a:pt x="399" y="590"/>
                      <a:pt x="391" y="587"/>
                      <a:pt x="382" y="587"/>
                    </a:cubicBezTo>
                    <a:cubicBezTo>
                      <a:pt x="352" y="587"/>
                      <a:pt x="325" y="624"/>
                      <a:pt x="352" y="652"/>
                    </a:cubicBezTo>
                    <a:cubicBezTo>
                      <a:pt x="417" y="710"/>
                      <a:pt x="472" y="775"/>
                      <a:pt x="517" y="840"/>
                    </a:cubicBezTo>
                    <a:cubicBezTo>
                      <a:pt x="511" y="843"/>
                      <a:pt x="501" y="853"/>
                      <a:pt x="495" y="856"/>
                    </a:cubicBezTo>
                    <a:cubicBezTo>
                      <a:pt x="454" y="878"/>
                      <a:pt x="416" y="887"/>
                      <a:pt x="381" y="887"/>
                    </a:cubicBezTo>
                    <a:cubicBezTo>
                      <a:pt x="237" y="887"/>
                      <a:pt x="144" y="726"/>
                      <a:pt x="138" y="577"/>
                    </a:cubicBezTo>
                    <a:cubicBezTo>
                      <a:pt x="132" y="506"/>
                      <a:pt x="145" y="438"/>
                      <a:pt x="164" y="370"/>
                    </a:cubicBezTo>
                    <a:cubicBezTo>
                      <a:pt x="174" y="338"/>
                      <a:pt x="194" y="254"/>
                      <a:pt x="229" y="189"/>
                    </a:cubicBezTo>
                    <a:cubicBezTo>
                      <a:pt x="258" y="174"/>
                      <a:pt x="286" y="168"/>
                      <a:pt x="315" y="168"/>
                    </a:cubicBezTo>
                    <a:close/>
                    <a:moveTo>
                      <a:pt x="320" y="1"/>
                    </a:moveTo>
                    <a:cubicBezTo>
                      <a:pt x="273" y="1"/>
                      <a:pt x="231" y="30"/>
                      <a:pt x="194" y="75"/>
                    </a:cubicBezTo>
                    <a:cubicBezTo>
                      <a:pt x="177" y="82"/>
                      <a:pt x="164" y="92"/>
                      <a:pt x="155" y="101"/>
                    </a:cubicBezTo>
                    <a:cubicBezTo>
                      <a:pt x="138" y="117"/>
                      <a:pt x="132" y="140"/>
                      <a:pt x="142" y="156"/>
                    </a:cubicBezTo>
                    <a:cubicBezTo>
                      <a:pt x="80" y="263"/>
                      <a:pt x="41" y="403"/>
                      <a:pt x="32" y="471"/>
                    </a:cubicBezTo>
                    <a:cubicBezTo>
                      <a:pt x="1" y="702"/>
                      <a:pt x="126" y="1007"/>
                      <a:pt x="390" y="1007"/>
                    </a:cubicBezTo>
                    <a:cubicBezTo>
                      <a:pt x="403" y="1007"/>
                      <a:pt x="416" y="1007"/>
                      <a:pt x="430" y="1005"/>
                    </a:cubicBezTo>
                    <a:cubicBezTo>
                      <a:pt x="495" y="999"/>
                      <a:pt x="547" y="976"/>
                      <a:pt x="592" y="944"/>
                    </a:cubicBezTo>
                    <a:cubicBezTo>
                      <a:pt x="631" y="1018"/>
                      <a:pt x="667" y="1089"/>
                      <a:pt x="705" y="1170"/>
                    </a:cubicBezTo>
                    <a:cubicBezTo>
                      <a:pt x="713" y="1189"/>
                      <a:pt x="729" y="1197"/>
                      <a:pt x="745" y="1197"/>
                    </a:cubicBezTo>
                    <a:cubicBezTo>
                      <a:pt x="778" y="1197"/>
                      <a:pt x="813" y="1168"/>
                      <a:pt x="803" y="1131"/>
                    </a:cubicBezTo>
                    <a:cubicBezTo>
                      <a:pt x="773" y="1041"/>
                      <a:pt x="728" y="953"/>
                      <a:pt x="673" y="872"/>
                    </a:cubicBezTo>
                    <a:cubicBezTo>
                      <a:pt x="731" y="795"/>
                      <a:pt x="764" y="694"/>
                      <a:pt x="764" y="590"/>
                    </a:cubicBezTo>
                    <a:cubicBezTo>
                      <a:pt x="770" y="597"/>
                      <a:pt x="777" y="597"/>
                      <a:pt x="786" y="597"/>
                    </a:cubicBezTo>
                    <a:cubicBezTo>
                      <a:pt x="906" y="597"/>
                      <a:pt x="1025" y="601"/>
                      <a:pt x="1144" y="601"/>
                    </a:cubicBezTo>
                    <a:cubicBezTo>
                      <a:pt x="1174" y="601"/>
                      <a:pt x="1204" y="601"/>
                      <a:pt x="1233" y="600"/>
                    </a:cubicBezTo>
                    <a:cubicBezTo>
                      <a:pt x="1236" y="601"/>
                      <a:pt x="1239" y="601"/>
                      <a:pt x="1242" y="601"/>
                    </a:cubicBezTo>
                    <a:cubicBezTo>
                      <a:pt x="1292" y="601"/>
                      <a:pt x="1289" y="516"/>
                      <a:pt x="1230" y="516"/>
                    </a:cubicBezTo>
                    <a:cubicBezTo>
                      <a:pt x="1200" y="515"/>
                      <a:pt x="1171" y="515"/>
                      <a:pt x="1141" y="515"/>
                    </a:cubicBezTo>
                    <a:cubicBezTo>
                      <a:pt x="1021" y="515"/>
                      <a:pt x="902" y="519"/>
                      <a:pt x="780" y="519"/>
                    </a:cubicBezTo>
                    <a:cubicBezTo>
                      <a:pt x="773" y="519"/>
                      <a:pt x="764" y="522"/>
                      <a:pt x="757" y="529"/>
                    </a:cubicBezTo>
                    <a:cubicBezTo>
                      <a:pt x="751" y="484"/>
                      <a:pt x="741" y="441"/>
                      <a:pt x="725" y="403"/>
                    </a:cubicBezTo>
                    <a:cubicBezTo>
                      <a:pt x="679" y="289"/>
                      <a:pt x="573" y="156"/>
                      <a:pt x="453" y="85"/>
                    </a:cubicBezTo>
                    <a:lnTo>
                      <a:pt x="453" y="82"/>
                    </a:lnTo>
                    <a:cubicBezTo>
                      <a:pt x="406" y="25"/>
                      <a:pt x="362" y="1"/>
                      <a:pt x="3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9" name="Google Shape;2969;p27"/>
              <p:cNvSpPr/>
              <p:nvPr/>
            </p:nvSpPr>
            <p:spPr>
              <a:xfrm>
                <a:off x="3830881" y="2095623"/>
                <a:ext cx="36118" cy="912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139" extrusionOk="0">
                    <a:moveTo>
                      <a:pt x="481" y="1"/>
                    </a:moveTo>
                    <a:cubicBezTo>
                      <a:pt x="476" y="1"/>
                      <a:pt x="472" y="1"/>
                      <a:pt x="467" y="2"/>
                    </a:cubicBezTo>
                    <a:cubicBezTo>
                      <a:pt x="331" y="38"/>
                      <a:pt x="195" y="54"/>
                      <a:pt x="56" y="58"/>
                    </a:cubicBezTo>
                    <a:cubicBezTo>
                      <a:pt x="1" y="64"/>
                      <a:pt x="7" y="135"/>
                      <a:pt x="56" y="135"/>
                    </a:cubicBezTo>
                    <a:cubicBezTo>
                      <a:pt x="84" y="137"/>
                      <a:pt x="113" y="138"/>
                      <a:pt x="142" y="138"/>
                    </a:cubicBezTo>
                    <a:cubicBezTo>
                      <a:pt x="260" y="138"/>
                      <a:pt x="378" y="123"/>
                      <a:pt x="493" y="100"/>
                    </a:cubicBezTo>
                    <a:cubicBezTo>
                      <a:pt x="550" y="88"/>
                      <a:pt x="535" y="1"/>
                      <a:pt x="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0" name="Google Shape;2970;p27"/>
              <p:cNvSpPr/>
              <p:nvPr/>
            </p:nvSpPr>
            <p:spPr>
              <a:xfrm>
                <a:off x="3864503" y="2039675"/>
                <a:ext cx="73485" cy="78279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1192" extrusionOk="0">
                    <a:moveTo>
                      <a:pt x="228" y="0"/>
                    </a:moveTo>
                    <a:cubicBezTo>
                      <a:pt x="216" y="0"/>
                      <a:pt x="204" y="6"/>
                      <a:pt x="198" y="19"/>
                    </a:cubicBezTo>
                    <a:cubicBezTo>
                      <a:pt x="0" y="388"/>
                      <a:pt x="101" y="974"/>
                      <a:pt x="519" y="1159"/>
                    </a:cubicBezTo>
                    <a:cubicBezTo>
                      <a:pt x="568" y="1181"/>
                      <a:pt x="619" y="1191"/>
                      <a:pt x="668" y="1191"/>
                    </a:cubicBezTo>
                    <a:cubicBezTo>
                      <a:pt x="787" y="1191"/>
                      <a:pt x="899" y="1128"/>
                      <a:pt x="972" y="1013"/>
                    </a:cubicBezTo>
                    <a:cubicBezTo>
                      <a:pt x="1118" y="774"/>
                      <a:pt x="1040" y="450"/>
                      <a:pt x="988" y="194"/>
                    </a:cubicBezTo>
                    <a:cubicBezTo>
                      <a:pt x="982" y="161"/>
                      <a:pt x="958" y="147"/>
                      <a:pt x="932" y="147"/>
                    </a:cubicBezTo>
                    <a:cubicBezTo>
                      <a:pt x="894" y="147"/>
                      <a:pt x="852" y="179"/>
                      <a:pt x="862" y="229"/>
                    </a:cubicBezTo>
                    <a:cubicBezTo>
                      <a:pt x="894" y="398"/>
                      <a:pt x="930" y="576"/>
                      <a:pt x="914" y="744"/>
                    </a:cubicBezTo>
                    <a:cubicBezTo>
                      <a:pt x="899" y="893"/>
                      <a:pt x="827" y="1062"/>
                      <a:pt x="658" y="1062"/>
                    </a:cubicBezTo>
                    <a:cubicBezTo>
                      <a:pt x="639" y="1062"/>
                      <a:pt x="618" y="1060"/>
                      <a:pt x="596" y="1055"/>
                    </a:cubicBezTo>
                    <a:cubicBezTo>
                      <a:pt x="502" y="1036"/>
                      <a:pt x="396" y="926"/>
                      <a:pt x="341" y="851"/>
                    </a:cubicBezTo>
                    <a:cubicBezTo>
                      <a:pt x="169" y="612"/>
                      <a:pt x="159" y="310"/>
                      <a:pt x="272" y="51"/>
                    </a:cubicBezTo>
                    <a:cubicBezTo>
                      <a:pt x="281" y="23"/>
                      <a:pt x="253" y="0"/>
                      <a:pt x="2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1" name="Google Shape;2971;p27"/>
              <p:cNvSpPr/>
              <p:nvPr/>
            </p:nvSpPr>
            <p:spPr>
              <a:xfrm>
                <a:off x="3942385" y="2067715"/>
                <a:ext cx="35133" cy="35462"/>
              </a:xfrm>
              <a:custGeom>
                <a:avLst/>
                <a:gdLst/>
                <a:ahLst/>
                <a:cxnLst/>
                <a:rect l="l" t="t" r="r" b="b"/>
                <a:pathLst>
                  <a:path w="535" h="540" extrusionOk="0">
                    <a:moveTo>
                      <a:pt x="379" y="1"/>
                    </a:moveTo>
                    <a:cubicBezTo>
                      <a:pt x="358" y="1"/>
                      <a:pt x="338" y="13"/>
                      <a:pt x="334" y="39"/>
                    </a:cubicBezTo>
                    <a:cubicBezTo>
                      <a:pt x="318" y="100"/>
                      <a:pt x="305" y="159"/>
                      <a:pt x="292" y="220"/>
                    </a:cubicBezTo>
                    <a:lnTo>
                      <a:pt x="62" y="233"/>
                    </a:lnTo>
                    <a:cubicBezTo>
                      <a:pt x="3" y="236"/>
                      <a:pt x="0" y="327"/>
                      <a:pt x="62" y="327"/>
                    </a:cubicBezTo>
                    <a:cubicBezTo>
                      <a:pt x="130" y="327"/>
                      <a:pt x="198" y="330"/>
                      <a:pt x="269" y="330"/>
                    </a:cubicBezTo>
                    <a:cubicBezTo>
                      <a:pt x="256" y="382"/>
                      <a:pt x="240" y="434"/>
                      <a:pt x="220" y="492"/>
                    </a:cubicBezTo>
                    <a:cubicBezTo>
                      <a:pt x="210" y="518"/>
                      <a:pt x="236" y="540"/>
                      <a:pt x="260" y="540"/>
                    </a:cubicBezTo>
                    <a:cubicBezTo>
                      <a:pt x="272" y="540"/>
                      <a:pt x="283" y="534"/>
                      <a:pt x="288" y="521"/>
                    </a:cubicBezTo>
                    <a:cubicBezTo>
                      <a:pt x="318" y="460"/>
                      <a:pt x="340" y="395"/>
                      <a:pt x="366" y="330"/>
                    </a:cubicBezTo>
                    <a:cubicBezTo>
                      <a:pt x="399" y="330"/>
                      <a:pt x="431" y="327"/>
                      <a:pt x="463" y="327"/>
                    </a:cubicBezTo>
                    <a:cubicBezTo>
                      <a:pt x="535" y="317"/>
                      <a:pt x="535" y="220"/>
                      <a:pt x="467" y="217"/>
                    </a:cubicBezTo>
                    <a:lnTo>
                      <a:pt x="402" y="217"/>
                    </a:lnTo>
                    <a:cubicBezTo>
                      <a:pt x="418" y="159"/>
                      <a:pt x="424" y="107"/>
                      <a:pt x="431" y="52"/>
                    </a:cubicBezTo>
                    <a:cubicBezTo>
                      <a:pt x="433" y="19"/>
                      <a:pt x="406" y="1"/>
                      <a:pt x="3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2" name="Google Shape;2972;p27"/>
              <p:cNvSpPr/>
              <p:nvPr/>
            </p:nvSpPr>
            <p:spPr>
              <a:xfrm>
                <a:off x="3986448" y="2049065"/>
                <a:ext cx="51485" cy="75718"/>
              </a:xfrm>
              <a:custGeom>
                <a:avLst/>
                <a:gdLst/>
                <a:ahLst/>
                <a:cxnLst/>
                <a:rect l="l" t="t" r="r" b="b"/>
                <a:pathLst>
                  <a:path w="784" h="1153" extrusionOk="0">
                    <a:moveTo>
                      <a:pt x="333" y="161"/>
                    </a:moveTo>
                    <a:cubicBezTo>
                      <a:pt x="427" y="258"/>
                      <a:pt x="469" y="507"/>
                      <a:pt x="505" y="611"/>
                    </a:cubicBezTo>
                    <a:cubicBezTo>
                      <a:pt x="515" y="643"/>
                      <a:pt x="528" y="676"/>
                      <a:pt x="537" y="708"/>
                    </a:cubicBezTo>
                    <a:cubicBezTo>
                      <a:pt x="517" y="708"/>
                      <a:pt x="497" y="707"/>
                      <a:pt x="476" y="707"/>
                    </a:cubicBezTo>
                    <a:cubicBezTo>
                      <a:pt x="385" y="707"/>
                      <a:pt x="290" y="713"/>
                      <a:pt x="197" y="718"/>
                    </a:cubicBezTo>
                    <a:cubicBezTo>
                      <a:pt x="246" y="533"/>
                      <a:pt x="288" y="345"/>
                      <a:pt x="333" y="161"/>
                    </a:cubicBezTo>
                    <a:close/>
                    <a:moveTo>
                      <a:pt x="300" y="1"/>
                    </a:moveTo>
                    <a:cubicBezTo>
                      <a:pt x="272" y="1"/>
                      <a:pt x="244" y="17"/>
                      <a:pt x="236" y="47"/>
                    </a:cubicBezTo>
                    <a:cubicBezTo>
                      <a:pt x="155" y="400"/>
                      <a:pt x="58" y="750"/>
                      <a:pt x="6" y="1107"/>
                    </a:cubicBezTo>
                    <a:cubicBezTo>
                      <a:pt x="0" y="1135"/>
                      <a:pt x="21" y="1153"/>
                      <a:pt x="42" y="1153"/>
                    </a:cubicBezTo>
                    <a:cubicBezTo>
                      <a:pt x="55" y="1153"/>
                      <a:pt x="68" y="1146"/>
                      <a:pt x="74" y="1129"/>
                    </a:cubicBezTo>
                    <a:cubicBezTo>
                      <a:pt x="110" y="1022"/>
                      <a:pt x="142" y="912"/>
                      <a:pt x="171" y="805"/>
                    </a:cubicBezTo>
                    <a:cubicBezTo>
                      <a:pt x="304" y="812"/>
                      <a:pt x="443" y="815"/>
                      <a:pt x="576" y="815"/>
                    </a:cubicBezTo>
                    <a:cubicBezTo>
                      <a:pt x="576" y="818"/>
                      <a:pt x="580" y="825"/>
                      <a:pt x="580" y="828"/>
                    </a:cubicBezTo>
                    <a:lnTo>
                      <a:pt x="628" y="974"/>
                    </a:lnTo>
                    <a:cubicBezTo>
                      <a:pt x="628" y="980"/>
                      <a:pt x="635" y="987"/>
                      <a:pt x="638" y="990"/>
                    </a:cubicBezTo>
                    <a:cubicBezTo>
                      <a:pt x="628" y="1010"/>
                      <a:pt x="628" y="1035"/>
                      <a:pt x="651" y="1052"/>
                    </a:cubicBezTo>
                    <a:cubicBezTo>
                      <a:pt x="669" y="1067"/>
                      <a:pt x="685" y="1077"/>
                      <a:pt x="704" y="1077"/>
                    </a:cubicBezTo>
                    <a:cubicBezTo>
                      <a:pt x="713" y="1077"/>
                      <a:pt x="722" y="1075"/>
                      <a:pt x="732" y="1071"/>
                    </a:cubicBezTo>
                    <a:cubicBezTo>
                      <a:pt x="771" y="1065"/>
                      <a:pt x="784" y="1029"/>
                      <a:pt x="780" y="993"/>
                    </a:cubicBezTo>
                    <a:cubicBezTo>
                      <a:pt x="741" y="773"/>
                      <a:pt x="618" y="533"/>
                      <a:pt x="544" y="320"/>
                    </a:cubicBezTo>
                    <a:cubicBezTo>
                      <a:pt x="499" y="190"/>
                      <a:pt x="463" y="34"/>
                      <a:pt x="314" y="2"/>
                    </a:cubicBezTo>
                    <a:cubicBezTo>
                      <a:pt x="309" y="1"/>
                      <a:pt x="304" y="1"/>
                      <a:pt x="3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973" name="Google Shape;2973;p27"/>
            <p:cNvGrpSpPr/>
            <p:nvPr/>
          </p:nvGrpSpPr>
          <p:grpSpPr>
            <a:xfrm rot="1974685">
              <a:off x="8664887" y="4232662"/>
              <a:ext cx="1187875" cy="262190"/>
              <a:chOff x="7968422" y="675563"/>
              <a:chExt cx="462304" cy="102049"/>
            </a:xfrm>
          </p:grpSpPr>
          <p:sp>
            <p:nvSpPr>
              <p:cNvPr id="2974" name="Google Shape;2974;p27"/>
              <p:cNvSpPr/>
              <p:nvPr/>
            </p:nvSpPr>
            <p:spPr>
              <a:xfrm>
                <a:off x="7968422" y="693884"/>
                <a:ext cx="58052" cy="61139"/>
              </a:xfrm>
              <a:custGeom>
                <a:avLst/>
                <a:gdLst/>
                <a:ahLst/>
                <a:cxnLst/>
                <a:rect l="l" t="t" r="r" b="b"/>
                <a:pathLst>
                  <a:path w="884" h="931" extrusionOk="0">
                    <a:moveTo>
                      <a:pt x="554" y="0"/>
                    </a:moveTo>
                    <a:cubicBezTo>
                      <a:pt x="537" y="0"/>
                      <a:pt x="521" y="1"/>
                      <a:pt x="505" y="3"/>
                    </a:cubicBezTo>
                    <a:cubicBezTo>
                      <a:pt x="305" y="32"/>
                      <a:pt x="107" y="165"/>
                      <a:pt x="49" y="366"/>
                    </a:cubicBezTo>
                    <a:cubicBezTo>
                      <a:pt x="0" y="534"/>
                      <a:pt x="49" y="732"/>
                      <a:pt x="188" y="842"/>
                    </a:cubicBezTo>
                    <a:cubicBezTo>
                      <a:pt x="269" y="906"/>
                      <a:pt x="365" y="930"/>
                      <a:pt x="464" y="930"/>
                    </a:cubicBezTo>
                    <a:cubicBezTo>
                      <a:pt x="586" y="930"/>
                      <a:pt x="712" y="893"/>
                      <a:pt x="820" y="849"/>
                    </a:cubicBezTo>
                    <a:cubicBezTo>
                      <a:pt x="883" y="825"/>
                      <a:pt x="867" y="724"/>
                      <a:pt x="804" y="724"/>
                    </a:cubicBezTo>
                    <a:cubicBezTo>
                      <a:pt x="797" y="724"/>
                      <a:pt x="789" y="726"/>
                      <a:pt x="781" y="729"/>
                    </a:cubicBezTo>
                    <a:cubicBezTo>
                      <a:pt x="689" y="764"/>
                      <a:pt x="574" y="792"/>
                      <a:pt x="467" y="792"/>
                    </a:cubicBezTo>
                    <a:cubicBezTo>
                      <a:pt x="306" y="792"/>
                      <a:pt x="165" y="727"/>
                      <a:pt x="156" y="518"/>
                    </a:cubicBezTo>
                    <a:cubicBezTo>
                      <a:pt x="146" y="376"/>
                      <a:pt x="227" y="259"/>
                      <a:pt x="343" y="184"/>
                    </a:cubicBezTo>
                    <a:cubicBezTo>
                      <a:pt x="391" y="156"/>
                      <a:pt x="509" y="110"/>
                      <a:pt x="605" y="110"/>
                    </a:cubicBezTo>
                    <a:cubicBezTo>
                      <a:pt x="674" y="110"/>
                      <a:pt x="731" y="134"/>
                      <a:pt x="742" y="204"/>
                    </a:cubicBezTo>
                    <a:cubicBezTo>
                      <a:pt x="745" y="231"/>
                      <a:pt x="765" y="245"/>
                      <a:pt x="784" y="245"/>
                    </a:cubicBezTo>
                    <a:cubicBezTo>
                      <a:pt x="803" y="245"/>
                      <a:pt x="821" y="231"/>
                      <a:pt x="823" y="204"/>
                    </a:cubicBezTo>
                    <a:cubicBezTo>
                      <a:pt x="840" y="56"/>
                      <a:pt x="681" y="0"/>
                      <a:pt x="5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5" name="Google Shape;2975;p27"/>
              <p:cNvSpPr/>
              <p:nvPr/>
            </p:nvSpPr>
            <p:spPr>
              <a:xfrm>
                <a:off x="8024765" y="724551"/>
                <a:ext cx="27581" cy="53061"/>
              </a:xfrm>
              <a:custGeom>
                <a:avLst/>
                <a:gdLst/>
                <a:ahLst/>
                <a:cxnLst/>
                <a:rect l="l" t="t" r="r" b="b"/>
                <a:pathLst>
                  <a:path w="420" h="808" extrusionOk="0">
                    <a:moveTo>
                      <a:pt x="353" y="0"/>
                    </a:moveTo>
                    <a:cubicBezTo>
                      <a:pt x="339" y="0"/>
                      <a:pt x="324" y="6"/>
                      <a:pt x="311" y="19"/>
                    </a:cubicBezTo>
                    <a:cubicBezTo>
                      <a:pt x="286" y="48"/>
                      <a:pt x="263" y="80"/>
                      <a:pt x="243" y="116"/>
                    </a:cubicBezTo>
                    <a:cubicBezTo>
                      <a:pt x="237" y="129"/>
                      <a:pt x="227" y="165"/>
                      <a:pt x="221" y="171"/>
                    </a:cubicBezTo>
                    <a:cubicBezTo>
                      <a:pt x="215" y="175"/>
                      <a:pt x="210" y="176"/>
                      <a:pt x="203" y="176"/>
                    </a:cubicBezTo>
                    <a:cubicBezTo>
                      <a:pt x="159" y="176"/>
                      <a:pt x="97" y="97"/>
                      <a:pt x="94" y="54"/>
                    </a:cubicBezTo>
                    <a:cubicBezTo>
                      <a:pt x="93" y="33"/>
                      <a:pt x="73" y="19"/>
                      <a:pt x="54" y="19"/>
                    </a:cubicBezTo>
                    <a:cubicBezTo>
                      <a:pt x="39" y="19"/>
                      <a:pt x="24" y="28"/>
                      <a:pt x="20" y="48"/>
                    </a:cubicBezTo>
                    <a:cubicBezTo>
                      <a:pt x="0" y="155"/>
                      <a:pt x="17" y="317"/>
                      <a:pt x="162" y="330"/>
                    </a:cubicBezTo>
                    <a:cubicBezTo>
                      <a:pt x="168" y="330"/>
                      <a:pt x="173" y="331"/>
                      <a:pt x="179" y="331"/>
                    </a:cubicBezTo>
                    <a:cubicBezTo>
                      <a:pt x="204" y="331"/>
                      <a:pt x="224" y="324"/>
                      <a:pt x="240" y="314"/>
                    </a:cubicBezTo>
                    <a:lnTo>
                      <a:pt x="240" y="314"/>
                    </a:lnTo>
                    <a:cubicBezTo>
                      <a:pt x="208" y="456"/>
                      <a:pt x="166" y="592"/>
                      <a:pt x="133" y="735"/>
                    </a:cubicBezTo>
                    <a:cubicBezTo>
                      <a:pt x="124" y="781"/>
                      <a:pt x="157" y="807"/>
                      <a:pt x="191" y="807"/>
                    </a:cubicBezTo>
                    <a:cubicBezTo>
                      <a:pt x="214" y="807"/>
                      <a:pt x="237" y="795"/>
                      <a:pt x="247" y="767"/>
                    </a:cubicBezTo>
                    <a:cubicBezTo>
                      <a:pt x="328" y="547"/>
                      <a:pt x="376" y="310"/>
                      <a:pt x="415" y="77"/>
                    </a:cubicBezTo>
                    <a:cubicBezTo>
                      <a:pt x="420" y="35"/>
                      <a:pt x="388" y="0"/>
                      <a:pt x="3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6" name="Google Shape;2976;p27"/>
              <p:cNvSpPr/>
              <p:nvPr/>
            </p:nvSpPr>
            <p:spPr>
              <a:xfrm>
                <a:off x="8060095" y="730330"/>
                <a:ext cx="35133" cy="7552"/>
              </a:xfrm>
              <a:custGeom>
                <a:avLst/>
                <a:gdLst/>
                <a:ahLst/>
                <a:cxnLst/>
                <a:rect l="l" t="t" r="r" b="b"/>
                <a:pathLst>
                  <a:path w="535" h="115" extrusionOk="0">
                    <a:moveTo>
                      <a:pt x="315" y="1"/>
                    </a:moveTo>
                    <a:cubicBezTo>
                      <a:pt x="226" y="1"/>
                      <a:pt x="136" y="7"/>
                      <a:pt x="55" y="15"/>
                    </a:cubicBezTo>
                    <a:cubicBezTo>
                      <a:pt x="0" y="18"/>
                      <a:pt x="0" y="96"/>
                      <a:pt x="55" y="99"/>
                    </a:cubicBezTo>
                    <a:cubicBezTo>
                      <a:pt x="147" y="106"/>
                      <a:pt x="247" y="115"/>
                      <a:pt x="345" y="115"/>
                    </a:cubicBezTo>
                    <a:cubicBezTo>
                      <a:pt x="395" y="115"/>
                      <a:pt x="445" y="112"/>
                      <a:pt x="493" y="106"/>
                    </a:cubicBezTo>
                    <a:cubicBezTo>
                      <a:pt x="535" y="93"/>
                      <a:pt x="535" y="15"/>
                      <a:pt x="493" y="12"/>
                    </a:cubicBezTo>
                    <a:cubicBezTo>
                      <a:pt x="436" y="4"/>
                      <a:pt x="376" y="1"/>
                      <a:pt x="3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7" name="Google Shape;2977;p27"/>
              <p:cNvSpPr/>
              <p:nvPr/>
            </p:nvSpPr>
            <p:spPr>
              <a:xfrm>
                <a:off x="8059898" y="717262"/>
                <a:ext cx="33360" cy="8865"/>
              </a:xfrm>
              <a:custGeom>
                <a:avLst/>
                <a:gdLst/>
                <a:ahLst/>
                <a:cxnLst/>
                <a:rect l="l" t="t" r="r" b="b"/>
                <a:pathLst>
                  <a:path w="508" h="135" extrusionOk="0">
                    <a:moveTo>
                      <a:pt x="256" y="0"/>
                    </a:moveTo>
                    <a:cubicBezTo>
                      <a:pt x="182" y="0"/>
                      <a:pt x="109" y="13"/>
                      <a:pt x="42" y="39"/>
                    </a:cubicBezTo>
                    <a:cubicBezTo>
                      <a:pt x="0" y="54"/>
                      <a:pt x="11" y="118"/>
                      <a:pt x="51" y="118"/>
                    </a:cubicBezTo>
                    <a:cubicBezTo>
                      <a:pt x="54" y="118"/>
                      <a:pt x="58" y="118"/>
                      <a:pt x="62" y="117"/>
                    </a:cubicBezTo>
                    <a:cubicBezTo>
                      <a:pt x="113" y="103"/>
                      <a:pt x="163" y="97"/>
                      <a:pt x="212" y="97"/>
                    </a:cubicBezTo>
                    <a:cubicBezTo>
                      <a:pt x="282" y="97"/>
                      <a:pt x="351" y="110"/>
                      <a:pt x="421" y="133"/>
                    </a:cubicBezTo>
                    <a:cubicBezTo>
                      <a:pt x="426" y="134"/>
                      <a:pt x="431" y="135"/>
                      <a:pt x="435" y="135"/>
                    </a:cubicBezTo>
                    <a:cubicBezTo>
                      <a:pt x="489" y="135"/>
                      <a:pt x="507" y="51"/>
                      <a:pt x="450" y="33"/>
                    </a:cubicBezTo>
                    <a:cubicBezTo>
                      <a:pt x="389" y="11"/>
                      <a:pt x="322" y="0"/>
                      <a:pt x="2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8" name="Google Shape;2978;p27"/>
              <p:cNvSpPr/>
              <p:nvPr/>
            </p:nvSpPr>
            <p:spPr>
              <a:xfrm>
                <a:off x="8102647" y="693687"/>
                <a:ext cx="50369" cy="60285"/>
              </a:xfrm>
              <a:custGeom>
                <a:avLst/>
                <a:gdLst/>
                <a:ahLst/>
                <a:cxnLst/>
                <a:rect l="l" t="t" r="r" b="b"/>
                <a:pathLst>
                  <a:path w="767" h="918" extrusionOk="0">
                    <a:moveTo>
                      <a:pt x="330" y="0"/>
                    </a:moveTo>
                    <a:cubicBezTo>
                      <a:pt x="306" y="0"/>
                      <a:pt x="281" y="6"/>
                      <a:pt x="256" y="19"/>
                    </a:cubicBezTo>
                    <a:cubicBezTo>
                      <a:pt x="123" y="90"/>
                      <a:pt x="33" y="294"/>
                      <a:pt x="16" y="440"/>
                    </a:cubicBezTo>
                    <a:cubicBezTo>
                      <a:pt x="0" y="589"/>
                      <a:pt x="55" y="754"/>
                      <a:pt x="182" y="848"/>
                    </a:cubicBezTo>
                    <a:cubicBezTo>
                      <a:pt x="252" y="898"/>
                      <a:pt x="332" y="918"/>
                      <a:pt x="413" y="918"/>
                    </a:cubicBezTo>
                    <a:cubicBezTo>
                      <a:pt x="510" y="918"/>
                      <a:pt x="608" y="890"/>
                      <a:pt x="697" y="855"/>
                    </a:cubicBezTo>
                    <a:cubicBezTo>
                      <a:pt x="767" y="823"/>
                      <a:pt x="755" y="728"/>
                      <a:pt x="693" y="728"/>
                    </a:cubicBezTo>
                    <a:cubicBezTo>
                      <a:pt x="687" y="728"/>
                      <a:pt x="679" y="729"/>
                      <a:pt x="671" y="732"/>
                    </a:cubicBezTo>
                    <a:cubicBezTo>
                      <a:pt x="589" y="756"/>
                      <a:pt x="496" y="780"/>
                      <a:pt x="410" y="780"/>
                    </a:cubicBezTo>
                    <a:cubicBezTo>
                      <a:pt x="299" y="780"/>
                      <a:pt x="200" y="739"/>
                      <a:pt x="152" y="602"/>
                    </a:cubicBezTo>
                    <a:cubicBezTo>
                      <a:pt x="123" y="521"/>
                      <a:pt x="130" y="437"/>
                      <a:pt x="152" y="359"/>
                    </a:cubicBezTo>
                    <a:cubicBezTo>
                      <a:pt x="162" y="311"/>
                      <a:pt x="188" y="259"/>
                      <a:pt x="217" y="213"/>
                    </a:cubicBezTo>
                    <a:cubicBezTo>
                      <a:pt x="222" y="204"/>
                      <a:pt x="302" y="82"/>
                      <a:pt x="351" y="82"/>
                    </a:cubicBezTo>
                    <a:cubicBezTo>
                      <a:pt x="367" y="82"/>
                      <a:pt x="379" y="94"/>
                      <a:pt x="386" y="126"/>
                    </a:cubicBezTo>
                    <a:cubicBezTo>
                      <a:pt x="390" y="143"/>
                      <a:pt x="404" y="151"/>
                      <a:pt x="418" y="151"/>
                    </a:cubicBezTo>
                    <a:cubicBezTo>
                      <a:pt x="435" y="151"/>
                      <a:pt x="452" y="139"/>
                      <a:pt x="450" y="119"/>
                    </a:cubicBezTo>
                    <a:cubicBezTo>
                      <a:pt x="448" y="46"/>
                      <a:pt x="395" y="0"/>
                      <a:pt x="3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9" name="Google Shape;2979;p27"/>
              <p:cNvSpPr/>
              <p:nvPr/>
            </p:nvSpPr>
            <p:spPr>
              <a:xfrm>
                <a:off x="8139881" y="675563"/>
                <a:ext cx="47939" cy="36907"/>
              </a:xfrm>
              <a:custGeom>
                <a:avLst/>
                <a:gdLst/>
                <a:ahLst/>
                <a:cxnLst/>
                <a:rect l="l" t="t" r="r" b="b"/>
                <a:pathLst>
                  <a:path w="730" h="562" extrusionOk="0">
                    <a:moveTo>
                      <a:pt x="255" y="289"/>
                    </a:moveTo>
                    <a:cubicBezTo>
                      <a:pt x="303" y="289"/>
                      <a:pt x="361" y="313"/>
                      <a:pt x="418" y="344"/>
                    </a:cubicBezTo>
                    <a:cubicBezTo>
                      <a:pt x="399" y="376"/>
                      <a:pt x="373" y="405"/>
                      <a:pt x="340" y="425"/>
                    </a:cubicBezTo>
                    <a:cubicBezTo>
                      <a:pt x="323" y="435"/>
                      <a:pt x="291" y="442"/>
                      <a:pt x="257" y="442"/>
                    </a:cubicBezTo>
                    <a:cubicBezTo>
                      <a:pt x="189" y="442"/>
                      <a:pt x="117" y="413"/>
                      <a:pt x="172" y="331"/>
                    </a:cubicBezTo>
                    <a:cubicBezTo>
                      <a:pt x="192" y="301"/>
                      <a:pt x="221" y="289"/>
                      <a:pt x="255" y="289"/>
                    </a:cubicBezTo>
                    <a:close/>
                    <a:moveTo>
                      <a:pt x="578" y="1"/>
                    </a:moveTo>
                    <a:cubicBezTo>
                      <a:pt x="570" y="1"/>
                      <a:pt x="562" y="5"/>
                      <a:pt x="557" y="16"/>
                    </a:cubicBezTo>
                    <a:cubicBezTo>
                      <a:pt x="518" y="91"/>
                      <a:pt x="496" y="172"/>
                      <a:pt x="463" y="250"/>
                    </a:cubicBezTo>
                    <a:cubicBezTo>
                      <a:pt x="401" y="214"/>
                      <a:pt x="334" y="184"/>
                      <a:pt x="256" y="184"/>
                    </a:cubicBezTo>
                    <a:cubicBezTo>
                      <a:pt x="248" y="184"/>
                      <a:pt x="241" y="184"/>
                      <a:pt x="233" y="185"/>
                    </a:cubicBezTo>
                    <a:cubicBezTo>
                      <a:pt x="110" y="201"/>
                      <a:pt x="0" y="301"/>
                      <a:pt x="55" y="431"/>
                    </a:cubicBezTo>
                    <a:cubicBezTo>
                      <a:pt x="90" y="520"/>
                      <a:pt x="168" y="561"/>
                      <a:pt x="252" y="561"/>
                    </a:cubicBezTo>
                    <a:cubicBezTo>
                      <a:pt x="302" y="561"/>
                      <a:pt x="354" y="546"/>
                      <a:pt x="399" y="519"/>
                    </a:cubicBezTo>
                    <a:cubicBezTo>
                      <a:pt x="441" y="489"/>
                      <a:pt x="480" y="444"/>
                      <a:pt x="509" y="395"/>
                    </a:cubicBezTo>
                    <a:cubicBezTo>
                      <a:pt x="564" y="431"/>
                      <a:pt x="612" y="463"/>
                      <a:pt x="645" y="473"/>
                    </a:cubicBezTo>
                    <a:cubicBezTo>
                      <a:pt x="651" y="475"/>
                      <a:pt x="657" y="476"/>
                      <a:pt x="663" y="476"/>
                    </a:cubicBezTo>
                    <a:cubicBezTo>
                      <a:pt x="714" y="476"/>
                      <a:pt x="729" y="390"/>
                      <a:pt x="671" y="366"/>
                    </a:cubicBezTo>
                    <a:cubicBezTo>
                      <a:pt x="625" y="350"/>
                      <a:pt x="590" y="327"/>
                      <a:pt x="548" y="301"/>
                    </a:cubicBezTo>
                    <a:cubicBezTo>
                      <a:pt x="580" y="214"/>
                      <a:pt x="596" y="117"/>
                      <a:pt x="609" y="36"/>
                    </a:cubicBezTo>
                    <a:cubicBezTo>
                      <a:pt x="611" y="17"/>
                      <a:pt x="594" y="1"/>
                      <a:pt x="5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0" name="Google Shape;2980;p27"/>
              <p:cNvSpPr/>
              <p:nvPr/>
            </p:nvSpPr>
            <p:spPr>
              <a:xfrm>
                <a:off x="8144938" y="726061"/>
                <a:ext cx="31850" cy="46297"/>
              </a:xfrm>
              <a:custGeom>
                <a:avLst/>
                <a:gdLst/>
                <a:ahLst/>
                <a:cxnLst/>
                <a:rect l="l" t="t" r="r" b="b"/>
                <a:pathLst>
                  <a:path w="485" h="705" extrusionOk="0">
                    <a:moveTo>
                      <a:pt x="424" y="0"/>
                    </a:moveTo>
                    <a:cubicBezTo>
                      <a:pt x="404" y="0"/>
                      <a:pt x="384" y="9"/>
                      <a:pt x="373" y="28"/>
                    </a:cubicBezTo>
                    <a:cubicBezTo>
                      <a:pt x="354" y="64"/>
                      <a:pt x="338" y="106"/>
                      <a:pt x="309" y="132"/>
                    </a:cubicBezTo>
                    <a:cubicBezTo>
                      <a:pt x="285" y="157"/>
                      <a:pt x="223" y="188"/>
                      <a:pt x="175" y="188"/>
                    </a:cubicBezTo>
                    <a:cubicBezTo>
                      <a:pt x="131" y="188"/>
                      <a:pt x="99" y="163"/>
                      <a:pt x="114" y="90"/>
                    </a:cubicBezTo>
                    <a:cubicBezTo>
                      <a:pt x="120" y="59"/>
                      <a:pt x="101" y="42"/>
                      <a:pt x="80" y="42"/>
                    </a:cubicBezTo>
                    <a:cubicBezTo>
                      <a:pt x="66" y="42"/>
                      <a:pt x="51" y="50"/>
                      <a:pt x="43" y="67"/>
                    </a:cubicBezTo>
                    <a:cubicBezTo>
                      <a:pt x="1" y="171"/>
                      <a:pt x="85" y="271"/>
                      <a:pt x="189" y="287"/>
                    </a:cubicBezTo>
                    <a:cubicBezTo>
                      <a:pt x="196" y="288"/>
                      <a:pt x="203" y="289"/>
                      <a:pt x="210" y="289"/>
                    </a:cubicBezTo>
                    <a:cubicBezTo>
                      <a:pt x="256" y="289"/>
                      <a:pt x="298" y="271"/>
                      <a:pt x="338" y="245"/>
                    </a:cubicBezTo>
                    <a:lnTo>
                      <a:pt x="338" y="245"/>
                    </a:lnTo>
                    <a:cubicBezTo>
                      <a:pt x="318" y="385"/>
                      <a:pt x="292" y="521"/>
                      <a:pt x="296" y="657"/>
                    </a:cubicBezTo>
                    <a:cubicBezTo>
                      <a:pt x="296" y="687"/>
                      <a:pt x="322" y="704"/>
                      <a:pt x="347" y="704"/>
                    </a:cubicBezTo>
                    <a:cubicBezTo>
                      <a:pt x="368" y="704"/>
                      <a:pt x="388" y="693"/>
                      <a:pt x="393" y="666"/>
                    </a:cubicBezTo>
                    <a:cubicBezTo>
                      <a:pt x="448" y="472"/>
                      <a:pt x="454" y="255"/>
                      <a:pt x="480" y="51"/>
                    </a:cubicBezTo>
                    <a:cubicBezTo>
                      <a:pt x="484" y="20"/>
                      <a:pt x="454" y="0"/>
                      <a:pt x="4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1" name="Google Shape;2981;p27"/>
              <p:cNvSpPr/>
              <p:nvPr/>
            </p:nvSpPr>
            <p:spPr>
              <a:xfrm>
                <a:off x="8178560" y="686464"/>
                <a:ext cx="48070" cy="84452"/>
              </a:xfrm>
              <a:custGeom>
                <a:avLst/>
                <a:gdLst/>
                <a:ahLst/>
                <a:cxnLst/>
                <a:rect l="l" t="t" r="r" b="b"/>
                <a:pathLst>
                  <a:path w="732" h="1286" extrusionOk="0">
                    <a:moveTo>
                      <a:pt x="537" y="1"/>
                    </a:moveTo>
                    <a:cubicBezTo>
                      <a:pt x="532" y="1"/>
                      <a:pt x="525" y="2"/>
                      <a:pt x="519" y="6"/>
                    </a:cubicBezTo>
                    <a:cubicBezTo>
                      <a:pt x="23" y="265"/>
                      <a:pt x="1" y="1234"/>
                      <a:pt x="652" y="1286"/>
                    </a:cubicBezTo>
                    <a:cubicBezTo>
                      <a:pt x="654" y="1286"/>
                      <a:pt x="655" y="1286"/>
                      <a:pt x="657" y="1286"/>
                    </a:cubicBezTo>
                    <a:cubicBezTo>
                      <a:pt x="717" y="1286"/>
                      <a:pt x="731" y="1178"/>
                      <a:pt x="668" y="1169"/>
                    </a:cubicBezTo>
                    <a:cubicBezTo>
                      <a:pt x="108" y="1088"/>
                      <a:pt x="189" y="340"/>
                      <a:pt x="555" y="67"/>
                    </a:cubicBezTo>
                    <a:cubicBezTo>
                      <a:pt x="584" y="43"/>
                      <a:pt x="567" y="1"/>
                      <a:pt x="5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2" name="Google Shape;2982;p27"/>
              <p:cNvSpPr/>
              <p:nvPr/>
            </p:nvSpPr>
            <p:spPr>
              <a:xfrm>
                <a:off x="8206468" y="700582"/>
                <a:ext cx="51945" cy="42423"/>
              </a:xfrm>
              <a:custGeom>
                <a:avLst/>
                <a:gdLst/>
                <a:ahLst/>
                <a:cxnLst/>
                <a:rect l="l" t="t" r="r" b="b"/>
                <a:pathLst>
                  <a:path w="791" h="646" extrusionOk="0">
                    <a:moveTo>
                      <a:pt x="214" y="298"/>
                    </a:moveTo>
                    <a:cubicBezTo>
                      <a:pt x="261" y="298"/>
                      <a:pt x="307" y="343"/>
                      <a:pt x="347" y="377"/>
                    </a:cubicBezTo>
                    <a:cubicBezTo>
                      <a:pt x="304" y="441"/>
                      <a:pt x="238" y="510"/>
                      <a:pt x="183" y="510"/>
                    </a:cubicBezTo>
                    <a:cubicBezTo>
                      <a:pt x="163" y="510"/>
                      <a:pt x="145" y="501"/>
                      <a:pt x="130" y="478"/>
                    </a:cubicBezTo>
                    <a:cubicBezTo>
                      <a:pt x="104" y="439"/>
                      <a:pt x="146" y="322"/>
                      <a:pt x="182" y="306"/>
                    </a:cubicBezTo>
                    <a:cubicBezTo>
                      <a:pt x="192" y="301"/>
                      <a:pt x="203" y="298"/>
                      <a:pt x="214" y="298"/>
                    </a:cubicBezTo>
                    <a:close/>
                    <a:moveTo>
                      <a:pt x="590" y="0"/>
                    </a:moveTo>
                    <a:cubicBezTo>
                      <a:pt x="582" y="0"/>
                      <a:pt x="574" y="3"/>
                      <a:pt x="567" y="11"/>
                    </a:cubicBezTo>
                    <a:cubicBezTo>
                      <a:pt x="499" y="92"/>
                      <a:pt x="467" y="183"/>
                      <a:pt x="418" y="274"/>
                    </a:cubicBezTo>
                    <a:cubicBezTo>
                      <a:pt x="360" y="225"/>
                      <a:pt x="295" y="163"/>
                      <a:pt x="214" y="163"/>
                    </a:cubicBezTo>
                    <a:cubicBezTo>
                      <a:pt x="71" y="163"/>
                      <a:pt x="0" y="345"/>
                      <a:pt x="13" y="468"/>
                    </a:cubicBezTo>
                    <a:cubicBezTo>
                      <a:pt x="23" y="567"/>
                      <a:pt x="90" y="609"/>
                      <a:pt x="166" y="609"/>
                    </a:cubicBezTo>
                    <a:cubicBezTo>
                      <a:pt x="215" y="609"/>
                      <a:pt x="267" y="592"/>
                      <a:pt x="311" y="562"/>
                    </a:cubicBezTo>
                    <a:cubicBezTo>
                      <a:pt x="360" y="530"/>
                      <a:pt x="395" y="487"/>
                      <a:pt x="428" y="439"/>
                    </a:cubicBezTo>
                    <a:cubicBezTo>
                      <a:pt x="509" y="504"/>
                      <a:pt x="596" y="572"/>
                      <a:pt x="677" y="633"/>
                    </a:cubicBezTo>
                    <a:cubicBezTo>
                      <a:pt x="688" y="642"/>
                      <a:pt x="699" y="646"/>
                      <a:pt x="710" y="646"/>
                    </a:cubicBezTo>
                    <a:cubicBezTo>
                      <a:pt x="754" y="646"/>
                      <a:pt x="791" y="582"/>
                      <a:pt x="752" y="546"/>
                    </a:cubicBezTo>
                    <a:cubicBezTo>
                      <a:pt x="667" y="471"/>
                      <a:pt x="580" y="403"/>
                      <a:pt x="493" y="335"/>
                    </a:cubicBezTo>
                    <a:cubicBezTo>
                      <a:pt x="538" y="241"/>
                      <a:pt x="574" y="141"/>
                      <a:pt x="622" y="57"/>
                    </a:cubicBezTo>
                    <a:cubicBezTo>
                      <a:pt x="639" y="32"/>
                      <a:pt x="616" y="0"/>
                      <a:pt x="5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3" name="Google Shape;2983;p27"/>
              <p:cNvSpPr/>
              <p:nvPr/>
            </p:nvSpPr>
            <p:spPr>
              <a:xfrm>
                <a:off x="8258806" y="712009"/>
                <a:ext cx="31916" cy="9391"/>
              </a:xfrm>
              <a:custGeom>
                <a:avLst/>
                <a:gdLst/>
                <a:ahLst/>
                <a:cxnLst/>
                <a:rect l="l" t="t" r="r" b="b"/>
                <a:pathLst>
                  <a:path w="486" h="143" extrusionOk="0">
                    <a:moveTo>
                      <a:pt x="56" y="1"/>
                    </a:moveTo>
                    <a:cubicBezTo>
                      <a:pt x="14" y="1"/>
                      <a:pt x="1" y="66"/>
                      <a:pt x="45" y="83"/>
                    </a:cubicBezTo>
                    <a:cubicBezTo>
                      <a:pt x="145" y="123"/>
                      <a:pt x="259" y="143"/>
                      <a:pt x="368" y="143"/>
                    </a:cubicBezTo>
                    <a:cubicBezTo>
                      <a:pt x="384" y="143"/>
                      <a:pt x="399" y="143"/>
                      <a:pt x="415" y="142"/>
                    </a:cubicBezTo>
                    <a:cubicBezTo>
                      <a:pt x="485" y="135"/>
                      <a:pt x="486" y="35"/>
                      <a:pt x="421" y="35"/>
                    </a:cubicBezTo>
                    <a:cubicBezTo>
                      <a:pt x="420" y="35"/>
                      <a:pt x="419" y="35"/>
                      <a:pt x="418" y="35"/>
                    </a:cubicBezTo>
                    <a:cubicBezTo>
                      <a:pt x="391" y="37"/>
                      <a:pt x="364" y="38"/>
                      <a:pt x="338" y="38"/>
                    </a:cubicBezTo>
                    <a:cubicBezTo>
                      <a:pt x="247" y="38"/>
                      <a:pt x="161" y="25"/>
                      <a:pt x="68" y="2"/>
                    </a:cubicBezTo>
                    <a:cubicBezTo>
                      <a:pt x="64" y="1"/>
                      <a:pt x="60" y="1"/>
                      <a:pt x="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4" name="Google Shape;2984;p27"/>
              <p:cNvSpPr/>
              <p:nvPr/>
            </p:nvSpPr>
            <p:spPr>
              <a:xfrm>
                <a:off x="8314295" y="694081"/>
                <a:ext cx="50369" cy="46100"/>
              </a:xfrm>
              <a:custGeom>
                <a:avLst/>
                <a:gdLst/>
                <a:ahLst/>
                <a:cxnLst/>
                <a:rect l="l" t="t" r="r" b="b"/>
                <a:pathLst>
                  <a:path w="767" h="702" extrusionOk="0">
                    <a:moveTo>
                      <a:pt x="170" y="245"/>
                    </a:moveTo>
                    <a:cubicBezTo>
                      <a:pt x="215" y="245"/>
                      <a:pt x="278" y="282"/>
                      <a:pt x="302" y="308"/>
                    </a:cubicBezTo>
                    <a:cubicBezTo>
                      <a:pt x="318" y="327"/>
                      <a:pt x="331" y="356"/>
                      <a:pt x="341" y="379"/>
                    </a:cubicBezTo>
                    <a:cubicBezTo>
                      <a:pt x="350" y="392"/>
                      <a:pt x="354" y="405"/>
                      <a:pt x="363" y="418"/>
                    </a:cubicBezTo>
                    <a:cubicBezTo>
                      <a:pt x="334" y="450"/>
                      <a:pt x="305" y="473"/>
                      <a:pt x="276" y="486"/>
                    </a:cubicBezTo>
                    <a:cubicBezTo>
                      <a:pt x="265" y="502"/>
                      <a:pt x="253" y="510"/>
                      <a:pt x="240" y="510"/>
                    </a:cubicBezTo>
                    <a:cubicBezTo>
                      <a:pt x="226" y="510"/>
                      <a:pt x="212" y="501"/>
                      <a:pt x="195" y="483"/>
                    </a:cubicBezTo>
                    <a:cubicBezTo>
                      <a:pt x="159" y="483"/>
                      <a:pt x="143" y="470"/>
                      <a:pt x="140" y="441"/>
                    </a:cubicBezTo>
                    <a:cubicBezTo>
                      <a:pt x="124" y="408"/>
                      <a:pt x="114" y="269"/>
                      <a:pt x="140" y="253"/>
                    </a:cubicBezTo>
                    <a:cubicBezTo>
                      <a:pt x="148" y="248"/>
                      <a:pt x="158" y="245"/>
                      <a:pt x="170" y="245"/>
                    </a:cubicBezTo>
                    <a:close/>
                    <a:moveTo>
                      <a:pt x="721" y="0"/>
                    </a:moveTo>
                    <a:cubicBezTo>
                      <a:pt x="711" y="0"/>
                      <a:pt x="700" y="5"/>
                      <a:pt x="691" y="16"/>
                    </a:cubicBezTo>
                    <a:cubicBezTo>
                      <a:pt x="613" y="123"/>
                      <a:pt x="542" y="227"/>
                      <a:pt x="451" y="324"/>
                    </a:cubicBezTo>
                    <a:cubicBezTo>
                      <a:pt x="406" y="237"/>
                      <a:pt x="363" y="146"/>
                      <a:pt x="269" y="107"/>
                    </a:cubicBezTo>
                    <a:cubicBezTo>
                      <a:pt x="241" y="94"/>
                      <a:pt x="215" y="88"/>
                      <a:pt x="192" y="88"/>
                    </a:cubicBezTo>
                    <a:cubicBezTo>
                      <a:pt x="57" y="88"/>
                      <a:pt x="0" y="280"/>
                      <a:pt x="17" y="402"/>
                    </a:cubicBezTo>
                    <a:cubicBezTo>
                      <a:pt x="36" y="521"/>
                      <a:pt x="94" y="637"/>
                      <a:pt x="195" y="637"/>
                    </a:cubicBezTo>
                    <a:cubicBezTo>
                      <a:pt x="228" y="637"/>
                      <a:pt x="266" y="625"/>
                      <a:pt x="308" y="596"/>
                    </a:cubicBezTo>
                    <a:cubicBezTo>
                      <a:pt x="347" y="570"/>
                      <a:pt x="383" y="544"/>
                      <a:pt x="415" y="512"/>
                    </a:cubicBezTo>
                    <a:cubicBezTo>
                      <a:pt x="422" y="522"/>
                      <a:pt x="425" y="531"/>
                      <a:pt x="435" y="541"/>
                    </a:cubicBezTo>
                    <a:cubicBezTo>
                      <a:pt x="493" y="619"/>
                      <a:pt x="564" y="680"/>
                      <a:pt x="661" y="700"/>
                    </a:cubicBezTo>
                    <a:cubicBezTo>
                      <a:pt x="666" y="701"/>
                      <a:pt x="671" y="701"/>
                      <a:pt x="676" y="701"/>
                    </a:cubicBezTo>
                    <a:cubicBezTo>
                      <a:pt x="743" y="701"/>
                      <a:pt x="767" y="598"/>
                      <a:pt x="694" y="583"/>
                    </a:cubicBezTo>
                    <a:cubicBezTo>
                      <a:pt x="600" y="564"/>
                      <a:pt x="548" y="499"/>
                      <a:pt x="503" y="424"/>
                    </a:cubicBezTo>
                    <a:cubicBezTo>
                      <a:pt x="603" y="311"/>
                      <a:pt x="694" y="178"/>
                      <a:pt x="749" y="55"/>
                    </a:cubicBezTo>
                    <a:cubicBezTo>
                      <a:pt x="762" y="24"/>
                      <a:pt x="743" y="0"/>
                      <a:pt x="7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5" name="Google Shape;2985;p27"/>
              <p:cNvSpPr/>
              <p:nvPr/>
            </p:nvSpPr>
            <p:spPr>
              <a:xfrm>
                <a:off x="8370310" y="732497"/>
                <a:ext cx="14250" cy="13265"/>
              </a:xfrm>
              <a:custGeom>
                <a:avLst/>
                <a:gdLst/>
                <a:ahLst/>
                <a:cxnLst/>
                <a:rect l="l" t="t" r="r" b="b"/>
                <a:pathLst>
                  <a:path w="217" h="202" extrusionOk="0">
                    <a:moveTo>
                      <a:pt x="149" y="0"/>
                    </a:moveTo>
                    <a:cubicBezTo>
                      <a:pt x="73" y="0"/>
                      <a:pt x="0" y="62"/>
                      <a:pt x="6" y="141"/>
                    </a:cubicBezTo>
                    <a:cubicBezTo>
                      <a:pt x="6" y="163"/>
                      <a:pt x="22" y="180"/>
                      <a:pt x="48" y="193"/>
                    </a:cubicBezTo>
                    <a:cubicBezTo>
                      <a:pt x="62" y="198"/>
                      <a:pt x="76" y="201"/>
                      <a:pt x="90" y="201"/>
                    </a:cubicBezTo>
                    <a:cubicBezTo>
                      <a:pt x="145" y="201"/>
                      <a:pt x="198" y="159"/>
                      <a:pt x="213" y="102"/>
                    </a:cubicBezTo>
                    <a:cubicBezTo>
                      <a:pt x="217" y="82"/>
                      <a:pt x="213" y="60"/>
                      <a:pt x="197" y="47"/>
                    </a:cubicBezTo>
                    <a:cubicBezTo>
                      <a:pt x="197" y="27"/>
                      <a:pt x="191" y="8"/>
                      <a:pt x="165" y="1"/>
                    </a:cubicBezTo>
                    <a:cubicBezTo>
                      <a:pt x="159" y="1"/>
                      <a:pt x="154" y="0"/>
                      <a:pt x="1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6" name="Google Shape;2986;p27"/>
              <p:cNvSpPr/>
              <p:nvPr/>
            </p:nvSpPr>
            <p:spPr>
              <a:xfrm>
                <a:off x="8396117" y="684100"/>
                <a:ext cx="34608" cy="77359"/>
              </a:xfrm>
              <a:custGeom>
                <a:avLst/>
                <a:gdLst/>
                <a:ahLst/>
                <a:cxnLst/>
                <a:rect l="l" t="t" r="r" b="b"/>
                <a:pathLst>
                  <a:path w="527" h="1178" extrusionOk="0">
                    <a:moveTo>
                      <a:pt x="46" y="1"/>
                    </a:moveTo>
                    <a:cubicBezTo>
                      <a:pt x="23" y="1"/>
                      <a:pt x="0" y="27"/>
                      <a:pt x="15" y="52"/>
                    </a:cubicBezTo>
                    <a:cubicBezTo>
                      <a:pt x="99" y="214"/>
                      <a:pt x="229" y="356"/>
                      <a:pt x="267" y="541"/>
                    </a:cubicBezTo>
                    <a:cubicBezTo>
                      <a:pt x="306" y="745"/>
                      <a:pt x="238" y="926"/>
                      <a:pt x="115" y="1085"/>
                    </a:cubicBezTo>
                    <a:cubicBezTo>
                      <a:pt x="86" y="1126"/>
                      <a:pt x="131" y="1178"/>
                      <a:pt x="173" y="1178"/>
                    </a:cubicBezTo>
                    <a:cubicBezTo>
                      <a:pt x="187" y="1178"/>
                      <a:pt x="202" y="1171"/>
                      <a:pt x="212" y="1156"/>
                    </a:cubicBezTo>
                    <a:cubicBezTo>
                      <a:pt x="527" y="787"/>
                      <a:pt x="381" y="330"/>
                      <a:pt x="67" y="10"/>
                    </a:cubicBezTo>
                    <a:cubicBezTo>
                      <a:pt x="60" y="3"/>
                      <a:pt x="53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987" name="Google Shape;2987;p27"/>
            <p:cNvGrpSpPr/>
            <p:nvPr/>
          </p:nvGrpSpPr>
          <p:grpSpPr>
            <a:xfrm rot="621006">
              <a:off x="23583" y="2102223"/>
              <a:ext cx="516793" cy="309327"/>
              <a:chOff x="4884983" y="2824599"/>
              <a:chExt cx="253545" cy="151760"/>
            </a:xfrm>
          </p:grpSpPr>
          <p:sp>
            <p:nvSpPr>
              <p:cNvPr id="2988" name="Google Shape;2988;p27"/>
              <p:cNvSpPr/>
              <p:nvPr/>
            </p:nvSpPr>
            <p:spPr>
              <a:xfrm>
                <a:off x="4884983" y="2871420"/>
                <a:ext cx="43474" cy="81693"/>
              </a:xfrm>
              <a:custGeom>
                <a:avLst/>
                <a:gdLst/>
                <a:ahLst/>
                <a:cxnLst/>
                <a:rect l="l" t="t" r="r" b="b"/>
                <a:pathLst>
                  <a:path w="662" h="1244" extrusionOk="0">
                    <a:moveTo>
                      <a:pt x="140" y="1"/>
                    </a:moveTo>
                    <a:cubicBezTo>
                      <a:pt x="125" y="1"/>
                      <a:pt x="109" y="11"/>
                      <a:pt x="108" y="32"/>
                    </a:cubicBezTo>
                    <a:lnTo>
                      <a:pt x="95" y="32"/>
                    </a:lnTo>
                    <a:cubicBezTo>
                      <a:pt x="30" y="32"/>
                      <a:pt x="30" y="129"/>
                      <a:pt x="95" y="133"/>
                    </a:cubicBezTo>
                    <a:lnTo>
                      <a:pt x="104" y="133"/>
                    </a:lnTo>
                    <a:cubicBezTo>
                      <a:pt x="95" y="291"/>
                      <a:pt x="91" y="450"/>
                      <a:pt x="78" y="609"/>
                    </a:cubicBezTo>
                    <a:cubicBezTo>
                      <a:pt x="65" y="732"/>
                      <a:pt x="49" y="862"/>
                      <a:pt x="30" y="988"/>
                    </a:cubicBezTo>
                    <a:cubicBezTo>
                      <a:pt x="20" y="1030"/>
                      <a:pt x="1" y="1082"/>
                      <a:pt x="7" y="1121"/>
                    </a:cubicBezTo>
                    <a:cubicBezTo>
                      <a:pt x="19" y="1219"/>
                      <a:pt x="128" y="1244"/>
                      <a:pt x="246" y="1244"/>
                    </a:cubicBezTo>
                    <a:cubicBezTo>
                      <a:pt x="354" y="1244"/>
                      <a:pt x="469" y="1223"/>
                      <a:pt x="522" y="1218"/>
                    </a:cubicBezTo>
                    <a:cubicBezTo>
                      <a:pt x="600" y="1215"/>
                      <a:pt x="600" y="1101"/>
                      <a:pt x="522" y="1098"/>
                    </a:cubicBezTo>
                    <a:cubicBezTo>
                      <a:pt x="507" y="1097"/>
                      <a:pt x="492" y="1096"/>
                      <a:pt x="476" y="1096"/>
                    </a:cubicBezTo>
                    <a:cubicBezTo>
                      <a:pt x="418" y="1096"/>
                      <a:pt x="353" y="1104"/>
                      <a:pt x="293" y="1104"/>
                    </a:cubicBezTo>
                    <a:cubicBezTo>
                      <a:pt x="262" y="1104"/>
                      <a:pt x="231" y="1102"/>
                      <a:pt x="205" y="1095"/>
                    </a:cubicBezTo>
                    <a:cubicBezTo>
                      <a:pt x="111" y="1069"/>
                      <a:pt x="153" y="1098"/>
                      <a:pt x="143" y="1004"/>
                    </a:cubicBezTo>
                    <a:cubicBezTo>
                      <a:pt x="133" y="936"/>
                      <a:pt x="159" y="855"/>
                      <a:pt x="169" y="787"/>
                    </a:cubicBezTo>
                    <a:cubicBezTo>
                      <a:pt x="172" y="761"/>
                      <a:pt x="172" y="732"/>
                      <a:pt x="172" y="709"/>
                    </a:cubicBezTo>
                    <a:cubicBezTo>
                      <a:pt x="227" y="713"/>
                      <a:pt x="284" y="716"/>
                      <a:pt x="341" y="716"/>
                    </a:cubicBezTo>
                    <a:cubicBezTo>
                      <a:pt x="388" y="716"/>
                      <a:pt x="435" y="714"/>
                      <a:pt x="480" y="709"/>
                    </a:cubicBezTo>
                    <a:cubicBezTo>
                      <a:pt x="542" y="700"/>
                      <a:pt x="545" y="612"/>
                      <a:pt x="480" y="612"/>
                    </a:cubicBezTo>
                    <a:cubicBezTo>
                      <a:pt x="380" y="615"/>
                      <a:pt x="276" y="622"/>
                      <a:pt x="179" y="622"/>
                    </a:cubicBezTo>
                    <a:cubicBezTo>
                      <a:pt x="188" y="460"/>
                      <a:pt x="192" y="304"/>
                      <a:pt x="185" y="142"/>
                    </a:cubicBezTo>
                    <a:lnTo>
                      <a:pt x="185" y="142"/>
                    </a:lnTo>
                    <a:cubicBezTo>
                      <a:pt x="321" y="152"/>
                      <a:pt x="454" y="162"/>
                      <a:pt x="593" y="165"/>
                    </a:cubicBezTo>
                    <a:cubicBezTo>
                      <a:pt x="661" y="162"/>
                      <a:pt x="658" y="52"/>
                      <a:pt x="584" y="49"/>
                    </a:cubicBezTo>
                    <a:cubicBezTo>
                      <a:pt x="448" y="36"/>
                      <a:pt x="308" y="36"/>
                      <a:pt x="172" y="32"/>
                    </a:cubicBezTo>
                    <a:cubicBezTo>
                      <a:pt x="171" y="11"/>
                      <a:pt x="155" y="1"/>
                      <a:pt x="1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9" name="Google Shape;2989;p27"/>
              <p:cNvSpPr/>
              <p:nvPr/>
            </p:nvSpPr>
            <p:spPr>
              <a:xfrm>
                <a:off x="4938831" y="2919357"/>
                <a:ext cx="34936" cy="31916"/>
              </a:xfrm>
              <a:custGeom>
                <a:avLst/>
                <a:gdLst/>
                <a:ahLst/>
                <a:cxnLst/>
                <a:rect l="l" t="t" r="r" b="b"/>
                <a:pathLst>
                  <a:path w="532" h="486" extrusionOk="0">
                    <a:moveTo>
                      <a:pt x="36" y="1"/>
                    </a:moveTo>
                    <a:cubicBezTo>
                      <a:pt x="17" y="1"/>
                      <a:pt x="0" y="14"/>
                      <a:pt x="0" y="41"/>
                    </a:cubicBezTo>
                    <a:cubicBezTo>
                      <a:pt x="0" y="161"/>
                      <a:pt x="16" y="277"/>
                      <a:pt x="33" y="401"/>
                    </a:cubicBezTo>
                    <a:cubicBezTo>
                      <a:pt x="33" y="413"/>
                      <a:pt x="36" y="420"/>
                      <a:pt x="36" y="433"/>
                    </a:cubicBezTo>
                    <a:cubicBezTo>
                      <a:pt x="40" y="460"/>
                      <a:pt x="61" y="471"/>
                      <a:pt x="83" y="471"/>
                    </a:cubicBezTo>
                    <a:cubicBezTo>
                      <a:pt x="111" y="471"/>
                      <a:pt x="143" y="451"/>
                      <a:pt x="143" y="420"/>
                    </a:cubicBezTo>
                    <a:cubicBezTo>
                      <a:pt x="136" y="336"/>
                      <a:pt x="159" y="161"/>
                      <a:pt x="272" y="141"/>
                    </a:cubicBezTo>
                    <a:cubicBezTo>
                      <a:pt x="278" y="140"/>
                      <a:pt x="284" y="140"/>
                      <a:pt x="290" y="140"/>
                    </a:cubicBezTo>
                    <a:cubicBezTo>
                      <a:pt x="378" y="140"/>
                      <a:pt x="395" y="280"/>
                      <a:pt x="395" y="371"/>
                    </a:cubicBezTo>
                    <a:cubicBezTo>
                      <a:pt x="386" y="384"/>
                      <a:pt x="376" y="404"/>
                      <a:pt x="379" y="430"/>
                    </a:cubicBezTo>
                    <a:cubicBezTo>
                      <a:pt x="386" y="446"/>
                      <a:pt x="392" y="456"/>
                      <a:pt x="405" y="469"/>
                    </a:cubicBezTo>
                    <a:cubicBezTo>
                      <a:pt x="418" y="481"/>
                      <a:pt x="432" y="486"/>
                      <a:pt x="447" y="486"/>
                    </a:cubicBezTo>
                    <a:cubicBezTo>
                      <a:pt x="451" y="486"/>
                      <a:pt x="456" y="485"/>
                      <a:pt x="460" y="485"/>
                    </a:cubicBezTo>
                    <a:cubicBezTo>
                      <a:pt x="467" y="485"/>
                      <a:pt x="467" y="485"/>
                      <a:pt x="470" y="482"/>
                    </a:cubicBezTo>
                    <a:cubicBezTo>
                      <a:pt x="489" y="478"/>
                      <a:pt x="509" y="462"/>
                      <a:pt x="509" y="439"/>
                    </a:cubicBezTo>
                    <a:cubicBezTo>
                      <a:pt x="531" y="279"/>
                      <a:pt x="478" y="15"/>
                      <a:pt x="280" y="15"/>
                    </a:cubicBezTo>
                    <a:cubicBezTo>
                      <a:pt x="277" y="15"/>
                      <a:pt x="275" y="15"/>
                      <a:pt x="272" y="15"/>
                    </a:cubicBezTo>
                    <a:cubicBezTo>
                      <a:pt x="185" y="18"/>
                      <a:pt x="127" y="73"/>
                      <a:pt x="84" y="141"/>
                    </a:cubicBezTo>
                    <a:cubicBezTo>
                      <a:pt x="81" y="109"/>
                      <a:pt x="78" y="77"/>
                      <a:pt x="78" y="41"/>
                    </a:cubicBezTo>
                    <a:cubicBezTo>
                      <a:pt x="75" y="15"/>
                      <a:pt x="55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0" name="Google Shape;2990;p27"/>
              <p:cNvSpPr/>
              <p:nvPr/>
            </p:nvSpPr>
            <p:spPr>
              <a:xfrm>
                <a:off x="4962208" y="2901298"/>
                <a:ext cx="35265" cy="1123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171" extrusionOk="0">
                    <a:moveTo>
                      <a:pt x="444" y="0"/>
                    </a:moveTo>
                    <a:cubicBezTo>
                      <a:pt x="439" y="0"/>
                      <a:pt x="434" y="1"/>
                      <a:pt x="428" y="2"/>
                    </a:cubicBezTo>
                    <a:cubicBezTo>
                      <a:pt x="409" y="8"/>
                      <a:pt x="402" y="24"/>
                      <a:pt x="396" y="41"/>
                    </a:cubicBezTo>
                    <a:cubicBezTo>
                      <a:pt x="393" y="41"/>
                      <a:pt x="393" y="41"/>
                      <a:pt x="389" y="44"/>
                    </a:cubicBezTo>
                    <a:cubicBezTo>
                      <a:pt x="370" y="47"/>
                      <a:pt x="347" y="47"/>
                      <a:pt x="328" y="50"/>
                    </a:cubicBezTo>
                    <a:cubicBezTo>
                      <a:pt x="299" y="57"/>
                      <a:pt x="266" y="60"/>
                      <a:pt x="240" y="60"/>
                    </a:cubicBezTo>
                    <a:cubicBezTo>
                      <a:pt x="176" y="66"/>
                      <a:pt x="114" y="73"/>
                      <a:pt x="49" y="83"/>
                    </a:cubicBezTo>
                    <a:cubicBezTo>
                      <a:pt x="1" y="92"/>
                      <a:pt x="14" y="170"/>
                      <a:pt x="59" y="170"/>
                    </a:cubicBezTo>
                    <a:cubicBezTo>
                      <a:pt x="140" y="164"/>
                      <a:pt x="218" y="157"/>
                      <a:pt x="299" y="154"/>
                    </a:cubicBezTo>
                    <a:cubicBezTo>
                      <a:pt x="350" y="147"/>
                      <a:pt x="422" y="157"/>
                      <a:pt x="470" y="131"/>
                    </a:cubicBezTo>
                    <a:cubicBezTo>
                      <a:pt x="537" y="95"/>
                      <a:pt x="513" y="0"/>
                      <a:pt x="4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1" name="Google Shape;2991;p27"/>
              <p:cNvSpPr/>
              <p:nvPr/>
            </p:nvSpPr>
            <p:spPr>
              <a:xfrm>
                <a:off x="4949666" y="2889216"/>
                <a:ext cx="44656" cy="8603"/>
              </a:xfrm>
              <a:custGeom>
                <a:avLst/>
                <a:gdLst/>
                <a:ahLst/>
                <a:cxnLst/>
                <a:rect l="l" t="t" r="r" b="b"/>
                <a:pathLst>
                  <a:path w="680" h="131" extrusionOk="0">
                    <a:moveTo>
                      <a:pt x="161" y="0"/>
                    </a:moveTo>
                    <a:cubicBezTo>
                      <a:pt x="123" y="0"/>
                      <a:pt x="86" y="0"/>
                      <a:pt x="49" y="1"/>
                    </a:cubicBezTo>
                    <a:cubicBezTo>
                      <a:pt x="0" y="1"/>
                      <a:pt x="0" y="72"/>
                      <a:pt x="49" y="79"/>
                    </a:cubicBezTo>
                    <a:cubicBezTo>
                      <a:pt x="237" y="95"/>
                      <a:pt x="422" y="118"/>
                      <a:pt x="606" y="131"/>
                    </a:cubicBezTo>
                    <a:cubicBezTo>
                      <a:pt x="607" y="131"/>
                      <a:pt x="608" y="131"/>
                      <a:pt x="609" y="131"/>
                    </a:cubicBezTo>
                    <a:cubicBezTo>
                      <a:pt x="665" y="131"/>
                      <a:pt x="680" y="40"/>
                      <a:pt x="626" y="30"/>
                    </a:cubicBezTo>
                    <a:cubicBezTo>
                      <a:pt x="474" y="7"/>
                      <a:pt x="316" y="0"/>
                      <a:pt x="1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2" name="Google Shape;2992;p27"/>
              <p:cNvSpPr/>
              <p:nvPr/>
            </p:nvSpPr>
            <p:spPr>
              <a:xfrm>
                <a:off x="5008373" y="2905173"/>
                <a:ext cx="123394" cy="9653"/>
              </a:xfrm>
              <a:custGeom>
                <a:avLst/>
                <a:gdLst/>
                <a:ahLst/>
                <a:cxnLst/>
                <a:rect l="l" t="t" r="r" b="b"/>
                <a:pathLst>
                  <a:path w="1879" h="147" extrusionOk="0">
                    <a:moveTo>
                      <a:pt x="1719" y="0"/>
                    </a:moveTo>
                    <a:cubicBezTo>
                      <a:pt x="1700" y="0"/>
                      <a:pt x="1683" y="6"/>
                      <a:pt x="1675" y="17"/>
                    </a:cubicBezTo>
                    <a:cubicBezTo>
                      <a:pt x="1363" y="12"/>
                      <a:pt x="1051" y="6"/>
                      <a:pt x="739" y="6"/>
                    </a:cubicBezTo>
                    <a:cubicBezTo>
                      <a:pt x="511" y="6"/>
                      <a:pt x="283" y="9"/>
                      <a:pt x="56" y="17"/>
                    </a:cubicBezTo>
                    <a:cubicBezTo>
                      <a:pt x="1" y="17"/>
                      <a:pt x="1" y="101"/>
                      <a:pt x="56" y="101"/>
                    </a:cubicBezTo>
                    <a:cubicBezTo>
                      <a:pt x="632" y="105"/>
                      <a:pt x="1215" y="105"/>
                      <a:pt x="1795" y="147"/>
                    </a:cubicBezTo>
                    <a:cubicBezTo>
                      <a:pt x="1796" y="147"/>
                      <a:pt x="1797" y="147"/>
                      <a:pt x="1798" y="147"/>
                    </a:cubicBezTo>
                    <a:cubicBezTo>
                      <a:pt x="1870" y="147"/>
                      <a:pt x="1879" y="36"/>
                      <a:pt x="1811" y="20"/>
                    </a:cubicBezTo>
                    <a:cubicBezTo>
                      <a:pt x="1782" y="14"/>
                      <a:pt x="1756" y="7"/>
                      <a:pt x="1730" y="1"/>
                    </a:cubicBezTo>
                    <a:cubicBezTo>
                      <a:pt x="1727" y="0"/>
                      <a:pt x="1723" y="0"/>
                      <a:pt x="17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3" name="Google Shape;2993;p27"/>
              <p:cNvSpPr/>
              <p:nvPr/>
            </p:nvSpPr>
            <p:spPr>
              <a:xfrm>
                <a:off x="5027548" y="2830049"/>
                <a:ext cx="41306" cy="69348"/>
              </a:xfrm>
              <a:custGeom>
                <a:avLst/>
                <a:gdLst/>
                <a:ahLst/>
                <a:cxnLst/>
                <a:rect l="l" t="t" r="r" b="b"/>
                <a:pathLst>
                  <a:path w="629" h="1056" extrusionOk="0">
                    <a:moveTo>
                      <a:pt x="182" y="1"/>
                    </a:moveTo>
                    <a:cubicBezTo>
                      <a:pt x="159" y="1"/>
                      <a:pt x="137" y="14"/>
                      <a:pt x="130" y="44"/>
                    </a:cubicBezTo>
                    <a:cubicBezTo>
                      <a:pt x="55" y="364"/>
                      <a:pt x="0" y="691"/>
                      <a:pt x="10" y="1019"/>
                    </a:cubicBezTo>
                    <a:cubicBezTo>
                      <a:pt x="10" y="1043"/>
                      <a:pt x="28" y="1055"/>
                      <a:pt x="46" y="1055"/>
                    </a:cubicBezTo>
                    <a:cubicBezTo>
                      <a:pt x="65" y="1055"/>
                      <a:pt x="84" y="1043"/>
                      <a:pt x="88" y="1019"/>
                    </a:cubicBezTo>
                    <a:cubicBezTo>
                      <a:pt x="91" y="957"/>
                      <a:pt x="97" y="892"/>
                      <a:pt x="107" y="834"/>
                    </a:cubicBezTo>
                    <a:cubicBezTo>
                      <a:pt x="109" y="834"/>
                      <a:pt x="111" y="835"/>
                      <a:pt x="113" y="835"/>
                    </a:cubicBezTo>
                    <a:cubicBezTo>
                      <a:pt x="143" y="835"/>
                      <a:pt x="170" y="790"/>
                      <a:pt x="143" y="769"/>
                    </a:cubicBezTo>
                    <a:cubicBezTo>
                      <a:pt x="130" y="756"/>
                      <a:pt x="136" y="737"/>
                      <a:pt x="156" y="714"/>
                    </a:cubicBezTo>
                    <a:cubicBezTo>
                      <a:pt x="282" y="789"/>
                      <a:pt x="399" y="866"/>
                      <a:pt x="512" y="954"/>
                    </a:cubicBezTo>
                    <a:cubicBezTo>
                      <a:pt x="526" y="964"/>
                      <a:pt x="540" y="969"/>
                      <a:pt x="552" y="969"/>
                    </a:cubicBezTo>
                    <a:cubicBezTo>
                      <a:pt x="599" y="969"/>
                      <a:pt x="628" y="909"/>
                      <a:pt x="580" y="876"/>
                    </a:cubicBezTo>
                    <a:cubicBezTo>
                      <a:pt x="467" y="795"/>
                      <a:pt x="347" y="724"/>
                      <a:pt x="220" y="662"/>
                    </a:cubicBezTo>
                    <a:cubicBezTo>
                      <a:pt x="266" y="630"/>
                      <a:pt x="314" y="598"/>
                      <a:pt x="324" y="591"/>
                    </a:cubicBezTo>
                    <a:cubicBezTo>
                      <a:pt x="399" y="536"/>
                      <a:pt x="476" y="494"/>
                      <a:pt x="535" y="432"/>
                    </a:cubicBezTo>
                    <a:cubicBezTo>
                      <a:pt x="570" y="397"/>
                      <a:pt x="539" y="349"/>
                      <a:pt x="499" y="349"/>
                    </a:cubicBezTo>
                    <a:cubicBezTo>
                      <a:pt x="491" y="349"/>
                      <a:pt x="484" y="351"/>
                      <a:pt x="476" y="355"/>
                    </a:cubicBezTo>
                    <a:cubicBezTo>
                      <a:pt x="405" y="390"/>
                      <a:pt x="347" y="448"/>
                      <a:pt x="282" y="494"/>
                    </a:cubicBezTo>
                    <a:cubicBezTo>
                      <a:pt x="237" y="529"/>
                      <a:pt x="185" y="562"/>
                      <a:pt x="139" y="601"/>
                    </a:cubicBezTo>
                    <a:cubicBezTo>
                      <a:pt x="162" y="448"/>
                      <a:pt x="191" y="299"/>
                      <a:pt x="227" y="147"/>
                    </a:cubicBezTo>
                    <a:cubicBezTo>
                      <a:pt x="253" y="141"/>
                      <a:pt x="272" y="115"/>
                      <a:pt x="259" y="82"/>
                    </a:cubicBezTo>
                    <a:cubicBezTo>
                      <a:pt x="256" y="73"/>
                      <a:pt x="253" y="60"/>
                      <a:pt x="243" y="44"/>
                    </a:cubicBezTo>
                    <a:cubicBezTo>
                      <a:pt x="233" y="17"/>
                      <a:pt x="207" y="1"/>
                      <a:pt x="1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4" name="Google Shape;2994;p27"/>
              <p:cNvSpPr/>
              <p:nvPr/>
            </p:nvSpPr>
            <p:spPr>
              <a:xfrm>
                <a:off x="5066949" y="2860913"/>
                <a:ext cx="41044" cy="27516"/>
              </a:xfrm>
              <a:custGeom>
                <a:avLst/>
                <a:gdLst/>
                <a:ahLst/>
                <a:cxnLst/>
                <a:rect l="l" t="t" r="r" b="b"/>
                <a:pathLst>
                  <a:path w="625" h="419" extrusionOk="0">
                    <a:moveTo>
                      <a:pt x="199" y="0"/>
                    </a:moveTo>
                    <a:cubicBezTo>
                      <a:pt x="171" y="0"/>
                      <a:pt x="144" y="37"/>
                      <a:pt x="158" y="66"/>
                    </a:cubicBezTo>
                    <a:cubicBezTo>
                      <a:pt x="184" y="115"/>
                      <a:pt x="210" y="160"/>
                      <a:pt x="239" y="209"/>
                    </a:cubicBezTo>
                    <a:cubicBezTo>
                      <a:pt x="178" y="244"/>
                      <a:pt x="119" y="277"/>
                      <a:pt x="48" y="302"/>
                    </a:cubicBezTo>
                    <a:cubicBezTo>
                      <a:pt x="1" y="320"/>
                      <a:pt x="13" y="389"/>
                      <a:pt x="59" y="389"/>
                    </a:cubicBezTo>
                    <a:cubicBezTo>
                      <a:pt x="64" y="389"/>
                      <a:pt x="69" y="388"/>
                      <a:pt x="74" y="387"/>
                    </a:cubicBezTo>
                    <a:cubicBezTo>
                      <a:pt x="145" y="364"/>
                      <a:pt x="223" y="328"/>
                      <a:pt x="297" y="293"/>
                    </a:cubicBezTo>
                    <a:cubicBezTo>
                      <a:pt x="304" y="306"/>
                      <a:pt x="307" y="312"/>
                      <a:pt x="314" y="322"/>
                    </a:cubicBezTo>
                    <a:cubicBezTo>
                      <a:pt x="304" y="335"/>
                      <a:pt x="301" y="351"/>
                      <a:pt x="304" y="367"/>
                    </a:cubicBezTo>
                    <a:cubicBezTo>
                      <a:pt x="312" y="403"/>
                      <a:pt x="337" y="419"/>
                      <a:pt x="363" y="419"/>
                    </a:cubicBezTo>
                    <a:cubicBezTo>
                      <a:pt x="402" y="419"/>
                      <a:pt x="444" y="383"/>
                      <a:pt x="430" y="328"/>
                    </a:cubicBezTo>
                    <a:cubicBezTo>
                      <a:pt x="421" y="302"/>
                      <a:pt x="404" y="273"/>
                      <a:pt x="385" y="244"/>
                    </a:cubicBezTo>
                    <a:cubicBezTo>
                      <a:pt x="456" y="202"/>
                      <a:pt x="531" y="150"/>
                      <a:pt x="592" y="95"/>
                    </a:cubicBezTo>
                    <a:cubicBezTo>
                      <a:pt x="625" y="65"/>
                      <a:pt x="594" y="6"/>
                      <a:pt x="555" y="6"/>
                    </a:cubicBezTo>
                    <a:cubicBezTo>
                      <a:pt x="547" y="6"/>
                      <a:pt x="539" y="9"/>
                      <a:pt x="531" y="14"/>
                    </a:cubicBezTo>
                    <a:cubicBezTo>
                      <a:pt x="463" y="63"/>
                      <a:pt x="395" y="111"/>
                      <a:pt x="323" y="157"/>
                    </a:cubicBezTo>
                    <a:cubicBezTo>
                      <a:pt x="291" y="108"/>
                      <a:pt x="259" y="59"/>
                      <a:pt x="226" y="14"/>
                    </a:cubicBezTo>
                    <a:cubicBezTo>
                      <a:pt x="218" y="4"/>
                      <a:pt x="209" y="0"/>
                      <a:pt x="1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5" name="Google Shape;2995;p27"/>
              <p:cNvSpPr/>
              <p:nvPr/>
            </p:nvSpPr>
            <p:spPr>
              <a:xfrm>
                <a:off x="5094989" y="2824599"/>
                <a:ext cx="43539" cy="33623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12" extrusionOk="0">
                    <a:moveTo>
                      <a:pt x="134" y="1"/>
                    </a:moveTo>
                    <a:cubicBezTo>
                      <a:pt x="64" y="1"/>
                      <a:pt x="0" y="45"/>
                      <a:pt x="10" y="133"/>
                    </a:cubicBezTo>
                    <a:cubicBezTo>
                      <a:pt x="11" y="158"/>
                      <a:pt x="32" y="172"/>
                      <a:pt x="52" y="172"/>
                    </a:cubicBezTo>
                    <a:cubicBezTo>
                      <a:pt x="70" y="172"/>
                      <a:pt x="88" y="160"/>
                      <a:pt x="88" y="133"/>
                    </a:cubicBezTo>
                    <a:cubicBezTo>
                      <a:pt x="110" y="116"/>
                      <a:pt x="131" y="106"/>
                      <a:pt x="147" y="106"/>
                    </a:cubicBezTo>
                    <a:cubicBezTo>
                      <a:pt x="169" y="106"/>
                      <a:pt x="184" y="124"/>
                      <a:pt x="188" y="162"/>
                    </a:cubicBezTo>
                    <a:cubicBezTo>
                      <a:pt x="191" y="195"/>
                      <a:pt x="191" y="227"/>
                      <a:pt x="185" y="259"/>
                    </a:cubicBezTo>
                    <a:cubicBezTo>
                      <a:pt x="181" y="289"/>
                      <a:pt x="172" y="311"/>
                      <a:pt x="169" y="340"/>
                    </a:cubicBezTo>
                    <a:cubicBezTo>
                      <a:pt x="165" y="389"/>
                      <a:pt x="169" y="438"/>
                      <a:pt x="207" y="470"/>
                    </a:cubicBezTo>
                    <a:cubicBezTo>
                      <a:pt x="243" y="501"/>
                      <a:pt x="294" y="512"/>
                      <a:pt x="348" y="512"/>
                    </a:cubicBezTo>
                    <a:cubicBezTo>
                      <a:pt x="431" y="512"/>
                      <a:pt x="521" y="486"/>
                      <a:pt x="580" y="467"/>
                    </a:cubicBezTo>
                    <a:cubicBezTo>
                      <a:pt x="663" y="443"/>
                      <a:pt x="640" y="341"/>
                      <a:pt x="576" y="341"/>
                    </a:cubicBezTo>
                    <a:cubicBezTo>
                      <a:pt x="570" y="341"/>
                      <a:pt x="564" y="342"/>
                      <a:pt x="557" y="344"/>
                    </a:cubicBezTo>
                    <a:cubicBezTo>
                      <a:pt x="500" y="365"/>
                      <a:pt x="440" y="383"/>
                      <a:pt x="380" y="383"/>
                    </a:cubicBezTo>
                    <a:cubicBezTo>
                      <a:pt x="376" y="383"/>
                      <a:pt x="371" y="383"/>
                      <a:pt x="366" y="382"/>
                    </a:cubicBezTo>
                    <a:cubicBezTo>
                      <a:pt x="282" y="376"/>
                      <a:pt x="295" y="357"/>
                      <a:pt x="301" y="279"/>
                    </a:cubicBezTo>
                    <a:cubicBezTo>
                      <a:pt x="311" y="204"/>
                      <a:pt x="311" y="123"/>
                      <a:pt x="256" y="59"/>
                    </a:cubicBezTo>
                    <a:cubicBezTo>
                      <a:pt x="226" y="20"/>
                      <a:pt x="179" y="1"/>
                      <a:pt x="1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6" name="Google Shape;2996;p27"/>
              <p:cNvSpPr/>
              <p:nvPr/>
            </p:nvSpPr>
            <p:spPr>
              <a:xfrm>
                <a:off x="5055260" y="2918635"/>
                <a:ext cx="72303" cy="57724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879" extrusionOk="0">
                    <a:moveTo>
                      <a:pt x="405" y="1"/>
                    </a:moveTo>
                    <a:cubicBezTo>
                      <a:pt x="268" y="1"/>
                      <a:pt x="103" y="144"/>
                      <a:pt x="28" y="224"/>
                    </a:cubicBezTo>
                    <a:cubicBezTo>
                      <a:pt x="1" y="256"/>
                      <a:pt x="28" y="297"/>
                      <a:pt x="61" y="297"/>
                    </a:cubicBezTo>
                    <a:cubicBezTo>
                      <a:pt x="70" y="297"/>
                      <a:pt x="80" y="293"/>
                      <a:pt x="90" y="285"/>
                    </a:cubicBezTo>
                    <a:cubicBezTo>
                      <a:pt x="135" y="240"/>
                      <a:pt x="200" y="159"/>
                      <a:pt x="262" y="143"/>
                    </a:cubicBezTo>
                    <a:cubicBezTo>
                      <a:pt x="296" y="136"/>
                      <a:pt x="324" y="133"/>
                      <a:pt x="348" y="133"/>
                    </a:cubicBezTo>
                    <a:cubicBezTo>
                      <a:pt x="515" y="133"/>
                      <a:pt x="419" y="291"/>
                      <a:pt x="382" y="382"/>
                    </a:cubicBezTo>
                    <a:cubicBezTo>
                      <a:pt x="323" y="525"/>
                      <a:pt x="249" y="654"/>
                      <a:pt x="158" y="781"/>
                    </a:cubicBezTo>
                    <a:cubicBezTo>
                      <a:pt x="130" y="819"/>
                      <a:pt x="166" y="878"/>
                      <a:pt x="210" y="878"/>
                    </a:cubicBezTo>
                    <a:cubicBezTo>
                      <a:pt x="211" y="878"/>
                      <a:pt x="212" y="878"/>
                      <a:pt x="213" y="878"/>
                    </a:cubicBezTo>
                    <a:cubicBezTo>
                      <a:pt x="485" y="852"/>
                      <a:pt x="748" y="862"/>
                      <a:pt x="1020" y="855"/>
                    </a:cubicBezTo>
                    <a:cubicBezTo>
                      <a:pt x="1101" y="855"/>
                      <a:pt x="1097" y="742"/>
                      <a:pt x="1020" y="735"/>
                    </a:cubicBezTo>
                    <a:cubicBezTo>
                      <a:pt x="924" y="723"/>
                      <a:pt x="827" y="718"/>
                      <a:pt x="728" y="718"/>
                    </a:cubicBezTo>
                    <a:cubicBezTo>
                      <a:pt x="599" y="718"/>
                      <a:pt x="468" y="726"/>
                      <a:pt x="339" y="735"/>
                    </a:cubicBezTo>
                    <a:cubicBezTo>
                      <a:pt x="401" y="635"/>
                      <a:pt x="453" y="531"/>
                      <a:pt x="498" y="424"/>
                    </a:cubicBezTo>
                    <a:cubicBezTo>
                      <a:pt x="531" y="334"/>
                      <a:pt x="608" y="191"/>
                      <a:pt x="556" y="94"/>
                    </a:cubicBezTo>
                    <a:cubicBezTo>
                      <a:pt x="517" y="26"/>
                      <a:pt x="463" y="1"/>
                      <a:pt x="4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2997" name="Google Shape;2997;p2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Font typeface="Vazirmatn"/>
              <a:buNone/>
              <a:defRPr>
                <a:latin typeface="Vazirmatn"/>
                <a:ea typeface="Vazirmatn"/>
                <a:cs typeface="Vazirmatn"/>
                <a:sym typeface="Vazirmat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Font typeface="Vazirmatn"/>
              <a:buNone/>
              <a:defRPr>
                <a:latin typeface="Vazirmatn"/>
                <a:ea typeface="Vazirmatn"/>
                <a:cs typeface="Vazirmatn"/>
                <a:sym typeface="Vazirmat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Font typeface="Vazirmatn"/>
              <a:buNone/>
              <a:defRPr>
                <a:latin typeface="Vazirmatn"/>
                <a:ea typeface="Vazirmatn"/>
                <a:cs typeface="Vazirmatn"/>
                <a:sym typeface="Vazirmat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Font typeface="Vazirmatn"/>
              <a:buNone/>
              <a:defRPr>
                <a:latin typeface="Vazirmatn"/>
                <a:ea typeface="Vazirmatn"/>
                <a:cs typeface="Vazirmatn"/>
                <a:sym typeface="Vazirmat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Font typeface="Vazirmatn"/>
              <a:buNone/>
              <a:defRPr>
                <a:latin typeface="Vazirmatn"/>
                <a:ea typeface="Vazirmatn"/>
                <a:cs typeface="Vazirmatn"/>
                <a:sym typeface="Vazirmat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Font typeface="Vazirmatn"/>
              <a:buNone/>
              <a:defRPr>
                <a:latin typeface="Vazirmatn"/>
                <a:ea typeface="Vazirmatn"/>
                <a:cs typeface="Vazirmatn"/>
                <a:sym typeface="Vazirmat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Font typeface="Vazirmatn"/>
              <a:buNone/>
              <a:defRPr>
                <a:latin typeface="Vazirmatn"/>
                <a:ea typeface="Vazirmatn"/>
                <a:cs typeface="Vazirmatn"/>
                <a:sym typeface="Vazirmat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Font typeface="Vazirmatn"/>
              <a:buNone/>
              <a:defRPr>
                <a:latin typeface="Vazirmatn"/>
                <a:ea typeface="Vazirmatn"/>
                <a:cs typeface="Vazirmatn"/>
                <a:sym typeface="Vazirmatn"/>
              </a:defRPr>
            </a:lvl9pPr>
          </a:lstStyle>
          <a:p>
            <a:endParaRPr/>
          </a:p>
        </p:txBody>
      </p:sp>
      <p:sp>
        <p:nvSpPr>
          <p:cNvPr id="2998" name="Google Shape;2998;p27"/>
          <p:cNvSpPr txBox="1">
            <a:spLocks noGrp="1"/>
          </p:cNvSpPr>
          <p:nvPr>
            <p:ph type="subTitle" idx="1"/>
          </p:nvPr>
        </p:nvSpPr>
        <p:spPr>
          <a:xfrm>
            <a:off x="2813733" y="2990884"/>
            <a:ext cx="2637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99" name="Google Shape;2999;p27"/>
          <p:cNvSpPr txBox="1">
            <a:spLocks noGrp="1"/>
          </p:cNvSpPr>
          <p:nvPr>
            <p:ph type="subTitle" idx="2"/>
          </p:nvPr>
        </p:nvSpPr>
        <p:spPr>
          <a:xfrm>
            <a:off x="6740655" y="2990884"/>
            <a:ext cx="2637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00" name="Google Shape;3000;p27"/>
          <p:cNvSpPr txBox="1">
            <a:spLocks noGrp="1"/>
          </p:cNvSpPr>
          <p:nvPr>
            <p:ph type="subTitle" idx="3"/>
          </p:nvPr>
        </p:nvSpPr>
        <p:spPr>
          <a:xfrm>
            <a:off x="2813733" y="5375067"/>
            <a:ext cx="2637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01" name="Google Shape;3001;p27"/>
          <p:cNvSpPr txBox="1">
            <a:spLocks noGrp="1"/>
          </p:cNvSpPr>
          <p:nvPr>
            <p:ph type="subTitle" idx="4"/>
          </p:nvPr>
        </p:nvSpPr>
        <p:spPr>
          <a:xfrm>
            <a:off x="6740655" y="5375067"/>
            <a:ext cx="2637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02" name="Google Shape;3002;p27"/>
          <p:cNvSpPr txBox="1">
            <a:spLocks noGrp="1"/>
          </p:cNvSpPr>
          <p:nvPr>
            <p:ph type="subTitle" idx="5"/>
          </p:nvPr>
        </p:nvSpPr>
        <p:spPr>
          <a:xfrm>
            <a:off x="2813748" y="2530751"/>
            <a:ext cx="2637600" cy="67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2933">
                <a:solidFill>
                  <a:schemeClr val="dk1"/>
                </a:solidFill>
                <a:latin typeface="Vazirmatn SemiBold"/>
                <a:ea typeface="Vazirmatn SemiBold"/>
                <a:cs typeface="Vazirmatn SemiBold"/>
                <a:sym typeface="Vazirmatn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9pPr>
          </a:lstStyle>
          <a:p>
            <a:endParaRPr/>
          </a:p>
        </p:txBody>
      </p:sp>
      <p:sp>
        <p:nvSpPr>
          <p:cNvPr id="3003" name="Google Shape;3003;p27"/>
          <p:cNvSpPr txBox="1">
            <a:spLocks noGrp="1"/>
          </p:cNvSpPr>
          <p:nvPr>
            <p:ph type="subTitle" idx="6"/>
          </p:nvPr>
        </p:nvSpPr>
        <p:spPr>
          <a:xfrm>
            <a:off x="2813748" y="4915067"/>
            <a:ext cx="2637600" cy="67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2933">
                <a:solidFill>
                  <a:schemeClr val="dk1"/>
                </a:solidFill>
                <a:latin typeface="Vazirmatn SemiBold"/>
                <a:ea typeface="Vazirmatn SemiBold"/>
                <a:cs typeface="Vazirmatn SemiBold"/>
                <a:sym typeface="Vazirmatn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9pPr>
          </a:lstStyle>
          <a:p>
            <a:endParaRPr/>
          </a:p>
        </p:txBody>
      </p:sp>
      <p:sp>
        <p:nvSpPr>
          <p:cNvPr id="3004" name="Google Shape;3004;p27"/>
          <p:cNvSpPr txBox="1">
            <a:spLocks noGrp="1"/>
          </p:cNvSpPr>
          <p:nvPr>
            <p:ph type="subTitle" idx="7"/>
          </p:nvPr>
        </p:nvSpPr>
        <p:spPr>
          <a:xfrm>
            <a:off x="6740648" y="2530751"/>
            <a:ext cx="2637600" cy="67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2933">
                <a:solidFill>
                  <a:schemeClr val="dk1"/>
                </a:solidFill>
                <a:latin typeface="Vazirmatn SemiBold"/>
                <a:ea typeface="Vazirmatn SemiBold"/>
                <a:cs typeface="Vazirmatn SemiBold"/>
                <a:sym typeface="Vazirmatn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9pPr>
          </a:lstStyle>
          <a:p>
            <a:endParaRPr/>
          </a:p>
        </p:txBody>
      </p:sp>
      <p:sp>
        <p:nvSpPr>
          <p:cNvPr id="3005" name="Google Shape;3005;p27"/>
          <p:cNvSpPr txBox="1">
            <a:spLocks noGrp="1"/>
          </p:cNvSpPr>
          <p:nvPr>
            <p:ph type="subTitle" idx="8"/>
          </p:nvPr>
        </p:nvSpPr>
        <p:spPr>
          <a:xfrm>
            <a:off x="6740648" y="4915067"/>
            <a:ext cx="2637600" cy="67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2933">
                <a:solidFill>
                  <a:schemeClr val="dk1"/>
                </a:solidFill>
                <a:latin typeface="Vazirmatn SemiBold"/>
                <a:ea typeface="Vazirmatn SemiBold"/>
                <a:cs typeface="Vazirmatn SemiBold"/>
                <a:sym typeface="Vazirmatn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6599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Title and five columns">
    <p:spTree>
      <p:nvGrpSpPr>
        <p:cNvPr id="1" name="Shape 3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7" name="Google Shape;3007;p28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08" name="Google Shape;3008;p28"/>
          <p:cNvGrpSpPr/>
          <p:nvPr/>
        </p:nvGrpSpPr>
        <p:grpSpPr>
          <a:xfrm>
            <a:off x="-257322" y="1194564"/>
            <a:ext cx="12361227" cy="6066001"/>
            <a:chOff x="-192991" y="895922"/>
            <a:chExt cx="9270920" cy="4549501"/>
          </a:xfrm>
        </p:grpSpPr>
        <p:grpSp>
          <p:nvGrpSpPr>
            <p:cNvPr id="3009" name="Google Shape;3009;p28"/>
            <p:cNvGrpSpPr/>
            <p:nvPr/>
          </p:nvGrpSpPr>
          <p:grpSpPr>
            <a:xfrm rot="-1673359">
              <a:off x="-154890" y="2630014"/>
              <a:ext cx="485411" cy="283469"/>
              <a:chOff x="5999959" y="663349"/>
              <a:chExt cx="216246" cy="126280"/>
            </a:xfrm>
          </p:grpSpPr>
          <p:sp>
            <p:nvSpPr>
              <p:cNvPr id="3010" name="Google Shape;3010;p28"/>
              <p:cNvSpPr/>
              <p:nvPr/>
            </p:nvSpPr>
            <p:spPr>
              <a:xfrm>
                <a:off x="5999959" y="677073"/>
                <a:ext cx="49844" cy="108290"/>
              </a:xfrm>
              <a:custGeom>
                <a:avLst/>
                <a:gdLst/>
                <a:ahLst/>
                <a:cxnLst/>
                <a:rect l="l" t="t" r="r" b="b"/>
                <a:pathLst>
                  <a:path w="759" h="1649" extrusionOk="0">
                    <a:moveTo>
                      <a:pt x="201" y="137"/>
                    </a:moveTo>
                    <a:cubicBezTo>
                      <a:pt x="216" y="137"/>
                      <a:pt x="238" y="145"/>
                      <a:pt x="266" y="162"/>
                    </a:cubicBezTo>
                    <a:cubicBezTo>
                      <a:pt x="289" y="178"/>
                      <a:pt x="318" y="191"/>
                      <a:pt x="340" y="207"/>
                    </a:cubicBezTo>
                    <a:cubicBezTo>
                      <a:pt x="412" y="246"/>
                      <a:pt x="535" y="356"/>
                      <a:pt x="561" y="437"/>
                    </a:cubicBezTo>
                    <a:cubicBezTo>
                      <a:pt x="655" y="713"/>
                      <a:pt x="353" y="764"/>
                      <a:pt x="172" y="787"/>
                    </a:cubicBezTo>
                    <a:cubicBezTo>
                      <a:pt x="172" y="674"/>
                      <a:pt x="172" y="564"/>
                      <a:pt x="175" y="450"/>
                    </a:cubicBezTo>
                    <a:cubicBezTo>
                      <a:pt x="175" y="392"/>
                      <a:pt x="156" y="256"/>
                      <a:pt x="178" y="207"/>
                    </a:cubicBezTo>
                    <a:cubicBezTo>
                      <a:pt x="166" y="160"/>
                      <a:pt x="174" y="137"/>
                      <a:pt x="201" y="137"/>
                    </a:cubicBezTo>
                    <a:close/>
                    <a:moveTo>
                      <a:pt x="179" y="1"/>
                    </a:moveTo>
                    <a:cubicBezTo>
                      <a:pt x="121" y="1"/>
                      <a:pt x="78" y="35"/>
                      <a:pt x="55" y="126"/>
                    </a:cubicBezTo>
                    <a:cubicBezTo>
                      <a:pt x="0" y="321"/>
                      <a:pt x="49" y="615"/>
                      <a:pt x="49" y="820"/>
                    </a:cubicBezTo>
                    <a:cubicBezTo>
                      <a:pt x="49" y="1082"/>
                      <a:pt x="55" y="1344"/>
                      <a:pt x="71" y="1607"/>
                    </a:cubicBezTo>
                    <a:cubicBezTo>
                      <a:pt x="73" y="1634"/>
                      <a:pt x="93" y="1648"/>
                      <a:pt x="113" y="1648"/>
                    </a:cubicBezTo>
                    <a:cubicBezTo>
                      <a:pt x="133" y="1648"/>
                      <a:pt x="152" y="1634"/>
                      <a:pt x="152" y="1607"/>
                    </a:cubicBezTo>
                    <a:cubicBezTo>
                      <a:pt x="162" y="1406"/>
                      <a:pt x="169" y="1202"/>
                      <a:pt x="169" y="1001"/>
                    </a:cubicBezTo>
                    <a:cubicBezTo>
                      <a:pt x="305" y="1192"/>
                      <a:pt x="441" y="1380"/>
                      <a:pt x="580" y="1568"/>
                    </a:cubicBezTo>
                    <a:cubicBezTo>
                      <a:pt x="595" y="1586"/>
                      <a:pt x="614" y="1594"/>
                      <a:pt x="633" y="1594"/>
                    </a:cubicBezTo>
                    <a:cubicBezTo>
                      <a:pt x="679" y="1594"/>
                      <a:pt x="722" y="1551"/>
                      <a:pt x="690" y="1503"/>
                    </a:cubicBezTo>
                    <a:cubicBezTo>
                      <a:pt x="554" y="1299"/>
                      <a:pt x="408" y="1105"/>
                      <a:pt x="266" y="907"/>
                    </a:cubicBezTo>
                    <a:cubicBezTo>
                      <a:pt x="467" y="871"/>
                      <a:pt x="719" y="794"/>
                      <a:pt x="739" y="580"/>
                    </a:cubicBezTo>
                    <a:cubicBezTo>
                      <a:pt x="758" y="356"/>
                      <a:pt x="509" y="129"/>
                      <a:pt x="324" y="45"/>
                    </a:cubicBezTo>
                    <a:cubicBezTo>
                      <a:pt x="269" y="18"/>
                      <a:pt x="220" y="1"/>
                      <a:pt x="1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1" name="Google Shape;3011;p28"/>
              <p:cNvSpPr/>
              <p:nvPr/>
            </p:nvSpPr>
            <p:spPr>
              <a:xfrm>
                <a:off x="6049538" y="743004"/>
                <a:ext cx="38548" cy="7486"/>
              </a:xfrm>
              <a:custGeom>
                <a:avLst/>
                <a:gdLst/>
                <a:ahLst/>
                <a:cxnLst/>
                <a:rect l="l" t="t" r="r" b="b"/>
                <a:pathLst>
                  <a:path w="587" h="114" extrusionOk="0">
                    <a:moveTo>
                      <a:pt x="52" y="0"/>
                    </a:moveTo>
                    <a:cubicBezTo>
                      <a:pt x="0" y="0"/>
                      <a:pt x="0" y="78"/>
                      <a:pt x="52" y="81"/>
                    </a:cubicBezTo>
                    <a:cubicBezTo>
                      <a:pt x="211" y="97"/>
                      <a:pt x="369" y="101"/>
                      <a:pt x="522" y="114"/>
                    </a:cubicBezTo>
                    <a:cubicBezTo>
                      <a:pt x="523" y="114"/>
                      <a:pt x="524" y="114"/>
                      <a:pt x="525" y="114"/>
                    </a:cubicBezTo>
                    <a:cubicBezTo>
                      <a:pt x="586" y="114"/>
                      <a:pt x="585" y="16"/>
                      <a:pt x="522" y="16"/>
                    </a:cubicBezTo>
                    <a:cubicBezTo>
                      <a:pt x="366" y="13"/>
                      <a:pt x="207" y="3"/>
                      <a:pt x="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2" name="Google Shape;3012;p28"/>
              <p:cNvSpPr/>
              <p:nvPr/>
            </p:nvSpPr>
            <p:spPr>
              <a:xfrm>
                <a:off x="6053544" y="728819"/>
                <a:ext cx="40518" cy="6961"/>
              </a:xfrm>
              <a:custGeom>
                <a:avLst/>
                <a:gdLst/>
                <a:ahLst/>
                <a:cxnLst/>
                <a:rect l="l" t="t" r="r" b="b"/>
                <a:pathLst>
                  <a:path w="617" h="106" extrusionOk="0">
                    <a:moveTo>
                      <a:pt x="411" y="1"/>
                    </a:moveTo>
                    <a:cubicBezTo>
                      <a:pt x="292" y="1"/>
                      <a:pt x="171" y="9"/>
                      <a:pt x="56" y="9"/>
                    </a:cubicBezTo>
                    <a:cubicBezTo>
                      <a:pt x="1" y="9"/>
                      <a:pt x="1" y="96"/>
                      <a:pt x="56" y="96"/>
                    </a:cubicBezTo>
                    <a:cubicBezTo>
                      <a:pt x="166" y="98"/>
                      <a:pt x="280" y="105"/>
                      <a:pt x="393" y="105"/>
                    </a:cubicBezTo>
                    <a:cubicBezTo>
                      <a:pt x="446" y="105"/>
                      <a:pt x="499" y="104"/>
                      <a:pt x="551" y="100"/>
                    </a:cubicBezTo>
                    <a:cubicBezTo>
                      <a:pt x="616" y="100"/>
                      <a:pt x="616" y="9"/>
                      <a:pt x="551" y="6"/>
                    </a:cubicBezTo>
                    <a:cubicBezTo>
                      <a:pt x="505" y="2"/>
                      <a:pt x="458" y="1"/>
                      <a:pt x="4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3" name="Google Shape;3013;p28"/>
              <p:cNvSpPr/>
              <p:nvPr/>
            </p:nvSpPr>
            <p:spPr>
              <a:xfrm>
                <a:off x="6115797" y="705639"/>
                <a:ext cx="30996" cy="68625"/>
              </a:xfrm>
              <a:custGeom>
                <a:avLst/>
                <a:gdLst/>
                <a:ahLst/>
                <a:cxnLst/>
                <a:rect l="l" t="t" r="r" b="b"/>
                <a:pathLst>
                  <a:path w="472" h="1045" extrusionOk="0">
                    <a:moveTo>
                      <a:pt x="221" y="133"/>
                    </a:moveTo>
                    <a:cubicBezTo>
                      <a:pt x="238" y="133"/>
                      <a:pt x="255" y="136"/>
                      <a:pt x="271" y="142"/>
                    </a:cubicBezTo>
                    <a:cubicBezTo>
                      <a:pt x="352" y="161"/>
                      <a:pt x="384" y="245"/>
                      <a:pt x="339" y="320"/>
                    </a:cubicBezTo>
                    <a:cubicBezTo>
                      <a:pt x="300" y="388"/>
                      <a:pt x="203" y="430"/>
                      <a:pt x="177" y="508"/>
                    </a:cubicBezTo>
                    <a:cubicBezTo>
                      <a:pt x="173" y="388"/>
                      <a:pt x="167" y="265"/>
                      <a:pt x="157" y="145"/>
                    </a:cubicBezTo>
                    <a:cubicBezTo>
                      <a:pt x="177" y="138"/>
                      <a:pt x="199" y="133"/>
                      <a:pt x="221" y="133"/>
                    </a:cubicBezTo>
                    <a:close/>
                    <a:moveTo>
                      <a:pt x="98" y="0"/>
                    </a:moveTo>
                    <a:cubicBezTo>
                      <a:pt x="75" y="0"/>
                      <a:pt x="54" y="16"/>
                      <a:pt x="54" y="48"/>
                    </a:cubicBezTo>
                    <a:lnTo>
                      <a:pt x="54" y="112"/>
                    </a:lnTo>
                    <a:cubicBezTo>
                      <a:pt x="44" y="119"/>
                      <a:pt x="31" y="125"/>
                      <a:pt x="24" y="132"/>
                    </a:cubicBezTo>
                    <a:cubicBezTo>
                      <a:pt x="0" y="150"/>
                      <a:pt x="21" y="191"/>
                      <a:pt x="48" y="191"/>
                    </a:cubicBezTo>
                    <a:cubicBezTo>
                      <a:pt x="50" y="191"/>
                      <a:pt x="52" y="191"/>
                      <a:pt x="54" y="190"/>
                    </a:cubicBezTo>
                    <a:cubicBezTo>
                      <a:pt x="60" y="453"/>
                      <a:pt x="63" y="718"/>
                      <a:pt x="54" y="984"/>
                    </a:cubicBezTo>
                    <a:cubicBezTo>
                      <a:pt x="50" y="1024"/>
                      <a:pt x="83" y="1045"/>
                      <a:pt x="116" y="1045"/>
                    </a:cubicBezTo>
                    <a:cubicBezTo>
                      <a:pt x="149" y="1045"/>
                      <a:pt x="183" y="1024"/>
                      <a:pt x="183" y="984"/>
                    </a:cubicBezTo>
                    <a:cubicBezTo>
                      <a:pt x="183" y="841"/>
                      <a:pt x="183" y="699"/>
                      <a:pt x="177" y="556"/>
                    </a:cubicBezTo>
                    <a:lnTo>
                      <a:pt x="177" y="556"/>
                    </a:lnTo>
                    <a:cubicBezTo>
                      <a:pt x="186" y="572"/>
                      <a:pt x="199" y="585"/>
                      <a:pt x="216" y="589"/>
                    </a:cubicBezTo>
                    <a:cubicBezTo>
                      <a:pt x="224" y="591"/>
                      <a:pt x="232" y="592"/>
                      <a:pt x="239" y="592"/>
                    </a:cubicBezTo>
                    <a:cubicBezTo>
                      <a:pt x="259" y="592"/>
                      <a:pt x="274" y="583"/>
                      <a:pt x="290" y="569"/>
                    </a:cubicBezTo>
                    <a:cubicBezTo>
                      <a:pt x="306" y="553"/>
                      <a:pt x="313" y="534"/>
                      <a:pt x="303" y="514"/>
                    </a:cubicBezTo>
                    <a:cubicBezTo>
                      <a:pt x="323" y="488"/>
                      <a:pt x="368" y="456"/>
                      <a:pt x="378" y="443"/>
                    </a:cubicBezTo>
                    <a:cubicBezTo>
                      <a:pt x="403" y="410"/>
                      <a:pt x="429" y="378"/>
                      <a:pt x="442" y="339"/>
                    </a:cubicBezTo>
                    <a:cubicBezTo>
                      <a:pt x="472" y="274"/>
                      <a:pt x="468" y="197"/>
                      <a:pt x="426" y="135"/>
                    </a:cubicBezTo>
                    <a:cubicBezTo>
                      <a:pt x="378" y="73"/>
                      <a:pt x="313" y="48"/>
                      <a:pt x="246" y="48"/>
                    </a:cubicBezTo>
                    <a:cubicBezTo>
                      <a:pt x="214" y="48"/>
                      <a:pt x="182" y="53"/>
                      <a:pt x="151" y="64"/>
                    </a:cubicBezTo>
                    <a:lnTo>
                      <a:pt x="151" y="48"/>
                    </a:lnTo>
                    <a:cubicBezTo>
                      <a:pt x="146" y="16"/>
                      <a:pt x="121" y="0"/>
                      <a:pt x="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4" name="Google Shape;3014;p28"/>
              <p:cNvSpPr/>
              <p:nvPr/>
            </p:nvSpPr>
            <p:spPr>
              <a:xfrm>
                <a:off x="6156118" y="729345"/>
                <a:ext cx="55163" cy="8471"/>
              </a:xfrm>
              <a:custGeom>
                <a:avLst/>
                <a:gdLst/>
                <a:ahLst/>
                <a:cxnLst/>
                <a:rect l="l" t="t" r="r" b="b"/>
                <a:pathLst>
                  <a:path w="840" h="129" extrusionOk="0">
                    <a:moveTo>
                      <a:pt x="510" y="0"/>
                    </a:moveTo>
                    <a:cubicBezTo>
                      <a:pt x="361" y="0"/>
                      <a:pt x="209" y="10"/>
                      <a:pt x="65" y="27"/>
                    </a:cubicBezTo>
                    <a:cubicBezTo>
                      <a:pt x="7" y="33"/>
                      <a:pt x="0" y="124"/>
                      <a:pt x="65" y="124"/>
                    </a:cubicBezTo>
                    <a:cubicBezTo>
                      <a:pt x="251" y="124"/>
                      <a:pt x="438" y="128"/>
                      <a:pt x="623" y="128"/>
                    </a:cubicBezTo>
                    <a:cubicBezTo>
                      <a:pt x="669" y="128"/>
                      <a:pt x="715" y="128"/>
                      <a:pt x="761" y="127"/>
                    </a:cubicBezTo>
                    <a:cubicBezTo>
                      <a:pt x="839" y="127"/>
                      <a:pt x="839" y="17"/>
                      <a:pt x="761" y="11"/>
                    </a:cubicBezTo>
                    <a:cubicBezTo>
                      <a:pt x="679" y="3"/>
                      <a:pt x="595" y="0"/>
                      <a:pt x="5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5" name="Google Shape;3015;p28"/>
              <p:cNvSpPr/>
              <p:nvPr/>
            </p:nvSpPr>
            <p:spPr>
              <a:xfrm>
                <a:off x="6169908" y="663349"/>
                <a:ext cx="46297" cy="50172"/>
              </a:xfrm>
              <a:custGeom>
                <a:avLst/>
                <a:gdLst/>
                <a:ahLst/>
                <a:cxnLst/>
                <a:rect l="l" t="t" r="r" b="b"/>
                <a:pathLst>
                  <a:path w="705" h="764" extrusionOk="0">
                    <a:moveTo>
                      <a:pt x="295" y="139"/>
                    </a:moveTo>
                    <a:cubicBezTo>
                      <a:pt x="367" y="139"/>
                      <a:pt x="393" y="178"/>
                      <a:pt x="370" y="257"/>
                    </a:cubicBezTo>
                    <a:cubicBezTo>
                      <a:pt x="367" y="287"/>
                      <a:pt x="357" y="309"/>
                      <a:pt x="351" y="338"/>
                    </a:cubicBezTo>
                    <a:cubicBezTo>
                      <a:pt x="331" y="403"/>
                      <a:pt x="305" y="468"/>
                      <a:pt x="266" y="520"/>
                    </a:cubicBezTo>
                    <a:cubicBezTo>
                      <a:pt x="208" y="449"/>
                      <a:pt x="172" y="355"/>
                      <a:pt x="176" y="287"/>
                    </a:cubicBezTo>
                    <a:cubicBezTo>
                      <a:pt x="179" y="245"/>
                      <a:pt x="192" y="173"/>
                      <a:pt x="227" y="147"/>
                    </a:cubicBezTo>
                    <a:cubicBezTo>
                      <a:pt x="253" y="142"/>
                      <a:pt x="276" y="139"/>
                      <a:pt x="295" y="139"/>
                    </a:cubicBezTo>
                    <a:close/>
                    <a:moveTo>
                      <a:pt x="294" y="1"/>
                    </a:moveTo>
                    <a:cubicBezTo>
                      <a:pt x="232" y="1"/>
                      <a:pt x="166" y="31"/>
                      <a:pt x="114" y="96"/>
                    </a:cubicBezTo>
                    <a:cubicBezTo>
                      <a:pt x="1" y="241"/>
                      <a:pt x="46" y="452"/>
                      <a:pt x="153" y="594"/>
                    </a:cubicBezTo>
                    <a:cubicBezTo>
                      <a:pt x="127" y="601"/>
                      <a:pt x="104" y="607"/>
                      <a:pt x="78" y="607"/>
                    </a:cubicBezTo>
                    <a:cubicBezTo>
                      <a:pt x="76" y="607"/>
                      <a:pt x="74" y="607"/>
                      <a:pt x="72" y="607"/>
                    </a:cubicBezTo>
                    <a:cubicBezTo>
                      <a:pt x="27" y="607"/>
                      <a:pt x="32" y="679"/>
                      <a:pt x="78" y="682"/>
                    </a:cubicBezTo>
                    <a:cubicBezTo>
                      <a:pt x="91" y="684"/>
                      <a:pt x="104" y="686"/>
                      <a:pt x="117" y="686"/>
                    </a:cubicBezTo>
                    <a:cubicBezTo>
                      <a:pt x="151" y="686"/>
                      <a:pt x="184" y="677"/>
                      <a:pt x="218" y="662"/>
                    </a:cubicBezTo>
                    <a:cubicBezTo>
                      <a:pt x="283" y="723"/>
                      <a:pt x="385" y="763"/>
                      <a:pt x="478" y="763"/>
                    </a:cubicBezTo>
                    <a:cubicBezTo>
                      <a:pt x="579" y="763"/>
                      <a:pt x="670" y="716"/>
                      <a:pt x="694" y="594"/>
                    </a:cubicBezTo>
                    <a:cubicBezTo>
                      <a:pt x="705" y="551"/>
                      <a:pt x="668" y="517"/>
                      <a:pt x="632" y="517"/>
                    </a:cubicBezTo>
                    <a:cubicBezTo>
                      <a:pt x="614" y="517"/>
                      <a:pt x="596" y="525"/>
                      <a:pt x="584" y="546"/>
                    </a:cubicBezTo>
                    <a:cubicBezTo>
                      <a:pt x="548" y="614"/>
                      <a:pt x="502" y="642"/>
                      <a:pt x="454" y="642"/>
                    </a:cubicBezTo>
                    <a:cubicBezTo>
                      <a:pt x="411" y="642"/>
                      <a:pt x="366" y="620"/>
                      <a:pt x="325" y="585"/>
                    </a:cubicBezTo>
                    <a:cubicBezTo>
                      <a:pt x="419" y="494"/>
                      <a:pt x="470" y="348"/>
                      <a:pt x="480" y="228"/>
                    </a:cubicBezTo>
                    <a:cubicBezTo>
                      <a:pt x="490" y="86"/>
                      <a:pt x="398" y="1"/>
                      <a:pt x="2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6" name="Google Shape;3016;p28"/>
              <p:cNvSpPr/>
              <p:nvPr/>
            </p:nvSpPr>
            <p:spPr>
              <a:xfrm>
                <a:off x="6166493" y="742872"/>
                <a:ext cx="39665" cy="46757"/>
              </a:xfrm>
              <a:custGeom>
                <a:avLst/>
                <a:gdLst/>
                <a:ahLst/>
                <a:cxnLst/>
                <a:rect l="l" t="t" r="r" b="b"/>
                <a:pathLst>
                  <a:path w="604" h="712" extrusionOk="0">
                    <a:moveTo>
                      <a:pt x="385" y="0"/>
                    </a:moveTo>
                    <a:cubicBezTo>
                      <a:pt x="239" y="0"/>
                      <a:pt x="106" y="81"/>
                      <a:pt x="17" y="197"/>
                    </a:cubicBezTo>
                    <a:cubicBezTo>
                      <a:pt x="1" y="216"/>
                      <a:pt x="14" y="248"/>
                      <a:pt x="27" y="268"/>
                    </a:cubicBezTo>
                    <a:cubicBezTo>
                      <a:pt x="101" y="365"/>
                      <a:pt x="211" y="362"/>
                      <a:pt x="322" y="394"/>
                    </a:cubicBezTo>
                    <a:cubicBezTo>
                      <a:pt x="344" y="404"/>
                      <a:pt x="409" y="420"/>
                      <a:pt x="422" y="446"/>
                    </a:cubicBezTo>
                    <a:cubicBezTo>
                      <a:pt x="467" y="543"/>
                      <a:pt x="367" y="556"/>
                      <a:pt x="312" y="566"/>
                    </a:cubicBezTo>
                    <a:cubicBezTo>
                      <a:pt x="244" y="572"/>
                      <a:pt x="189" y="572"/>
                      <a:pt x="127" y="605"/>
                    </a:cubicBezTo>
                    <a:cubicBezTo>
                      <a:pt x="68" y="633"/>
                      <a:pt x="108" y="712"/>
                      <a:pt x="166" y="712"/>
                    </a:cubicBezTo>
                    <a:cubicBezTo>
                      <a:pt x="168" y="712"/>
                      <a:pt x="170" y="712"/>
                      <a:pt x="173" y="712"/>
                    </a:cubicBezTo>
                    <a:cubicBezTo>
                      <a:pt x="312" y="682"/>
                      <a:pt x="603" y="682"/>
                      <a:pt x="568" y="459"/>
                    </a:cubicBezTo>
                    <a:cubicBezTo>
                      <a:pt x="535" y="248"/>
                      <a:pt x="279" y="307"/>
                      <a:pt x="150" y="216"/>
                    </a:cubicBezTo>
                    <a:cubicBezTo>
                      <a:pt x="228" y="132"/>
                      <a:pt x="325" y="96"/>
                      <a:pt x="438" y="80"/>
                    </a:cubicBezTo>
                    <a:cubicBezTo>
                      <a:pt x="487" y="70"/>
                      <a:pt x="467" y="5"/>
                      <a:pt x="425" y="2"/>
                    </a:cubicBezTo>
                    <a:cubicBezTo>
                      <a:pt x="412" y="1"/>
                      <a:pt x="399" y="0"/>
                      <a:pt x="3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017" name="Google Shape;3017;p28"/>
            <p:cNvGrpSpPr/>
            <p:nvPr/>
          </p:nvGrpSpPr>
          <p:grpSpPr>
            <a:xfrm rot="3805024">
              <a:off x="8423853" y="1203029"/>
              <a:ext cx="795279" cy="175551"/>
              <a:chOff x="7968422" y="675563"/>
              <a:chExt cx="462304" cy="102049"/>
            </a:xfrm>
          </p:grpSpPr>
          <p:sp>
            <p:nvSpPr>
              <p:cNvPr id="3018" name="Google Shape;3018;p28"/>
              <p:cNvSpPr/>
              <p:nvPr/>
            </p:nvSpPr>
            <p:spPr>
              <a:xfrm>
                <a:off x="7968422" y="693884"/>
                <a:ext cx="58052" cy="61139"/>
              </a:xfrm>
              <a:custGeom>
                <a:avLst/>
                <a:gdLst/>
                <a:ahLst/>
                <a:cxnLst/>
                <a:rect l="l" t="t" r="r" b="b"/>
                <a:pathLst>
                  <a:path w="884" h="931" extrusionOk="0">
                    <a:moveTo>
                      <a:pt x="554" y="0"/>
                    </a:moveTo>
                    <a:cubicBezTo>
                      <a:pt x="537" y="0"/>
                      <a:pt x="521" y="1"/>
                      <a:pt x="505" y="3"/>
                    </a:cubicBezTo>
                    <a:cubicBezTo>
                      <a:pt x="305" y="32"/>
                      <a:pt x="107" y="165"/>
                      <a:pt x="49" y="366"/>
                    </a:cubicBezTo>
                    <a:cubicBezTo>
                      <a:pt x="0" y="534"/>
                      <a:pt x="49" y="732"/>
                      <a:pt x="188" y="842"/>
                    </a:cubicBezTo>
                    <a:cubicBezTo>
                      <a:pt x="269" y="906"/>
                      <a:pt x="365" y="930"/>
                      <a:pt x="464" y="930"/>
                    </a:cubicBezTo>
                    <a:cubicBezTo>
                      <a:pt x="586" y="930"/>
                      <a:pt x="712" y="893"/>
                      <a:pt x="820" y="849"/>
                    </a:cubicBezTo>
                    <a:cubicBezTo>
                      <a:pt x="883" y="825"/>
                      <a:pt x="867" y="724"/>
                      <a:pt x="804" y="724"/>
                    </a:cubicBezTo>
                    <a:cubicBezTo>
                      <a:pt x="797" y="724"/>
                      <a:pt x="789" y="726"/>
                      <a:pt x="781" y="729"/>
                    </a:cubicBezTo>
                    <a:cubicBezTo>
                      <a:pt x="689" y="764"/>
                      <a:pt x="574" y="792"/>
                      <a:pt x="467" y="792"/>
                    </a:cubicBezTo>
                    <a:cubicBezTo>
                      <a:pt x="306" y="792"/>
                      <a:pt x="165" y="727"/>
                      <a:pt x="156" y="518"/>
                    </a:cubicBezTo>
                    <a:cubicBezTo>
                      <a:pt x="146" y="376"/>
                      <a:pt x="227" y="259"/>
                      <a:pt x="343" y="184"/>
                    </a:cubicBezTo>
                    <a:cubicBezTo>
                      <a:pt x="391" y="156"/>
                      <a:pt x="509" y="110"/>
                      <a:pt x="605" y="110"/>
                    </a:cubicBezTo>
                    <a:cubicBezTo>
                      <a:pt x="674" y="110"/>
                      <a:pt x="731" y="134"/>
                      <a:pt x="742" y="204"/>
                    </a:cubicBezTo>
                    <a:cubicBezTo>
                      <a:pt x="745" y="231"/>
                      <a:pt x="765" y="245"/>
                      <a:pt x="784" y="245"/>
                    </a:cubicBezTo>
                    <a:cubicBezTo>
                      <a:pt x="803" y="245"/>
                      <a:pt x="821" y="231"/>
                      <a:pt x="823" y="204"/>
                    </a:cubicBezTo>
                    <a:cubicBezTo>
                      <a:pt x="840" y="56"/>
                      <a:pt x="681" y="0"/>
                      <a:pt x="5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9" name="Google Shape;3019;p28"/>
              <p:cNvSpPr/>
              <p:nvPr/>
            </p:nvSpPr>
            <p:spPr>
              <a:xfrm>
                <a:off x="8024765" y="724551"/>
                <a:ext cx="27581" cy="53061"/>
              </a:xfrm>
              <a:custGeom>
                <a:avLst/>
                <a:gdLst/>
                <a:ahLst/>
                <a:cxnLst/>
                <a:rect l="l" t="t" r="r" b="b"/>
                <a:pathLst>
                  <a:path w="420" h="808" extrusionOk="0">
                    <a:moveTo>
                      <a:pt x="353" y="0"/>
                    </a:moveTo>
                    <a:cubicBezTo>
                      <a:pt x="339" y="0"/>
                      <a:pt x="324" y="6"/>
                      <a:pt x="311" y="19"/>
                    </a:cubicBezTo>
                    <a:cubicBezTo>
                      <a:pt x="286" y="48"/>
                      <a:pt x="263" y="80"/>
                      <a:pt x="243" y="116"/>
                    </a:cubicBezTo>
                    <a:cubicBezTo>
                      <a:pt x="237" y="129"/>
                      <a:pt x="227" y="165"/>
                      <a:pt x="221" y="171"/>
                    </a:cubicBezTo>
                    <a:cubicBezTo>
                      <a:pt x="215" y="175"/>
                      <a:pt x="210" y="176"/>
                      <a:pt x="203" y="176"/>
                    </a:cubicBezTo>
                    <a:cubicBezTo>
                      <a:pt x="159" y="176"/>
                      <a:pt x="97" y="97"/>
                      <a:pt x="94" y="54"/>
                    </a:cubicBezTo>
                    <a:cubicBezTo>
                      <a:pt x="93" y="33"/>
                      <a:pt x="73" y="19"/>
                      <a:pt x="54" y="19"/>
                    </a:cubicBezTo>
                    <a:cubicBezTo>
                      <a:pt x="39" y="19"/>
                      <a:pt x="24" y="28"/>
                      <a:pt x="20" y="48"/>
                    </a:cubicBezTo>
                    <a:cubicBezTo>
                      <a:pt x="0" y="155"/>
                      <a:pt x="17" y="317"/>
                      <a:pt x="162" y="330"/>
                    </a:cubicBezTo>
                    <a:cubicBezTo>
                      <a:pt x="168" y="330"/>
                      <a:pt x="173" y="331"/>
                      <a:pt x="179" y="331"/>
                    </a:cubicBezTo>
                    <a:cubicBezTo>
                      <a:pt x="204" y="331"/>
                      <a:pt x="224" y="324"/>
                      <a:pt x="240" y="314"/>
                    </a:cubicBezTo>
                    <a:lnTo>
                      <a:pt x="240" y="314"/>
                    </a:lnTo>
                    <a:cubicBezTo>
                      <a:pt x="208" y="456"/>
                      <a:pt x="166" y="592"/>
                      <a:pt x="133" y="735"/>
                    </a:cubicBezTo>
                    <a:cubicBezTo>
                      <a:pt x="124" y="781"/>
                      <a:pt x="157" y="807"/>
                      <a:pt x="191" y="807"/>
                    </a:cubicBezTo>
                    <a:cubicBezTo>
                      <a:pt x="214" y="807"/>
                      <a:pt x="237" y="795"/>
                      <a:pt x="247" y="767"/>
                    </a:cubicBezTo>
                    <a:cubicBezTo>
                      <a:pt x="328" y="547"/>
                      <a:pt x="376" y="310"/>
                      <a:pt x="415" y="77"/>
                    </a:cubicBezTo>
                    <a:cubicBezTo>
                      <a:pt x="420" y="35"/>
                      <a:pt x="388" y="0"/>
                      <a:pt x="3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0" name="Google Shape;3020;p28"/>
              <p:cNvSpPr/>
              <p:nvPr/>
            </p:nvSpPr>
            <p:spPr>
              <a:xfrm>
                <a:off x="8060095" y="730330"/>
                <a:ext cx="35133" cy="7552"/>
              </a:xfrm>
              <a:custGeom>
                <a:avLst/>
                <a:gdLst/>
                <a:ahLst/>
                <a:cxnLst/>
                <a:rect l="l" t="t" r="r" b="b"/>
                <a:pathLst>
                  <a:path w="535" h="115" extrusionOk="0">
                    <a:moveTo>
                      <a:pt x="315" y="1"/>
                    </a:moveTo>
                    <a:cubicBezTo>
                      <a:pt x="226" y="1"/>
                      <a:pt x="136" y="7"/>
                      <a:pt x="55" y="15"/>
                    </a:cubicBezTo>
                    <a:cubicBezTo>
                      <a:pt x="0" y="18"/>
                      <a:pt x="0" y="96"/>
                      <a:pt x="55" y="99"/>
                    </a:cubicBezTo>
                    <a:cubicBezTo>
                      <a:pt x="147" y="106"/>
                      <a:pt x="247" y="115"/>
                      <a:pt x="345" y="115"/>
                    </a:cubicBezTo>
                    <a:cubicBezTo>
                      <a:pt x="395" y="115"/>
                      <a:pt x="445" y="112"/>
                      <a:pt x="493" y="106"/>
                    </a:cubicBezTo>
                    <a:cubicBezTo>
                      <a:pt x="535" y="93"/>
                      <a:pt x="535" y="15"/>
                      <a:pt x="493" y="12"/>
                    </a:cubicBezTo>
                    <a:cubicBezTo>
                      <a:pt x="436" y="4"/>
                      <a:pt x="376" y="1"/>
                      <a:pt x="3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1" name="Google Shape;3021;p28"/>
              <p:cNvSpPr/>
              <p:nvPr/>
            </p:nvSpPr>
            <p:spPr>
              <a:xfrm>
                <a:off x="8059898" y="717262"/>
                <a:ext cx="33360" cy="8865"/>
              </a:xfrm>
              <a:custGeom>
                <a:avLst/>
                <a:gdLst/>
                <a:ahLst/>
                <a:cxnLst/>
                <a:rect l="l" t="t" r="r" b="b"/>
                <a:pathLst>
                  <a:path w="508" h="135" extrusionOk="0">
                    <a:moveTo>
                      <a:pt x="256" y="0"/>
                    </a:moveTo>
                    <a:cubicBezTo>
                      <a:pt x="182" y="0"/>
                      <a:pt x="109" y="13"/>
                      <a:pt x="42" y="39"/>
                    </a:cubicBezTo>
                    <a:cubicBezTo>
                      <a:pt x="0" y="54"/>
                      <a:pt x="11" y="118"/>
                      <a:pt x="51" y="118"/>
                    </a:cubicBezTo>
                    <a:cubicBezTo>
                      <a:pt x="54" y="118"/>
                      <a:pt x="58" y="118"/>
                      <a:pt x="62" y="117"/>
                    </a:cubicBezTo>
                    <a:cubicBezTo>
                      <a:pt x="113" y="103"/>
                      <a:pt x="163" y="97"/>
                      <a:pt x="212" y="97"/>
                    </a:cubicBezTo>
                    <a:cubicBezTo>
                      <a:pt x="282" y="97"/>
                      <a:pt x="351" y="110"/>
                      <a:pt x="421" y="133"/>
                    </a:cubicBezTo>
                    <a:cubicBezTo>
                      <a:pt x="426" y="134"/>
                      <a:pt x="431" y="135"/>
                      <a:pt x="435" y="135"/>
                    </a:cubicBezTo>
                    <a:cubicBezTo>
                      <a:pt x="489" y="135"/>
                      <a:pt x="507" y="51"/>
                      <a:pt x="450" y="33"/>
                    </a:cubicBezTo>
                    <a:cubicBezTo>
                      <a:pt x="389" y="11"/>
                      <a:pt x="322" y="0"/>
                      <a:pt x="2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2" name="Google Shape;3022;p28"/>
              <p:cNvSpPr/>
              <p:nvPr/>
            </p:nvSpPr>
            <p:spPr>
              <a:xfrm>
                <a:off x="8102647" y="693687"/>
                <a:ext cx="50369" cy="60285"/>
              </a:xfrm>
              <a:custGeom>
                <a:avLst/>
                <a:gdLst/>
                <a:ahLst/>
                <a:cxnLst/>
                <a:rect l="l" t="t" r="r" b="b"/>
                <a:pathLst>
                  <a:path w="767" h="918" extrusionOk="0">
                    <a:moveTo>
                      <a:pt x="330" y="0"/>
                    </a:moveTo>
                    <a:cubicBezTo>
                      <a:pt x="306" y="0"/>
                      <a:pt x="281" y="6"/>
                      <a:pt x="256" y="19"/>
                    </a:cubicBezTo>
                    <a:cubicBezTo>
                      <a:pt x="123" y="90"/>
                      <a:pt x="33" y="294"/>
                      <a:pt x="16" y="440"/>
                    </a:cubicBezTo>
                    <a:cubicBezTo>
                      <a:pt x="0" y="589"/>
                      <a:pt x="55" y="754"/>
                      <a:pt x="182" y="848"/>
                    </a:cubicBezTo>
                    <a:cubicBezTo>
                      <a:pt x="252" y="898"/>
                      <a:pt x="332" y="918"/>
                      <a:pt x="413" y="918"/>
                    </a:cubicBezTo>
                    <a:cubicBezTo>
                      <a:pt x="510" y="918"/>
                      <a:pt x="608" y="890"/>
                      <a:pt x="697" y="855"/>
                    </a:cubicBezTo>
                    <a:cubicBezTo>
                      <a:pt x="767" y="823"/>
                      <a:pt x="755" y="728"/>
                      <a:pt x="693" y="728"/>
                    </a:cubicBezTo>
                    <a:cubicBezTo>
                      <a:pt x="687" y="728"/>
                      <a:pt x="679" y="729"/>
                      <a:pt x="671" y="732"/>
                    </a:cubicBezTo>
                    <a:cubicBezTo>
                      <a:pt x="589" y="756"/>
                      <a:pt x="496" y="780"/>
                      <a:pt x="410" y="780"/>
                    </a:cubicBezTo>
                    <a:cubicBezTo>
                      <a:pt x="299" y="780"/>
                      <a:pt x="200" y="739"/>
                      <a:pt x="152" y="602"/>
                    </a:cubicBezTo>
                    <a:cubicBezTo>
                      <a:pt x="123" y="521"/>
                      <a:pt x="130" y="437"/>
                      <a:pt x="152" y="359"/>
                    </a:cubicBezTo>
                    <a:cubicBezTo>
                      <a:pt x="162" y="311"/>
                      <a:pt x="188" y="259"/>
                      <a:pt x="217" y="213"/>
                    </a:cubicBezTo>
                    <a:cubicBezTo>
                      <a:pt x="222" y="204"/>
                      <a:pt x="302" y="82"/>
                      <a:pt x="351" y="82"/>
                    </a:cubicBezTo>
                    <a:cubicBezTo>
                      <a:pt x="367" y="82"/>
                      <a:pt x="379" y="94"/>
                      <a:pt x="386" y="126"/>
                    </a:cubicBezTo>
                    <a:cubicBezTo>
                      <a:pt x="390" y="143"/>
                      <a:pt x="404" y="151"/>
                      <a:pt x="418" y="151"/>
                    </a:cubicBezTo>
                    <a:cubicBezTo>
                      <a:pt x="435" y="151"/>
                      <a:pt x="452" y="139"/>
                      <a:pt x="450" y="119"/>
                    </a:cubicBezTo>
                    <a:cubicBezTo>
                      <a:pt x="448" y="46"/>
                      <a:pt x="395" y="0"/>
                      <a:pt x="3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3" name="Google Shape;3023;p28"/>
              <p:cNvSpPr/>
              <p:nvPr/>
            </p:nvSpPr>
            <p:spPr>
              <a:xfrm>
                <a:off x="8139881" y="675563"/>
                <a:ext cx="47939" cy="36907"/>
              </a:xfrm>
              <a:custGeom>
                <a:avLst/>
                <a:gdLst/>
                <a:ahLst/>
                <a:cxnLst/>
                <a:rect l="l" t="t" r="r" b="b"/>
                <a:pathLst>
                  <a:path w="730" h="562" extrusionOk="0">
                    <a:moveTo>
                      <a:pt x="255" y="289"/>
                    </a:moveTo>
                    <a:cubicBezTo>
                      <a:pt x="303" y="289"/>
                      <a:pt x="361" y="313"/>
                      <a:pt x="418" y="344"/>
                    </a:cubicBezTo>
                    <a:cubicBezTo>
                      <a:pt x="399" y="376"/>
                      <a:pt x="373" y="405"/>
                      <a:pt x="340" y="425"/>
                    </a:cubicBezTo>
                    <a:cubicBezTo>
                      <a:pt x="323" y="435"/>
                      <a:pt x="291" y="442"/>
                      <a:pt x="257" y="442"/>
                    </a:cubicBezTo>
                    <a:cubicBezTo>
                      <a:pt x="189" y="442"/>
                      <a:pt x="117" y="413"/>
                      <a:pt x="172" y="331"/>
                    </a:cubicBezTo>
                    <a:cubicBezTo>
                      <a:pt x="192" y="301"/>
                      <a:pt x="221" y="289"/>
                      <a:pt x="255" y="289"/>
                    </a:cubicBezTo>
                    <a:close/>
                    <a:moveTo>
                      <a:pt x="578" y="1"/>
                    </a:moveTo>
                    <a:cubicBezTo>
                      <a:pt x="570" y="1"/>
                      <a:pt x="562" y="5"/>
                      <a:pt x="557" y="16"/>
                    </a:cubicBezTo>
                    <a:cubicBezTo>
                      <a:pt x="518" y="91"/>
                      <a:pt x="496" y="172"/>
                      <a:pt x="463" y="250"/>
                    </a:cubicBezTo>
                    <a:cubicBezTo>
                      <a:pt x="401" y="214"/>
                      <a:pt x="334" y="184"/>
                      <a:pt x="256" y="184"/>
                    </a:cubicBezTo>
                    <a:cubicBezTo>
                      <a:pt x="248" y="184"/>
                      <a:pt x="241" y="184"/>
                      <a:pt x="233" y="185"/>
                    </a:cubicBezTo>
                    <a:cubicBezTo>
                      <a:pt x="110" y="201"/>
                      <a:pt x="0" y="301"/>
                      <a:pt x="55" y="431"/>
                    </a:cubicBezTo>
                    <a:cubicBezTo>
                      <a:pt x="90" y="520"/>
                      <a:pt x="168" y="561"/>
                      <a:pt x="252" y="561"/>
                    </a:cubicBezTo>
                    <a:cubicBezTo>
                      <a:pt x="302" y="561"/>
                      <a:pt x="354" y="546"/>
                      <a:pt x="399" y="519"/>
                    </a:cubicBezTo>
                    <a:cubicBezTo>
                      <a:pt x="441" y="489"/>
                      <a:pt x="480" y="444"/>
                      <a:pt x="509" y="395"/>
                    </a:cubicBezTo>
                    <a:cubicBezTo>
                      <a:pt x="564" y="431"/>
                      <a:pt x="612" y="463"/>
                      <a:pt x="645" y="473"/>
                    </a:cubicBezTo>
                    <a:cubicBezTo>
                      <a:pt x="651" y="475"/>
                      <a:pt x="657" y="476"/>
                      <a:pt x="663" y="476"/>
                    </a:cubicBezTo>
                    <a:cubicBezTo>
                      <a:pt x="714" y="476"/>
                      <a:pt x="729" y="390"/>
                      <a:pt x="671" y="366"/>
                    </a:cubicBezTo>
                    <a:cubicBezTo>
                      <a:pt x="625" y="350"/>
                      <a:pt x="590" y="327"/>
                      <a:pt x="548" y="301"/>
                    </a:cubicBezTo>
                    <a:cubicBezTo>
                      <a:pt x="580" y="214"/>
                      <a:pt x="596" y="117"/>
                      <a:pt x="609" y="36"/>
                    </a:cubicBezTo>
                    <a:cubicBezTo>
                      <a:pt x="611" y="17"/>
                      <a:pt x="594" y="1"/>
                      <a:pt x="5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4" name="Google Shape;3024;p28"/>
              <p:cNvSpPr/>
              <p:nvPr/>
            </p:nvSpPr>
            <p:spPr>
              <a:xfrm>
                <a:off x="8144938" y="726061"/>
                <a:ext cx="31850" cy="46297"/>
              </a:xfrm>
              <a:custGeom>
                <a:avLst/>
                <a:gdLst/>
                <a:ahLst/>
                <a:cxnLst/>
                <a:rect l="l" t="t" r="r" b="b"/>
                <a:pathLst>
                  <a:path w="485" h="705" extrusionOk="0">
                    <a:moveTo>
                      <a:pt x="424" y="0"/>
                    </a:moveTo>
                    <a:cubicBezTo>
                      <a:pt x="404" y="0"/>
                      <a:pt x="384" y="9"/>
                      <a:pt x="373" y="28"/>
                    </a:cubicBezTo>
                    <a:cubicBezTo>
                      <a:pt x="354" y="64"/>
                      <a:pt x="338" y="106"/>
                      <a:pt x="309" y="132"/>
                    </a:cubicBezTo>
                    <a:cubicBezTo>
                      <a:pt x="285" y="157"/>
                      <a:pt x="223" y="188"/>
                      <a:pt x="175" y="188"/>
                    </a:cubicBezTo>
                    <a:cubicBezTo>
                      <a:pt x="131" y="188"/>
                      <a:pt x="99" y="163"/>
                      <a:pt x="114" y="90"/>
                    </a:cubicBezTo>
                    <a:cubicBezTo>
                      <a:pt x="120" y="59"/>
                      <a:pt x="101" y="42"/>
                      <a:pt x="80" y="42"/>
                    </a:cubicBezTo>
                    <a:cubicBezTo>
                      <a:pt x="66" y="42"/>
                      <a:pt x="51" y="50"/>
                      <a:pt x="43" y="67"/>
                    </a:cubicBezTo>
                    <a:cubicBezTo>
                      <a:pt x="1" y="171"/>
                      <a:pt x="85" y="271"/>
                      <a:pt x="189" y="287"/>
                    </a:cubicBezTo>
                    <a:cubicBezTo>
                      <a:pt x="196" y="288"/>
                      <a:pt x="203" y="289"/>
                      <a:pt x="210" y="289"/>
                    </a:cubicBezTo>
                    <a:cubicBezTo>
                      <a:pt x="256" y="289"/>
                      <a:pt x="298" y="271"/>
                      <a:pt x="338" y="245"/>
                    </a:cubicBezTo>
                    <a:lnTo>
                      <a:pt x="338" y="245"/>
                    </a:lnTo>
                    <a:cubicBezTo>
                      <a:pt x="318" y="385"/>
                      <a:pt x="292" y="521"/>
                      <a:pt x="296" y="657"/>
                    </a:cubicBezTo>
                    <a:cubicBezTo>
                      <a:pt x="296" y="687"/>
                      <a:pt x="322" y="704"/>
                      <a:pt x="347" y="704"/>
                    </a:cubicBezTo>
                    <a:cubicBezTo>
                      <a:pt x="368" y="704"/>
                      <a:pt x="388" y="693"/>
                      <a:pt x="393" y="666"/>
                    </a:cubicBezTo>
                    <a:cubicBezTo>
                      <a:pt x="448" y="472"/>
                      <a:pt x="454" y="255"/>
                      <a:pt x="480" y="51"/>
                    </a:cubicBezTo>
                    <a:cubicBezTo>
                      <a:pt x="484" y="20"/>
                      <a:pt x="454" y="0"/>
                      <a:pt x="4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5" name="Google Shape;3025;p28"/>
              <p:cNvSpPr/>
              <p:nvPr/>
            </p:nvSpPr>
            <p:spPr>
              <a:xfrm>
                <a:off x="8178560" y="686464"/>
                <a:ext cx="48070" cy="84452"/>
              </a:xfrm>
              <a:custGeom>
                <a:avLst/>
                <a:gdLst/>
                <a:ahLst/>
                <a:cxnLst/>
                <a:rect l="l" t="t" r="r" b="b"/>
                <a:pathLst>
                  <a:path w="732" h="1286" extrusionOk="0">
                    <a:moveTo>
                      <a:pt x="537" y="1"/>
                    </a:moveTo>
                    <a:cubicBezTo>
                      <a:pt x="532" y="1"/>
                      <a:pt x="525" y="2"/>
                      <a:pt x="519" y="6"/>
                    </a:cubicBezTo>
                    <a:cubicBezTo>
                      <a:pt x="23" y="265"/>
                      <a:pt x="1" y="1234"/>
                      <a:pt x="652" y="1286"/>
                    </a:cubicBezTo>
                    <a:cubicBezTo>
                      <a:pt x="654" y="1286"/>
                      <a:pt x="655" y="1286"/>
                      <a:pt x="657" y="1286"/>
                    </a:cubicBezTo>
                    <a:cubicBezTo>
                      <a:pt x="717" y="1286"/>
                      <a:pt x="731" y="1178"/>
                      <a:pt x="668" y="1169"/>
                    </a:cubicBezTo>
                    <a:cubicBezTo>
                      <a:pt x="108" y="1088"/>
                      <a:pt x="189" y="340"/>
                      <a:pt x="555" y="67"/>
                    </a:cubicBezTo>
                    <a:cubicBezTo>
                      <a:pt x="584" y="43"/>
                      <a:pt x="567" y="1"/>
                      <a:pt x="5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6" name="Google Shape;3026;p28"/>
              <p:cNvSpPr/>
              <p:nvPr/>
            </p:nvSpPr>
            <p:spPr>
              <a:xfrm>
                <a:off x="8206468" y="700582"/>
                <a:ext cx="51945" cy="42423"/>
              </a:xfrm>
              <a:custGeom>
                <a:avLst/>
                <a:gdLst/>
                <a:ahLst/>
                <a:cxnLst/>
                <a:rect l="l" t="t" r="r" b="b"/>
                <a:pathLst>
                  <a:path w="791" h="646" extrusionOk="0">
                    <a:moveTo>
                      <a:pt x="214" y="298"/>
                    </a:moveTo>
                    <a:cubicBezTo>
                      <a:pt x="261" y="298"/>
                      <a:pt x="307" y="343"/>
                      <a:pt x="347" y="377"/>
                    </a:cubicBezTo>
                    <a:cubicBezTo>
                      <a:pt x="304" y="441"/>
                      <a:pt x="238" y="510"/>
                      <a:pt x="183" y="510"/>
                    </a:cubicBezTo>
                    <a:cubicBezTo>
                      <a:pt x="163" y="510"/>
                      <a:pt x="145" y="501"/>
                      <a:pt x="130" y="478"/>
                    </a:cubicBezTo>
                    <a:cubicBezTo>
                      <a:pt x="104" y="439"/>
                      <a:pt x="146" y="322"/>
                      <a:pt x="182" y="306"/>
                    </a:cubicBezTo>
                    <a:cubicBezTo>
                      <a:pt x="192" y="301"/>
                      <a:pt x="203" y="298"/>
                      <a:pt x="214" y="298"/>
                    </a:cubicBezTo>
                    <a:close/>
                    <a:moveTo>
                      <a:pt x="590" y="0"/>
                    </a:moveTo>
                    <a:cubicBezTo>
                      <a:pt x="582" y="0"/>
                      <a:pt x="574" y="3"/>
                      <a:pt x="567" y="11"/>
                    </a:cubicBezTo>
                    <a:cubicBezTo>
                      <a:pt x="499" y="92"/>
                      <a:pt x="467" y="183"/>
                      <a:pt x="418" y="274"/>
                    </a:cubicBezTo>
                    <a:cubicBezTo>
                      <a:pt x="360" y="225"/>
                      <a:pt x="295" y="163"/>
                      <a:pt x="214" y="163"/>
                    </a:cubicBezTo>
                    <a:cubicBezTo>
                      <a:pt x="71" y="163"/>
                      <a:pt x="0" y="345"/>
                      <a:pt x="13" y="468"/>
                    </a:cubicBezTo>
                    <a:cubicBezTo>
                      <a:pt x="23" y="567"/>
                      <a:pt x="90" y="609"/>
                      <a:pt x="166" y="609"/>
                    </a:cubicBezTo>
                    <a:cubicBezTo>
                      <a:pt x="215" y="609"/>
                      <a:pt x="267" y="592"/>
                      <a:pt x="311" y="562"/>
                    </a:cubicBezTo>
                    <a:cubicBezTo>
                      <a:pt x="360" y="530"/>
                      <a:pt x="395" y="487"/>
                      <a:pt x="428" y="439"/>
                    </a:cubicBezTo>
                    <a:cubicBezTo>
                      <a:pt x="509" y="504"/>
                      <a:pt x="596" y="572"/>
                      <a:pt x="677" y="633"/>
                    </a:cubicBezTo>
                    <a:cubicBezTo>
                      <a:pt x="688" y="642"/>
                      <a:pt x="699" y="646"/>
                      <a:pt x="710" y="646"/>
                    </a:cubicBezTo>
                    <a:cubicBezTo>
                      <a:pt x="754" y="646"/>
                      <a:pt x="791" y="582"/>
                      <a:pt x="752" y="546"/>
                    </a:cubicBezTo>
                    <a:cubicBezTo>
                      <a:pt x="667" y="471"/>
                      <a:pt x="580" y="403"/>
                      <a:pt x="493" y="335"/>
                    </a:cubicBezTo>
                    <a:cubicBezTo>
                      <a:pt x="538" y="241"/>
                      <a:pt x="574" y="141"/>
                      <a:pt x="622" y="57"/>
                    </a:cubicBezTo>
                    <a:cubicBezTo>
                      <a:pt x="639" y="32"/>
                      <a:pt x="616" y="0"/>
                      <a:pt x="5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7" name="Google Shape;3027;p28"/>
              <p:cNvSpPr/>
              <p:nvPr/>
            </p:nvSpPr>
            <p:spPr>
              <a:xfrm>
                <a:off x="8258806" y="712009"/>
                <a:ext cx="31916" cy="9391"/>
              </a:xfrm>
              <a:custGeom>
                <a:avLst/>
                <a:gdLst/>
                <a:ahLst/>
                <a:cxnLst/>
                <a:rect l="l" t="t" r="r" b="b"/>
                <a:pathLst>
                  <a:path w="486" h="143" extrusionOk="0">
                    <a:moveTo>
                      <a:pt x="56" y="1"/>
                    </a:moveTo>
                    <a:cubicBezTo>
                      <a:pt x="14" y="1"/>
                      <a:pt x="1" y="66"/>
                      <a:pt x="45" y="83"/>
                    </a:cubicBezTo>
                    <a:cubicBezTo>
                      <a:pt x="145" y="123"/>
                      <a:pt x="259" y="143"/>
                      <a:pt x="368" y="143"/>
                    </a:cubicBezTo>
                    <a:cubicBezTo>
                      <a:pt x="384" y="143"/>
                      <a:pt x="399" y="143"/>
                      <a:pt x="415" y="142"/>
                    </a:cubicBezTo>
                    <a:cubicBezTo>
                      <a:pt x="485" y="135"/>
                      <a:pt x="486" y="35"/>
                      <a:pt x="421" y="35"/>
                    </a:cubicBezTo>
                    <a:cubicBezTo>
                      <a:pt x="420" y="35"/>
                      <a:pt x="419" y="35"/>
                      <a:pt x="418" y="35"/>
                    </a:cubicBezTo>
                    <a:cubicBezTo>
                      <a:pt x="391" y="37"/>
                      <a:pt x="364" y="38"/>
                      <a:pt x="338" y="38"/>
                    </a:cubicBezTo>
                    <a:cubicBezTo>
                      <a:pt x="247" y="38"/>
                      <a:pt x="161" y="25"/>
                      <a:pt x="68" y="2"/>
                    </a:cubicBezTo>
                    <a:cubicBezTo>
                      <a:pt x="64" y="1"/>
                      <a:pt x="60" y="1"/>
                      <a:pt x="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8" name="Google Shape;3028;p28"/>
              <p:cNvSpPr/>
              <p:nvPr/>
            </p:nvSpPr>
            <p:spPr>
              <a:xfrm>
                <a:off x="8314295" y="694081"/>
                <a:ext cx="50369" cy="46100"/>
              </a:xfrm>
              <a:custGeom>
                <a:avLst/>
                <a:gdLst/>
                <a:ahLst/>
                <a:cxnLst/>
                <a:rect l="l" t="t" r="r" b="b"/>
                <a:pathLst>
                  <a:path w="767" h="702" extrusionOk="0">
                    <a:moveTo>
                      <a:pt x="170" y="245"/>
                    </a:moveTo>
                    <a:cubicBezTo>
                      <a:pt x="215" y="245"/>
                      <a:pt x="278" y="282"/>
                      <a:pt x="302" y="308"/>
                    </a:cubicBezTo>
                    <a:cubicBezTo>
                      <a:pt x="318" y="327"/>
                      <a:pt x="331" y="356"/>
                      <a:pt x="341" y="379"/>
                    </a:cubicBezTo>
                    <a:cubicBezTo>
                      <a:pt x="350" y="392"/>
                      <a:pt x="354" y="405"/>
                      <a:pt x="363" y="418"/>
                    </a:cubicBezTo>
                    <a:cubicBezTo>
                      <a:pt x="334" y="450"/>
                      <a:pt x="305" y="473"/>
                      <a:pt x="276" y="486"/>
                    </a:cubicBezTo>
                    <a:cubicBezTo>
                      <a:pt x="265" y="502"/>
                      <a:pt x="253" y="510"/>
                      <a:pt x="240" y="510"/>
                    </a:cubicBezTo>
                    <a:cubicBezTo>
                      <a:pt x="226" y="510"/>
                      <a:pt x="212" y="501"/>
                      <a:pt x="195" y="483"/>
                    </a:cubicBezTo>
                    <a:cubicBezTo>
                      <a:pt x="159" y="483"/>
                      <a:pt x="143" y="470"/>
                      <a:pt x="140" y="441"/>
                    </a:cubicBezTo>
                    <a:cubicBezTo>
                      <a:pt x="124" y="408"/>
                      <a:pt x="114" y="269"/>
                      <a:pt x="140" y="253"/>
                    </a:cubicBezTo>
                    <a:cubicBezTo>
                      <a:pt x="148" y="248"/>
                      <a:pt x="158" y="245"/>
                      <a:pt x="170" y="245"/>
                    </a:cubicBezTo>
                    <a:close/>
                    <a:moveTo>
                      <a:pt x="721" y="0"/>
                    </a:moveTo>
                    <a:cubicBezTo>
                      <a:pt x="711" y="0"/>
                      <a:pt x="700" y="5"/>
                      <a:pt x="691" y="16"/>
                    </a:cubicBezTo>
                    <a:cubicBezTo>
                      <a:pt x="613" y="123"/>
                      <a:pt x="542" y="227"/>
                      <a:pt x="451" y="324"/>
                    </a:cubicBezTo>
                    <a:cubicBezTo>
                      <a:pt x="406" y="237"/>
                      <a:pt x="363" y="146"/>
                      <a:pt x="269" y="107"/>
                    </a:cubicBezTo>
                    <a:cubicBezTo>
                      <a:pt x="241" y="94"/>
                      <a:pt x="215" y="88"/>
                      <a:pt x="192" y="88"/>
                    </a:cubicBezTo>
                    <a:cubicBezTo>
                      <a:pt x="57" y="88"/>
                      <a:pt x="0" y="280"/>
                      <a:pt x="17" y="402"/>
                    </a:cubicBezTo>
                    <a:cubicBezTo>
                      <a:pt x="36" y="521"/>
                      <a:pt x="94" y="637"/>
                      <a:pt x="195" y="637"/>
                    </a:cubicBezTo>
                    <a:cubicBezTo>
                      <a:pt x="228" y="637"/>
                      <a:pt x="266" y="625"/>
                      <a:pt x="308" y="596"/>
                    </a:cubicBezTo>
                    <a:cubicBezTo>
                      <a:pt x="347" y="570"/>
                      <a:pt x="383" y="544"/>
                      <a:pt x="415" y="512"/>
                    </a:cubicBezTo>
                    <a:cubicBezTo>
                      <a:pt x="422" y="522"/>
                      <a:pt x="425" y="531"/>
                      <a:pt x="435" y="541"/>
                    </a:cubicBezTo>
                    <a:cubicBezTo>
                      <a:pt x="493" y="619"/>
                      <a:pt x="564" y="680"/>
                      <a:pt x="661" y="700"/>
                    </a:cubicBezTo>
                    <a:cubicBezTo>
                      <a:pt x="666" y="701"/>
                      <a:pt x="671" y="701"/>
                      <a:pt x="676" y="701"/>
                    </a:cubicBezTo>
                    <a:cubicBezTo>
                      <a:pt x="743" y="701"/>
                      <a:pt x="767" y="598"/>
                      <a:pt x="694" y="583"/>
                    </a:cubicBezTo>
                    <a:cubicBezTo>
                      <a:pt x="600" y="564"/>
                      <a:pt x="548" y="499"/>
                      <a:pt x="503" y="424"/>
                    </a:cubicBezTo>
                    <a:cubicBezTo>
                      <a:pt x="603" y="311"/>
                      <a:pt x="694" y="178"/>
                      <a:pt x="749" y="55"/>
                    </a:cubicBezTo>
                    <a:cubicBezTo>
                      <a:pt x="762" y="24"/>
                      <a:pt x="743" y="0"/>
                      <a:pt x="7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9" name="Google Shape;3029;p28"/>
              <p:cNvSpPr/>
              <p:nvPr/>
            </p:nvSpPr>
            <p:spPr>
              <a:xfrm>
                <a:off x="8370310" y="732497"/>
                <a:ext cx="14250" cy="13265"/>
              </a:xfrm>
              <a:custGeom>
                <a:avLst/>
                <a:gdLst/>
                <a:ahLst/>
                <a:cxnLst/>
                <a:rect l="l" t="t" r="r" b="b"/>
                <a:pathLst>
                  <a:path w="217" h="202" extrusionOk="0">
                    <a:moveTo>
                      <a:pt x="149" y="0"/>
                    </a:moveTo>
                    <a:cubicBezTo>
                      <a:pt x="73" y="0"/>
                      <a:pt x="0" y="62"/>
                      <a:pt x="6" y="141"/>
                    </a:cubicBezTo>
                    <a:cubicBezTo>
                      <a:pt x="6" y="163"/>
                      <a:pt x="22" y="180"/>
                      <a:pt x="48" y="193"/>
                    </a:cubicBezTo>
                    <a:cubicBezTo>
                      <a:pt x="62" y="198"/>
                      <a:pt x="76" y="201"/>
                      <a:pt x="90" y="201"/>
                    </a:cubicBezTo>
                    <a:cubicBezTo>
                      <a:pt x="145" y="201"/>
                      <a:pt x="198" y="159"/>
                      <a:pt x="213" y="102"/>
                    </a:cubicBezTo>
                    <a:cubicBezTo>
                      <a:pt x="217" y="82"/>
                      <a:pt x="213" y="60"/>
                      <a:pt x="197" y="47"/>
                    </a:cubicBezTo>
                    <a:cubicBezTo>
                      <a:pt x="197" y="27"/>
                      <a:pt x="191" y="8"/>
                      <a:pt x="165" y="1"/>
                    </a:cubicBezTo>
                    <a:cubicBezTo>
                      <a:pt x="159" y="1"/>
                      <a:pt x="154" y="0"/>
                      <a:pt x="1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0" name="Google Shape;3030;p28"/>
              <p:cNvSpPr/>
              <p:nvPr/>
            </p:nvSpPr>
            <p:spPr>
              <a:xfrm>
                <a:off x="8396117" y="684100"/>
                <a:ext cx="34608" cy="77359"/>
              </a:xfrm>
              <a:custGeom>
                <a:avLst/>
                <a:gdLst/>
                <a:ahLst/>
                <a:cxnLst/>
                <a:rect l="l" t="t" r="r" b="b"/>
                <a:pathLst>
                  <a:path w="527" h="1178" extrusionOk="0">
                    <a:moveTo>
                      <a:pt x="46" y="1"/>
                    </a:moveTo>
                    <a:cubicBezTo>
                      <a:pt x="23" y="1"/>
                      <a:pt x="0" y="27"/>
                      <a:pt x="15" y="52"/>
                    </a:cubicBezTo>
                    <a:cubicBezTo>
                      <a:pt x="99" y="214"/>
                      <a:pt x="229" y="356"/>
                      <a:pt x="267" y="541"/>
                    </a:cubicBezTo>
                    <a:cubicBezTo>
                      <a:pt x="306" y="745"/>
                      <a:pt x="238" y="926"/>
                      <a:pt x="115" y="1085"/>
                    </a:cubicBezTo>
                    <a:cubicBezTo>
                      <a:pt x="86" y="1126"/>
                      <a:pt x="131" y="1178"/>
                      <a:pt x="173" y="1178"/>
                    </a:cubicBezTo>
                    <a:cubicBezTo>
                      <a:pt x="187" y="1178"/>
                      <a:pt x="202" y="1171"/>
                      <a:pt x="212" y="1156"/>
                    </a:cubicBezTo>
                    <a:cubicBezTo>
                      <a:pt x="527" y="787"/>
                      <a:pt x="381" y="330"/>
                      <a:pt x="67" y="10"/>
                    </a:cubicBezTo>
                    <a:cubicBezTo>
                      <a:pt x="60" y="3"/>
                      <a:pt x="53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031" name="Google Shape;3031;p28"/>
            <p:cNvGrpSpPr/>
            <p:nvPr/>
          </p:nvGrpSpPr>
          <p:grpSpPr>
            <a:xfrm rot="-2418407">
              <a:off x="7846020" y="4875901"/>
              <a:ext cx="668803" cy="400774"/>
              <a:chOff x="5983345" y="4283994"/>
              <a:chExt cx="253151" cy="151694"/>
            </a:xfrm>
          </p:grpSpPr>
          <p:sp>
            <p:nvSpPr>
              <p:cNvPr id="3032" name="Google Shape;3032;p28"/>
              <p:cNvSpPr/>
              <p:nvPr/>
            </p:nvSpPr>
            <p:spPr>
              <a:xfrm>
                <a:off x="5983345" y="4330552"/>
                <a:ext cx="43014" cy="81693"/>
              </a:xfrm>
              <a:custGeom>
                <a:avLst/>
                <a:gdLst/>
                <a:ahLst/>
                <a:cxnLst/>
                <a:rect l="l" t="t" r="r" b="b"/>
                <a:pathLst>
                  <a:path w="655" h="1244" extrusionOk="0">
                    <a:moveTo>
                      <a:pt x="138" y="1"/>
                    </a:moveTo>
                    <a:cubicBezTo>
                      <a:pt x="123" y="1"/>
                      <a:pt x="107" y="11"/>
                      <a:pt x="104" y="32"/>
                    </a:cubicBezTo>
                    <a:lnTo>
                      <a:pt x="94" y="32"/>
                    </a:lnTo>
                    <a:cubicBezTo>
                      <a:pt x="30" y="32"/>
                      <a:pt x="30" y="130"/>
                      <a:pt x="94" y="133"/>
                    </a:cubicBezTo>
                    <a:lnTo>
                      <a:pt x="101" y="133"/>
                    </a:lnTo>
                    <a:cubicBezTo>
                      <a:pt x="94" y="292"/>
                      <a:pt x="88" y="447"/>
                      <a:pt x="78" y="606"/>
                    </a:cubicBezTo>
                    <a:cubicBezTo>
                      <a:pt x="65" y="732"/>
                      <a:pt x="49" y="862"/>
                      <a:pt x="30" y="988"/>
                    </a:cubicBezTo>
                    <a:cubicBezTo>
                      <a:pt x="20" y="1027"/>
                      <a:pt x="1" y="1082"/>
                      <a:pt x="4" y="1121"/>
                    </a:cubicBezTo>
                    <a:cubicBezTo>
                      <a:pt x="17" y="1219"/>
                      <a:pt x="127" y="1244"/>
                      <a:pt x="245" y="1244"/>
                    </a:cubicBezTo>
                    <a:cubicBezTo>
                      <a:pt x="353" y="1244"/>
                      <a:pt x="468" y="1223"/>
                      <a:pt x="522" y="1218"/>
                    </a:cubicBezTo>
                    <a:cubicBezTo>
                      <a:pt x="600" y="1215"/>
                      <a:pt x="600" y="1101"/>
                      <a:pt x="522" y="1098"/>
                    </a:cubicBezTo>
                    <a:cubicBezTo>
                      <a:pt x="507" y="1097"/>
                      <a:pt x="492" y="1096"/>
                      <a:pt x="475" y="1096"/>
                    </a:cubicBezTo>
                    <a:cubicBezTo>
                      <a:pt x="420" y="1096"/>
                      <a:pt x="359" y="1103"/>
                      <a:pt x="302" y="1103"/>
                    </a:cubicBezTo>
                    <a:cubicBezTo>
                      <a:pt x="266" y="1103"/>
                      <a:pt x="232" y="1100"/>
                      <a:pt x="201" y="1092"/>
                    </a:cubicBezTo>
                    <a:cubicBezTo>
                      <a:pt x="111" y="1069"/>
                      <a:pt x="150" y="1098"/>
                      <a:pt x="143" y="1004"/>
                    </a:cubicBezTo>
                    <a:cubicBezTo>
                      <a:pt x="133" y="936"/>
                      <a:pt x="159" y="855"/>
                      <a:pt x="166" y="784"/>
                    </a:cubicBezTo>
                    <a:cubicBezTo>
                      <a:pt x="169" y="761"/>
                      <a:pt x="169" y="732"/>
                      <a:pt x="169" y="709"/>
                    </a:cubicBezTo>
                    <a:cubicBezTo>
                      <a:pt x="226" y="713"/>
                      <a:pt x="283" y="716"/>
                      <a:pt x="339" y="716"/>
                    </a:cubicBezTo>
                    <a:cubicBezTo>
                      <a:pt x="385" y="716"/>
                      <a:pt x="431" y="714"/>
                      <a:pt x="477" y="709"/>
                    </a:cubicBezTo>
                    <a:cubicBezTo>
                      <a:pt x="538" y="700"/>
                      <a:pt x="542" y="612"/>
                      <a:pt x="477" y="612"/>
                    </a:cubicBezTo>
                    <a:cubicBezTo>
                      <a:pt x="376" y="616"/>
                      <a:pt x="276" y="622"/>
                      <a:pt x="179" y="622"/>
                    </a:cubicBezTo>
                    <a:cubicBezTo>
                      <a:pt x="185" y="460"/>
                      <a:pt x="188" y="305"/>
                      <a:pt x="182" y="143"/>
                    </a:cubicBezTo>
                    <a:lnTo>
                      <a:pt x="182" y="143"/>
                    </a:lnTo>
                    <a:cubicBezTo>
                      <a:pt x="318" y="152"/>
                      <a:pt x="454" y="162"/>
                      <a:pt x="590" y="165"/>
                    </a:cubicBezTo>
                    <a:cubicBezTo>
                      <a:pt x="655" y="165"/>
                      <a:pt x="652" y="55"/>
                      <a:pt x="584" y="49"/>
                    </a:cubicBezTo>
                    <a:cubicBezTo>
                      <a:pt x="444" y="36"/>
                      <a:pt x="308" y="36"/>
                      <a:pt x="169" y="32"/>
                    </a:cubicBezTo>
                    <a:cubicBezTo>
                      <a:pt x="167" y="11"/>
                      <a:pt x="153" y="1"/>
                      <a:pt x="1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3" name="Google Shape;3033;p28"/>
              <p:cNvSpPr/>
              <p:nvPr/>
            </p:nvSpPr>
            <p:spPr>
              <a:xfrm>
                <a:off x="6036733" y="4378752"/>
                <a:ext cx="34936" cy="31916"/>
              </a:xfrm>
              <a:custGeom>
                <a:avLst/>
                <a:gdLst/>
                <a:ahLst/>
                <a:cxnLst/>
                <a:rect l="l" t="t" r="r" b="b"/>
                <a:pathLst>
                  <a:path w="532" h="486" extrusionOk="0">
                    <a:moveTo>
                      <a:pt x="36" y="1"/>
                    </a:moveTo>
                    <a:cubicBezTo>
                      <a:pt x="18" y="1"/>
                      <a:pt x="1" y="12"/>
                      <a:pt x="1" y="37"/>
                    </a:cubicBezTo>
                    <a:cubicBezTo>
                      <a:pt x="1" y="160"/>
                      <a:pt x="17" y="277"/>
                      <a:pt x="33" y="400"/>
                    </a:cubicBezTo>
                    <a:cubicBezTo>
                      <a:pt x="33" y="413"/>
                      <a:pt x="36" y="419"/>
                      <a:pt x="36" y="432"/>
                    </a:cubicBezTo>
                    <a:cubicBezTo>
                      <a:pt x="41" y="459"/>
                      <a:pt x="62" y="471"/>
                      <a:pt x="84" y="471"/>
                    </a:cubicBezTo>
                    <a:cubicBezTo>
                      <a:pt x="113" y="471"/>
                      <a:pt x="143" y="452"/>
                      <a:pt x="143" y="419"/>
                    </a:cubicBezTo>
                    <a:cubicBezTo>
                      <a:pt x="137" y="335"/>
                      <a:pt x="159" y="160"/>
                      <a:pt x="273" y="141"/>
                    </a:cubicBezTo>
                    <a:cubicBezTo>
                      <a:pt x="280" y="139"/>
                      <a:pt x="286" y="138"/>
                      <a:pt x="292" y="138"/>
                    </a:cubicBezTo>
                    <a:cubicBezTo>
                      <a:pt x="379" y="138"/>
                      <a:pt x="396" y="280"/>
                      <a:pt x="396" y="371"/>
                    </a:cubicBezTo>
                    <a:cubicBezTo>
                      <a:pt x="386" y="384"/>
                      <a:pt x="376" y="403"/>
                      <a:pt x="380" y="426"/>
                    </a:cubicBezTo>
                    <a:cubicBezTo>
                      <a:pt x="386" y="442"/>
                      <a:pt x="393" y="455"/>
                      <a:pt x="406" y="468"/>
                    </a:cubicBezTo>
                    <a:cubicBezTo>
                      <a:pt x="418" y="480"/>
                      <a:pt x="433" y="485"/>
                      <a:pt x="448" y="485"/>
                    </a:cubicBezTo>
                    <a:cubicBezTo>
                      <a:pt x="452" y="485"/>
                      <a:pt x="456" y="485"/>
                      <a:pt x="461" y="484"/>
                    </a:cubicBezTo>
                    <a:cubicBezTo>
                      <a:pt x="467" y="484"/>
                      <a:pt x="467" y="484"/>
                      <a:pt x="470" y="481"/>
                    </a:cubicBezTo>
                    <a:cubicBezTo>
                      <a:pt x="490" y="478"/>
                      <a:pt x="509" y="461"/>
                      <a:pt x="509" y="439"/>
                    </a:cubicBezTo>
                    <a:cubicBezTo>
                      <a:pt x="532" y="279"/>
                      <a:pt x="481" y="14"/>
                      <a:pt x="280" y="14"/>
                    </a:cubicBezTo>
                    <a:cubicBezTo>
                      <a:pt x="278" y="14"/>
                      <a:pt x="275" y="14"/>
                      <a:pt x="273" y="14"/>
                    </a:cubicBezTo>
                    <a:cubicBezTo>
                      <a:pt x="189" y="18"/>
                      <a:pt x="127" y="73"/>
                      <a:pt x="85" y="141"/>
                    </a:cubicBezTo>
                    <a:cubicBezTo>
                      <a:pt x="82" y="108"/>
                      <a:pt x="78" y="76"/>
                      <a:pt x="78" y="37"/>
                    </a:cubicBezTo>
                    <a:cubicBezTo>
                      <a:pt x="77" y="14"/>
                      <a:pt x="56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4" name="Google Shape;3034;p28"/>
              <p:cNvSpPr/>
              <p:nvPr/>
            </p:nvSpPr>
            <p:spPr>
              <a:xfrm>
                <a:off x="6060177" y="4360628"/>
                <a:ext cx="35462" cy="11033"/>
              </a:xfrm>
              <a:custGeom>
                <a:avLst/>
                <a:gdLst/>
                <a:ahLst/>
                <a:cxnLst/>
                <a:rect l="l" t="t" r="r" b="b"/>
                <a:pathLst>
                  <a:path w="540" h="168" extrusionOk="0">
                    <a:moveTo>
                      <a:pt x="444" y="0"/>
                    </a:moveTo>
                    <a:cubicBezTo>
                      <a:pt x="439" y="0"/>
                      <a:pt x="433" y="1"/>
                      <a:pt x="428" y="2"/>
                    </a:cubicBezTo>
                    <a:cubicBezTo>
                      <a:pt x="408" y="9"/>
                      <a:pt x="402" y="25"/>
                      <a:pt x="398" y="41"/>
                    </a:cubicBezTo>
                    <a:cubicBezTo>
                      <a:pt x="392" y="41"/>
                      <a:pt x="392" y="41"/>
                      <a:pt x="389" y="44"/>
                    </a:cubicBezTo>
                    <a:cubicBezTo>
                      <a:pt x="369" y="47"/>
                      <a:pt x="347" y="47"/>
                      <a:pt x="327" y="51"/>
                    </a:cubicBezTo>
                    <a:cubicBezTo>
                      <a:pt x="298" y="54"/>
                      <a:pt x="266" y="60"/>
                      <a:pt x="240" y="60"/>
                    </a:cubicBezTo>
                    <a:cubicBezTo>
                      <a:pt x="175" y="67"/>
                      <a:pt x="113" y="70"/>
                      <a:pt x="49" y="83"/>
                    </a:cubicBezTo>
                    <a:cubicBezTo>
                      <a:pt x="0" y="93"/>
                      <a:pt x="13" y="167"/>
                      <a:pt x="62" y="167"/>
                    </a:cubicBezTo>
                    <a:cubicBezTo>
                      <a:pt x="143" y="164"/>
                      <a:pt x="217" y="158"/>
                      <a:pt x="298" y="151"/>
                    </a:cubicBezTo>
                    <a:cubicBezTo>
                      <a:pt x="309" y="150"/>
                      <a:pt x="321" y="150"/>
                      <a:pt x="332" y="150"/>
                    </a:cubicBezTo>
                    <a:cubicBezTo>
                      <a:pt x="340" y="150"/>
                      <a:pt x="348" y="150"/>
                      <a:pt x="356" y="150"/>
                    </a:cubicBezTo>
                    <a:cubicBezTo>
                      <a:pt x="396" y="150"/>
                      <a:pt x="437" y="149"/>
                      <a:pt x="470" y="132"/>
                    </a:cubicBezTo>
                    <a:cubicBezTo>
                      <a:pt x="539" y="95"/>
                      <a:pt x="513" y="0"/>
                      <a:pt x="4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5" name="Google Shape;3035;p28"/>
              <p:cNvSpPr/>
              <p:nvPr/>
            </p:nvSpPr>
            <p:spPr>
              <a:xfrm>
                <a:off x="6047568" y="4348545"/>
                <a:ext cx="44787" cy="8603"/>
              </a:xfrm>
              <a:custGeom>
                <a:avLst/>
                <a:gdLst/>
                <a:ahLst/>
                <a:cxnLst/>
                <a:rect l="l" t="t" r="r" b="b"/>
                <a:pathLst>
                  <a:path w="682" h="131" extrusionOk="0">
                    <a:moveTo>
                      <a:pt x="161" y="0"/>
                    </a:moveTo>
                    <a:cubicBezTo>
                      <a:pt x="124" y="0"/>
                      <a:pt x="87" y="1"/>
                      <a:pt x="49" y="1"/>
                    </a:cubicBezTo>
                    <a:cubicBezTo>
                      <a:pt x="1" y="1"/>
                      <a:pt x="1" y="73"/>
                      <a:pt x="49" y="76"/>
                    </a:cubicBezTo>
                    <a:cubicBezTo>
                      <a:pt x="237" y="92"/>
                      <a:pt x="422" y="118"/>
                      <a:pt x="610" y="131"/>
                    </a:cubicBezTo>
                    <a:cubicBezTo>
                      <a:pt x="671" y="131"/>
                      <a:pt x="681" y="37"/>
                      <a:pt x="626" y="31"/>
                    </a:cubicBezTo>
                    <a:cubicBezTo>
                      <a:pt x="475" y="7"/>
                      <a:pt x="317" y="0"/>
                      <a:pt x="1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6" name="Google Shape;3036;p28"/>
              <p:cNvSpPr/>
              <p:nvPr/>
            </p:nvSpPr>
            <p:spPr>
              <a:xfrm>
                <a:off x="6106341" y="4364502"/>
                <a:ext cx="123591" cy="9719"/>
              </a:xfrm>
              <a:custGeom>
                <a:avLst/>
                <a:gdLst/>
                <a:ahLst/>
                <a:cxnLst/>
                <a:rect l="l" t="t" r="r" b="b"/>
                <a:pathLst>
                  <a:path w="1882" h="148" extrusionOk="0">
                    <a:moveTo>
                      <a:pt x="1719" y="1"/>
                    </a:moveTo>
                    <a:cubicBezTo>
                      <a:pt x="1701" y="1"/>
                      <a:pt x="1686" y="7"/>
                      <a:pt x="1675" y="18"/>
                    </a:cubicBezTo>
                    <a:cubicBezTo>
                      <a:pt x="1363" y="12"/>
                      <a:pt x="1050" y="6"/>
                      <a:pt x="738" y="6"/>
                    </a:cubicBezTo>
                    <a:cubicBezTo>
                      <a:pt x="510" y="6"/>
                      <a:pt x="282" y="9"/>
                      <a:pt x="55" y="18"/>
                    </a:cubicBezTo>
                    <a:cubicBezTo>
                      <a:pt x="0" y="18"/>
                      <a:pt x="0" y="102"/>
                      <a:pt x="55" y="102"/>
                    </a:cubicBezTo>
                    <a:cubicBezTo>
                      <a:pt x="632" y="105"/>
                      <a:pt x="1215" y="105"/>
                      <a:pt x="1795" y="147"/>
                    </a:cubicBezTo>
                    <a:cubicBezTo>
                      <a:pt x="1796" y="147"/>
                      <a:pt x="1797" y="147"/>
                      <a:pt x="1798" y="147"/>
                    </a:cubicBezTo>
                    <a:cubicBezTo>
                      <a:pt x="1870" y="147"/>
                      <a:pt x="1881" y="37"/>
                      <a:pt x="1811" y="21"/>
                    </a:cubicBezTo>
                    <a:cubicBezTo>
                      <a:pt x="1782" y="14"/>
                      <a:pt x="1756" y="8"/>
                      <a:pt x="1730" y="1"/>
                    </a:cubicBezTo>
                    <a:cubicBezTo>
                      <a:pt x="1726" y="1"/>
                      <a:pt x="1722" y="1"/>
                      <a:pt x="17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7" name="Google Shape;3037;p28"/>
              <p:cNvSpPr/>
              <p:nvPr/>
            </p:nvSpPr>
            <p:spPr>
              <a:xfrm>
                <a:off x="6125910" y="4289116"/>
                <a:ext cx="40978" cy="69413"/>
              </a:xfrm>
              <a:custGeom>
                <a:avLst/>
                <a:gdLst/>
                <a:ahLst/>
                <a:cxnLst/>
                <a:rect l="l" t="t" r="r" b="b"/>
                <a:pathLst>
                  <a:path w="624" h="1057" extrusionOk="0">
                    <a:moveTo>
                      <a:pt x="182" y="1"/>
                    </a:moveTo>
                    <a:cubicBezTo>
                      <a:pt x="159" y="1"/>
                      <a:pt x="138" y="15"/>
                      <a:pt x="130" y="45"/>
                    </a:cubicBezTo>
                    <a:cubicBezTo>
                      <a:pt x="52" y="362"/>
                      <a:pt x="0" y="693"/>
                      <a:pt x="7" y="1020"/>
                    </a:cubicBezTo>
                    <a:cubicBezTo>
                      <a:pt x="7" y="1044"/>
                      <a:pt x="25" y="1056"/>
                      <a:pt x="44" y="1056"/>
                    </a:cubicBezTo>
                    <a:cubicBezTo>
                      <a:pt x="63" y="1056"/>
                      <a:pt x="83" y="1044"/>
                      <a:pt x="84" y="1020"/>
                    </a:cubicBezTo>
                    <a:cubicBezTo>
                      <a:pt x="88" y="958"/>
                      <a:pt x="97" y="893"/>
                      <a:pt x="104" y="832"/>
                    </a:cubicBezTo>
                    <a:cubicBezTo>
                      <a:pt x="107" y="833"/>
                      <a:pt x="109" y="833"/>
                      <a:pt x="112" y="833"/>
                    </a:cubicBezTo>
                    <a:cubicBezTo>
                      <a:pt x="141" y="833"/>
                      <a:pt x="166" y="791"/>
                      <a:pt x="136" y="767"/>
                    </a:cubicBezTo>
                    <a:cubicBezTo>
                      <a:pt x="126" y="757"/>
                      <a:pt x="130" y="735"/>
                      <a:pt x="149" y="715"/>
                    </a:cubicBezTo>
                    <a:cubicBezTo>
                      <a:pt x="275" y="790"/>
                      <a:pt x="392" y="864"/>
                      <a:pt x="505" y="955"/>
                    </a:cubicBezTo>
                    <a:cubicBezTo>
                      <a:pt x="520" y="966"/>
                      <a:pt x="534" y="970"/>
                      <a:pt x="547" y="970"/>
                    </a:cubicBezTo>
                    <a:cubicBezTo>
                      <a:pt x="593" y="970"/>
                      <a:pt x="623" y="913"/>
                      <a:pt x="580" y="877"/>
                    </a:cubicBezTo>
                    <a:cubicBezTo>
                      <a:pt x="467" y="796"/>
                      <a:pt x="343" y="725"/>
                      <a:pt x="217" y="663"/>
                    </a:cubicBezTo>
                    <a:cubicBezTo>
                      <a:pt x="262" y="631"/>
                      <a:pt x="311" y="599"/>
                      <a:pt x="324" y="589"/>
                    </a:cubicBezTo>
                    <a:cubicBezTo>
                      <a:pt x="395" y="537"/>
                      <a:pt x="473" y="492"/>
                      <a:pt x="535" y="433"/>
                    </a:cubicBezTo>
                    <a:cubicBezTo>
                      <a:pt x="567" y="398"/>
                      <a:pt x="536" y="350"/>
                      <a:pt x="497" y="350"/>
                    </a:cubicBezTo>
                    <a:cubicBezTo>
                      <a:pt x="489" y="350"/>
                      <a:pt x="481" y="351"/>
                      <a:pt x="473" y="356"/>
                    </a:cubicBezTo>
                    <a:cubicBezTo>
                      <a:pt x="405" y="391"/>
                      <a:pt x="343" y="450"/>
                      <a:pt x="279" y="492"/>
                    </a:cubicBezTo>
                    <a:cubicBezTo>
                      <a:pt x="233" y="531"/>
                      <a:pt x="181" y="563"/>
                      <a:pt x="136" y="602"/>
                    </a:cubicBezTo>
                    <a:cubicBezTo>
                      <a:pt x="162" y="450"/>
                      <a:pt x="188" y="297"/>
                      <a:pt x="227" y="148"/>
                    </a:cubicBezTo>
                    <a:cubicBezTo>
                      <a:pt x="249" y="142"/>
                      <a:pt x="269" y="116"/>
                      <a:pt x="259" y="84"/>
                    </a:cubicBezTo>
                    <a:cubicBezTo>
                      <a:pt x="256" y="71"/>
                      <a:pt x="249" y="61"/>
                      <a:pt x="243" y="45"/>
                    </a:cubicBezTo>
                    <a:cubicBezTo>
                      <a:pt x="231" y="16"/>
                      <a:pt x="206" y="1"/>
                      <a:pt x="1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8" name="Google Shape;3038;p28"/>
              <p:cNvSpPr/>
              <p:nvPr/>
            </p:nvSpPr>
            <p:spPr>
              <a:xfrm>
                <a:off x="6164917" y="4320242"/>
                <a:ext cx="41372" cy="27647"/>
              </a:xfrm>
              <a:custGeom>
                <a:avLst/>
                <a:gdLst/>
                <a:ahLst/>
                <a:cxnLst/>
                <a:rect l="l" t="t" r="r" b="b"/>
                <a:pathLst>
                  <a:path w="630" h="421" extrusionOk="0">
                    <a:moveTo>
                      <a:pt x="201" y="1"/>
                    </a:moveTo>
                    <a:cubicBezTo>
                      <a:pt x="172" y="1"/>
                      <a:pt x="143" y="37"/>
                      <a:pt x="158" y="66"/>
                    </a:cubicBezTo>
                    <a:cubicBezTo>
                      <a:pt x="184" y="115"/>
                      <a:pt x="209" y="160"/>
                      <a:pt x="239" y="209"/>
                    </a:cubicBezTo>
                    <a:cubicBezTo>
                      <a:pt x="180" y="244"/>
                      <a:pt x="119" y="277"/>
                      <a:pt x="47" y="303"/>
                    </a:cubicBezTo>
                    <a:cubicBezTo>
                      <a:pt x="0" y="320"/>
                      <a:pt x="15" y="389"/>
                      <a:pt x="59" y="389"/>
                    </a:cubicBezTo>
                    <a:cubicBezTo>
                      <a:pt x="64" y="389"/>
                      <a:pt x="68" y="388"/>
                      <a:pt x="73" y="387"/>
                    </a:cubicBezTo>
                    <a:cubicBezTo>
                      <a:pt x="145" y="361"/>
                      <a:pt x="222" y="329"/>
                      <a:pt x="297" y="293"/>
                    </a:cubicBezTo>
                    <a:cubicBezTo>
                      <a:pt x="303" y="306"/>
                      <a:pt x="307" y="313"/>
                      <a:pt x="313" y="322"/>
                    </a:cubicBezTo>
                    <a:cubicBezTo>
                      <a:pt x="303" y="335"/>
                      <a:pt x="300" y="351"/>
                      <a:pt x="303" y="368"/>
                    </a:cubicBezTo>
                    <a:cubicBezTo>
                      <a:pt x="311" y="405"/>
                      <a:pt x="336" y="421"/>
                      <a:pt x="362" y="421"/>
                    </a:cubicBezTo>
                    <a:cubicBezTo>
                      <a:pt x="402" y="421"/>
                      <a:pt x="443" y="384"/>
                      <a:pt x="430" y="329"/>
                    </a:cubicBezTo>
                    <a:cubicBezTo>
                      <a:pt x="420" y="303"/>
                      <a:pt x="404" y="274"/>
                      <a:pt x="384" y="244"/>
                    </a:cubicBezTo>
                    <a:cubicBezTo>
                      <a:pt x="459" y="199"/>
                      <a:pt x="530" y="151"/>
                      <a:pt x="592" y="95"/>
                    </a:cubicBezTo>
                    <a:cubicBezTo>
                      <a:pt x="629" y="63"/>
                      <a:pt x="596" y="7"/>
                      <a:pt x="555" y="7"/>
                    </a:cubicBezTo>
                    <a:cubicBezTo>
                      <a:pt x="547" y="7"/>
                      <a:pt x="538" y="9"/>
                      <a:pt x="530" y="14"/>
                    </a:cubicBezTo>
                    <a:cubicBezTo>
                      <a:pt x="462" y="63"/>
                      <a:pt x="394" y="112"/>
                      <a:pt x="326" y="157"/>
                    </a:cubicBezTo>
                    <a:cubicBezTo>
                      <a:pt x="294" y="108"/>
                      <a:pt x="261" y="60"/>
                      <a:pt x="229" y="14"/>
                    </a:cubicBezTo>
                    <a:cubicBezTo>
                      <a:pt x="221" y="5"/>
                      <a:pt x="211" y="1"/>
                      <a:pt x="2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9" name="Google Shape;3039;p28"/>
              <p:cNvSpPr/>
              <p:nvPr/>
            </p:nvSpPr>
            <p:spPr>
              <a:xfrm>
                <a:off x="6193089" y="4283994"/>
                <a:ext cx="43408" cy="33623"/>
              </a:xfrm>
              <a:custGeom>
                <a:avLst/>
                <a:gdLst/>
                <a:ahLst/>
                <a:cxnLst/>
                <a:rect l="l" t="t" r="r" b="b"/>
                <a:pathLst>
                  <a:path w="661" h="512" extrusionOk="0">
                    <a:moveTo>
                      <a:pt x="133" y="0"/>
                    </a:moveTo>
                    <a:cubicBezTo>
                      <a:pt x="64" y="0"/>
                      <a:pt x="1" y="44"/>
                      <a:pt x="10" y="132"/>
                    </a:cubicBezTo>
                    <a:cubicBezTo>
                      <a:pt x="12" y="157"/>
                      <a:pt x="32" y="171"/>
                      <a:pt x="51" y="171"/>
                    </a:cubicBezTo>
                    <a:cubicBezTo>
                      <a:pt x="68" y="171"/>
                      <a:pt x="85" y="159"/>
                      <a:pt x="85" y="132"/>
                    </a:cubicBezTo>
                    <a:cubicBezTo>
                      <a:pt x="109" y="115"/>
                      <a:pt x="130" y="106"/>
                      <a:pt x="146" y="106"/>
                    </a:cubicBezTo>
                    <a:cubicBezTo>
                      <a:pt x="168" y="106"/>
                      <a:pt x="183" y="124"/>
                      <a:pt x="189" y="162"/>
                    </a:cubicBezTo>
                    <a:cubicBezTo>
                      <a:pt x="192" y="194"/>
                      <a:pt x="192" y="226"/>
                      <a:pt x="182" y="259"/>
                    </a:cubicBezTo>
                    <a:cubicBezTo>
                      <a:pt x="179" y="288"/>
                      <a:pt x="172" y="311"/>
                      <a:pt x="166" y="340"/>
                    </a:cubicBezTo>
                    <a:cubicBezTo>
                      <a:pt x="163" y="388"/>
                      <a:pt x="166" y="437"/>
                      <a:pt x="208" y="469"/>
                    </a:cubicBezTo>
                    <a:cubicBezTo>
                      <a:pt x="243" y="500"/>
                      <a:pt x="293" y="511"/>
                      <a:pt x="347" y="511"/>
                    </a:cubicBezTo>
                    <a:cubicBezTo>
                      <a:pt x="430" y="511"/>
                      <a:pt x="522" y="486"/>
                      <a:pt x="581" y="466"/>
                    </a:cubicBezTo>
                    <a:cubicBezTo>
                      <a:pt x="661" y="442"/>
                      <a:pt x="638" y="340"/>
                      <a:pt x="574" y="340"/>
                    </a:cubicBezTo>
                    <a:cubicBezTo>
                      <a:pt x="568" y="340"/>
                      <a:pt x="561" y="341"/>
                      <a:pt x="555" y="343"/>
                    </a:cubicBezTo>
                    <a:cubicBezTo>
                      <a:pt x="501" y="364"/>
                      <a:pt x="441" y="382"/>
                      <a:pt x="381" y="382"/>
                    </a:cubicBezTo>
                    <a:cubicBezTo>
                      <a:pt x="376" y="382"/>
                      <a:pt x="372" y="382"/>
                      <a:pt x="367" y="382"/>
                    </a:cubicBezTo>
                    <a:cubicBezTo>
                      <a:pt x="279" y="375"/>
                      <a:pt x="292" y="356"/>
                      <a:pt x="302" y="278"/>
                    </a:cubicBezTo>
                    <a:cubicBezTo>
                      <a:pt x="309" y="204"/>
                      <a:pt x="309" y="123"/>
                      <a:pt x="257" y="58"/>
                    </a:cubicBezTo>
                    <a:cubicBezTo>
                      <a:pt x="226" y="19"/>
                      <a:pt x="178" y="0"/>
                      <a:pt x="1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40" name="Google Shape;3040;p28"/>
              <p:cNvSpPr/>
              <p:nvPr/>
            </p:nvSpPr>
            <p:spPr>
              <a:xfrm>
                <a:off x="6153491" y="4377964"/>
                <a:ext cx="72434" cy="57724"/>
              </a:xfrm>
              <a:custGeom>
                <a:avLst/>
                <a:gdLst/>
                <a:ahLst/>
                <a:cxnLst/>
                <a:rect l="l" t="t" r="r" b="b"/>
                <a:pathLst>
                  <a:path w="1103" h="879" extrusionOk="0">
                    <a:moveTo>
                      <a:pt x="405" y="1"/>
                    </a:moveTo>
                    <a:cubicBezTo>
                      <a:pt x="268" y="1"/>
                      <a:pt x="103" y="144"/>
                      <a:pt x="30" y="224"/>
                    </a:cubicBezTo>
                    <a:cubicBezTo>
                      <a:pt x="0" y="257"/>
                      <a:pt x="28" y="297"/>
                      <a:pt x="61" y="297"/>
                    </a:cubicBezTo>
                    <a:cubicBezTo>
                      <a:pt x="70" y="297"/>
                      <a:pt x="80" y="294"/>
                      <a:pt x="89" y="286"/>
                    </a:cubicBezTo>
                    <a:cubicBezTo>
                      <a:pt x="134" y="240"/>
                      <a:pt x="199" y="159"/>
                      <a:pt x="264" y="143"/>
                    </a:cubicBezTo>
                    <a:cubicBezTo>
                      <a:pt x="298" y="136"/>
                      <a:pt x="326" y="133"/>
                      <a:pt x="349" y="133"/>
                    </a:cubicBezTo>
                    <a:cubicBezTo>
                      <a:pt x="515" y="133"/>
                      <a:pt x="420" y="292"/>
                      <a:pt x="380" y="383"/>
                    </a:cubicBezTo>
                    <a:cubicBezTo>
                      <a:pt x="325" y="525"/>
                      <a:pt x="247" y="655"/>
                      <a:pt x="160" y="781"/>
                    </a:cubicBezTo>
                    <a:cubicBezTo>
                      <a:pt x="132" y="819"/>
                      <a:pt x="165" y="878"/>
                      <a:pt x="211" y="878"/>
                    </a:cubicBezTo>
                    <a:cubicBezTo>
                      <a:pt x="213" y="878"/>
                      <a:pt x="214" y="878"/>
                      <a:pt x="215" y="878"/>
                    </a:cubicBezTo>
                    <a:cubicBezTo>
                      <a:pt x="487" y="852"/>
                      <a:pt x="750" y="862"/>
                      <a:pt x="1022" y="856"/>
                    </a:cubicBezTo>
                    <a:cubicBezTo>
                      <a:pt x="1103" y="852"/>
                      <a:pt x="1099" y="742"/>
                      <a:pt x="1022" y="736"/>
                    </a:cubicBezTo>
                    <a:cubicBezTo>
                      <a:pt x="925" y="723"/>
                      <a:pt x="827" y="718"/>
                      <a:pt x="729" y="718"/>
                    </a:cubicBezTo>
                    <a:cubicBezTo>
                      <a:pt x="600" y="718"/>
                      <a:pt x="470" y="727"/>
                      <a:pt x="341" y="736"/>
                    </a:cubicBezTo>
                    <a:cubicBezTo>
                      <a:pt x="403" y="635"/>
                      <a:pt x="455" y="532"/>
                      <a:pt x="500" y="425"/>
                    </a:cubicBezTo>
                    <a:cubicBezTo>
                      <a:pt x="532" y="334"/>
                      <a:pt x="607" y="192"/>
                      <a:pt x="555" y="94"/>
                    </a:cubicBezTo>
                    <a:cubicBezTo>
                      <a:pt x="517" y="27"/>
                      <a:pt x="464" y="1"/>
                      <a:pt x="4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041" name="Google Shape;3041;p28"/>
          <p:cNvGrpSpPr/>
          <p:nvPr/>
        </p:nvGrpSpPr>
        <p:grpSpPr>
          <a:xfrm>
            <a:off x="-372626" y="80150"/>
            <a:ext cx="13509887" cy="6730413"/>
            <a:chOff x="-279470" y="60112"/>
            <a:chExt cx="10132415" cy="5047810"/>
          </a:xfrm>
        </p:grpSpPr>
        <p:grpSp>
          <p:nvGrpSpPr>
            <p:cNvPr id="3042" name="Google Shape;3042;p28"/>
            <p:cNvGrpSpPr/>
            <p:nvPr/>
          </p:nvGrpSpPr>
          <p:grpSpPr>
            <a:xfrm rot="-1557759">
              <a:off x="8472385" y="4060797"/>
              <a:ext cx="1265942" cy="811397"/>
              <a:chOff x="6925286" y="2716904"/>
              <a:chExt cx="562593" cy="366373"/>
            </a:xfrm>
          </p:grpSpPr>
          <p:sp>
            <p:nvSpPr>
              <p:cNvPr id="3043" name="Google Shape;3043;p28"/>
              <p:cNvSpPr/>
              <p:nvPr/>
            </p:nvSpPr>
            <p:spPr>
              <a:xfrm>
                <a:off x="6974472" y="2716904"/>
                <a:ext cx="513408" cy="366373"/>
              </a:xfrm>
              <a:custGeom>
                <a:avLst/>
                <a:gdLst/>
                <a:ahLst/>
                <a:cxnLst/>
                <a:rect l="l" t="t" r="r" b="b"/>
                <a:pathLst>
                  <a:path w="7818" h="5579" extrusionOk="0">
                    <a:moveTo>
                      <a:pt x="3859" y="1235"/>
                    </a:moveTo>
                    <a:cubicBezTo>
                      <a:pt x="4180" y="1618"/>
                      <a:pt x="4478" y="2010"/>
                      <a:pt x="4769" y="2411"/>
                    </a:cubicBezTo>
                    <a:cubicBezTo>
                      <a:pt x="4656" y="2512"/>
                      <a:pt x="4539" y="2609"/>
                      <a:pt x="4426" y="2709"/>
                    </a:cubicBezTo>
                    <a:lnTo>
                      <a:pt x="4108" y="2453"/>
                    </a:lnTo>
                    <a:cubicBezTo>
                      <a:pt x="3888" y="2282"/>
                      <a:pt x="3652" y="2120"/>
                      <a:pt x="3422" y="1951"/>
                    </a:cubicBezTo>
                    <a:cubicBezTo>
                      <a:pt x="3564" y="1718"/>
                      <a:pt x="3710" y="1475"/>
                      <a:pt x="3859" y="1235"/>
                    </a:cubicBezTo>
                    <a:close/>
                    <a:moveTo>
                      <a:pt x="4847" y="2515"/>
                    </a:moveTo>
                    <a:cubicBezTo>
                      <a:pt x="5106" y="2871"/>
                      <a:pt x="5356" y="3231"/>
                      <a:pt x="5612" y="3587"/>
                    </a:cubicBezTo>
                    <a:lnTo>
                      <a:pt x="5378" y="3587"/>
                    </a:lnTo>
                    <a:cubicBezTo>
                      <a:pt x="5106" y="3309"/>
                      <a:pt x="4818" y="3046"/>
                      <a:pt x="4523" y="2790"/>
                    </a:cubicBezTo>
                    <a:cubicBezTo>
                      <a:pt x="4633" y="2696"/>
                      <a:pt x="4737" y="2606"/>
                      <a:pt x="4847" y="2515"/>
                    </a:cubicBezTo>
                    <a:close/>
                    <a:moveTo>
                      <a:pt x="7604" y="182"/>
                    </a:moveTo>
                    <a:lnTo>
                      <a:pt x="7604" y="182"/>
                    </a:lnTo>
                    <a:cubicBezTo>
                      <a:pt x="7585" y="762"/>
                      <a:pt x="7572" y="1345"/>
                      <a:pt x="7581" y="1925"/>
                    </a:cubicBezTo>
                    <a:cubicBezTo>
                      <a:pt x="7588" y="2470"/>
                      <a:pt x="7555" y="3062"/>
                      <a:pt x="7666" y="3600"/>
                    </a:cubicBezTo>
                    <a:cubicBezTo>
                      <a:pt x="7037" y="3600"/>
                      <a:pt x="6405" y="3594"/>
                      <a:pt x="5774" y="3594"/>
                    </a:cubicBezTo>
                    <a:cubicBezTo>
                      <a:pt x="5498" y="3208"/>
                      <a:pt x="5226" y="2819"/>
                      <a:pt x="4948" y="2434"/>
                    </a:cubicBezTo>
                    <a:cubicBezTo>
                      <a:pt x="5832" y="1682"/>
                      <a:pt x="6713" y="924"/>
                      <a:pt x="7604" y="182"/>
                    </a:cubicBezTo>
                    <a:close/>
                    <a:moveTo>
                      <a:pt x="4423" y="2884"/>
                    </a:moveTo>
                    <a:cubicBezTo>
                      <a:pt x="4688" y="3108"/>
                      <a:pt x="4944" y="3344"/>
                      <a:pt x="5191" y="3594"/>
                    </a:cubicBezTo>
                    <a:cubicBezTo>
                      <a:pt x="4633" y="3597"/>
                      <a:pt x="4073" y="3613"/>
                      <a:pt x="3519" y="3652"/>
                    </a:cubicBezTo>
                    <a:cubicBezTo>
                      <a:pt x="3823" y="3399"/>
                      <a:pt x="4121" y="3143"/>
                      <a:pt x="4423" y="2884"/>
                    </a:cubicBezTo>
                    <a:close/>
                    <a:moveTo>
                      <a:pt x="2262" y="1183"/>
                    </a:moveTo>
                    <a:cubicBezTo>
                      <a:pt x="2560" y="1491"/>
                      <a:pt x="2900" y="1747"/>
                      <a:pt x="3244" y="1993"/>
                    </a:cubicBezTo>
                    <a:cubicBezTo>
                      <a:pt x="2822" y="2703"/>
                      <a:pt x="2414" y="3415"/>
                      <a:pt x="2025" y="4138"/>
                    </a:cubicBezTo>
                    <a:cubicBezTo>
                      <a:pt x="1847" y="4137"/>
                      <a:pt x="1669" y="4136"/>
                      <a:pt x="1490" y="4136"/>
                    </a:cubicBezTo>
                    <a:cubicBezTo>
                      <a:pt x="1053" y="4136"/>
                      <a:pt x="616" y="4140"/>
                      <a:pt x="179" y="4154"/>
                    </a:cubicBezTo>
                    <a:cubicBezTo>
                      <a:pt x="940" y="3221"/>
                      <a:pt x="1582" y="2175"/>
                      <a:pt x="2262" y="1183"/>
                    </a:cubicBezTo>
                    <a:close/>
                    <a:moveTo>
                      <a:pt x="3354" y="2071"/>
                    </a:moveTo>
                    <a:cubicBezTo>
                      <a:pt x="3548" y="2207"/>
                      <a:pt x="3746" y="2346"/>
                      <a:pt x="3937" y="2492"/>
                    </a:cubicBezTo>
                    <a:cubicBezTo>
                      <a:pt x="4070" y="2593"/>
                      <a:pt x="4199" y="2696"/>
                      <a:pt x="4329" y="2803"/>
                    </a:cubicBezTo>
                    <a:cubicBezTo>
                      <a:pt x="4008" y="3085"/>
                      <a:pt x="3687" y="3373"/>
                      <a:pt x="3373" y="3665"/>
                    </a:cubicBezTo>
                    <a:cubicBezTo>
                      <a:pt x="3344" y="3675"/>
                      <a:pt x="3341" y="3710"/>
                      <a:pt x="3363" y="3726"/>
                    </a:cubicBezTo>
                    <a:cubicBezTo>
                      <a:pt x="3371" y="3736"/>
                      <a:pt x="3385" y="3742"/>
                      <a:pt x="3398" y="3742"/>
                    </a:cubicBezTo>
                    <a:cubicBezTo>
                      <a:pt x="3408" y="3742"/>
                      <a:pt x="3417" y="3740"/>
                      <a:pt x="3425" y="3733"/>
                    </a:cubicBezTo>
                    <a:cubicBezTo>
                      <a:pt x="3957" y="3768"/>
                      <a:pt x="4492" y="3776"/>
                      <a:pt x="5029" y="3776"/>
                    </a:cubicBezTo>
                    <a:cubicBezTo>
                      <a:pt x="5142" y="3776"/>
                      <a:pt x="5255" y="3776"/>
                      <a:pt x="5369" y="3775"/>
                    </a:cubicBezTo>
                    <a:cubicBezTo>
                      <a:pt x="5492" y="3901"/>
                      <a:pt x="5612" y="4031"/>
                      <a:pt x="5725" y="4164"/>
                    </a:cubicBezTo>
                    <a:cubicBezTo>
                      <a:pt x="5285" y="4152"/>
                      <a:pt x="4844" y="4149"/>
                      <a:pt x="4404" y="4149"/>
                    </a:cubicBezTo>
                    <a:cubicBezTo>
                      <a:pt x="3995" y="4149"/>
                      <a:pt x="3587" y="4151"/>
                      <a:pt x="3179" y="4151"/>
                    </a:cubicBezTo>
                    <a:cubicBezTo>
                      <a:pt x="3086" y="4151"/>
                      <a:pt x="2993" y="4151"/>
                      <a:pt x="2900" y="4151"/>
                    </a:cubicBezTo>
                    <a:cubicBezTo>
                      <a:pt x="2651" y="4151"/>
                      <a:pt x="2408" y="4148"/>
                      <a:pt x="2162" y="4148"/>
                    </a:cubicBezTo>
                    <a:cubicBezTo>
                      <a:pt x="2547" y="3448"/>
                      <a:pt x="2942" y="2755"/>
                      <a:pt x="3354" y="2071"/>
                    </a:cubicBezTo>
                    <a:close/>
                    <a:moveTo>
                      <a:pt x="5738" y="3762"/>
                    </a:moveTo>
                    <a:cubicBezTo>
                      <a:pt x="6127" y="4310"/>
                      <a:pt x="6519" y="4844"/>
                      <a:pt x="6950" y="5359"/>
                    </a:cubicBezTo>
                    <a:cubicBezTo>
                      <a:pt x="5997" y="5401"/>
                      <a:pt x="5041" y="5430"/>
                      <a:pt x="4089" y="5443"/>
                    </a:cubicBezTo>
                    <a:cubicBezTo>
                      <a:pt x="3623" y="5450"/>
                      <a:pt x="3159" y="5450"/>
                      <a:pt x="2693" y="5450"/>
                    </a:cubicBezTo>
                    <a:cubicBezTo>
                      <a:pt x="2453" y="5450"/>
                      <a:pt x="2207" y="5438"/>
                      <a:pt x="1963" y="5438"/>
                    </a:cubicBezTo>
                    <a:cubicBezTo>
                      <a:pt x="1785" y="5438"/>
                      <a:pt x="1607" y="5444"/>
                      <a:pt x="1433" y="5466"/>
                    </a:cubicBezTo>
                    <a:cubicBezTo>
                      <a:pt x="1646" y="5071"/>
                      <a:pt x="1867" y="4672"/>
                      <a:pt x="2084" y="4277"/>
                    </a:cubicBezTo>
                    <a:lnTo>
                      <a:pt x="2900" y="4277"/>
                    </a:lnTo>
                    <a:cubicBezTo>
                      <a:pt x="3574" y="4280"/>
                      <a:pt x="4250" y="4290"/>
                      <a:pt x="4924" y="4290"/>
                    </a:cubicBezTo>
                    <a:cubicBezTo>
                      <a:pt x="5196" y="4290"/>
                      <a:pt x="5467" y="4288"/>
                      <a:pt x="5738" y="4284"/>
                    </a:cubicBezTo>
                    <a:cubicBezTo>
                      <a:pt x="5787" y="4284"/>
                      <a:pt x="5806" y="4235"/>
                      <a:pt x="5793" y="4199"/>
                    </a:cubicBezTo>
                    <a:cubicBezTo>
                      <a:pt x="5842" y="4196"/>
                      <a:pt x="5881" y="4131"/>
                      <a:pt x="5838" y="4086"/>
                    </a:cubicBezTo>
                    <a:cubicBezTo>
                      <a:pt x="5741" y="3976"/>
                      <a:pt x="5644" y="3872"/>
                      <a:pt x="5547" y="3765"/>
                    </a:cubicBezTo>
                    <a:cubicBezTo>
                      <a:pt x="5612" y="3765"/>
                      <a:pt x="5673" y="3765"/>
                      <a:pt x="5738" y="3762"/>
                    </a:cubicBezTo>
                    <a:close/>
                    <a:moveTo>
                      <a:pt x="7678" y="0"/>
                    </a:moveTo>
                    <a:cubicBezTo>
                      <a:pt x="7667" y="0"/>
                      <a:pt x="7656" y="3"/>
                      <a:pt x="7646" y="7"/>
                    </a:cubicBezTo>
                    <a:cubicBezTo>
                      <a:pt x="7639" y="5"/>
                      <a:pt x="7632" y="4"/>
                      <a:pt x="7625" y="4"/>
                    </a:cubicBezTo>
                    <a:cubicBezTo>
                      <a:pt x="7609" y="4"/>
                      <a:pt x="7595" y="9"/>
                      <a:pt x="7581" y="20"/>
                    </a:cubicBezTo>
                    <a:cubicBezTo>
                      <a:pt x="6668" y="778"/>
                      <a:pt x="5761" y="1540"/>
                      <a:pt x="4867" y="2317"/>
                    </a:cubicBezTo>
                    <a:cubicBezTo>
                      <a:pt x="4556" y="1893"/>
                      <a:pt x="4235" y="1472"/>
                      <a:pt x="3895" y="1070"/>
                    </a:cubicBezTo>
                    <a:cubicBezTo>
                      <a:pt x="3883" y="1057"/>
                      <a:pt x="3867" y="1051"/>
                      <a:pt x="3851" y="1051"/>
                    </a:cubicBezTo>
                    <a:cubicBezTo>
                      <a:pt x="3827" y="1051"/>
                      <a:pt x="3803" y="1064"/>
                      <a:pt x="3791" y="1083"/>
                    </a:cubicBezTo>
                    <a:cubicBezTo>
                      <a:pt x="3629" y="1345"/>
                      <a:pt x="3470" y="1608"/>
                      <a:pt x="3312" y="1870"/>
                    </a:cubicBezTo>
                    <a:cubicBezTo>
                      <a:pt x="2955" y="1618"/>
                      <a:pt x="2602" y="1349"/>
                      <a:pt x="2301" y="1025"/>
                    </a:cubicBezTo>
                    <a:cubicBezTo>
                      <a:pt x="2288" y="1012"/>
                      <a:pt x="2272" y="1006"/>
                      <a:pt x="2256" y="1006"/>
                    </a:cubicBezTo>
                    <a:cubicBezTo>
                      <a:pt x="2233" y="1006"/>
                      <a:pt x="2209" y="1018"/>
                      <a:pt x="2194" y="1038"/>
                    </a:cubicBezTo>
                    <a:cubicBezTo>
                      <a:pt x="1484" y="2074"/>
                      <a:pt x="798" y="3134"/>
                      <a:pt x="59" y="4151"/>
                    </a:cubicBezTo>
                    <a:lnTo>
                      <a:pt x="53" y="4151"/>
                    </a:lnTo>
                    <a:cubicBezTo>
                      <a:pt x="1" y="4154"/>
                      <a:pt x="1" y="4229"/>
                      <a:pt x="53" y="4232"/>
                    </a:cubicBezTo>
                    <a:lnTo>
                      <a:pt x="88" y="4232"/>
                    </a:lnTo>
                    <a:cubicBezTo>
                      <a:pt x="707" y="4261"/>
                      <a:pt x="1329" y="4264"/>
                      <a:pt x="1944" y="4264"/>
                    </a:cubicBezTo>
                    <a:cubicBezTo>
                      <a:pt x="1724" y="4672"/>
                      <a:pt x="1510" y="5087"/>
                      <a:pt x="1303" y="5508"/>
                    </a:cubicBezTo>
                    <a:cubicBezTo>
                      <a:pt x="1287" y="5539"/>
                      <a:pt x="1315" y="5567"/>
                      <a:pt x="1340" y="5567"/>
                    </a:cubicBezTo>
                    <a:cubicBezTo>
                      <a:pt x="1352" y="5567"/>
                      <a:pt x="1364" y="5561"/>
                      <a:pt x="1371" y="5547"/>
                    </a:cubicBezTo>
                    <a:cubicBezTo>
                      <a:pt x="1378" y="5541"/>
                      <a:pt x="1381" y="5531"/>
                      <a:pt x="1384" y="5528"/>
                    </a:cubicBezTo>
                    <a:cubicBezTo>
                      <a:pt x="1620" y="5569"/>
                      <a:pt x="1866" y="5579"/>
                      <a:pt x="2111" y="5579"/>
                    </a:cubicBezTo>
                    <a:cubicBezTo>
                      <a:pt x="2303" y="5579"/>
                      <a:pt x="2495" y="5573"/>
                      <a:pt x="2683" y="5573"/>
                    </a:cubicBezTo>
                    <a:cubicBezTo>
                      <a:pt x="2800" y="5574"/>
                      <a:pt x="2916" y="5574"/>
                      <a:pt x="3033" y="5574"/>
                    </a:cubicBezTo>
                    <a:cubicBezTo>
                      <a:pt x="3383" y="5574"/>
                      <a:pt x="3733" y="5571"/>
                      <a:pt x="4083" y="5563"/>
                    </a:cubicBezTo>
                    <a:cubicBezTo>
                      <a:pt x="5035" y="5554"/>
                      <a:pt x="5987" y="5524"/>
                      <a:pt x="6940" y="5479"/>
                    </a:cubicBezTo>
                    <a:cubicBezTo>
                      <a:pt x="6979" y="5479"/>
                      <a:pt x="7001" y="5447"/>
                      <a:pt x="7005" y="5414"/>
                    </a:cubicBezTo>
                    <a:cubicBezTo>
                      <a:pt x="7012" y="5418"/>
                      <a:pt x="7019" y="5419"/>
                      <a:pt x="7026" y="5419"/>
                    </a:cubicBezTo>
                    <a:cubicBezTo>
                      <a:pt x="7072" y="5419"/>
                      <a:pt x="7115" y="5352"/>
                      <a:pt x="7076" y="5301"/>
                    </a:cubicBezTo>
                    <a:cubicBezTo>
                      <a:pt x="6655" y="4802"/>
                      <a:pt x="6273" y="4277"/>
                      <a:pt x="5890" y="3746"/>
                    </a:cubicBezTo>
                    <a:cubicBezTo>
                      <a:pt x="6506" y="3733"/>
                      <a:pt x="7118" y="3717"/>
                      <a:pt x="7724" y="3714"/>
                    </a:cubicBezTo>
                    <a:cubicBezTo>
                      <a:pt x="7729" y="3714"/>
                      <a:pt x="7735" y="3715"/>
                      <a:pt x="7739" y="3715"/>
                    </a:cubicBezTo>
                    <a:cubicBezTo>
                      <a:pt x="7818" y="3715"/>
                      <a:pt x="7813" y="3600"/>
                      <a:pt x="7734" y="3597"/>
                    </a:cubicBezTo>
                    <a:cubicBezTo>
                      <a:pt x="7792" y="3027"/>
                      <a:pt x="7714" y="2424"/>
                      <a:pt x="7711" y="1851"/>
                    </a:cubicBezTo>
                    <a:cubicBezTo>
                      <a:pt x="7704" y="1255"/>
                      <a:pt x="7717" y="662"/>
                      <a:pt x="7743" y="66"/>
                    </a:cubicBezTo>
                    <a:cubicBezTo>
                      <a:pt x="7746" y="22"/>
                      <a:pt x="7712" y="0"/>
                      <a:pt x="76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44" name="Google Shape;3044;p28"/>
              <p:cNvSpPr/>
              <p:nvPr/>
            </p:nvSpPr>
            <p:spPr>
              <a:xfrm>
                <a:off x="6925286" y="2954095"/>
                <a:ext cx="32375" cy="47020"/>
              </a:xfrm>
              <a:custGeom>
                <a:avLst/>
                <a:gdLst/>
                <a:ahLst/>
                <a:cxnLst/>
                <a:rect l="l" t="t" r="r" b="b"/>
                <a:pathLst>
                  <a:path w="493" h="716" extrusionOk="0">
                    <a:moveTo>
                      <a:pt x="209" y="215"/>
                    </a:moveTo>
                    <a:lnTo>
                      <a:pt x="270" y="348"/>
                    </a:lnTo>
                    <a:cubicBezTo>
                      <a:pt x="273" y="361"/>
                      <a:pt x="283" y="380"/>
                      <a:pt x="296" y="406"/>
                    </a:cubicBezTo>
                    <a:cubicBezTo>
                      <a:pt x="248" y="406"/>
                      <a:pt x="199" y="409"/>
                      <a:pt x="150" y="419"/>
                    </a:cubicBezTo>
                    <a:cubicBezTo>
                      <a:pt x="167" y="348"/>
                      <a:pt x="186" y="280"/>
                      <a:pt x="209" y="215"/>
                    </a:cubicBezTo>
                    <a:close/>
                    <a:moveTo>
                      <a:pt x="204" y="1"/>
                    </a:moveTo>
                    <a:cubicBezTo>
                      <a:pt x="177" y="1"/>
                      <a:pt x="150" y="18"/>
                      <a:pt x="141" y="46"/>
                    </a:cubicBezTo>
                    <a:cubicBezTo>
                      <a:pt x="95" y="176"/>
                      <a:pt x="56" y="309"/>
                      <a:pt x="31" y="442"/>
                    </a:cubicBezTo>
                    <a:cubicBezTo>
                      <a:pt x="14" y="458"/>
                      <a:pt x="14" y="484"/>
                      <a:pt x="24" y="500"/>
                    </a:cubicBezTo>
                    <a:cubicBezTo>
                      <a:pt x="14" y="555"/>
                      <a:pt x="8" y="617"/>
                      <a:pt x="5" y="672"/>
                    </a:cubicBezTo>
                    <a:cubicBezTo>
                      <a:pt x="1" y="699"/>
                      <a:pt x="25" y="715"/>
                      <a:pt x="49" y="715"/>
                    </a:cubicBezTo>
                    <a:cubicBezTo>
                      <a:pt x="68" y="715"/>
                      <a:pt x="86" y="706"/>
                      <a:pt x="92" y="685"/>
                    </a:cubicBezTo>
                    <a:cubicBezTo>
                      <a:pt x="105" y="630"/>
                      <a:pt x="112" y="575"/>
                      <a:pt x="124" y="519"/>
                    </a:cubicBezTo>
                    <a:cubicBezTo>
                      <a:pt x="193" y="516"/>
                      <a:pt x="267" y="510"/>
                      <a:pt x="335" y="506"/>
                    </a:cubicBezTo>
                    <a:cubicBezTo>
                      <a:pt x="338" y="523"/>
                      <a:pt x="345" y="539"/>
                      <a:pt x="348" y="552"/>
                    </a:cubicBezTo>
                    <a:cubicBezTo>
                      <a:pt x="335" y="565"/>
                      <a:pt x="329" y="575"/>
                      <a:pt x="329" y="591"/>
                    </a:cubicBezTo>
                    <a:lnTo>
                      <a:pt x="329" y="604"/>
                    </a:lnTo>
                    <a:cubicBezTo>
                      <a:pt x="329" y="623"/>
                      <a:pt x="338" y="646"/>
                      <a:pt x="354" y="655"/>
                    </a:cubicBezTo>
                    <a:lnTo>
                      <a:pt x="364" y="662"/>
                    </a:lnTo>
                    <a:cubicBezTo>
                      <a:pt x="374" y="667"/>
                      <a:pt x="384" y="669"/>
                      <a:pt x="393" y="669"/>
                    </a:cubicBezTo>
                    <a:cubicBezTo>
                      <a:pt x="414" y="669"/>
                      <a:pt x="433" y="657"/>
                      <a:pt x="448" y="639"/>
                    </a:cubicBezTo>
                    <a:cubicBezTo>
                      <a:pt x="481" y="600"/>
                      <a:pt x="471" y="542"/>
                      <a:pt x="452" y="487"/>
                    </a:cubicBezTo>
                    <a:cubicBezTo>
                      <a:pt x="493" y="462"/>
                      <a:pt x="484" y="393"/>
                      <a:pt x="430" y="393"/>
                    </a:cubicBezTo>
                    <a:cubicBezTo>
                      <a:pt x="428" y="393"/>
                      <a:pt x="427" y="393"/>
                      <a:pt x="426" y="393"/>
                    </a:cubicBezTo>
                    <a:lnTo>
                      <a:pt x="419" y="393"/>
                    </a:lnTo>
                    <a:cubicBezTo>
                      <a:pt x="416" y="387"/>
                      <a:pt x="416" y="380"/>
                      <a:pt x="413" y="374"/>
                    </a:cubicBezTo>
                    <a:cubicBezTo>
                      <a:pt x="371" y="257"/>
                      <a:pt x="316" y="137"/>
                      <a:pt x="254" y="30"/>
                    </a:cubicBezTo>
                    <a:cubicBezTo>
                      <a:pt x="242" y="10"/>
                      <a:pt x="223" y="1"/>
                      <a:pt x="2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45" name="Google Shape;3045;p28"/>
              <p:cNvSpPr/>
              <p:nvPr/>
            </p:nvSpPr>
            <p:spPr>
              <a:xfrm>
                <a:off x="7221712" y="3023243"/>
                <a:ext cx="34083" cy="42357"/>
              </a:xfrm>
              <a:custGeom>
                <a:avLst/>
                <a:gdLst/>
                <a:ahLst/>
                <a:cxnLst/>
                <a:rect l="l" t="t" r="r" b="b"/>
                <a:pathLst>
                  <a:path w="519" h="645" extrusionOk="0">
                    <a:moveTo>
                      <a:pt x="185" y="75"/>
                    </a:moveTo>
                    <a:cubicBezTo>
                      <a:pt x="207" y="75"/>
                      <a:pt x="229" y="83"/>
                      <a:pt x="246" y="101"/>
                    </a:cubicBezTo>
                    <a:cubicBezTo>
                      <a:pt x="292" y="150"/>
                      <a:pt x="269" y="231"/>
                      <a:pt x="204" y="250"/>
                    </a:cubicBezTo>
                    <a:cubicBezTo>
                      <a:pt x="150" y="266"/>
                      <a:pt x="155" y="357"/>
                      <a:pt x="211" y="357"/>
                    </a:cubicBezTo>
                    <a:cubicBezTo>
                      <a:pt x="212" y="357"/>
                      <a:pt x="213" y="357"/>
                      <a:pt x="214" y="357"/>
                    </a:cubicBezTo>
                    <a:cubicBezTo>
                      <a:pt x="217" y="357"/>
                      <a:pt x="224" y="357"/>
                      <a:pt x="227" y="354"/>
                    </a:cubicBezTo>
                    <a:cubicBezTo>
                      <a:pt x="250" y="349"/>
                      <a:pt x="273" y="345"/>
                      <a:pt x="296" y="345"/>
                    </a:cubicBezTo>
                    <a:cubicBezTo>
                      <a:pt x="305" y="345"/>
                      <a:pt x="315" y="346"/>
                      <a:pt x="324" y="348"/>
                    </a:cubicBezTo>
                    <a:cubicBezTo>
                      <a:pt x="356" y="357"/>
                      <a:pt x="402" y="374"/>
                      <a:pt x="392" y="412"/>
                    </a:cubicBezTo>
                    <a:cubicBezTo>
                      <a:pt x="386" y="442"/>
                      <a:pt x="327" y="461"/>
                      <a:pt x="308" y="467"/>
                    </a:cubicBezTo>
                    <a:cubicBezTo>
                      <a:pt x="256" y="484"/>
                      <a:pt x="204" y="484"/>
                      <a:pt x="156" y="493"/>
                    </a:cubicBezTo>
                    <a:cubicBezTo>
                      <a:pt x="149" y="487"/>
                      <a:pt x="146" y="484"/>
                      <a:pt x="139" y="477"/>
                    </a:cubicBezTo>
                    <a:cubicBezTo>
                      <a:pt x="139" y="364"/>
                      <a:pt x="117" y="247"/>
                      <a:pt x="78" y="143"/>
                    </a:cubicBezTo>
                    <a:lnTo>
                      <a:pt x="81" y="137"/>
                    </a:lnTo>
                    <a:cubicBezTo>
                      <a:pt x="100" y="101"/>
                      <a:pt x="143" y="75"/>
                      <a:pt x="185" y="75"/>
                    </a:cubicBezTo>
                    <a:close/>
                    <a:moveTo>
                      <a:pt x="206" y="0"/>
                    </a:moveTo>
                    <a:cubicBezTo>
                      <a:pt x="138" y="0"/>
                      <a:pt x="69" y="39"/>
                      <a:pt x="36" y="101"/>
                    </a:cubicBezTo>
                    <a:cubicBezTo>
                      <a:pt x="16" y="105"/>
                      <a:pt x="0" y="118"/>
                      <a:pt x="0" y="137"/>
                    </a:cubicBezTo>
                    <a:cubicBezTo>
                      <a:pt x="16" y="267"/>
                      <a:pt x="29" y="390"/>
                      <a:pt x="26" y="519"/>
                    </a:cubicBezTo>
                    <a:cubicBezTo>
                      <a:pt x="26" y="526"/>
                      <a:pt x="26" y="535"/>
                      <a:pt x="29" y="542"/>
                    </a:cubicBezTo>
                    <a:cubicBezTo>
                      <a:pt x="26" y="552"/>
                      <a:pt x="26" y="555"/>
                      <a:pt x="20" y="565"/>
                    </a:cubicBezTo>
                    <a:cubicBezTo>
                      <a:pt x="7" y="606"/>
                      <a:pt x="45" y="645"/>
                      <a:pt x="84" y="645"/>
                    </a:cubicBezTo>
                    <a:cubicBezTo>
                      <a:pt x="94" y="645"/>
                      <a:pt x="104" y="642"/>
                      <a:pt x="113" y="636"/>
                    </a:cubicBezTo>
                    <a:cubicBezTo>
                      <a:pt x="230" y="558"/>
                      <a:pt x="505" y="613"/>
                      <a:pt x="509" y="396"/>
                    </a:cubicBezTo>
                    <a:cubicBezTo>
                      <a:pt x="518" y="296"/>
                      <a:pt x="437" y="250"/>
                      <a:pt x="353" y="244"/>
                    </a:cubicBezTo>
                    <a:cubicBezTo>
                      <a:pt x="382" y="182"/>
                      <a:pt x="376" y="114"/>
                      <a:pt x="327" y="56"/>
                    </a:cubicBezTo>
                    <a:cubicBezTo>
                      <a:pt x="295" y="17"/>
                      <a:pt x="251" y="0"/>
                      <a:pt x="2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46" name="Google Shape;3046;p28"/>
              <p:cNvSpPr/>
              <p:nvPr/>
            </p:nvSpPr>
            <p:spPr>
              <a:xfrm>
                <a:off x="7422721" y="2861438"/>
                <a:ext cx="45115" cy="39402"/>
              </a:xfrm>
              <a:custGeom>
                <a:avLst/>
                <a:gdLst/>
                <a:ahLst/>
                <a:cxnLst/>
                <a:rect l="l" t="t" r="r" b="b"/>
                <a:pathLst>
                  <a:path w="687" h="600" extrusionOk="0">
                    <a:moveTo>
                      <a:pt x="485" y="1"/>
                    </a:moveTo>
                    <a:cubicBezTo>
                      <a:pt x="376" y="1"/>
                      <a:pt x="266" y="50"/>
                      <a:pt x="182" y="120"/>
                    </a:cubicBezTo>
                    <a:cubicBezTo>
                      <a:pt x="98" y="188"/>
                      <a:pt x="1" y="311"/>
                      <a:pt x="59" y="427"/>
                    </a:cubicBezTo>
                    <a:cubicBezTo>
                      <a:pt x="115" y="537"/>
                      <a:pt x="257" y="599"/>
                      <a:pt x="394" y="599"/>
                    </a:cubicBezTo>
                    <a:cubicBezTo>
                      <a:pt x="502" y="599"/>
                      <a:pt x="607" y="560"/>
                      <a:pt x="661" y="476"/>
                    </a:cubicBezTo>
                    <a:cubicBezTo>
                      <a:pt x="687" y="442"/>
                      <a:pt x="655" y="388"/>
                      <a:pt x="615" y="388"/>
                    </a:cubicBezTo>
                    <a:cubicBezTo>
                      <a:pt x="609" y="388"/>
                      <a:pt x="603" y="389"/>
                      <a:pt x="597" y="392"/>
                    </a:cubicBezTo>
                    <a:cubicBezTo>
                      <a:pt x="532" y="414"/>
                      <a:pt x="483" y="460"/>
                      <a:pt x="409" y="463"/>
                    </a:cubicBezTo>
                    <a:cubicBezTo>
                      <a:pt x="398" y="464"/>
                      <a:pt x="386" y="465"/>
                      <a:pt x="373" y="465"/>
                    </a:cubicBezTo>
                    <a:cubicBezTo>
                      <a:pt x="307" y="465"/>
                      <a:pt x="224" y="443"/>
                      <a:pt x="188" y="392"/>
                    </a:cubicBezTo>
                    <a:cubicBezTo>
                      <a:pt x="127" y="307"/>
                      <a:pt x="253" y="210"/>
                      <a:pt x="311" y="168"/>
                    </a:cubicBezTo>
                    <a:cubicBezTo>
                      <a:pt x="383" y="123"/>
                      <a:pt x="454" y="107"/>
                      <a:pt x="535" y="97"/>
                    </a:cubicBezTo>
                    <a:cubicBezTo>
                      <a:pt x="593" y="87"/>
                      <a:pt x="571" y="6"/>
                      <a:pt x="522" y="3"/>
                    </a:cubicBezTo>
                    <a:cubicBezTo>
                      <a:pt x="510" y="2"/>
                      <a:pt x="497" y="1"/>
                      <a:pt x="4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047" name="Google Shape;3047;p28"/>
            <p:cNvGrpSpPr/>
            <p:nvPr/>
          </p:nvGrpSpPr>
          <p:grpSpPr>
            <a:xfrm rot="-1781495">
              <a:off x="8744587" y="178666"/>
              <a:ext cx="721537" cy="916184"/>
              <a:chOff x="7996659" y="1819688"/>
              <a:chExt cx="419434" cy="532584"/>
            </a:xfrm>
          </p:grpSpPr>
          <p:sp>
            <p:nvSpPr>
              <p:cNvPr id="3048" name="Google Shape;3048;p28"/>
              <p:cNvSpPr/>
              <p:nvPr/>
            </p:nvSpPr>
            <p:spPr>
              <a:xfrm>
                <a:off x="7996659" y="1819688"/>
                <a:ext cx="419434" cy="532584"/>
              </a:xfrm>
              <a:custGeom>
                <a:avLst/>
                <a:gdLst/>
                <a:ahLst/>
                <a:cxnLst/>
                <a:rect l="l" t="t" r="r" b="b"/>
                <a:pathLst>
                  <a:path w="6387" h="8110" extrusionOk="0">
                    <a:moveTo>
                      <a:pt x="3158" y="136"/>
                    </a:moveTo>
                    <a:cubicBezTo>
                      <a:pt x="3547" y="136"/>
                      <a:pt x="3936" y="167"/>
                      <a:pt x="4316" y="246"/>
                    </a:cubicBezTo>
                    <a:cubicBezTo>
                      <a:pt x="4750" y="336"/>
                      <a:pt x="5366" y="485"/>
                      <a:pt x="5647" y="855"/>
                    </a:cubicBezTo>
                    <a:cubicBezTo>
                      <a:pt x="6386" y="1817"/>
                      <a:pt x="3548" y="1992"/>
                      <a:pt x="3078" y="1995"/>
                    </a:cubicBezTo>
                    <a:cubicBezTo>
                      <a:pt x="3044" y="1996"/>
                      <a:pt x="3009" y="1996"/>
                      <a:pt x="2974" y="1996"/>
                    </a:cubicBezTo>
                    <a:cubicBezTo>
                      <a:pt x="2484" y="1996"/>
                      <a:pt x="1994" y="1953"/>
                      <a:pt x="1511" y="1866"/>
                    </a:cubicBezTo>
                    <a:cubicBezTo>
                      <a:pt x="1313" y="1830"/>
                      <a:pt x="769" y="1713"/>
                      <a:pt x="458" y="1493"/>
                    </a:cubicBezTo>
                    <a:cubicBezTo>
                      <a:pt x="399" y="1418"/>
                      <a:pt x="335" y="1344"/>
                      <a:pt x="263" y="1276"/>
                    </a:cubicBezTo>
                    <a:cubicBezTo>
                      <a:pt x="231" y="1208"/>
                      <a:pt x="221" y="1133"/>
                      <a:pt x="247" y="1059"/>
                    </a:cubicBezTo>
                    <a:cubicBezTo>
                      <a:pt x="250" y="1052"/>
                      <a:pt x="254" y="1049"/>
                      <a:pt x="260" y="1039"/>
                    </a:cubicBezTo>
                    <a:cubicBezTo>
                      <a:pt x="684" y="174"/>
                      <a:pt x="2013" y="174"/>
                      <a:pt x="2845" y="142"/>
                    </a:cubicBezTo>
                    <a:cubicBezTo>
                      <a:pt x="2950" y="138"/>
                      <a:pt x="3054" y="136"/>
                      <a:pt x="3158" y="136"/>
                    </a:cubicBezTo>
                    <a:close/>
                    <a:moveTo>
                      <a:pt x="5453" y="1739"/>
                    </a:moveTo>
                    <a:lnTo>
                      <a:pt x="5453" y="1739"/>
                    </a:lnTo>
                    <a:cubicBezTo>
                      <a:pt x="4896" y="2445"/>
                      <a:pt x="4698" y="3349"/>
                      <a:pt x="4701" y="4266"/>
                    </a:cubicBezTo>
                    <a:cubicBezTo>
                      <a:pt x="4685" y="4266"/>
                      <a:pt x="4666" y="4273"/>
                      <a:pt x="4653" y="4289"/>
                    </a:cubicBezTo>
                    <a:cubicBezTo>
                      <a:pt x="4372" y="4750"/>
                      <a:pt x="3818" y="4855"/>
                      <a:pt x="3305" y="4855"/>
                    </a:cubicBezTo>
                    <a:cubicBezTo>
                      <a:pt x="3256" y="4855"/>
                      <a:pt x="3207" y="4854"/>
                      <a:pt x="3159" y="4852"/>
                    </a:cubicBezTo>
                    <a:cubicBezTo>
                      <a:pt x="2631" y="4833"/>
                      <a:pt x="2009" y="4703"/>
                      <a:pt x="1643" y="4292"/>
                    </a:cubicBezTo>
                    <a:cubicBezTo>
                      <a:pt x="1702" y="3813"/>
                      <a:pt x="1559" y="3365"/>
                      <a:pt x="1329" y="2922"/>
                    </a:cubicBezTo>
                    <a:cubicBezTo>
                      <a:pt x="1125" y="2523"/>
                      <a:pt x="918" y="2112"/>
                      <a:pt x="655" y="1742"/>
                    </a:cubicBezTo>
                    <a:lnTo>
                      <a:pt x="655" y="1742"/>
                    </a:lnTo>
                    <a:cubicBezTo>
                      <a:pt x="931" y="1885"/>
                      <a:pt x="1251" y="1950"/>
                      <a:pt x="1543" y="2002"/>
                    </a:cubicBezTo>
                    <a:cubicBezTo>
                      <a:pt x="2039" y="2087"/>
                      <a:pt x="2549" y="2133"/>
                      <a:pt x="3060" y="2133"/>
                    </a:cubicBezTo>
                    <a:cubicBezTo>
                      <a:pt x="3658" y="2133"/>
                      <a:pt x="4256" y="2070"/>
                      <a:pt x="4831" y="1934"/>
                    </a:cubicBezTo>
                    <a:cubicBezTo>
                      <a:pt x="5022" y="1888"/>
                      <a:pt x="5252" y="1830"/>
                      <a:pt x="5453" y="1739"/>
                    </a:cubicBezTo>
                    <a:close/>
                    <a:moveTo>
                      <a:pt x="1627" y="4431"/>
                    </a:moveTo>
                    <a:cubicBezTo>
                      <a:pt x="1983" y="4882"/>
                      <a:pt x="2758" y="4985"/>
                      <a:pt x="3279" y="4985"/>
                    </a:cubicBezTo>
                    <a:cubicBezTo>
                      <a:pt x="3736" y="4985"/>
                      <a:pt x="4462" y="4907"/>
                      <a:pt x="4705" y="4451"/>
                    </a:cubicBezTo>
                    <a:cubicBezTo>
                      <a:pt x="4724" y="4982"/>
                      <a:pt x="4967" y="5432"/>
                      <a:pt x="5252" y="5870"/>
                    </a:cubicBezTo>
                    <a:cubicBezTo>
                      <a:pt x="5408" y="6113"/>
                      <a:pt x="5586" y="6349"/>
                      <a:pt x="5712" y="6615"/>
                    </a:cubicBezTo>
                    <a:cubicBezTo>
                      <a:pt x="5997" y="7191"/>
                      <a:pt x="5615" y="7499"/>
                      <a:pt x="5106" y="7677"/>
                    </a:cubicBezTo>
                    <a:cubicBezTo>
                      <a:pt x="4455" y="7904"/>
                      <a:pt x="3762" y="7975"/>
                      <a:pt x="3072" y="7979"/>
                    </a:cubicBezTo>
                    <a:cubicBezTo>
                      <a:pt x="2992" y="7979"/>
                      <a:pt x="2912" y="7979"/>
                      <a:pt x="2831" y="7979"/>
                    </a:cubicBezTo>
                    <a:cubicBezTo>
                      <a:pt x="2247" y="7979"/>
                      <a:pt x="1634" y="7961"/>
                      <a:pt x="1073" y="7813"/>
                    </a:cubicBezTo>
                    <a:cubicBezTo>
                      <a:pt x="707" y="7716"/>
                      <a:pt x="150" y="7525"/>
                      <a:pt x="241" y="7046"/>
                    </a:cubicBezTo>
                    <a:cubicBezTo>
                      <a:pt x="305" y="6728"/>
                      <a:pt x="548" y="6407"/>
                      <a:pt x="733" y="6145"/>
                    </a:cubicBezTo>
                    <a:cubicBezTo>
                      <a:pt x="1060" y="5662"/>
                      <a:pt x="1417" y="5193"/>
                      <a:pt x="1582" y="4626"/>
                    </a:cubicBezTo>
                    <a:cubicBezTo>
                      <a:pt x="1601" y="4561"/>
                      <a:pt x="1614" y="4496"/>
                      <a:pt x="1627" y="4431"/>
                    </a:cubicBezTo>
                    <a:close/>
                    <a:moveTo>
                      <a:pt x="3211" y="1"/>
                    </a:moveTo>
                    <a:cubicBezTo>
                      <a:pt x="3107" y="1"/>
                      <a:pt x="3005" y="3"/>
                      <a:pt x="2907" y="6"/>
                    </a:cubicBezTo>
                    <a:cubicBezTo>
                      <a:pt x="2356" y="22"/>
                      <a:pt x="1776" y="74"/>
                      <a:pt x="1238" y="200"/>
                    </a:cubicBezTo>
                    <a:cubicBezTo>
                      <a:pt x="782" y="307"/>
                      <a:pt x="357" y="531"/>
                      <a:pt x="156" y="978"/>
                    </a:cubicBezTo>
                    <a:cubicBezTo>
                      <a:pt x="150" y="997"/>
                      <a:pt x="153" y="1017"/>
                      <a:pt x="160" y="1033"/>
                    </a:cubicBezTo>
                    <a:cubicBezTo>
                      <a:pt x="143" y="1085"/>
                      <a:pt x="143" y="1143"/>
                      <a:pt x="156" y="1195"/>
                    </a:cubicBezTo>
                    <a:cubicBezTo>
                      <a:pt x="134" y="1205"/>
                      <a:pt x="114" y="1237"/>
                      <a:pt x="137" y="1263"/>
                    </a:cubicBezTo>
                    <a:lnTo>
                      <a:pt x="234" y="1386"/>
                    </a:lnTo>
                    <a:cubicBezTo>
                      <a:pt x="263" y="1431"/>
                      <a:pt x="296" y="1470"/>
                      <a:pt x="331" y="1506"/>
                    </a:cubicBezTo>
                    <a:cubicBezTo>
                      <a:pt x="704" y="1998"/>
                      <a:pt x="999" y="2536"/>
                      <a:pt x="1271" y="3090"/>
                    </a:cubicBezTo>
                    <a:cubicBezTo>
                      <a:pt x="1653" y="3868"/>
                      <a:pt x="1566" y="4577"/>
                      <a:pt x="1135" y="5309"/>
                    </a:cubicBezTo>
                    <a:cubicBezTo>
                      <a:pt x="820" y="5837"/>
                      <a:pt x="341" y="6326"/>
                      <a:pt x="150" y="6913"/>
                    </a:cubicBezTo>
                    <a:cubicBezTo>
                      <a:pt x="1" y="7376"/>
                      <a:pt x="260" y="7629"/>
                      <a:pt x="665" y="7807"/>
                    </a:cubicBezTo>
                    <a:cubicBezTo>
                      <a:pt x="1242" y="8060"/>
                      <a:pt x="1903" y="8076"/>
                      <a:pt x="2521" y="8098"/>
                    </a:cubicBezTo>
                    <a:cubicBezTo>
                      <a:pt x="2696" y="8105"/>
                      <a:pt x="2871" y="8109"/>
                      <a:pt x="3046" y="8109"/>
                    </a:cubicBezTo>
                    <a:cubicBezTo>
                      <a:pt x="3554" y="8109"/>
                      <a:pt x="4063" y="8075"/>
                      <a:pt x="4559" y="7969"/>
                    </a:cubicBezTo>
                    <a:cubicBezTo>
                      <a:pt x="5000" y="7878"/>
                      <a:pt x="5758" y="7726"/>
                      <a:pt x="5936" y="7230"/>
                    </a:cubicBezTo>
                    <a:cubicBezTo>
                      <a:pt x="6098" y="6761"/>
                      <a:pt x="5664" y="6252"/>
                      <a:pt x="5430" y="5892"/>
                    </a:cubicBezTo>
                    <a:cubicBezTo>
                      <a:pt x="5226" y="5581"/>
                      <a:pt x="5016" y="5261"/>
                      <a:pt x="4912" y="4901"/>
                    </a:cubicBezTo>
                    <a:cubicBezTo>
                      <a:pt x="4802" y="4525"/>
                      <a:pt x="4844" y="4127"/>
                      <a:pt x="4870" y="3738"/>
                    </a:cubicBezTo>
                    <a:cubicBezTo>
                      <a:pt x="4941" y="2873"/>
                      <a:pt x="5200" y="2115"/>
                      <a:pt x="5842" y="1506"/>
                    </a:cubicBezTo>
                    <a:cubicBezTo>
                      <a:pt x="5874" y="1480"/>
                      <a:pt x="5868" y="1438"/>
                      <a:pt x="5842" y="1415"/>
                    </a:cubicBezTo>
                    <a:cubicBezTo>
                      <a:pt x="6014" y="1127"/>
                      <a:pt x="5852" y="819"/>
                      <a:pt x="5612" y="625"/>
                    </a:cubicBezTo>
                    <a:cubicBezTo>
                      <a:pt x="4988" y="119"/>
                      <a:pt x="4026" y="1"/>
                      <a:pt x="32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49" name="Google Shape;3049;p28"/>
              <p:cNvSpPr/>
              <p:nvPr/>
            </p:nvSpPr>
            <p:spPr>
              <a:xfrm>
                <a:off x="8107507" y="2077631"/>
                <a:ext cx="23510" cy="12346"/>
              </a:xfrm>
              <a:custGeom>
                <a:avLst/>
                <a:gdLst/>
                <a:ahLst/>
                <a:cxnLst/>
                <a:rect l="l" t="t" r="r" b="b"/>
                <a:pathLst>
                  <a:path w="358" h="188" extrusionOk="0">
                    <a:moveTo>
                      <a:pt x="290" y="1"/>
                    </a:moveTo>
                    <a:cubicBezTo>
                      <a:pt x="285" y="1"/>
                      <a:pt x="279" y="2"/>
                      <a:pt x="273" y="4"/>
                    </a:cubicBezTo>
                    <a:cubicBezTo>
                      <a:pt x="192" y="40"/>
                      <a:pt x="104" y="82"/>
                      <a:pt x="30" y="121"/>
                    </a:cubicBezTo>
                    <a:cubicBezTo>
                      <a:pt x="1" y="141"/>
                      <a:pt x="13" y="188"/>
                      <a:pt x="44" y="188"/>
                    </a:cubicBezTo>
                    <a:cubicBezTo>
                      <a:pt x="48" y="188"/>
                      <a:pt x="52" y="187"/>
                      <a:pt x="56" y="186"/>
                    </a:cubicBezTo>
                    <a:cubicBezTo>
                      <a:pt x="146" y="153"/>
                      <a:pt x="231" y="118"/>
                      <a:pt x="315" y="79"/>
                    </a:cubicBezTo>
                    <a:cubicBezTo>
                      <a:pt x="358" y="56"/>
                      <a:pt x="330" y="1"/>
                      <a:pt x="2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0" name="Google Shape;3050;p28"/>
              <p:cNvSpPr/>
              <p:nvPr/>
            </p:nvSpPr>
            <p:spPr>
              <a:xfrm>
                <a:off x="8140472" y="2069947"/>
                <a:ext cx="31981" cy="10113"/>
              </a:xfrm>
              <a:custGeom>
                <a:avLst/>
                <a:gdLst/>
                <a:ahLst/>
                <a:cxnLst/>
                <a:rect l="l" t="t" r="r" b="b"/>
                <a:pathLst>
                  <a:path w="487" h="154" extrusionOk="0">
                    <a:moveTo>
                      <a:pt x="419" y="1"/>
                    </a:moveTo>
                    <a:cubicBezTo>
                      <a:pt x="415" y="1"/>
                      <a:pt x="412" y="1"/>
                      <a:pt x="409" y="2"/>
                    </a:cubicBezTo>
                    <a:cubicBezTo>
                      <a:pt x="283" y="18"/>
                      <a:pt x="153" y="50"/>
                      <a:pt x="33" y="89"/>
                    </a:cubicBezTo>
                    <a:cubicBezTo>
                      <a:pt x="2" y="102"/>
                      <a:pt x="1" y="154"/>
                      <a:pt x="36" y="154"/>
                    </a:cubicBezTo>
                    <a:cubicBezTo>
                      <a:pt x="38" y="154"/>
                      <a:pt x="39" y="154"/>
                      <a:pt x="40" y="154"/>
                    </a:cubicBezTo>
                    <a:cubicBezTo>
                      <a:pt x="169" y="144"/>
                      <a:pt x="309" y="121"/>
                      <a:pt x="435" y="86"/>
                    </a:cubicBezTo>
                    <a:cubicBezTo>
                      <a:pt x="487" y="74"/>
                      <a:pt x="470" y="1"/>
                      <a:pt x="4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1" name="Google Shape;3051;p28"/>
              <p:cNvSpPr/>
              <p:nvPr/>
            </p:nvSpPr>
            <p:spPr>
              <a:xfrm>
                <a:off x="8189854" y="2068306"/>
                <a:ext cx="32638" cy="6304"/>
              </a:xfrm>
              <a:custGeom>
                <a:avLst/>
                <a:gdLst/>
                <a:ahLst/>
                <a:cxnLst/>
                <a:rect l="l" t="t" r="r" b="b"/>
                <a:pathLst>
                  <a:path w="497" h="96" extrusionOk="0">
                    <a:moveTo>
                      <a:pt x="431" y="1"/>
                    </a:moveTo>
                    <a:cubicBezTo>
                      <a:pt x="305" y="1"/>
                      <a:pt x="175" y="4"/>
                      <a:pt x="49" y="10"/>
                    </a:cubicBezTo>
                    <a:cubicBezTo>
                      <a:pt x="0" y="10"/>
                      <a:pt x="0" y="85"/>
                      <a:pt x="49" y="85"/>
                    </a:cubicBezTo>
                    <a:cubicBezTo>
                      <a:pt x="152" y="90"/>
                      <a:pt x="257" y="95"/>
                      <a:pt x="361" y="95"/>
                    </a:cubicBezTo>
                    <a:cubicBezTo>
                      <a:pt x="385" y="95"/>
                      <a:pt x="408" y="95"/>
                      <a:pt x="431" y="95"/>
                    </a:cubicBezTo>
                    <a:cubicBezTo>
                      <a:pt x="432" y="95"/>
                      <a:pt x="433" y="95"/>
                      <a:pt x="435" y="95"/>
                    </a:cubicBezTo>
                    <a:cubicBezTo>
                      <a:pt x="496" y="95"/>
                      <a:pt x="495" y="4"/>
                      <a:pt x="4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2" name="Google Shape;3052;p28"/>
              <p:cNvSpPr/>
              <p:nvPr/>
            </p:nvSpPr>
            <p:spPr>
              <a:xfrm>
                <a:off x="8236544" y="2072114"/>
                <a:ext cx="29092" cy="11624"/>
              </a:xfrm>
              <a:custGeom>
                <a:avLst/>
                <a:gdLst/>
                <a:ahLst/>
                <a:cxnLst/>
                <a:rect l="l" t="t" r="r" b="b"/>
                <a:pathLst>
                  <a:path w="443" h="177" extrusionOk="0">
                    <a:moveTo>
                      <a:pt x="52" y="1"/>
                    </a:moveTo>
                    <a:cubicBezTo>
                      <a:pt x="11" y="1"/>
                      <a:pt x="1" y="73"/>
                      <a:pt x="44" y="82"/>
                    </a:cubicBezTo>
                    <a:cubicBezTo>
                      <a:pt x="154" y="101"/>
                      <a:pt x="255" y="134"/>
                      <a:pt x="355" y="173"/>
                    </a:cubicBezTo>
                    <a:cubicBezTo>
                      <a:pt x="363" y="176"/>
                      <a:pt x="370" y="177"/>
                      <a:pt x="377" y="177"/>
                    </a:cubicBezTo>
                    <a:cubicBezTo>
                      <a:pt x="428" y="177"/>
                      <a:pt x="442" y="95"/>
                      <a:pt x="388" y="72"/>
                    </a:cubicBezTo>
                    <a:cubicBezTo>
                      <a:pt x="284" y="27"/>
                      <a:pt x="171" y="7"/>
                      <a:pt x="57" y="1"/>
                    </a:cubicBezTo>
                    <a:cubicBezTo>
                      <a:pt x="55" y="1"/>
                      <a:pt x="54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3" name="Google Shape;3053;p28"/>
              <p:cNvSpPr/>
              <p:nvPr/>
            </p:nvSpPr>
            <p:spPr>
              <a:xfrm>
                <a:off x="8273450" y="2083869"/>
                <a:ext cx="26662" cy="19110"/>
              </a:xfrm>
              <a:custGeom>
                <a:avLst/>
                <a:gdLst/>
                <a:ahLst/>
                <a:cxnLst/>
                <a:rect l="l" t="t" r="r" b="b"/>
                <a:pathLst>
                  <a:path w="406" h="291" extrusionOk="0">
                    <a:moveTo>
                      <a:pt x="56" y="0"/>
                    </a:moveTo>
                    <a:cubicBezTo>
                      <a:pt x="1" y="0"/>
                      <a:pt x="1" y="84"/>
                      <a:pt x="56" y="88"/>
                    </a:cubicBezTo>
                    <a:cubicBezTo>
                      <a:pt x="169" y="101"/>
                      <a:pt x="234" y="172"/>
                      <a:pt x="292" y="266"/>
                    </a:cubicBezTo>
                    <a:cubicBezTo>
                      <a:pt x="302" y="283"/>
                      <a:pt x="319" y="291"/>
                      <a:pt x="336" y="291"/>
                    </a:cubicBezTo>
                    <a:cubicBezTo>
                      <a:pt x="370" y="291"/>
                      <a:pt x="405" y="261"/>
                      <a:pt x="393" y="220"/>
                    </a:cubicBezTo>
                    <a:cubicBezTo>
                      <a:pt x="347" y="84"/>
                      <a:pt x="195" y="0"/>
                      <a:pt x="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4" name="Google Shape;3054;p28"/>
              <p:cNvSpPr/>
              <p:nvPr/>
            </p:nvSpPr>
            <p:spPr>
              <a:xfrm>
                <a:off x="8016425" y="2252832"/>
                <a:ext cx="29157" cy="21474"/>
              </a:xfrm>
              <a:custGeom>
                <a:avLst/>
                <a:gdLst/>
                <a:ahLst/>
                <a:cxnLst/>
                <a:rect l="l" t="t" r="r" b="b"/>
                <a:pathLst>
                  <a:path w="444" h="327" extrusionOk="0">
                    <a:moveTo>
                      <a:pt x="376" y="0"/>
                    </a:moveTo>
                    <a:cubicBezTo>
                      <a:pt x="369" y="0"/>
                      <a:pt x="362" y="2"/>
                      <a:pt x="354" y="6"/>
                    </a:cubicBezTo>
                    <a:cubicBezTo>
                      <a:pt x="225" y="67"/>
                      <a:pt x="111" y="165"/>
                      <a:pt x="17" y="271"/>
                    </a:cubicBezTo>
                    <a:cubicBezTo>
                      <a:pt x="0" y="296"/>
                      <a:pt x="17" y="327"/>
                      <a:pt x="40" y="327"/>
                    </a:cubicBezTo>
                    <a:cubicBezTo>
                      <a:pt x="47" y="327"/>
                      <a:pt x="55" y="324"/>
                      <a:pt x="63" y="317"/>
                    </a:cubicBezTo>
                    <a:cubicBezTo>
                      <a:pt x="170" y="223"/>
                      <a:pt x="277" y="152"/>
                      <a:pt x="400" y="84"/>
                    </a:cubicBezTo>
                    <a:cubicBezTo>
                      <a:pt x="444" y="59"/>
                      <a:pt x="417" y="0"/>
                      <a:pt x="3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5" name="Google Shape;3055;p28"/>
              <p:cNvSpPr/>
              <p:nvPr/>
            </p:nvSpPr>
            <p:spPr>
              <a:xfrm>
                <a:off x="8061342" y="2237597"/>
                <a:ext cx="38811" cy="13594"/>
              </a:xfrm>
              <a:custGeom>
                <a:avLst/>
                <a:gdLst/>
                <a:ahLst/>
                <a:cxnLst/>
                <a:rect l="l" t="t" r="r" b="b"/>
                <a:pathLst>
                  <a:path w="591" h="207" extrusionOk="0">
                    <a:moveTo>
                      <a:pt x="522" y="0"/>
                    </a:moveTo>
                    <a:cubicBezTo>
                      <a:pt x="519" y="0"/>
                      <a:pt x="516" y="1"/>
                      <a:pt x="513" y="1"/>
                    </a:cubicBezTo>
                    <a:cubicBezTo>
                      <a:pt x="354" y="40"/>
                      <a:pt x="202" y="86"/>
                      <a:pt x="46" y="131"/>
                    </a:cubicBezTo>
                    <a:cubicBezTo>
                      <a:pt x="1" y="143"/>
                      <a:pt x="18" y="206"/>
                      <a:pt x="60" y="206"/>
                    </a:cubicBezTo>
                    <a:cubicBezTo>
                      <a:pt x="63" y="206"/>
                      <a:pt x="66" y="206"/>
                      <a:pt x="69" y="205"/>
                    </a:cubicBezTo>
                    <a:cubicBezTo>
                      <a:pt x="224" y="166"/>
                      <a:pt x="383" y="134"/>
                      <a:pt x="538" y="92"/>
                    </a:cubicBezTo>
                    <a:cubicBezTo>
                      <a:pt x="591" y="77"/>
                      <a:pt x="573" y="0"/>
                      <a:pt x="5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6" name="Google Shape;3056;p28"/>
              <p:cNvSpPr/>
              <p:nvPr/>
            </p:nvSpPr>
            <p:spPr>
              <a:xfrm>
                <a:off x="8124974" y="2231884"/>
                <a:ext cx="36907" cy="7552"/>
              </a:xfrm>
              <a:custGeom>
                <a:avLst/>
                <a:gdLst/>
                <a:ahLst/>
                <a:cxnLst/>
                <a:rect l="l" t="t" r="r" b="b"/>
                <a:pathLst>
                  <a:path w="562" h="115" extrusionOk="0">
                    <a:moveTo>
                      <a:pt x="507" y="0"/>
                    </a:moveTo>
                    <a:cubicBezTo>
                      <a:pt x="504" y="0"/>
                      <a:pt x="502" y="0"/>
                      <a:pt x="499" y="1"/>
                    </a:cubicBezTo>
                    <a:cubicBezTo>
                      <a:pt x="350" y="17"/>
                      <a:pt x="204" y="36"/>
                      <a:pt x="49" y="36"/>
                    </a:cubicBezTo>
                    <a:cubicBezTo>
                      <a:pt x="0" y="36"/>
                      <a:pt x="0" y="104"/>
                      <a:pt x="49" y="111"/>
                    </a:cubicBezTo>
                    <a:cubicBezTo>
                      <a:pt x="103" y="113"/>
                      <a:pt x="157" y="115"/>
                      <a:pt x="211" y="115"/>
                    </a:cubicBezTo>
                    <a:cubicBezTo>
                      <a:pt x="311" y="115"/>
                      <a:pt x="411" y="110"/>
                      <a:pt x="512" y="95"/>
                    </a:cubicBezTo>
                    <a:cubicBezTo>
                      <a:pt x="561" y="86"/>
                      <a:pt x="552" y="0"/>
                      <a:pt x="5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7" name="Google Shape;3057;p28"/>
              <p:cNvSpPr/>
              <p:nvPr/>
            </p:nvSpPr>
            <p:spPr>
              <a:xfrm>
                <a:off x="8183485" y="2230439"/>
                <a:ext cx="40321" cy="7946"/>
              </a:xfrm>
              <a:custGeom>
                <a:avLst/>
                <a:gdLst/>
                <a:ahLst/>
                <a:cxnLst/>
                <a:rect l="l" t="t" r="r" b="b"/>
                <a:pathLst>
                  <a:path w="614" h="121" extrusionOk="0">
                    <a:moveTo>
                      <a:pt x="238" y="1"/>
                    </a:moveTo>
                    <a:cubicBezTo>
                      <a:pt x="178" y="1"/>
                      <a:pt x="118" y="3"/>
                      <a:pt x="59" y="7"/>
                    </a:cubicBezTo>
                    <a:cubicBezTo>
                      <a:pt x="1" y="10"/>
                      <a:pt x="0" y="91"/>
                      <a:pt x="55" y="91"/>
                    </a:cubicBezTo>
                    <a:cubicBezTo>
                      <a:pt x="56" y="91"/>
                      <a:pt x="57" y="91"/>
                      <a:pt x="59" y="91"/>
                    </a:cubicBezTo>
                    <a:cubicBezTo>
                      <a:pt x="71" y="91"/>
                      <a:pt x="83" y="90"/>
                      <a:pt x="96" y="90"/>
                    </a:cubicBezTo>
                    <a:cubicBezTo>
                      <a:pt x="248" y="90"/>
                      <a:pt x="398" y="108"/>
                      <a:pt x="551" y="120"/>
                    </a:cubicBezTo>
                    <a:cubicBezTo>
                      <a:pt x="553" y="120"/>
                      <a:pt x="555" y="120"/>
                      <a:pt x="557" y="120"/>
                    </a:cubicBezTo>
                    <a:cubicBezTo>
                      <a:pt x="607" y="120"/>
                      <a:pt x="614" y="42"/>
                      <a:pt x="564" y="29"/>
                    </a:cubicBezTo>
                    <a:cubicBezTo>
                      <a:pt x="457" y="8"/>
                      <a:pt x="348" y="1"/>
                      <a:pt x="2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8" name="Google Shape;3058;p28"/>
              <p:cNvSpPr/>
              <p:nvPr/>
            </p:nvSpPr>
            <p:spPr>
              <a:xfrm>
                <a:off x="8245738" y="2233591"/>
                <a:ext cx="37629" cy="12215"/>
              </a:xfrm>
              <a:custGeom>
                <a:avLst/>
                <a:gdLst/>
                <a:ahLst/>
                <a:cxnLst/>
                <a:rect l="l" t="t" r="r" b="b"/>
                <a:pathLst>
                  <a:path w="573" h="186" extrusionOk="0">
                    <a:moveTo>
                      <a:pt x="60" y="0"/>
                    </a:moveTo>
                    <a:cubicBezTo>
                      <a:pt x="16" y="0"/>
                      <a:pt x="0" y="63"/>
                      <a:pt x="47" y="78"/>
                    </a:cubicBezTo>
                    <a:cubicBezTo>
                      <a:pt x="193" y="117"/>
                      <a:pt x="342" y="159"/>
                      <a:pt x="491" y="185"/>
                    </a:cubicBezTo>
                    <a:cubicBezTo>
                      <a:pt x="493" y="186"/>
                      <a:pt x="495" y="186"/>
                      <a:pt x="497" y="186"/>
                    </a:cubicBezTo>
                    <a:cubicBezTo>
                      <a:pt x="551" y="186"/>
                      <a:pt x="573" y="107"/>
                      <a:pt x="517" y="91"/>
                    </a:cubicBezTo>
                    <a:cubicBezTo>
                      <a:pt x="371" y="53"/>
                      <a:pt x="215" y="30"/>
                      <a:pt x="66" y="1"/>
                    </a:cubicBezTo>
                    <a:cubicBezTo>
                      <a:pt x="64" y="0"/>
                      <a:pt x="62" y="0"/>
                      <a:pt x="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9" name="Google Shape;3059;p28"/>
              <p:cNvSpPr/>
              <p:nvPr/>
            </p:nvSpPr>
            <p:spPr>
              <a:xfrm>
                <a:off x="8302409" y="2246593"/>
                <a:ext cx="29814" cy="13331"/>
              </a:xfrm>
              <a:custGeom>
                <a:avLst/>
                <a:gdLst/>
                <a:ahLst/>
                <a:cxnLst/>
                <a:rect l="l" t="t" r="r" b="b"/>
                <a:pathLst>
                  <a:path w="454" h="203" extrusionOk="0">
                    <a:moveTo>
                      <a:pt x="56" y="0"/>
                    </a:moveTo>
                    <a:cubicBezTo>
                      <a:pt x="0" y="0"/>
                      <a:pt x="2" y="88"/>
                      <a:pt x="62" y="98"/>
                    </a:cubicBezTo>
                    <a:cubicBezTo>
                      <a:pt x="165" y="104"/>
                      <a:pt x="256" y="140"/>
                      <a:pt x="344" y="195"/>
                    </a:cubicBezTo>
                    <a:cubicBezTo>
                      <a:pt x="354" y="200"/>
                      <a:pt x="363" y="203"/>
                      <a:pt x="373" y="203"/>
                    </a:cubicBezTo>
                    <a:cubicBezTo>
                      <a:pt x="423" y="203"/>
                      <a:pt x="454" y="131"/>
                      <a:pt x="402" y="101"/>
                    </a:cubicBezTo>
                    <a:cubicBezTo>
                      <a:pt x="301" y="36"/>
                      <a:pt x="182" y="7"/>
                      <a:pt x="62" y="0"/>
                    </a:cubicBezTo>
                    <a:cubicBezTo>
                      <a:pt x="60" y="0"/>
                      <a:pt x="58" y="0"/>
                      <a:pt x="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0" name="Google Shape;3060;p28"/>
              <p:cNvSpPr/>
              <p:nvPr/>
            </p:nvSpPr>
            <p:spPr>
              <a:xfrm>
                <a:off x="8339774" y="2264455"/>
                <a:ext cx="32966" cy="21540"/>
              </a:xfrm>
              <a:custGeom>
                <a:avLst/>
                <a:gdLst/>
                <a:ahLst/>
                <a:cxnLst/>
                <a:rect l="l" t="t" r="r" b="b"/>
                <a:pathLst>
                  <a:path w="502" h="328" extrusionOk="0">
                    <a:moveTo>
                      <a:pt x="55" y="0"/>
                    </a:moveTo>
                    <a:cubicBezTo>
                      <a:pt x="11" y="0"/>
                      <a:pt x="1" y="74"/>
                      <a:pt x="47" y="91"/>
                    </a:cubicBezTo>
                    <a:cubicBezTo>
                      <a:pt x="179" y="143"/>
                      <a:pt x="273" y="221"/>
                      <a:pt x="380" y="311"/>
                    </a:cubicBezTo>
                    <a:cubicBezTo>
                      <a:pt x="392" y="323"/>
                      <a:pt x="405" y="327"/>
                      <a:pt x="418" y="327"/>
                    </a:cubicBezTo>
                    <a:cubicBezTo>
                      <a:pt x="462" y="327"/>
                      <a:pt x="501" y="273"/>
                      <a:pt x="461" y="230"/>
                    </a:cubicBezTo>
                    <a:cubicBezTo>
                      <a:pt x="358" y="124"/>
                      <a:pt x="209" y="49"/>
                      <a:pt x="73" y="4"/>
                    </a:cubicBezTo>
                    <a:cubicBezTo>
                      <a:pt x="66" y="1"/>
                      <a:pt x="60" y="0"/>
                      <a:pt x="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061" name="Google Shape;3061;p28"/>
            <p:cNvGrpSpPr/>
            <p:nvPr/>
          </p:nvGrpSpPr>
          <p:grpSpPr>
            <a:xfrm rot="1256611">
              <a:off x="-181208" y="3234243"/>
              <a:ext cx="572778" cy="655670"/>
              <a:chOff x="4838621" y="3330436"/>
              <a:chExt cx="342600" cy="392181"/>
            </a:xfrm>
          </p:grpSpPr>
          <p:sp>
            <p:nvSpPr>
              <p:cNvPr id="3062" name="Google Shape;3062;p28"/>
              <p:cNvSpPr/>
              <p:nvPr/>
            </p:nvSpPr>
            <p:spPr>
              <a:xfrm>
                <a:off x="4838621" y="3330436"/>
                <a:ext cx="342600" cy="392181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5972" extrusionOk="0">
                    <a:moveTo>
                      <a:pt x="2444" y="129"/>
                    </a:moveTo>
                    <a:cubicBezTo>
                      <a:pt x="2956" y="129"/>
                      <a:pt x="3632" y="198"/>
                      <a:pt x="3697" y="762"/>
                    </a:cubicBezTo>
                    <a:cubicBezTo>
                      <a:pt x="3762" y="1323"/>
                      <a:pt x="2803" y="1468"/>
                      <a:pt x="2288" y="1507"/>
                    </a:cubicBezTo>
                    <a:lnTo>
                      <a:pt x="2262" y="1446"/>
                    </a:lnTo>
                    <a:cubicBezTo>
                      <a:pt x="2259" y="1439"/>
                      <a:pt x="2255" y="1437"/>
                      <a:pt x="2250" y="1437"/>
                    </a:cubicBezTo>
                    <a:cubicBezTo>
                      <a:pt x="2240" y="1437"/>
                      <a:pt x="2227" y="1448"/>
                      <a:pt x="2229" y="1459"/>
                    </a:cubicBezTo>
                    <a:cubicBezTo>
                      <a:pt x="2236" y="1475"/>
                      <a:pt x="2239" y="1491"/>
                      <a:pt x="2239" y="1507"/>
                    </a:cubicBezTo>
                    <a:cubicBezTo>
                      <a:pt x="2197" y="1511"/>
                      <a:pt x="2158" y="1511"/>
                      <a:pt x="2126" y="1511"/>
                    </a:cubicBezTo>
                    <a:cubicBezTo>
                      <a:pt x="2085" y="1512"/>
                      <a:pt x="2038" y="1513"/>
                      <a:pt x="1985" y="1513"/>
                    </a:cubicBezTo>
                    <a:cubicBezTo>
                      <a:pt x="1470" y="1513"/>
                      <a:pt x="454" y="1423"/>
                      <a:pt x="389" y="879"/>
                    </a:cubicBezTo>
                    <a:cubicBezTo>
                      <a:pt x="409" y="879"/>
                      <a:pt x="425" y="866"/>
                      <a:pt x="431" y="843"/>
                    </a:cubicBezTo>
                    <a:cubicBezTo>
                      <a:pt x="635" y="234"/>
                      <a:pt x="1630" y="147"/>
                      <a:pt x="2161" y="134"/>
                    </a:cubicBezTo>
                    <a:cubicBezTo>
                      <a:pt x="2245" y="132"/>
                      <a:pt x="2341" y="129"/>
                      <a:pt x="2444" y="129"/>
                    </a:cubicBezTo>
                    <a:close/>
                    <a:moveTo>
                      <a:pt x="3839" y="850"/>
                    </a:moveTo>
                    <a:cubicBezTo>
                      <a:pt x="4066" y="1280"/>
                      <a:pt x="4218" y="1750"/>
                      <a:pt x="4384" y="2207"/>
                    </a:cubicBezTo>
                    <a:cubicBezTo>
                      <a:pt x="4571" y="2712"/>
                      <a:pt x="4785" y="3218"/>
                      <a:pt x="4934" y="3736"/>
                    </a:cubicBezTo>
                    <a:cubicBezTo>
                      <a:pt x="4999" y="3953"/>
                      <a:pt x="5048" y="4180"/>
                      <a:pt x="5028" y="4400"/>
                    </a:cubicBezTo>
                    <a:cubicBezTo>
                      <a:pt x="5025" y="4397"/>
                      <a:pt x="5018" y="4397"/>
                      <a:pt x="5015" y="4394"/>
                    </a:cubicBezTo>
                    <a:cubicBezTo>
                      <a:pt x="5011" y="4392"/>
                      <a:pt x="5007" y="4391"/>
                      <a:pt x="5004" y="4391"/>
                    </a:cubicBezTo>
                    <a:cubicBezTo>
                      <a:pt x="4975" y="4391"/>
                      <a:pt x="4961" y="4440"/>
                      <a:pt x="4996" y="4449"/>
                    </a:cubicBezTo>
                    <a:cubicBezTo>
                      <a:pt x="5006" y="4455"/>
                      <a:pt x="5015" y="4455"/>
                      <a:pt x="5025" y="4459"/>
                    </a:cubicBezTo>
                    <a:cubicBezTo>
                      <a:pt x="5012" y="4530"/>
                      <a:pt x="4993" y="4608"/>
                      <a:pt x="4963" y="4682"/>
                    </a:cubicBezTo>
                    <a:cubicBezTo>
                      <a:pt x="4847" y="4964"/>
                      <a:pt x="4594" y="5136"/>
                      <a:pt x="4335" y="5281"/>
                    </a:cubicBezTo>
                    <a:cubicBezTo>
                      <a:pt x="3859" y="5557"/>
                      <a:pt x="3324" y="5728"/>
                      <a:pt x="2777" y="5803"/>
                    </a:cubicBezTo>
                    <a:cubicBezTo>
                      <a:pt x="2589" y="5827"/>
                      <a:pt x="2401" y="5840"/>
                      <a:pt x="2212" y="5840"/>
                    </a:cubicBezTo>
                    <a:cubicBezTo>
                      <a:pt x="1849" y="5840"/>
                      <a:pt x="1486" y="5794"/>
                      <a:pt x="1134" y="5702"/>
                    </a:cubicBezTo>
                    <a:cubicBezTo>
                      <a:pt x="894" y="5638"/>
                      <a:pt x="622" y="5563"/>
                      <a:pt x="438" y="5395"/>
                    </a:cubicBezTo>
                    <a:cubicBezTo>
                      <a:pt x="392" y="5353"/>
                      <a:pt x="357" y="5307"/>
                      <a:pt x="328" y="5265"/>
                    </a:cubicBezTo>
                    <a:cubicBezTo>
                      <a:pt x="331" y="5265"/>
                      <a:pt x="331" y="5268"/>
                      <a:pt x="334" y="5268"/>
                    </a:cubicBezTo>
                    <a:cubicBezTo>
                      <a:pt x="365" y="5270"/>
                      <a:pt x="396" y="5271"/>
                      <a:pt x="427" y="5271"/>
                    </a:cubicBezTo>
                    <a:cubicBezTo>
                      <a:pt x="517" y="5271"/>
                      <a:pt x="608" y="5264"/>
                      <a:pt x="697" y="5252"/>
                    </a:cubicBezTo>
                    <a:cubicBezTo>
                      <a:pt x="748" y="5249"/>
                      <a:pt x="749" y="5171"/>
                      <a:pt x="700" y="5171"/>
                    </a:cubicBezTo>
                    <a:cubicBezTo>
                      <a:pt x="699" y="5171"/>
                      <a:pt x="698" y="5171"/>
                      <a:pt x="697" y="5171"/>
                    </a:cubicBezTo>
                    <a:cubicBezTo>
                      <a:pt x="574" y="5174"/>
                      <a:pt x="447" y="5184"/>
                      <a:pt x="328" y="5207"/>
                    </a:cubicBezTo>
                    <a:cubicBezTo>
                      <a:pt x="311" y="5210"/>
                      <a:pt x="308" y="5220"/>
                      <a:pt x="308" y="5233"/>
                    </a:cubicBezTo>
                    <a:cubicBezTo>
                      <a:pt x="169" y="4980"/>
                      <a:pt x="217" y="4659"/>
                      <a:pt x="230" y="4378"/>
                    </a:cubicBezTo>
                    <a:cubicBezTo>
                      <a:pt x="282" y="3305"/>
                      <a:pt x="347" y="2226"/>
                      <a:pt x="376" y="1151"/>
                    </a:cubicBezTo>
                    <a:cubicBezTo>
                      <a:pt x="652" y="1588"/>
                      <a:pt x="1597" y="1647"/>
                      <a:pt x="2009" y="1647"/>
                    </a:cubicBezTo>
                    <a:cubicBezTo>
                      <a:pt x="2090" y="1647"/>
                      <a:pt x="2171" y="1643"/>
                      <a:pt x="2252" y="1640"/>
                    </a:cubicBezTo>
                    <a:cubicBezTo>
                      <a:pt x="2255" y="1676"/>
                      <a:pt x="2255" y="1711"/>
                      <a:pt x="2255" y="1750"/>
                    </a:cubicBezTo>
                    <a:cubicBezTo>
                      <a:pt x="2255" y="1768"/>
                      <a:pt x="2271" y="1779"/>
                      <a:pt x="2287" y="1779"/>
                    </a:cubicBezTo>
                    <a:cubicBezTo>
                      <a:pt x="2300" y="1779"/>
                      <a:pt x="2312" y="1772"/>
                      <a:pt x="2317" y="1757"/>
                    </a:cubicBezTo>
                    <a:cubicBezTo>
                      <a:pt x="2323" y="1718"/>
                      <a:pt x="2323" y="1676"/>
                      <a:pt x="2320" y="1637"/>
                    </a:cubicBezTo>
                    <a:cubicBezTo>
                      <a:pt x="2683" y="1608"/>
                      <a:pt x="3049" y="1527"/>
                      <a:pt x="3379" y="1387"/>
                    </a:cubicBezTo>
                    <a:cubicBezTo>
                      <a:pt x="3616" y="1290"/>
                      <a:pt x="3817" y="1154"/>
                      <a:pt x="3839" y="879"/>
                    </a:cubicBezTo>
                    <a:lnTo>
                      <a:pt x="3839" y="850"/>
                    </a:lnTo>
                    <a:close/>
                    <a:moveTo>
                      <a:pt x="2336" y="1"/>
                    </a:moveTo>
                    <a:cubicBezTo>
                      <a:pt x="1724" y="1"/>
                      <a:pt x="554" y="69"/>
                      <a:pt x="318" y="782"/>
                    </a:cubicBezTo>
                    <a:cubicBezTo>
                      <a:pt x="311" y="788"/>
                      <a:pt x="302" y="798"/>
                      <a:pt x="298" y="811"/>
                    </a:cubicBezTo>
                    <a:lnTo>
                      <a:pt x="298" y="830"/>
                    </a:lnTo>
                    <a:cubicBezTo>
                      <a:pt x="295" y="837"/>
                      <a:pt x="292" y="843"/>
                      <a:pt x="292" y="853"/>
                    </a:cubicBezTo>
                    <a:cubicBezTo>
                      <a:pt x="201" y="2003"/>
                      <a:pt x="153" y="3159"/>
                      <a:pt x="98" y="4313"/>
                    </a:cubicBezTo>
                    <a:cubicBezTo>
                      <a:pt x="75" y="4701"/>
                      <a:pt x="0" y="5152"/>
                      <a:pt x="302" y="5453"/>
                    </a:cubicBezTo>
                    <a:cubicBezTo>
                      <a:pt x="574" y="5722"/>
                      <a:pt x="1005" y="5822"/>
                      <a:pt x="1364" y="5890"/>
                    </a:cubicBezTo>
                    <a:cubicBezTo>
                      <a:pt x="1643" y="5945"/>
                      <a:pt x="1927" y="5972"/>
                      <a:pt x="2211" y="5972"/>
                    </a:cubicBezTo>
                    <a:cubicBezTo>
                      <a:pt x="2823" y="5972"/>
                      <a:pt x="3435" y="5846"/>
                      <a:pt x="3995" y="5596"/>
                    </a:cubicBezTo>
                    <a:cubicBezTo>
                      <a:pt x="4345" y="5443"/>
                      <a:pt x="4750" y="5242"/>
                      <a:pt x="4976" y="4925"/>
                    </a:cubicBezTo>
                    <a:cubicBezTo>
                      <a:pt x="5216" y="4595"/>
                      <a:pt x="5193" y="4186"/>
                      <a:pt x="5096" y="3814"/>
                    </a:cubicBezTo>
                    <a:cubicBezTo>
                      <a:pt x="4944" y="3215"/>
                      <a:pt x="4685" y="2631"/>
                      <a:pt x="4471" y="2048"/>
                    </a:cubicBezTo>
                    <a:cubicBezTo>
                      <a:pt x="4277" y="1523"/>
                      <a:pt x="4102" y="982"/>
                      <a:pt x="3797" y="509"/>
                    </a:cubicBezTo>
                    <a:cubicBezTo>
                      <a:pt x="3784" y="493"/>
                      <a:pt x="3774" y="487"/>
                      <a:pt x="3758" y="480"/>
                    </a:cubicBezTo>
                    <a:cubicBezTo>
                      <a:pt x="3515" y="53"/>
                      <a:pt x="2786" y="1"/>
                      <a:pt x="23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3" name="Google Shape;3063;p28"/>
              <p:cNvSpPr/>
              <p:nvPr/>
            </p:nvSpPr>
            <p:spPr>
              <a:xfrm>
                <a:off x="4856286" y="3644523"/>
                <a:ext cx="29157" cy="20949"/>
              </a:xfrm>
              <a:custGeom>
                <a:avLst/>
                <a:gdLst/>
                <a:ahLst/>
                <a:cxnLst/>
                <a:rect l="l" t="t" r="r" b="b"/>
                <a:pathLst>
                  <a:path w="444" h="319" extrusionOk="0">
                    <a:moveTo>
                      <a:pt x="384" y="0"/>
                    </a:moveTo>
                    <a:cubicBezTo>
                      <a:pt x="377" y="0"/>
                      <a:pt x="370" y="2"/>
                      <a:pt x="363" y="6"/>
                    </a:cubicBezTo>
                    <a:cubicBezTo>
                      <a:pt x="237" y="71"/>
                      <a:pt x="120" y="161"/>
                      <a:pt x="23" y="262"/>
                    </a:cubicBezTo>
                    <a:cubicBezTo>
                      <a:pt x="0" y="287"/>
                      <a:pt x="23" y="319"/>
                      <a:pt x="49" y="319"/>
                    </a:cubicBezTo>
                    <a:cubicBezTo>
                      <a:pt x="57" y="319"/>
                      <a:pt x="64" y="316"/>
                      <a:pt x="72" y="310"/>
                    </a:cubicBezTo>
                    <a:cubicBezTo>
                      <a:pt x="175" y="223"/>
                      <a:pt x="289" y="152"/>
                      <a:pt x="405" y="80"/>
                    </a:cubicBezTo>
                    <a:cubicBezTo>
                      <a:pt x="444" y="56"/>
                      <a:pt x="421" y="0"/>
                      <a:pt x="3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4" name="Google Shape;3064;p28"/>
              <p:cNvSpPr/>
              <p:nvPr/>
            </p:nvSpPr>
            <p:spPr>
              <a:xfrm>
                <a:off x="4900021" y="3626005"/>
                <a:ext cx="32835" cy="14053"/>
              </a:xfrm>
              <a:custGeom>
                <a:avLst/>
                <a:gdLst/>
                <a:ahLst/>
                <a:cxnLst/>
                <a:rect l="l" t="t" r="r" b="b"/>
                <a:pathLst>
                  <a:path w="500" h="214" extrusionOk="0">
                    <a:moveTo>
                      <a:pt x="427" y="1"/>
                    </a:moveTo>
                    <a:cubicBezTo>
                      <a:pt x="419" y="1"/>
                      <a:pt x="411" y="2"/>
                      <a:pt x="403" y="6"/>
                    </a:cubicBezTo>
                    <a:cubicBezTo>
                      <a:pt x="287" y="58"/>
                      <a:pt x="167" y="103"/>
                      <a:pt x="44" y="139"/>
                    </a:cubicBezTo>
                    <a:cubicBezTo>
                      <a:pt x="1" y="154"/>
                      <a:pt x="13" y="214"/>
                      <a:pt x="56" y="214"/>
                    </a:cubicBezTo>
                    <a:cubicBezTo>
                      <a:pt x="59" y="214"/>
                      <a:pt x="61" y="214"/>
                      <a:pt x="63" y="213"/>
                    </a:cubicBezTo>
                    <a:cubicBezTo>
                      <a:pt x="199" y="184"/>
                      <a:pt x="329" y="142"/>
                      <a:pt x="452" y="87"/>
                    </a:cubicBezTo>
                    <a:cubicBezTo>
                      <a:pt x="499" y="62"/>
                      <a:pt x="472" y="1"/>
                      <a:pt x="4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5" name="Google Shape;3065;p28"/>
              <p:cNvSpPr/>
              <p:nvPr/>
            </p:nvSpPr>
            <p:spPr>
              <a:xfrm>
                <a:off x="4950388" y="3614448"/>
                <a:ext cx="36447" cy="9653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47" extrusionOk="0">
                    <a:moveTo>
                      <a:pt x="500" y="0"/>
                    </a:moveTo>
                    <a:cubicBezTo>
                      <a:pt x="498" y="0"/>
                      <a:pt x="497" y="0"/>
                      <a:pt x="495" y="1"/>
                    </a:cubicBezTo>
                    <a:cubicBezTo>
                      <a:pt x="343" y="17"/>
                      <a:pt x="187" y="49"/>
                      <a:pt x="38" y="75"/>
                    </a:cubicBezTo>
                    <a:cubicBezTo>
                      <a:pt x="0" y="85"/>
                      <a:pt x="5" y="147"/>
                      <a:pt x="45" y="147"/>
                    </a:cubicBezTo>
                    <a:cubicBezTo>
                      <a:pt x="46" y="147"/>
                      <a:pt x="47" y="147"/>
                      <a:pt x="48" y="146"/>
                    </a:cubicBezTo>
                    <a:cubicBezTo>
                      <a:pt x="200" y="130"/>
                      <a:pt x="359" y="114"/>
                      <a:pt x="508" y="85"/>
                    </a:cubicBezTo>
                    <a:cubicBezTo>
                      <a:pt x="554" y="76"/>
                      <a:pt x="544" y="0"/>
                      <a:pt x="5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6" name="Google Shape;3066;p28"/>
              <p:cNvSpPr/>
              <p:nvPr/>
            </p:nvSpPr>
            <p:spPr>
              <a:xfrm>
                <a:off x="5019865" y="3600986"/>
                <a:ext cx="32178" cy="7224"/>
              </a:xfrm>
              <a:custGeom>
                <a:avLst/>
                <a:gdLst/>
                <a:ahLst/>
                <a:cxnLst/>
                <a:rect l="l" t="t" r="r" b="b"/>
                <a:pathLst>
                  <a:path w="490" h="110" extrusionOk="0">
                    <a:moveTo>
                      <a:pt x="361" y="1"/>
                    </a:moveTo>
                    <a:cubicBezTo>
                      <a:pt x="257" y="1"/>
                      <a:pt x="151" y="7"/>
                      <a:pt x="46" y="18"/>
                    </a:cubicBezTo>
                    <a:cubicBezTo>
                      <a:pt x="0" y="21"/>
                      <a:pt x="0" y="86"/>
                      <a:pt x="46" y="92"/>
                    </a:cubicBezTo>
                    <a:cubicBezTo>
                      <a:pt x="155" y="101"/>
                      <a:pt x="267" y="109"/>
                      <a:pt x="375" y="109"/>
                    </a:cubicBezTo>
                    <a:cubicBezTo>
                      <a:pt x="392" y="109"/>
                      <a:pt x="408" y="109"/>
                      <a:pt x="425" y="108"/>
                    </a:cubicBezTo>
                    <a:cubicBezTo>
                      <a:pt x="490" y="102"/>
                      <a:pt x="490" y="2"/>
                      <a:pt x="425" y="2"/>
                    </a:cubicBezTo>
                    <a:cubicBezTo>
                      <a:pt x="404" y="1"/>
                      <a:pt x="382" y="1"/>
                      <a:pt x="3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7" name="Google Shape;3067;p28"/>
              <p:cNvSpPr/>
              <p:nvPr/>
            </p:nvSpPr>
            <p:spPr>
              <a:xfrm>
                <a:off x="5069641" y="3601249"/>
                <a:ext cx="41766" cy="9062"/>
              </a:xfrm>
              <a:custGeom>
                <a:avLst/>
                <a:gdLst/>
                <a:ahLst/>
                <a:cxnLst/>
                <a:rect l="l" t="t" r="r" b="b"/>
                <a:pathLst>
                  <a:path w="636" h="138" extrusionOk="0">
                    <a:moveTo>
                      <a:pt x="255" y="0"/>
                    </a:moveTo>
                    <a:cubicBezTo>
                      <a:pt x="186" y="0"/>
                      <a:pt x="116" y="4"/>
                      <a:pt x="49" y="11"/>
                    </a:cubicBezTo>
                    <a:cubicBezTo>
                      <a:pt x="1" y="14"/>
                      <a:pt x="1" y="88"/>
                      <a:pt x="49" y="88"/>
                    </a:cubicBezTo>
                    <a:cubicBezTo>
                      <a:pt x="70" y="87"/>
                      <a:pt x="92" y="87"/>
                      <a:pt x="113" y="87"/>
                    </a:cubicBezTo>
                    <a:cubicBezTo>
                      <a:pt x="261" y="87"/>
                      <a:pt x="401" y="114"/>
                      <a:pt x="551" y="137"/>
                    </a:cubicBezTo>
                    <a:cubicBezTo>
                      <a:pt x="555" y="137"/>
                      <a:pt x="558" y="138"/>
                      <a:pt x="561" y="138"/>
                    </a:cubicBezTo>
                    <a:cubicBezTo>
                      <a:pt x="618" y="138"/>
                      <a:pt x="636" y="61"/>
                      <a:pt x="580" y="43"/>
                    </a:cubicBezTo>
                    <a:cubicBezTo>
                      <a:pt x="477" y="11"/>
                      <a:pt x="366" y="0"/>
                      <a:pt x="2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8" name="Google Shape;3068;p28"/>
              <p:cNvSpPr/>
              <p:nvPr/>
            </p:nvSpPr>
            <p:spPr>
              <a:xfrm>
                <a:off x="5127101" y="3609063"/>
                <a:ext cx="38548" cy="13659"/>
              </a:xfrm>
              <a:custGeom>
                <a:avLst/>
                <a:gdLst/>
                <a:ahLst/>
                <a:cxnLst/>
                <a:rect l="l" t="t" r="r" b="b"/>
                <a:pathLst>
                  <a:path w="587" h="208" extrusionOk="0">
                    <a:moveTo>
                      <a:pt x="96" y="1"/>
                    </a:moveTo>
                    <a:cubicBezTo>
                      <a:pt x="81" y="1"/>
                      <a:pt x="67" y="1"/>
                      <a:pt x="52" y="2"/>
                    </a:cubicBezTo>
                    <a:cubicBezTo>
                      <a:pt x="0" y="2"/>
                      <a:pt x="3" y="76"/>
                      <a:pt x="52" y="76"/>
                    </a:cubicBezTo>
                    <a:cubicBezTo>
                      <a:pt x="208" y="86"/>
                      <a:pt x="337" y="131"/>
                      <a:pt x="473" y="199"/>
                    </a:cubicBezTo>
                    <a:cubicBezTo>
                      <a:pt x="483" y="205"/>
                      <a:pt x="493" y="207"/>
                      <a:pt x="502" y="207"/>
                    </a:cubicBezTo>
                    <a:cubicBezTo>
                      <a:pt x="553" y="207"/>
                      <a:pt x="587" y="132"/>
                      <a:pt x="532" y="102"/>
                    </a:cubicBezTo>
                    <a:cubicBezTo>
                      <a:pt x="399" y="31"/>
                      <a:pt x="245" y="1"/>
                      <a:pt x="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9" name="Google Shape;3069;p28"/>
              <p:cNvSpPr/>
              <p:nvPr/>
            </p:nvSpPr>
            <p:spPr>
              <a:xfrm>
                <a:off x="4866399" y="3384677"/>
                <a:ext cx="28895" cy="8209"/>
              </a:xfrm>
              <a:custGeom>
                <a:avLst/>
                <a:gdLst/>
                <a:ahLst/>
                <a:cxnLst/>
                <a:rect l="l" t="t" r="r" b="b"/>
                <a:pathLst>
                  <a:path w="440" h="125" extrusionOk="0">
                    <a:moveTo>
                      <a:pt x="389" y="0"/>
                    </a:moveTo>
                    <a:cubicBezTo>
                      <a:pt x="386" y="0"/>
                      <a:pt x="384" y="0"/>
                      <a:pt x="381" y="1"/>
                    </a:cubicBezTo>
                    <a:cubicBezTo>
                      <a:pt x="267" y="11"/>
                      <a:pt x="148" y="33"/>
                      <a:pt x="37" y="56"/>
                    </a:cubicBezTo>
                    <a:cubicBezTo>
                      <a:pt x="0" y="65"/>
                      <a:pt x="4" y="125"/>
                      <a:pt x="41" y="125"/>
                    </a:cubicBezTo>
                    <a:cubicBezTo>
                      <a:pt x="43" y="125"/>
                      <a:pt x="45" y="124"/>
                      <a:pt x="47" y="124"/>
                    </a:cubicBezTo>
                    <a:cubicBezTo>
                      <a:pt x="160" y="118"/>
                      <a:pt x="280" y="101"/>
                      <a:pt x="394" y="82"/>
                    </a:cubicBezTo>
                    <a:cubicBezTo>
                      <a:pt x="440" y="73"/>
                      <a:pt x="431" y="0"/>
                      <a:pt x="3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0" name="Google Shape;3070;p28"/>
              <p:cNvSpPr/>
              <p:nvPr/>
            </p:nvSpPr>
            <p:spPr>
              <a:xfrm>
                <a:off x="4918473" y="3378767"/>
                <a:ext cx="28238" cy="8143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24" extrusionOk="0">
                    <a:moveTo>
                      <a:pt x="378" y="0"/>
                    </a:moveTo>
                    <a:cubicBezTo>
                      <a:pt x="377" y="0"/>
                      <a:pt x="376" y="0"/>
                      <a:pt x="375" y="0"/>
                    </a:cubicBezTo>
                    <a:cubicBezTo>
                      <a:pt x="262" y="13"/>
                      <a:pt x="145" y="42"/>
                      <a:pt x="32" y="62"/>
                    </a:cubicBezTo>
                    <a:cubicBezTo>
                      <a:pt x="0" y="68"/>
                      <a:pt x="2" y="123"/>
                      <a:pt x="35" y="123"/>
                    </a:cubicBezTo>
                    <a:cubicBezTo>
                      <a:pt x="36" y="123"/>
                      <a:pt x="37" y="123"/>
                      <a:pt x="38" y="123"/>
                    </a:cubicBezTo>
                    <a:cubicBezTo>
                      <a:pt x="151" y="110"/>
                      <a:pt x="275" y="101"/>
                      <a:pt x="388" y="81"/>
                    </a:cubicBezTo>
                    <a:cubicBezTo>
                      <a:pt x="429" y="75"/>
                      <a:pt x="424" y="0"/>
                      <a:pt x="3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1" name="Google Shape;3071;p28"/>
              <p:cNvSpPr/>
              <p:nvPr/>
            </p:nvSpPr>
            <p:spPr>
              <a:xfrm>
                <a:off x="4970745" y="3366750"/>
                <a:ext cx="34477" cy="20226"/>
              </a:xfrm>
              <a:custGeom>
                <a:avLst/>
                <a:gdLst/>
                <a:ahLst/>
                <a:cxnLst/>
                <a:rect l="l" t="t" r="r" b="b"/>
                <a:pathLst>
                  <a:path w="525" h="308" extrusionOk="0">
                    <a:moveTo>
                      <a:pt x="172" y="0"/>
                    </a:moveTo>
                    <a:cubicBezTo>
                      <a:pt x="120" y="0"/>
                      <a:pt x="66" y="26"/>
                      <a:pt x="33" y="73"/>
                    </a:cubicBezTo>
                    <a:cubicBezTo>
                      <a:pt x="16" y="99"/>
                      <a:pt x="7" y="122"/>
                      <a:pt x="3" y="151"/>
                    </a:cubicBezTo>
                    <a:cubicBezTo>
                      <a:pt x="0" y="186"/>
                      <a:pt x="16" y="216"/>
                      <a:pt x="46" y="242"/>
                    </a:cubicBezTo>
                    <a:cubicBezTo>
                      <a:pt x="52" y="248"/>
                      <a:pt x="65" y="258"/>
                      <a:pt x="71" y="261"/>
                    </a:cubicBezTo>
                    <a:cubicBezTo>
                      <a:pt x="100" y="289"/>
                      <a:pt x="138" y="308"/>
                      <a:pt x="177" y="308"/>
                    </a:cubicBezTo>
                    <a:cubicBezTo>
                      <a:pt x="183" y="308"/>
                      <a:pt x="189" y="307"/>
                      <a:pt x="195" y="306"/>
                    </a:cubicBezTo>
                    <a:cubicBezTo>
                      <a:pt x="279" y="297"/>
                      <a:pt x="324" y="219"/>
                      <a:pt x="314" y="144"/>
                    </a:cubicBezTo>
                    <a:cubicBezTo>
                      <a:pt x="373" y="144"/>
                      <a:pt x="434" y="138"/>
                      <a:pt x="489" y="128"/>
                    </a:cubicBezTo>
                    <a:cubicBezTo>
                      <a:pt x="525" y="122"/>
                      <a:pt x="518" y="63"/>
                      <a:pt x="476" y="63"/>
                    </a:cubicBezTo>
                    <a:cubicBezTo>
                      <a:pt x="418" y="63"/>
                      <a:pt x="357" y="67"/>
                      <a:pt x="295" y="73"/>
                    </a:cubicBezTo>
                    <a:cubicBezTo>
                      <a:pt x="268" y="23"/>
                      <a:pt x="221" y="0"/>
                      <a:pt x="1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2" name="Google Shape;3072;p28"/>
              <p:cNvSpPr/>
              <p:nvPr/>
            </p:nvSpPr>
            <p:spPr>
              <a:xfrm>
                <a:off x="5028336" y="3359264"/>
                <a:ext cx="44590" cy="10048"/>
              </a:xfrm>
              <a:custGeom>
                <a:avLst/>
                <a:gdLst/>
                <a:ahLst/>
                <a:cxnLst/>
                <a:rect l="l" t="t" r="r" b="b"/>
                <a:pathLst>
                  <a:path w="679" h="153" extrusionOk="0">
                    <a:moveTo>
                      <a:pt x="544" y="1"/>
                    </a:moveTo>
                    <a:cubicBezTo>
                      <a:pt x="373" y="1"/>
                      <a:pt x="203" y="32"/>
                      <a:pt x="43" y="80"/>
                    </a:cubicBezTo>
                    <a:cubicBezTo>
                      <a:pt x="1" y="89"/>
                      <a:pt x="12" y="152"/>
                      <a:pt x="54" y="152"/>
                    </a:cubicBezTo>
                    <a:cubicBezTo>
                      <a:pt x="57" y="152"/>
                      <a:pt x="60" y="152"/>
                      <a:pt x="63" y="151"/>
                    </a:cubicBezTo>
                    <a:cubicBezTo>
                      <a:pt x="226" y="119"/>
                      <a:pt x="390" y="106"/>
                      <a:pt x="558" y="106"/>
                    </a:cubicBezTo>
                    <a:cubicBezTo>
                      <a:pt x="577" y="106"/>
                      <a:pt x="595" y="106"/>
                      <a:pt x="613" y="106"/>
                    </a:cubicBezTo>
                    <a:cubicBezTo>
                      <a:pt x="678" y="106"/>
                      <a:pt x="678" y="6"/>
                      <a:pt x="613" y="2"/>
                    </a:cubicBezTo>
                    <a:cubicBezTo>
                      <a:pt x="590" y="1"/>
                      <a:pt x="567" y="1"/>
                      <a:pt x="5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3" name="Google Shape;3073;p28"/>
              <p:cNvSpPr/>
              <p:nvPr/>
            </p:nvSpPr>
            <p:spPr>
              <a:xfrm>
                <a:off x="4981121" y="3388814"/>
                <a:ext cx="6895" cy="21014"/>
              </a:xfrm>
              <a:custGeom>
                <a:avLst/>
                <a:gdLst/>
                <a:ahLst/>
                <a:cxnLst/>
                <a:rect l="l" t="t" r="r" b="b"/>
                <a:pathLst>
                  <a:path w="105" h="320" extrusionOk="0">
                    <a:moveTo>
                      <a:pt x="52" y="0"/>
                    </a:moveTo>
                    <a:cubicBezTo>
                      <a:pt x="38" y="0"/>
                      <a:pt x="25" y="8"/>
                      <a:pt x="24" y="22"/>
                    </a:cubicBezTo>
                    <a:cubicBezTo>
                      <a:pt x="7" y="103"/>
                      <a:pt x="1" y="197"/>
                      <a:pt x="11" y="278"/>
                    </a:cubicBezTo>
                    <a:cubicBezTo>
                      <a:pt x="15" y="306"/>
                      <a:pt x="35" y="319"/>
                      <a:pt x="54" y="319"/>
                    </a:cubicBezTo>
                    <a:cubicBezTo>
                      <a:pt x="74" y="319"/>
                      <a:pt x="93" y="306"/>
                      <a:pt x="98" y="278"/>
                    </a:cubicBezTo>
                    <a:cubicBezTo>
                      <a:pt x="105" y="197"/>
                      <a:pt x="98" y="103"/>
                      <a:pt x="82" y="22"/>
                    </a:cubicBezTo>
                    <a:cubicBezTo>
                      <a:pt x="79" y="8"/>
                      <a:pt x="65" y="0"/>
                      <a:pt x="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4" name="Google Shape;3074;p28"/>
              <p:cNvSpPr/>
              <p:nvPr/>
            </p:nvSpPr>
            <p:spPr>
              <a:xfrm>
                <a:off x="4986243" y="3459210"/>
                <a:ext cx="7946" cy="22787"/>
              </a:xfrm>
              <a:custGeom>
                <a:avLst/>
                <a:gdLst/>
                <a:ahLst/>
                <a:cxnLst/>
                <a:rect l="l" t="t" r="r" b="b"/>
                <a:pathLst>
                  <a:path w="121" h="347" extrusionOk="0">
                    <a:moveTo>
                      <a:pt x="34" y="0"/>
                    </a:moveTo>
                    <a:cubicBezTo>
                      <a:pt x="16" y="0"/>
                      <a:pt x="0" y="11"/>
                      <a:pt x="4" y="35"/>
                    </a:cubicBezTo>
                    <a:cubicBezTo>
                      <a:pt x="7" y="123"/>
                      <a:pt x="14" y="214"/>
                      <a:pt x="17" y="301"/>
                    </a:cubicBezTo>
                    <a:cubicBezTo>
                      <a:pt x="20" y="331"/>
                      <a:pt x="41" y="346"/>
                      <a:pt x="63" y="346"/>
                    </a:cubicBezTo>
                    <a:cubicBezTo>
                      <a:pt x="85" y="346"/>
                      <a:pt x="108" y="331"/>
                      <a:pt x="111" y="301"/>
                    </a:cubicBezTo>
                    <a:cubicBezTo>
                      <a:pt x="121" y="214"/>
                      <a:pt x="104" y="113"/>
                      <a:pt x="72" y="26"/>
                    </a:cubicBezTo>
                    <a:cubicBezTo>
                      <a:pt x="66" y="9"/>
                      <a:pt x="49" y="0"/>
                      <a:pt x="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5" name="Google Shape;3075;p28"/>
              <p:cNvSpPr/>
              <p:nvPr/>
            </p:nvSpPr>
            <p:spPr>
              <a:xfrm>
                <a:off x="4987885" y="3497560"/>
                <a:ext cx="9259" cy="24101"/>
              </a:xfrm>
              <a:custGeom>
                <a:avLst/>
                <a:gdLst/>
                <a:ahLst/>
                <a:cxnLst/>
                <a:rect l="l" t="t" r="r" b="b"/>
                <a:pathLst>
                  <a:path w="141" h="367" extrusionOk="0">
                    <a:moveTo>
                      <a:pt x="40" y="1"/>
                    </a:moveTo>
                    <a:cubicBezTo>
                      <a:pt x="20" y="1"/>
                      <a:pt x="1" y="20"/>
                      <a:pt x="5" y="48"/>
                    </a:cubicBezTo>
                    <a:cubicBezTo>
                      <a:pt x="21" y="138"/>
                      <a:pt x="44" y="232"/>
                      <a:pt x="47" y="329"/>
                    </a:cubicBezTo>
                    <a:cubicBezTo>
                      <a:pt x="47" y="353"/>
                      <a:pt x="67" y="366"/>
                      <a:pt x="86" y="366"/>
                    </a:cubicBezTo>
                    <a:cubicBezTo>
                      <a:pt x="101" y="366"/>
                      <a:pt x="115" y="358"/>
                      <a:pt x="118" y="339"/>
                    </a:cubicBezTo>
                    <a:cubicBezTo>
                      <a:pt x="141" y="229"/>
                      <a:pt x="128" y="106"/>
                      <a:pt x="70" y="18"/>
                    </a:cubicBezTo>
                    <a:cubicBezTo>
                      <a:pt x="62" y="6"/>
                      <a:pt x="51" y="1"/>
                      <a:pt x="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6" name="Google Shape;3076;p28"/>
              <p:cNvSpPr/>
              <p:nvPr/>
            </p:nvSpPr>
            <p:spPr>
              <a:xfrm>
                <a:off x="4993138" y="3531050"/>
                <a:ext cx="5845" cy="16615"/>
              </a:xfrm>
              <a:custGeom>
                <a:avLst/>
                <a:gdLst/>
                <a:ahLst/>
                <a:cxnLst/>
                <a:rect l="l" t="t" r="r" b="b"/>
                <a:pathLst>
                  <a:path w="89" h="253" extrusionOk="0">
                    <a:moveTo>
                      <a:pt x="20" y="1"/>
                    </a:moveTo>
                    <a:cubicBezTo>
                      <a:pt x="10" y="1"/>
                      <a:pt x="1" y="6"/>
                      <a:pt x="3" y="17"/>
                    </a:cubicBezTo>
                    <a:cubicBezTo>
                      <a:pt x="6" y="88"/>
                      <a:pt x="6" y="160"/>
                      <a:pt x="19" y="228"/>
                    </a:cubicBezTo>
                    <a:cubicBezTo>
                      <a:pt x="23" y="245"/>
                      <a:pt x="38" y="253"/>
                      <a:pt x="53" y="253"/>
                    </a:cubicBezTo>
                    <a:cubicBezTo>
                      <a:pt x="71" y="253"/>
                      <a:pt x="89" y="241"/>
                      <a:pt x="84" y="221"/>
                    </a:cubicBezTo>
                    <a:cubicBezTo>
                      <a:pt x="77" y="147"/>
                      <a:pt x="54" y="82"/>
                      <a:pt x="38" y="14"/>
                    </a:cubicBezTo>
                    <a:cubicBezTo>
                      <a:pt x="37" y="5"/>
                      <a:pt x="28" y="1"/>
                      <a:pt x="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7" name="Google Shape;3077;p28"/>
              <p:cNvSpPr/>
              <p:nvPr/>
            </p:nvSpPr>
            <p:spPr>
              <a:xfrm>
                <a:off x="4996027" y="3558630"/>
                <a:ext cx="6698" cy="19964"/>
              </a:xfrm>
              <a:custGeom>
                <a:avLst/>
                <a:gdLst/>
                <a:ahLst/>
                <a:cxnLst/>
                <a:rect l="l" t="t" r="r" b="b"/>
                <a:pathLst>
                  <a:path w="102" h="304" extrusionOk="0">
                    <a:moveTo>
                      <a:pt x="25" y="0"/>
                    </a:moveTo>
                    <a:cubicBezTo>
                      <a:pt x="14" y="0"/>
                      <a:pt x="1" y="9"/>
                      <a:pt x="1" y="25"/>
                    </a:cubicBezTo>
                    <a:cubicBezTo>
                      <a:pt x="7" y="106"/>
                      <a:pt x="7" y="190"/>
                      <a:pt x="17" y="271"/>
                    </a:cubicBezTo>
                    <a:cubicBezTo>
                      <a:pt x="19" y="291"/>
                      <a:pt x="36" y="304"/>
                      <a:pt x="52" y="304"/>
                    </a:cubicBezTo>
                    <a:cubicBezTo>
                      <a:pt x="65" y="304"/>
                      <a:pt x="77" y="296"/>
                      <a:pt x="82" y="277"/>
                    </a:cubicBezTo>
                    <a:cubicBezTo>
                      <a:pt x="101" y="187"/>
                      <a:pt x="85" y="99"/>
                      <a:pt x="43" y="12"/>
                    </a:cubicBezTo>
                    <a:cubicBezTo>
                      <a:pt x="40" y="4"/>
                      <a:pt x="33" y="0"/>
                      <a:pt x="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8" name="Google Shape;3078;p28"/>
              <p:cNvSpPr/>
              <p:nvPr/>
            </p:nvSpPr>
            <p:spPr>
              <a:xfrm>
                <a:off x="4998588" y="3589297"/>
                <a:ext cx="5582" cy="21868"/>
              </a:xfrm>
              <a:custGeom>
                <a:avLst/>
                <a:gdLst/>
                <a:ahLst/>
                <a:cxnLst/>
                <a:rect l="l" t="t" r="r" b="b"/>
                <a:pathLst>
                  <a:path w="85" h="333" extrusionOk="0">
                    <a:moveTo>
                      <a:pt x="32" y="1"/>
                    </a:moveTo>
                    <a:cubicBezTo>
                      <a:pt x="17" y="1"/>
                      <a:pt x="1" y="12"/>
                      <a:pt x="1" y="31"/>
                    </a:cubicBezTo>
                    <a:cubicBezTo>
                      <a:pt x="1" y="125"/>
                      <a:pt x="4" y="215"/>
                      <a:pt x="20" y="309"/>
                    </a:cubicBezTo>
                    <a:cubicBezTo>
                      <a:pt x="24" y="325"/>
                      <a:pt x="38" y="333"/>
                      <a:pt x="52" y="333"/>
                    </a:cubicBezTo>
                    <a:cubicBezTo>
                      <a:pt x="68" y="333"/>
                      <a:pt x="85" y="322"/>
                      <a:pt x="85" y="303"/>
                    </a:cubicBezTo>
                    <a:cubicBezTo>
                      <a:pt x="85" y="206"/>
                      <a:pt x="75" y="112"/>
                      <a:pt x="59" y="21"/>
                    </a:cubicBezTo>
                    <a:cubicBezTo>
                      <a:pt x="55" y="7"/>
                      <a:pt x="43" y="1"/>
                      <a:pt x="3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9" name="Google Shape;3079;p28"/>
              <p:cNvSpPr/>
              <p:nvPr/>
            </p:nvSpPr>
            <p:spPr>
              <a:xfrm>
                <a:off x="5006666" y="3655293"/>
                <a:ext cx="66" cy="6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0" name="Google Shape;3080;p28"/>
              <p:cNvSpPr/>
              <p:nvPr/>
            </p:nvSpPr>
            <p:spPr>
              <a:xfrm>
                <a:off x="4995371" y="3624298"/>
                <a:ext cx="20686" cy="40518"/>
              </a:xfrm>
              <a:custGeom>
                <a:avLst/>
                <a:gdLst/>
                <a:ahLst/>
                <a:cxnLst/>
                <a:rect l="l" t="t" r="r" b="b"/>
                <a:pathLst>
                  <a:path w="315" h="617" extrusionOk="0">
                    <a:moveTo>
                      <a:pt x="103" y="1"/>
                    </a:moveTo>
                    <a:cubicBezTo>
                      <a:pt x="86" y="1"/>
                      <a:pt x="69" y="16"/>
                      <a:pt x="75" y="39"/>
                    </a:cubicBezTo>
                    <a:cubicBezTo>
                      <a:pt x="95" y="129"/>
                      <a:pt x="108" y="210"/>
                      <a:pt x="114" y="298"/>
                    </a:cubicBezTo>
                    <a:cubicBezTo>
                      <a:pt x="118" y="324"/>
                      <a:pt x="140" y="340"/>
                      <a:pt x="160" y="340"/>
                    </a:cubicBezTo>
                    <a:cubicBezTo>
                      <a:pt x="131" y="340"/>
                      <a:pt x="101" y="350"/>
                      <a:pt x="79" y="375"/>
                    </a:cubicBezTo>
                    <a:cubicBezTo>
                      <a:pt x="59" y="395"/>
                      <a:pt x="50" y="427"/>
                      <a:pt x="50" y="456"/>
                    </a:cubicBezTo>
                    <a:cubicBezTo>
                      <a:pt x="33" y="469"/>
                      <a:pt x="17" y="489"/>
                      <a:pt x="14" y="508"/>
                    </a:cubicBezTo>
                    <a:cubicBezTo>
                      <a:pt x="1" y="563"/>
                      <a:pt x="69" y="602"/>
                      <a:pt x="114" y="612"/>
                    </a:cubicBezTo>
                    <a:cubicBezTo>
                      <a:pt x="127" y="615"/>
                      <a:pt x="139" y="617"/>
                      <a:pt x="152" y="617"/>
                    </a:cubicBezTo>
                    <a:cubicBezTo>
                      <a:pt x="237" y="617"/>
                      <a:pt x="315" y="543"/>
                      <a:pt x="289" y="450"/>
                    </a:cubicBezTo>
                    <a:cubicBezTo>
                      <a:pt x="273" y="388"/>
                      <a:pt x="221" y="343"/>
                      <a:pt x="163" y="340"/>
                    </a:cubicBezTo>
                    <a:cubicBezTo>
                      <a:pt x="176" y="337"/>
                      <a:pt x="189" y="327"/>
                      <a:pt x="192" y="311"/>
                    </a:cubicBezTo>
                    <a:cubicBezTo>
                      <a:pt x="212" y="214"/>
                      <a:pt x="182" y="100"/>
                      <a:pt x="131" y="16"/>
                    </a:cubicBezTo>
                    <a:cubicBezTo>
                      <a:pt x="124" y="5"/>
                      <a:pt x="113" y="1"/>
                      <a:pt x="1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1" name="Google Shape;3081;p28"/>
              <p:cNvSpPr/>
              <p:nvPr/>
            </p:nvSpPr>
            <p:spPr>
              <a:xfrm>
                <a:off x="5006666" y="3655293"/>
                <a:ext cx="66" cy="6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2" name="Google Shape;3082;p28"/>
              <p:cNvSpPr/>
              <p:nvPr/>
            </p:nvSpPr>
            <p:spPr>
              <a:xfrm>
                <a:off x="4901137" y="3663567"/>
                <a:ext cx="31587" cy="9916"/>
              </a:xfrm>
              <a:custGeom>
                <a:avLst/>
                <a:gdLst/>
                <a:ahLst/>
                <a:cxnLst/>
                <a:rect l="l" t="t" r="r" b="b"/>
                <a:pathLst>
                  <a:path w="481" h="151" extrusionOk="0">
                    <a:moveTo>
                      <a:pt x="412" y="0"/>
                    </a:moveTo>
                    <a:cubicBezTo>
                      <a:pt x="409" y="0"/>
                      <a:pt x="406" y="0"/>
                      <a:pt x="403" y="1"/>
                    </a:cubicBezTo>
                    <a:cubicBezTo>
                      <a:pt x="283" y="20"/>
                      <a:pt x="166" y="50"/>
                      <a:pt x="46" y="79"/>
                    </a:cubicBezTo>
                    <a:cubicBezTo>
                      <a:pt x="1" y="88"/>
                      <a:pt x="18" y="151"/>
                      <a:pt x="60" y="151"/>
                    </a:cubicBezTo>
                    <a:cubicBezTo>
                      <a:pt x="63" y="151"/>
                      <a:pt x="66" y="151"/>
                      <a:pt x="69" y="150"/>
                    </a:cubicBezTo>
                    <a:cubicBezTo>
                      <a:pt x="189" y="131"/>
                      <a:pt x="312" y="114"/>
                      <a:pt x="428" y="85"/>
                    </a:cubicBezTo>
                    <a:cubicBezTo>
                      <a:pt x="480" y="70"/>
                      <a:pt x="463" y="0"/>
                      <a:pt x="4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3" name="Google Shape;3083;p28"/>
              <p:cNvSpPr/>
              <p:nvPr/>
            </p:nvSpPr>
            <p:spPr>
              <a:xfrm>
                <a:off x="4939684" y="3657591"/>
                <a:ext cx="28107" cy="8800"/>
              </a:xfrm>
              <a:custGeom>
                <a:avLst/>
                <a:gdLst/>
                <a:ahLst/>
                <a:cxnLst/>
                <a:rect l="l" t="t" r="r" b="b"/>
                <a:pathLst>
                  <a:path w="428" h="134" extrusionOk="0">
                    <a:moveTo>
                      <a:pt x="366" y="0"/>
                    </a:moveTo>
                    <a:cubicBezTo>
                      <a:pt x="363" y="0"/>
                      <a:pt x="360" y="1"/>
                      <a:pt x="357" y="1"/>
                    </a:cubicBezTo>
                    <a:cubicBezTo>
                      <a:pt x="253" y="27"/>
                      <a:pt x="156" y="43"/>
                      <a:pt x="52" y="50"/>
                    </a:cubicBezTo>
                    <a:cubicBezTo>
                      <a:pt x="0" y="56"/>
                      <a:pt x="0" y="128"/>
                      <a:pt x="52" y="131"/>
                    </a:cubicBezTo>
                    <a:cubicBezTo>
                      <a:pt x="73" y="133"/>
                      <a:pt x="94" y="134"/>
                      <a:pt x="116" y="134"/>
                    </a:cubicBezTo>
                    <a:cubicBezTo>
                      <a:pt x="205" y="134"/>
                      <a:pt x="295" y="118"/>
                      <a:pt x="376" y="89"/>
                    </a:cubicBezTo>
                    <a:cubicBezTo>
                      <a:pt x="428" y="67"/>
                      <a:pt x="414" y="0"/>
                      <a:pt x="3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4" name="Google Shape;3084;p28"/>
              <p:cNvSpPr/>
              <p:nvPr/>
            </p:nvSpPr>
            <p:spPr>
              <a:xfrm>
                <a:off x="5021704" y="3641371"/>
                <a:ext cx="29420" cy="11689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78" extrusionOk="0">
                    <a:moveTo>
                      <a:pt x="378" y="0"/>
                    </a:moveTo>
                    <a:cubicBezTo>
                      <a:pt x="374" y="0"/>
                      <a:pt x="369" y="1"/>
                      <a:pt x="364" y="2"/>
                    </a:cubicBezTo>
                    <a:cubicBezTo>
                      <a:pt x="261" y="28"/>
                      <a:pt x="154" y="54"/>
                      <a:pt x="50" y="93"/>
                    </a:cubicBezTo>
                    <a:cubicBezTo>
                      <a:pt x="1" y="108"/>
                      <a:pt x="16" y="177"/>
                      <a:pt x="66" y="177"/>
                    </a:cubicBezTo>
                    <a:cubicBezTo>
                      <a:pt x="68" y="177"/>
                      <a:pt x="71" y="177"/>
                      <a:pt x="73" y="177"/>
                    </a:cubicBezTo>
                    <a:cubicBezTo>
                      <a:pt x="180" y="158"/>
                      <a:pt x="290" y="128"/>
                      <a:pt x="390" y="99"/>
                    </a:cubicBezTo>
                    <a:cubicBezTo>
                      <a:pt x="447" y="81"/>
                      <a:pt x="430" y="0"/>
                      <a:pt x="3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5" name="Google Shape;3085;p28"/>
              <p:cNvSpPr/>
              <p:nvPr/>
            </p:nvSpPr>
            <p:spPr>
              <a:xfrm>
                <a:off x="5076011" y="3635330"/>
                <a:ext cx="34542" cy="7092"/>
              </a:xfrm>
              <a:custGeom>
                <a:avLst/>
                <a:gdLst/>
                <a:ahLst/>
                <a:cxnLst/>
                <a:rect l="l" t="t" r="r" b="b"/>
                <a:pathLst>
                  <a:path w="526" h="108" extrusionOk="0">
                    <a:moveTo>
                      <a:pt x="473" y="0"/>
                    </a:moveTo>
                    <a:cubicBezTo>
                      <a:pt x="472" y="0"/>
                      <a:pt x="471" y="0"/>
                      <a:pt x="470" y="0"/>
                    </a:cubicBezTo>
                    <a:cubicBezTo>
                      <a:pt x="328" y="7"/>
                      <a:pt x="185" y="26"/>
                      <a:pt x="46" y="39"/>
                    </a:cubicBezTo>
                    <a:cubicBezTo>
                      <a:pt x="1" y="42"/>
                      <a:pt x="1" y="107"/>
                      <a:pt x="46" y="107"/>
                    </a:cubicBezTo>
                    <a:cubicBezTo>
                      <a:pt x="185" y="104"/>
                      <a:pt x="328" y="107"/>
                      <a:pt x="470" y="94"/>
                    </a:cubicBezTo>
                    <a:cubicBezTo>
                      <a:pt x="525" y="88"/>
                      <a:pt x="526" y="0"/>
                      <a:pt x="4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6" name="Google Shape;3086;p28"/>
              <p:cNvSpPr/>
              <p:nvPr/>
            </p:nvSpPr>
            <p:spPr>
              <a:xfrm>
                <a:off x="5126116" y="3629223"/>
                <a:ext cx="33163" cy="7224"/>
              </a:xfrm>
              <a:custGeom>
                <a:avLst/>
                <a:gdLst/>
                <a:ahLst/>
                <a:cxnLst/>
                <a:rect l="l" t="t" r="r" b="b"/>
                <a:pathLst>
                  <a:path w="505" h="110" extrusionOk="0">
                    <a:moveTo>
                      <a:pt x="386" y="0"/>
                    </a:moveTo>
                    <a:cubicBezTo>
                      <a:pt x="267" y="0"/>
                      <a:pt x="153" y="22"/>
                      <a:pt x="35" y="41"/>
                    </a:cubicBezTo>
                    <a:cubicBezTo>
                      <a:pt x="1" y="51"/>
                      <a:pt x="5" y="110"/>
                      <a:pt x="39" y="110"/>
                    </a:cubicBezTo>
                    <a:cubicBezTo>
                      <a:pt x="41" y="110"/>
                      <a:pt x="43" y="110"/>
                      <a:pt x="44" y="109"/>
                    </a:cubicBezTo>
                    <a:cubicBezTo>
                      <a:pt x="177" y="100"/>
                      <a:pt x="310" y="103"/>
                      <a:pt x="449" y="93"/>
                    </a:cubicBezTo>
                    <a:cubicBezTo>
                      <a:pt x="504" y="90"/>
                      <a:pt x="504" y="6"/>
                      <a:pt x="449" y="2"/>
                    </a:cubicBezTo>
                    <a:cubicBezTo>
                      <a:pt x="428" y="1"/>
                      <a:pt x="407" y="0"/>
                      <a:pt x="3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3087" name="Google Shape;3087;p28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Font typeface="Vazirmatn"/>
              <a:buNone/>
              <a:defRPr>
                <a:latin typeface="Vazirmatn"/>
                <a:ea typeface="Vazirmatn"/>
                <a:cs typeface="Vazirmatn"/>
                <a:sym typeface="Vazirmat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Font typeface="Vazirmatn"/>
              <a:buNone/>
              <a:defRPr>
                <a:latin typeface="Vazirmatn"/>
                <a:ea typeface="Vazirmatn"/>
                <a:cs typeface="Vazirmatn"/>
                <a:sym typeface="Vazirmat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Font typeface="Vazirmatn"/>
              <a:buNone/>
              <a:defRPr>
                <a:latin typeface="Vazirmatn"/>
                <a:ea typeface="Vazirmatn"/>
                <a:cs typeface="Vazirmatn"/>
                <a:sym typeface="Vazirmat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Font typeface="Vazirmatn"/>
              <a:buNone/>
              <a:defRPr>
                <a:latin typeface="Vazirmatn"/>
                <a:ea typeface="Vazirmatn"/>
                <a:cs typeface="Vazirmatn"/>
                <a:sym typeface="Vazirmat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Font typeface="Vazirmatn"/>
              <a:buNone/>
              <a:defRPr>
                <a:latin typeface="Vazirmatn"/>
                <a:ea typeface="Vazirmatn"/>
                <a:cs typeface="Vazirmatn"/>
                <a:sym typeface="Vazirmat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Font typeface="Vazirmatn"/>
              <a:buNone/>
              <a:defRPr>
                <a:latin typeface="Vazirmatn"/>
                <a:ea typeface="Vazirmatn"/>
                <a:cs typeface="Vazirmatn"/>
                <a:sym typeface="Vazirmat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Font typeface="Vazirmatn"/>
              <a:buNone/>
              <a:defRPr>
                <a:latin typeface="Vazirmatn"/>
                <a:ea typeface="Vazirmatn"/>
                <a:cs typeface="Vazirmatn"/>
                <a:sym typeface="Vazirmat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Font typeface="Vazirmatn"/>
              <a:buNone/>
              <a:defRPr>
                <a:latin typeface="Vazirmatn"/>
                <a:ea typeface="Vazirmatn"/>
                <a:cs typeface="Vazirmatn"/>
                <a:sym typeface="Vazirmatn"/>
              </a:defRPr>
            </a:lvl9pPr>
          </a:lstStyle>
          <a:p>
            <a:endParaRPr/>
          </a:p>
        </p:txBody>
      </p:sp>
      <p:sp>
        <p:nvSpPr>
          <p:cNvPr id="3088" name="Google Shape;3088;p28"/>
          <p:cNvSpPr txBox="1">
            <a:spLocks noGrp="1"/>
          </p:cNvSpPr>
          <p:nvPr>
            <p:ph type="subTitle" idx="1"/>
          </p:nvPr>
        </p:nvSpPr>
        <p:spPr>
          <a:xfrm>
            <a:off x="1483467" y="3002549"/>
            <a:ext cx="263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9" name="Google Shape;3089;p28"/>
          <p:cNvSpPr txBox="1">
            <a:spLocks noGrp="1"/>
          </p:cNvSpPr>
          <p:nvPr>
            <p:ph type="subTitle" idx="2"/>
          </p:nvPr>
        </p:nvSpPr>
        <p:spPr>
          <a:xfrm>
            <a:off x="4776597" y="3002549"/>
            <a:ext cx="263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0" name="Google Shape;3090;p28"/>
          <p:cNvSpPr txBox="1">
            <a:spLocks noGrp="1"/>
          </p:cNvSpPr>
          <p:nvPr>
            <p:ph type="subTitle" idx="3"/>
          </p:nvPr>
        </p:nvSpPr>
        <p:spPr>
          <a:xfrm>
            <a:off x="3132633" y="5356199"/>
            <a:ext cx="263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1" name="Google Shape;3091;p28"/>
          <p:cNvSpPr txBox="1">
            <a:spLocks noGrp="1"/>
          </p:cNvSpPr>
          <p:nvPr>
            <p:ph type="subTitle" idx="4"/>
          </p:nvPr>
        </p:nvSpPr>
        <p:spPr>
          <a:xfrm>
            <a:off x="6425764" y="5356199"/>
            <a:ext cx="263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2" name="Google Shape;3092;p28"/>
          <p:cNvSpPr txBox="1">
            <a:spLocks noGrp="1"/>
          </p:cNvSpPr>
          <p:nvPr>
            <p:ph type="subTitle" idx="5"/>
          </p:nvPr>
        </p:nvSpPr>
        <p:spPr>
          <a:xfrm>
            <a:off x="8069729" y="3002549"/>
            <a:ext cx="263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3" name="Google Shape;3093;p28"/>
          <p:cNvSpPr txBox="1">
            <a:spLocks noGrp="1"/>
          </p:cNvSpPr>
          <p:nvPr>
            <p:ph type="subTitle" idx="6"/>
          </p:nvPr>
        </p:nvSpPr>
        <p:spPr>
          <a:xfrm>
            <a:off x="1481473" y="2635767"/>
            <a:ext cx="26376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Vazirmatn SemiBold"/>
              <a:buNone/>
              <a:defRPr sz="2933">
                <a:latin typeface="Vazirmatn SemiBold"/>
                <a:ea typeface="Vazirmatn SemiBold"/>
                <a:cs typeface="Vazirmatn SemiBold"/>
                <a:sym typeface="Vazirmatn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Vazirmatn SemiBold"/>
              <a:buNone/>
              <a:defRPr sz="2933">
                <a:latin typeface="Vazirmatn SemiBold"/>
                <a:ea typeface="Vazirmatn SemiBold"/>
                <a:cs typeface="Vazirmatn SemiBold"/>
                <a:sym typeface="Vazirmatn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Vazirmatn SemiBold"/>
              <a:buNone/>
              <a:defRPr sz="2933">
                <a:latin typeface="Vazirmatn SemiBold"/>
                <a:ea typeface="Vazirmatn SemiBold"/>
                <a:cs typeface="Vazirmatn SemiBold"/>
                <a:sym typeface="Vazirmatn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Vazirmatn SemiBold"/>
              <a:buNone/>
              <a:defRPr sz="2933">
                <a:latin typeface="Vazirmatn SemiBold"/>
                <a:ea typeface="Vazirmatn SemiBold"/>
                <a:cs typeface="Vazirmatn SemiBold"/>
                <a:sym typeface="Vazirmatn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Vazirmatn SemiBold"/>
              <a:buNone/>
              <a:defRPr sz="2933">
                <a:latin typeface="Vazirmatn SemiBold"/>
                <a:ea typeface="Vazirmatn SemiBold"/>
                <a:cs typeface="Vazirmatn SemiBold"/>
                <a:sym typeface="Vazirmatn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Vazirmatn SemiBold"/>
              <a:buNone/>
              <a:defRPr sz="2933">
                <a:latin typeface="Vazirmatn SemiBold"/>
                <a:ea typeface="Vazirmatn SemiBold"/>
                <a:cs typeface="Vazirmatn SemiBold"/>
                <a:sym typeface="Vazirmatn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Vazirmatn SemiBold"/>
              <a:buNone/>
              <a:defRPr sz="2933">
                <a:latin typeface="Vazirmatn SemiBold"/>
                <a:ea typeface="Vazirmatn SemiBold"/>
                <a:cs typeface="Vazirmatn SemiBold"/>
                <a:sym typeface="Vazirmatn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Vazirmatn SemiBold"/>
              <a:buNone/>
              <a:defRPr sz="2933">
                <a:latin typeface="Vazirmatn SemiBold"/>
                <a:ea typeface="Vazirmatn SemiBold"/>
                <a:cs typeface="Vazirmatn SemiBold"/>
                <a:sym typeface="Vazirmatn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Vazirmatn SemiBold"/>
              <a:buNone/>
              <a:defRPr sz="2933">
                <a:latin typeface="Vazirmatn SemiBold"/>
                <a:ea typeface="Vazirmatn SemiBold"/>
                <a:cs typeface="Vazirmatn SemiBold"/>
                <a:sym typeface="Vazirmatn SemiBold"/>
              </a:defRPr>
            </a:lvl9pPr>
          </a:lstStyle>
          <a:p>
            <a:endParaRPr/>
          </a:p>
        </p:txBody>
      </p:sp>
      <p:sp>
        <p:nvSpPr>
          <p:cNvPr id="3094" name="Google Shape;3094;p28"/>
          <p:cNvSpPr txBox="1">
            <a:spLocks noGrp="1"/>
          </p:cNvSpPr>
          <p:nvPr>
            <p:ph type="subTitle" idx="7"/>
          </p:nvPr>
        </p:nvSpPr>
        <p:spPr>
          <a:xfrm>
            <a:off x="4774600" y="2635767"/>
            <a:ext cx="26376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Vazirmatn SemiBold"/>
              <a:buNone/>
              <a:defRPr sz="2933">
                <a:latin typeface="Vazirmatn SemiBold"/>
                <a:ea typeface="Vazirmatn SemiBold"/>
                <a:cs typeface="Vazirmatn SemiBold"/>
                <a:sym typeface="Vazirmatn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Vazirmatn SemiBold"/>
              <a:buNone/>
              <a:defRPr sz="2933">
                <a:latin typeface="Vazirmatn SemiBold"/>
                <a:ea typeface="Vazirmatn SemiBold"/>
                <a:cs typeface="Vazirmatn SemiBold"/>
                <a:sym typeface="Vazirmatn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Vazirmatn SemiBold"/>
              <a:buNone/>
              <a:defRPr sz="2933">
                <a:latin typeface="Vazirmatn SemiBold"/>
                <a:ea typeface="Vazirmatn SemiBold"/>
                <a:cs typeface="Vazirmatn SemiBold"/>
                <a:sym typeface="Vazirmatn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Vazirmatn SemiBold"/>
              <a:buNone/>
              <a:defRPr sz="2933">
                <a:latin typeface="Vazirmatn SemiBold"/>
                <a:ea typeface="Vazirmatn SemiBold"/>
                <a:cs typeface="Vazirmatn SemiBold"/>
                <a:sym typeface="Vazirmatn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Vazirmatn SemiBold"/>
              <a:buNone/>
              <a:defRPr sz="2933">
                <a:latin typeface="Vazirmatn SemiBold"/>
                <a:ea typeface="Vazirmatn SemiBold"/>
                <a:cs typeface="Vazirmatn SemiBold"/>
                <a:sym typeface="Vazirmatn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Vazirmatn SemiBold"/>
              <a:buNone/>
              <a:defRPr sz="2933">
                <a:latin typeface="Vazirmatn SemiBold"/>
                <a:ea typeface="Vazirmatn SemiBold"/>
                <a:cs typeface="Vazirmatn SemiBold"/>
                <a:sym typeface="Vazirmatn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Vazirmatn SemiBold"/>
              <a:buNone/>
              <a:defRPr sz="2933">
                <a:latin typeface="Vazirmatn SemiBold"/>
                <a:ea typeface="Vazirmatn SemiBold"/>
                <a:cs typeface="Vazirmatn SemiBold"/>
                <a:sym typeface="Vazirmatn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Vazirmatn SemiBold"/>
              <a:buNone/>
              <a:defRPr sz="2933">
                <a:latin typeface="Vazirmatn SemiBold"/>
                <a:ea typeface="Vazirmatn SemiBold"/>
                <a:cs typeface="Vazirmatn SemiBold"/>
                <a:sym typeface="Vazirmatn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Vazirmatn SemiBold"/>
              <a:buNone/>
              <a:defRPr sz="2933">
                <a:latin typeface="Vazirmatn SemiBold"/>
                <a:ea typeface="Vazirmatn SemiBold"/>
                <a:cs typeface="Vazirmatn SemiBold"/>
                <a:sym typeface="Vazirmatn SemiBold"/>
              </a:defRPr>
            </a:lvl9pPr>
          </a:lstStyle>
          <a:p>
            <a:endParaRPr/>
          </a:p>
        </p:txBody>
      </p:sp>
      <p:sp>
        <p:nvSpPr>
          <p:cNvPr id="3095" name="Google Shape;3095;p28"/>
          <p:cNvSpPr txBox="1">
            <a:spLocks noGrp="1"/>
          </p:cNvSpPr>
          <p:nvPr>
            <p:ph type="subTitle" idx="8"/>
          </p:nvPr>
        </p:nvSpPr>
        <p:spPr>
          <a:xfrm>
            <a:off x="8067727" y="2635767"/>
            <a:ext cx="26376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Vazirmatn SemiBold"/>
              <a:buNone/>
              <a:defRPr sz="2933">
                <a:latin typeface="Vazirmatn SemiBold"/>
                <a:ea typeface="Vazirmatn SemiBold"/>
                <a:cs typeface="Vazirmatn SemiBold"/>
                <a:sym typeface="Vazirmatn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Vazirmatn SemiBold"/>
              <a:buNone/>
              <a:defRPr sz="2933">
                <a:latin typeface="Vazirmatn SemiBold"/>
                <a:ea typeface="Vazirmatn SemiBold"/>
                <a:cs typeface="Vazirmatn SemiBold"/>
                <a:sym typeface="Vazirmatn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Vazirmatn SemiBold"/>
              <a:buNone/>
              <a:defRPr sz="2933">
                <a:latin typeface="Vazirmatn SemiBold"/>
                <a:ea typeface="Vazirmatn SemiBold"/>
                <a:cs typeface="Vazirmatn SemiBold"/>
                <a:sym typeface="Vazirmatn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Vazirmatn SemiBold"/>
              <a:buNone/>
              <a:defRPr sz="2933">
                <a:latin typeface="Vazirmatn SemiBold"/>
                <a:ea typeface="Vazirmatn SemiBold"/>
                <a:cs typeface="Vazirmatn SemiBold"/>
                <a:sym typeface="Vazirmatn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Vazirmatn SemiBold"/>
              <a:buNone/>
              <a:defRPr sz="2933">
                <a:latin typeface="Vazirmatn SemiBold"/>
                <a:ea typeface="Vazirmatn SemiBold"/>
                <a:cs typeface="Vazirmatn SemiBold"/>
                <a:sym typeface="Vazirmatn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Vazirmatn SemiBold"/>
              <a:buNone/>
              <a:defRPr sz="2933">
                <a:latin typeface="Vazirmatn SemiBold"/>
                <a:ea typeface="Vazirmatn SemiBold"/>
                <a:cs typeface="Vazirmatn SemiBold"/>
                <a:sym typeface="Vazirmatn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Vazirmatn SemiBold"/>
              <a:buNone/>
              <a:defRPr sz="2933">
                <a:latin typeface="Vazirmatn SemiBold"/>
                <a:ea typeface="Vazirmatn SemiBold"/>
                <a:cs typeface="Vazirmatn SemiBold"/>
                <a:sym typeface="Vazirmatn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Vazirmatn SemiBold"/>
              <a:buNone/>
              <a:defRPr sz="2933">
                <a:latin typeface="Vazirmatn SemiBold"/>
                <a:ea typeface="Vazirmatn SemiBold"/>
                <a:cs typeface="Vazirmatn SemiBold"/>
                <a:sym typeface="Vazirmatn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Vazirmatn SemiBold"/>
              <a:buNone/>
              <a:defRPr sz="2933">
                <a:latin typeface="Vazirmatn SemiBold"/>
                <a:ea typeface="Vazirmatn SemiBold"/>
                <a:cs typeface="Vazirmatn SemiBold"/>
                <a:sym typeface="Vazirmatn SemiBold"/>
              </a:defRPr>
            </a:lvl9pPr>
          </a:lstStyle>
          <a:p>
            <a:endParaRPr/>
          </a:p>
        </p:txBody>
      </p:sp>
      <p:sp>
        <p:nvSpPr>
          <p:cNvPr id="3096" name="Google Shape;3096;p28"/>
          <p:cNvSpPr txBox="1">
            <a:spLocks noGrp="1"/>
          </p:cNvSpPr>
          <p:nvPr>
            <p:ph type="subTitle" idx="9"/>
          </p:nvPr>
        </p:nvSpPr>
        <p:spPr>
          <a:xfrm>
            <a:off x="3130640" y="5036133"/>
            <a:ext cx="26376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Vazirmatn SemiBold"/>
              <a:buNone/>
              <a:defRPr sz="2933">
                <a:latin typeface="Vazirmatn SemiBold"/>
                <a:ea typeface="Vazirmatn SemiBold"/>
                <a:cs typeface="Vazirmatn SemiBold"/>
                <a:sym typeface="Vazirmatn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Vazirmatn SemiBold"/>
              <a:buNone/>
              <a:defRPr sz="2933">
                <a:latin typeface="Vazirmatn SemiBold"/>
                <a:ea typeface="Vazirmatn SemiBold"/>
                <a:cs typeface="Vazirmatn SemiBold"/>
                <a:sym typeface="Vazirmatn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Vazirmatn SemiBold"/>
              <a:buNone/>
              <a:defRPr sz="2933">
                <a:latin typeface="Vazirmatn SemiBold"/>
                <a:ea typeface="Vazirmatn SemiBold"/>
                <a:cs typeface="Vazirmatn SemiBold"/>
                <a:sym typeface="Vazirmatn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Vazirmatn SemiBold"/>
              <a:buNone/>
              <a:defRPr sz="2933">
                <a:latin typeface="Vazirmatn SemiBold"/>
                <a:ea typeface="Vazirmatn SemiBold"/>
                <a:cs typeface="Vazirmatn SemiBold"/>
                <a:sym typeface="Vazirmatn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Vazirmatn SemiBold"/>
              <a:buNone/>
              <a:defRPr sz="2933">
                <a:latin typeface="Vazirmatn SemiBold"/>
                <a:ea typeface="Vazirmatn SemiBold"/>
                <a:cs typeface="Vazirmatn SemiBold"/>
                <a:sym typeface="Vazirmatn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Vazirmatn SemiBold"/>
              <a:buNone/>
              <a:defRPr sz="2933">
                <a:latin typeface="Vazirmatn SemiBold"/>
                <a:ea typeface="Vazirmatn SemiBold"/>
                <a:cs typeface="Vazirmatn SemiBold"/>
                <a:sym typeface="Vazirmatn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Vazirmatn SemiBold"/>
              <a:buNone/>
              <a:defRPr sz="2933">
                <a:latin typeface="Vazirmatn SemiBold"/>
                <a:ea typeface="Vazirmatn SemiBold"/>
                <a:cs typeface="Vazirmatn SemiBold"/>
                <a:sym typeface="Vazirmatn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Vazirmatn SemiBold"/>
              <a:buNone/>
              <a:defRPr sz="2933">
                <a:latin typeface="Vazirmatn SemiBold"/>
                <a:ea typeface="Vazirmatn SemiBold"/>
                <a:cs typeface="Vazirmatn SemiBold"/>
                <a:sym typeface="Vazirmatn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Vazirmatn SemiBold"/>
              <a:buNone/>
              <a:defRPr sz="2933">
                <a:latin typeface="Vazirmatn SemiBold"/>
                <a:ea typeface="Vazirmatn SemiBold"/>
                <a:cs typeface="Vazirmatn SemiBold"/>
                <a:sym typeface="Vazirmatn SemiBold"/>
              </a:defRPr>
            </a:lvl9pPr>
          </a:lstStyle>
          <a:p>
            <a:endParaRPr/>
          </a:p>
        </p:txBody>
      </p:sp>
      <p:sp>
        <p:nvSpPr>
          <p:cNvPr id="3097" name="Google Shape;3097;p28"/>
          <p:cNvSpPr txBox="1">
            <a:spLocks noGrp="1"/>
          </p:cNvSpPr>
          <p:nvPr>
            <p:ph type="subTitle" idx="13"/>
          </p:nvPr>
        </p:nvSpPr>
        <p:spPr>
          <a:xfrm>
            <a:off x="6423767" y="5036133"/>
            <a:ext cx="26376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Vazirmatn SemiBold"/>
              <a:buNone/>
              <a:defRPr sz="2933">
                <a:latin typeface="Vazirmatn SemiBold"/>
                <a:ea typeface="Vazirmatn SemiBold"/>
                <a:cs typeface="Vazirmatn SemiBold"/>
                <a:sym typeface="Vazirmatn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Vazirmatn SemiBold"/>
              <a:buNone/>
              <a:defRPr sz="2933">
                <a:latin typeface="Vazirmatn SemiBold"/>
                <a:ea typeface="Vazirmatn SemiBold"/>
                <a:cs typeface="Vazirmatn SemiBold"/>
                <a:sym typeface="Vazirmatn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Vazirmatn SemiBold"/>
              <a:buNone/>
              <a:defRPr sz="2933">
                <a:latin typeface="Vazirmatn SemiBold"/>
                <a:ea typeface="Vazirmatn SemiBold"/>
                <a:cs typeface="Vazirmatn SemiBold"/>
                <a:sym typeface="Vazirmatn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Vazirmatn SemiBold"/>
              <a:buNone/>
              <a:defRPr sz="2933">
                <a:latin typeface="Vazirmatn SemiBold"/>
                <a:ea typeface="Vazirmatn SemiBold"/>
                <a:cs typeface="Vazirmatn SemiBold"/>
                <a:sym typeface="Vazirmatn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Vazirmatn SemiBold"/>
              <a:buNone/>
              <a:defRPr sz="2933">
                <a:latin typeface="Vazirmatn SemiBold"/>
                <a:ea typeface="Vazirmatn SemiBold"/>
                <a:cs typeface="Vazirmatn SemiBold"/>
                <a:sym typeface="Vazirmatn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Vazirmatn SemiBold"/>
              <a:buNone/>
              <a:defRPr sz="2933">
                <a:latin typeface="Vazirmatn SemiBold"/>
                <a:ea typeface="Vazirmatn SemiBold"/>
                <a:cs typeface="Vazirmatn SemiBold"/>
                <a:sym typeface="Vazirmatn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Vazirmatn SemiBold"/>
              <a:buNone/>
              <a:defRPr sz="2933">
                <a:latin typeface="Vazirmatn SemiBold"/>
                <a:ea typeface="Vazirmatn SemiBold"/>
                <a:cs typeface="Vazirmatn SemiBold"/>
                <a:sym typeface="Vazirmatn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Vazirmatn SemiBold"/>
              <a:buNone/>
              <a:defRPr sz="2933">
                <a:latin typeface="Vazirmatn SemiBold"/>
                <a:ea typeface="Vazirmatn SemiBold"/>
                <a:cs typeface="Vazirmatn SemiBold"/>
                <a:sym typeface="Vazirmatn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Vazirmatn SemiBold"/>
              <a:buNone/>
              <a:defRPr sz="2933">
                <a:latin typeface="Vazirmatn SemiBold"/>
                <a:ea typeface="Vazirmatn SemiBold"/>
                <a:cs typeface="Vazirmatn SemiBold"/>
                <a:sym typeface="Vazirmatn SemiBol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01096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3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9" name="Google Shape;3099;p29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00" name="Google Shape;3100;p29"/>
          <p:cNvGrpSpPr/>
          <p:nvPr/>
        </p:nvGrpSpPr>
        <p:grpSpPr>
          <a:xfrm>
            <a:off x="-603104" y="-570501"/>
            <a:ext cx="13544168" cy="7697877"/>
            <a:chOff x="-452328" y="-427876"/>
            <a:chExt cx="10158126" cy="5773408"/>
          </a:xfrm>
        </p:grpSpPr>
        <p:grpSp>
          <p:nvGrpSpPr>
            <p:cNvPr id="3101" name="Google Shape;3101;p29"/>
            <p:cNvGrpSpPr/>
            <p:nvPr/>
          </p:nvGrpSpPr>
          <p:grpSpPr>
            <a:xfrm rot="-2463724">
              <a:off x="-305032" y="4185782"/>
              <a:ext cx="787510" cy="743427"/>
              <a:chOff x="3712416" y="2719728"/>
              <a:chExt cx="383381" cy="361907"/>
            </a:xfrm>
          </p:grpSpPr>
          <p:sp>
            <p:nvSpPr>
              <p:cNvPr id="3102" name="Google Shape;3102;p29"/>
              <p:cNvSpPr/>
              <p:nvPr/>
            </p:nvSpPr>
            <p:spPr>
              <a:xfrm>
                <a:off x="3712416" y="2719728"/>
                <a:ext cx="383381" cy="361907"/>
              </a:xfrm>
              <a:custGeom>
                <a:avLst/>
                <a:gdLst/>
                <a:ahLst/>
                <a:cxnLst/>
                <a:rect l="l" t="t" r="r" b="b"/>
                <a:pathLst>
                  <a:path w="5838" h="5511" extrusionOk="0">
                    <a:moveTo>
                      <a:pt x="3178" y="130"/>
                    </a:moveTo>
                    <a:cubicBezTo>
                      <a:pt x="3222" y="130"/>
                      <a:pt x="3267" y="131"/>
                      <a:pt x="3311" y="133"/>
                    </a:cubicBezTo>
                    <a:cubicBezTo>
                      <a:pt x="2446" y="716"/>
                      <a:pt x="1882" y="1694"/>
                      <a:pt x="1847" y="2744"/>
                    </a:cubicBezTo>
                    <a:cubicBezTo>
                      <a:pt x="1332" y="2530"/>
                      <a:pt x="865" y="2209"/>
                      <a:pt x="492" y="1772"/>
                    </a:cubicBezTo>
                    <a:cubicBezTo>
                      <a:pt x="638" y="1380"/>
                      <a:pt x="891" y="1024"/>
                      <a:pt x="1251" y="765"/>
                    </a:cubicBezTo>
                    <a:cubicBezTo>
                      <a:pt x="1801" y="363"/>
                      <a:pt x="2492" y="130"/>
                      <a:pt x="3178" y="130"/>
                    </a:cubicBezTo>
                    <a:close/>
                    <a:moveTo>
                      <a:pt x="3501" y="155"/>
                    </a:moveTo>
                    <a:lnTo>
                      <a:pt x="3501" y="155"/>
                    </a:lnTo>
                    <a:cubicBezTo>
                      <a:pt x="3486" y="184"/>
                      <a:pt x="3490" y="224"/>
                      <a:pt x="3531" y="230"/>
                    </a:cubicBezTo>
                    <a:lnTo>
                      <a:pt x="3538" y="230"/>
                    </a:lnTo>
                    <a:cubicBezTo>
                      <a:pt x="3544" y="237"/>
                      <a:pt x="3544" y="246"/>
                      <a:pt x="3547" y="250"/>
                    </a:cubicBezTo>
                    <a:cubicBezTo>
                      <a:pt x="3554" y="266"/>
                      <a:pt x="3570" y="279"/>
                      <a:pt x="3593" y="282"/>
                    </a:cubicBezTo>
                    <a:cubicBezTo>
                      <a:pt x="3595" y="282"/>
                      <a:pt x="3597" y="282"/>
                      <a:pt x="3599" y="282"/>
                    </a:cubicBezTo>
                    <a:cubicBezTo>
                      <a:pt x="3637" y="282"/>
                      <a:pt x="3655" y="229"/>
                      <a:pt x="3615" y="214"/>
                    </a:cubicBezTo>
                    <a:lnTo>
                      <a:pt x="3615" y="207"/>
                    </a:lnTo>
                    <a:lnTo>
                      <a:pt x="3615" y="191"/>
                    </a:lnTo>
                    <a:cubicBezTo>
                      <a:pt x="3615" y="182"/>
                      <a:pt x="3612" y="169"/>
                      <a:pt x="3609" y="159"/>
                    </a:cubicBezTo>
                    <a:lnTo>
                      <a:pt x="3609" y="159"/>
                    </a:lnTo>
                    <a:cubicBezTo>
                      <a:pt x="3852" y="198"/>
                      <a:pt x="4095" y="269"/>
                      <a:pt x="4322" y="376"/>
                    </a:cubicBezTo>
                    <a:cubicBezTo>
                      <a:pt x="5261" y="820"/>
                      <a:pt x="5656" y="1727"/>
                      <a:pt x="5660" y="2708"/>
                    </a:cubicBezTo>
                    <a:cubicBezTo>
                      <a:pt x="5656" y="2712"/>
                      <a:pt x="5653" y="2712"/>
                      <a:pt x="5643" y="2712"/>
                    </a:cubicBezTo>
                    <a:cubicBezTo>
                      <a:pt x="5592" y="2712"/>
                      <a:pt x="5575" y="2763"/>
                      <a:pt x="5592" y="2799"/>
                    </a:cubicBezTo>
                    <a:cubicBezTo>
                      <a:pt x="5190" y="2993"/>
                      <a:pt x="4736" y="3036"/>
                      <a:pt x="4296" y="3065"/>
                    </a:cubicBezTo>
                    <a:lnTo>
                      <a:pt x="4053" y="3074"/>
                    </a:lnTo>
                    <a:lnTo>
                      <a:pt x="4053" y="3071"/>
                    </a:lnTo>
                    <a:cubicBezTo>
                      <a:pt x="4082" y="2945"/>
                      <a:pt x="4088" y="2809"/>
                      <a:pt x="4095" y="2682"/>
                    </a:cubicBezTo>
                    <a:cubicBezTo>
                      <a:pt x="4095" y="2655"/>
                      <a:pt x="4075" y="2641"/>
                      <a:pt x="4053" y="2641"/>
                    </a:cubicBezTo>
                    <a:cubicBezTo>
                      <a:pt x="4032" y="2641"/>
                      <a:pt x="4009" y="2655"/>
                      <a:pt x="4004" y="2682"/>
                    </a:cubicBezTo>
                    <a:cubicBezTo>
                      <a:pt x="3991" y="2806"/>
                      <a:pt x="3981" y="2942"/>
                      <a:pt x="3991" y="3065"/>
                    </a:cubicBezTo>
                    <a:cubicBezTo>
                      <a:pt x="3991" y="3068"/>
                      <a:pt x="3998" y="3071"/>
                      <a:pt x="3998" y="3074"/>
                    </a:cubicBezTo>
                    <a:cubicBezTo>
                      <a:pt x="3902" y="3078"/>
                      <a:pt x="3806" y="3080"/>
                      <a:pt x="3710" y="3080"/>
                    </a:cubicBezTo>
                    <a:cubicBezTo>
                      <a:pt x="3399" y="3080"/>
                      <a:pt x="3087" y="3059"/>
                      <a:pt x="2783" y="3010"/>
                    </a:cubicBezTo>
                    <a:cubicBezTo>
                      <a:pt x="2501" y="2968"/>
                      <a:pt x="2232" y="2893"/>
                      <a:pt x="1966" y="2796"/>
                    </a:cubicBezTo>
                    <a:cubicBezTo>
                      <a:pt x="1966" y="2699"/>
                      <a:pt x="1976" y="2598"/>
                      <a:pt x="1989" y="2501"/>
                    </a:cubicBezTo>
                    <a:cubicBezTo>
                      <a:pt x="1999" y="2401"/>
                      <a:pt x="2015" y="2303"/>
                      <a:pt x="2041" y="2206"/>
                    </a:cubicBezTo>
                    <a:cubicBezTo>
                      <a:pt x="2171" y="2229"/>
                      <a:pt x="2300" y="2258"/>
                      <a:pt x="2430" y="2271"/>
                    </a:cubicBezTo>
                    <a:cubicBezTo>
                      <a:pt x="2431" y="2271"/>
                      <a:pt x="2432" y="2271"/>
                      <a:pt x="2433" y="2271"/>
                    </a:cubicBezTo>
                    <a:cubicBezTo>
                      <a:pt x="2479" y="2271"/>
                      <a:pt x="2490" y="2193"/>
                      <a:pt x="2443" y="2184"/>
                    </a:cubicBezTo>
                    <a:cubicBezTo>
                      <a:pt x="2316" y="2158"/>
                      <a:pt x="2187" y="2148"/>
                      <a:pt x="2057" y="2135"/>
                    </a:cubicBezTo>
                    <a:cubicBezTo>
                      <a:pt x="2255" y="1322"/>
                      <a:pt x="2776" y="606"/>
                      <a:pt x="3496" y="159"/>
                    </a:cubicBezTo>
                    <a:cubicBezTo>
                      <a:pt x="3497" y="157"/>
                      <a:pt x="3499" y="156"/>
                      <a:pt x="3501" y="155"/>
                    </a:cubicBezTo>
                    <a:close/>
                    <a:moveTo>
                      <a:pt x="457" y="1873"/>
                    </a:moveTo>
                    <a:lnTo>
                      <a:pt x="457" y="1873"/>
                    </a:lnTo>
                    <a:cubicBezTo>
                      <a:pt x="816" y="2339"/>
                      <a:pt x="1302" y="2670"/>
                      <a:pt x="1843" y="2887"/>
                    </a:cubicBezTo>
                    <a:cubicBezTo>
                      <a:pt x="1847" y="3457"/>
                      <a:pt x="2015" y="4014"/>
                      <a:pt x="2265" y="4526"/>
                    </a:cubicBezTo>
                    <a:cubicBezTo>
                      <a:pt x="2371" y="4753"/>
                      <a:pt x="2543" y="5148"/>
                      <a:pt x="2789" y="5342"/>
                    </a:cubicBezTo>
                    <a:cubicBezTo>
                      <a:pt x="1827" y="5226"/>
                      <a:pt x="952" y="4668"/>
                      <a:pt x="554" y="3752"/>
                    </a:cubicBezTo>
                    <a:cubicBezTo>
                      <a:pt x="298" y="3155"/>
                      <a:pt x="259" y="2472"/>
                      <a:pt x="457" y="1873"/>
                    </a:cubicBezTo>
                    <a:close/>
                    <a:moveTo>
                      <a:pt x="5666" y="2912"/>
                    </a:moveTo>
                    <a:lnTo>
                      <a:pt x="5666" y="2912"/>
                    </a:lnTo>
                    <a:cubicBezTo>
                      <a:pt x="5660" y="2942"/>
                      <a:pt x="5660" y="2968"/>
                      <a:pt x="5656" y="2993"/>
                    </a:cubicBezTo>
                    <a:cubicBezTo>
                      <a:pt x="5611" y="3674"/>
                      <a:pt x="5319" y="4234"/>
                      <a:pt x="4769" y="4639"/>
                    </a:cubicBezTo>
                    <a:cubicBezTo>
                      <a:pt x="4357" y="4937"/>
                      <a:pt x="3732" y="5326"/>
                      <a:pt x="3204" y="5371"/>
                    </a:cubicBezTo>
                    <a:lnTo>
                      <a:pt x="3194" y="5371"/>
                    </a:lnTo>
                    <a:cubicBezTo>
                      <a:pt x="3187" y="5372"/>
                      <a:pt x="3180" y="5372"/>
                      <a:pt x="3173" y="5372"/>
                    </a:cubicBezTo>
                    <a:cubicBezTo>
                      <a:pt x="2666" y="5372"/>
                      <a:pt x="2318" y="4365"/>
                      <a:pt x="2184" y="3985"/>
                    </a:cubicBezTo>
                    <a:cubicBezTo>
                      <a:pt x="2060" y="3651"/>
                      <a:pt x="1992" y="3295"/>
                      <a:pt x="1979" y="2938"/>
                    </a:cubicBezTo>
                    <a:lnTo>
                      <a:pt x="1979" y="2938"/>
                    </a:lnTo>
                    <a:cubicBezTo>
                      <a:pt x="2252" y="3036"/>
                      <a:pt x="2533" y="3107"/>
                      <a:pt x="2818" y="3149"/>
                    </a:cubicBezTo>
                    <a:cubicBezTo>
                      <a:pt x="2874" y="3155"/>
                      <a:pt x="2935" y="3165"/>
                      <a:pt x="2997" y="3172"/>
                    </a:cubicBezTo>
                    <a:cubicBezTo>
                      <a:pt x="2980" y="3279"/>
                      <a:pt x="2961" y="3382"/>
                      <a:pt x="2955" y="3492"/>
                    </a:cubicBezTo>
                    <a:cubicBezTo>
                      <a:pt x="2955" y="3518"/>
                      <a:pt x="2973" y="3530"/>
                      <a:pt x="2991" y="3530"/>
                    </a:cubicBezTo>
                    <a:cubicBezTo>
                      <a:pt x="3011" y="3530"/>
                      <a:pt x="3031" y="3517"/>
                      <a:pt x="3032" y="3492"/>
                    </a:cubicBezTo>
                    <a:cubicBezTo>
                      <a:pt x="3045" y="3385"/>
                      <a:pt x="3045" y="3285"/>
                      <a:pt x="3045" y="3181"/>
                    </a:cubicBezTo>
                    <a:cubicBezTo>
                      <a:pt x="3269" y="3207"/>
                      <a:pt x="3495" y="3217"/>
                      <a:pt x="3721" y="3217"/>
                    </a:cubicBezTo>
                    <a:cubicBezTo>
                      <a:pt x="3955" y="3217"/>
                      <a:pt x="4189" y="3206"/>
                      <a:pt x="4422" y="3188"/>
                    </a:cubicBezTo>
                    <a:cubicBezTo>
                      <a:pt x="4850" y="3152"/>
                      <a:pt x="5281" y="3104"/>
                      <a:pt x="5666" y="2912"/>
                    </a:cubicBezTo>
                    <a:close/>
                    <a:moveTo>
                      <a:pt x="3185" y="0"/>
                    </a:moveTo>
                    <a:cubicBezTo>
                      <a:pt x="2599" y="0"/>
                      <a:pt x="2006" y="167"/>
                      <a:pt x="1490" y="457"/>
                    </a:cubicBezTo>
                    <a:cubicBezTo>
                      <a:pt x="454" y="1040"/>
                      <a:pt x="0" y="2190"/>
                      <a:pt x="275" y="3340"/>
                    </a:cubicBezTo>
                    <a:cubicBezTo>
                      <a:pt x="568" y="4557"/>
                      <a:pt x="1683" y="5453"/>
                      <a:pt x="2940" y="5453"/>
                    </a:cubicBezTo>
                    <a:cubicBezTo>
                      <a:pt x="2964" y="5453"/>
                      <a:pt x="2988" y="5453"/>
                      <a:pt x="3013" y="5452"/>
                    </a:cubicBezTo>
                    <a:cubicBezTo>
                      <a:pt x="3016" y="5452"/>
                      <a:pt x="3019" y="5452"/>
                      <a:pt x="3026" y="5456"/>
                    </a:cubicBezTo>
                    <a:cubicBezTo>
                      <a:pt x="3029" y="5485"/>
                      <a:pt x="3049" y="5511"/>
                      <a:pt x="3084" y="5511"/>
                    </a:cubicBezTo>
                    <a:cubicBezTo>
                      <a:pt x="3089" y="5511"/>
                      <a:pt x="3094" y="5511"/>
                      <a:pt x="3098" y="5511"/>
                    </a:cubicBezTo>
                    <a:cubicBezTo>
                      <a:pt x="3652" y="5511"/>
                      <a:pt x="4261" y="5139"/>
                      <a:pt x="4704" y="4843"/>
                    </a:cubicBezTo>
                    <a:cubicBezTo>
                      <a:pt x="5174" y="4539"/>
                      <a:pt x="5543" y="4124"/>
                      <a:pt x="5698" y="3573"/>
                    </a:cubicBezTo>
                    <a:cubicBezTo>
                      <a:pt x="5767" y="3330"/>
                      <a:pt x="5802" y="3078"/>
                      <a:pt x="5812" y="2828"/>
                    </a:cubicBezTo>
                    <a:cubicBezTo>
                      <a:pt x="5838" y="2799"/>
                      <a:pt x="5838" y="2760"/>
                      <a:pt x="5815" y="2731"/>
                    </a:cubicBezTo>
                    <a:cubicBezTo>
                      <a:pt x="5822" y="1866"/>
                      <a:pt x="5488" y="998"/>
                      <a:pt x="4769" y="489"/>
                    </a:cubicBezTo>
                    <a:cubicBezTo>
                      <a:pt x="4295" y="151"/>
                      <a:pt x="3743" y="0"/>
                      <a:pt x="31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3" name="Google Shape;3103;p29"/>
              <p:cNvSpPr/>
              <p:nvPr/>
            </p:nvSpPr>
            <p:spPr>
              <a:xfrm>
                <a:off x="3759500" y="2820987"/>
                <a:ext cx="36316" cy="8143"/>
              </a:xfrm>
              <a:custGeom>
                <a:avLst/>
                <a:gdLst/>
                <a:ahLst/>
                <a:cxnLst/>
                <a:rect l="l" t="t" r="r" b="b"/>
                <a:pathLst>
                  <a:path w="553" h="124" extrusionOk="0">
                    <a:moveTo>
                      <a:pt x="422" y="1"/>
                    </a:moveTo>
                    <a:cubicBezTo>
                      <a:pt x="286" y="1"/>
                      <a:pt x="137" y="22"/>
                      <a:pt x="18" y="81"/>
                    </a:cubicBezTo>
                    <a:cubicBezTo>
                      <a:pt x="0" y="87"/>
                      <a:pt x="7" y="124"/>
                      <a:pt x="27" y="124"/>
                    </a:cubicBezTo>
                    <a:cubicBezTo>
                      <a:pt x="28" y="124"/>
                      <a:pt x="30" y="124"/>
                      <a:pt x="31" y="123"/>
                    </a:cubicBezTo>
                    <a:cubicBezTo>
                      <a:pt x="190" y="107"/>
                      <a:pt x="342" y="84"/>
                      <a:pt x="504" y="81"/>
                    </a:cubicBezTo>
                    <a:cubicBezTo>
                      <a:pt x="553" y="75"/>
                      <a:pt x="553" y="3"/>
                      <a:pt x="504" y="3"/>
                    </a:cubicBezTo>
                    <a:cubicBezTo>
                      <a:pt x="478" y="2"/>
                      <a:pt x="450" y="1"/>
                      <a:pt x="4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4" name="Google Shape;3104;p29"/>
              <p:cNvSpPr/>
              <p:nvPr/>
            </p:nvSpPr>
            <p:spPr>
              <a:xfrm>
                <a:off x="3813216" y="2820659"/>
                <a:ext cx="33557" cy="6961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06" extrusionOk="0">
                    <a:moveTo>
                      <a:pt x="232" y="0"/>
                    </a:moveTo>
                    <a:cubicBezTo>
                      <a:pt x="171" y="0"/>
                      <a:pt x="109" y="4"/>
                      <a:pt x="49" y="12"/>
                    </a:cubicBezTo>
                    <a:cubicBezTo>
                      <a:pt x="4" y="15"/>
                      <a:pt x="1" y="86"/>
                      <a:pt x="49" y="86"/>
                    </a:cubicBezTo>
                    <a:cubicBezTo>
                      <a:pt x="82" y="84"/>
                      <a:pt x="114" y="83"/>
                      <a:pt x="146" y="83"/>
                    </a:cubicBezTo>
                    <a:cubicBezTo>
                      <a:pt x="249" y="83"/>
                      <a:pt x="351" y="93"/>
                      <a:pt x="454" y="106"/>
                    </a:cubicBezTo>
                    <a:cubicBezTo>
                      <a:pt x="456" y="106"/>
                      <a:pt x="457" y="106"/>
                      <a:pt x="459" y="106"/>
                    </a:cubicBezTo>
                    <a:cubicBezTo>
                      <a:pt x="500" y="106"/>
                      <a:pt x="511" y="28"/>
                      <a:pt x="464" y="21"/>
                    </a:cubicBezTo>
                    <a:cubicBezTo>
                      <a:pt x="388" y="7"/>
                      <a:pt x="310" y="0"/>
                      <a:pt x="2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5" name="Google Shape;3105;p29"/>
              <p:cNvSpPr/>
              <p:nvPr/>
            </p:nvSpPr>
            <p:spPr>
              <a:xfrm>
                <a:off x="3866407" y="2827554"/>
                <a:ext cx="31981" cy="7289"/>
              </a:xfrm>
              <a:custGeom>
                <a:avLst/>
                <a:gdLst/>
                <a:ahLst/>
                <a:cxnLst/>
                <a:rect l="l" t="t" r="r" b="b"/>
                <a:pathLst>
                  <a:path w="487" h="111" extrusionOk="0">
                    <a:moveTo>
                      <a:pt x="40" y="0"/>
                    </a:moveTo>
                    <a:cubicBezTo>
                      <a:pt x="1" y="0"/>
                      <a:pt x="1" y="65"/>
                      <a:pt x="43" y="69"/>
                    </a:cubicBezTo>
                    <a:cubicBezTo>
                      <a:pt x="169" y="85"/>
                      <a:pt x="299" y="104"/>
                      <a:pt x="425" y="111"/>
                    </a:cubicBezTo>
                    <a:cubicBezTo>
                      <a:pt x="473" y="111"/>
                      <a:pt x="486" y="33"/>
                      <a:pt x="438" y="30"/>
                    </a:cubicBezTo>
                    <a:cubicBezTo>
                      <a:pt x="308" y="7"/>
                      <a:pt x="172" y="7"/>
                      <a:pt x="43" y="1"/>
                    </a:cubicBezTo>
                    <a:cubicBezTo>
                      <a:pt x="42" y="0"/>
                      <a:pt x="41" y="0"/>
                      <a:pt x="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6" name="Google Shape;3106;p29"/>
              <p:cNvSpPr/>
              <p:nvPr/>
            </p:nvSpPr>
            <p:spPr>
              <a:xfrm>
                <a:off x="3915724" y="2826175"/>
                <a:ext cx="47676" cy="31193"/>
              </a:xfrm>
              <a:custGeom>
                <a:avLst/>
                <a:gdLst/>
                <a:ahLst/>
                <a:cxnLst/>
                <a:rect l="l" t="t" r="r" b="b"/>
                <a:pathLst>
                  <a:path w="726" h="475" extrusionOk="0">
                    <a:moveTo>
                      <a:pt x="145" y="0"/>
                    </a:moveTo>
                    <a:cubicBezTo>
                      <a:pt x="130" y="0"/>
                      <a:pt x="114" y="10"/>
                      <a:pt x="114" y="28"/>
                    </a:cubicBezTo>
                    <a:lnTo>
                      <a:pt x="114" y="90"/>
                    </a:lnTo>
                    <a:cubicBezTo>
                      <a:pt x="98" y="86"/>
                      <a:pt x="82" y="86"/>
                      <a:pt x="66" y="83"/>
                    </a:cubicBezTo>
                    <a:cubicBezTo>
                      <a:pt x="63" y="82"/>
                      <a:pt x="60" y="82"/>
                      <a:pt x="57" y="82"/>
                    </a:cubicBezTo>
                    <a:cubicBezTo>
                      <a:pt x="15" y="82"/>
                      <a:pt x="1" y="145"/>
                      <a:pt x="46" y="154"/>
                    </a:cubicBezTo>
                    <a:cubicBezTo>
                      <a:pt x="66" y="158"/>
                      <a:pt x="92" y="167"/>
                      <a:pt x="111" y="171"/>
                    </a:cubicBezTo>
                    <a:cubicBezTo>
                      <a:pt x="102" y="255"/>
                      <a:pt x="85" y="342"/>
                      <a:pt x="66" y="427"/>
                    </a:cubicBezTo>
                    <a:cubicBezTo>
                      <a:pt x="58" y="455"/>
                      <a:pt x="80" y="474"/>
                      <a:pt x="104" y="474"/>
                    </a:cubicBezTo>
                    <a:cubicBezTo>
                      <a:pt x="119" y="474"/>
                      <a:pt x="136" y="466"/>
                      <a:pt x="144" y="446"/>
                    </a:cubicBezTo>
                    <a:cubicBezTo>
                      <a:pt x="176" y="365"/>
                      <a:pt x="189" y="274"/>
                      <a:pt x="189" y="190"/>
                    </a:cubicBezTo>
                    <a:cubicBezTo>
                      <a:pt x="344" y="232"/>
                      <a:pt x="497" y="287"/>
                      <a:pt x="649" y="342"/>
                    </a:cubicBezTo>
                    <a:cubicBezTo>
                      <a:pt x="654" y="344"/>
                      <a:pt x="658" y="344"/>
                      <a:pt x="662" y="344"/>
                    </a:cubicBezTo>
                    <a:cubicBezTo>
                      <a:pt x="703" y="344"/>
                      <a:pt x="726" y="279"/>
                      <a:pt x="685" y="261"/>
                    </a:cubicBezTo>
                    <a:cubicBezTo>
                      <a:pt x="529" y="184"/>
                      <a:pt x="357" y="138"/>
                      <a:pt x="183" y="103"/>
                    </a:cubicBezTo>
                    <a:cubicBezTo>
                      <a:pt x="179" y="73"/>
                      <a:pt x="176" y="44"/>
                      <a:pt x="173" y="22"/>
                    </a:cubicBezTo>
                    <a:cubicBezTo>
                      <a:pt x="170" y="7"/>
                      <a:pt x="158" y="0"/>
                      <a:pt x="1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7" name="Google Shape;3107;p29"/>
              <p:cNvSpPr/>
              <p:nvPr/>
            </p:nvSpPr>
            <p:spPr>
              <a:xfrm>
                <a:off x="3973512" y="2832479"/>
                <a:ext cx="34280" cy="30405"/>
              </a:xfrm>
              <a:custGeom>
                <a:avLst/>
                <a:gdLst/>
                <a:ahLst/>
                <a:cxnLst/>
                <a:rect l="l" t="t" r="r" b="b"/>
                <a:pathLst>
                  <a:path w="522" h="463" extrusionOk="0">
                    <a:moveTo>
                      <a:pt x="152" y="1"/>
                    </a:moveTo>
                    <a:cubicBezTo>
                      <a:pt x="127" y="1"/>
                      <a:pt x="100" y="22"/>
                      <a:pt x="106" y="52"/>
                    </a:cubicBezTo>
                    <a:cubicBezTo>
                      <a:pt x="119" y="120"/>
                      <a:pt x="135" y="188"/>
                      <a:pt x="155" y="256"/>
                    </a:cubicBezTo>
                    <a:cubicBezTo>
                      <a:pt x="122" y="250"/>
                      <a:pt x="93" y="237"/>
                      <a:pt x="61" y="230"/>
                    </a:cubicBezTo>
                    <a:cubicBezTo>
                      <a:pt x="55" y="228"/>
                      <a:pt x="50" y="227"/>
                      <a:pt x="45" y="227"/>
                    </a:cubicBezTo>
                    <a:cubicBezTo>
                      <a:pt x="9" y="227"/>
                      <a:pt x="1" y="287"/>
                      <a:pt x="41" y="301"/>
                    </a:cubicBezTo>
                    <a:cubicBezTo>
                      <a:pt x="86" y="321"/>
                      <a:pt x="135" y="340"/>
                      <a:pt x="184" y="363"/>
                    </a:cubicBezTo>
                    <a:lnTo>
                      <a:pt x="193" y="411"/>
                    </a:lnTo>
                    <a:cubicBezTo>
                      <a:pt x="199" y="427"/>
                      <a:pt x="211" y="434"/>
                      <a:pt x="224" y="434"/>
                    </a:cubicBezTo>
                    <a:cubicBezTo>
                      <a:pt x="243" y="434"/>
                      <a:pt x="262" y="419"/>
                      <a:pt x="258" y="395"/>
                    </a:cubicBezTo>
                    <a:lnTo>
                      <a:pt x="258" y="395"/>
                    </a:lnTo>
                    <a:cubicBezTo>
                      <a:pt x="320" y="418"/>
                      <a:pt x="385" y="444"/>
                      <a:pt x="446" y="460"/>
                    </a:cubicBezTo>
                    <a:cubicBezTo>
                      <a:pt x="451" y="462"/>
                      <a:pt x="456" y="463"/>
                      <a:pt x="461" y="463"/>
                    </a:cubicBezTo>
                    <a:cubicBezTo>
                      <a:pt x="501" y="463"/>
                      <a:pt x="522" y="406"/>
                      <a:pt x="478" y="382"/>
                    </a:cubicBezTo>
                    <a:cubicBezTo>
                      <a:pt x="401" y="347"/>
                      <a:pt x="320" y="318"/>
                      <a:pt x="239" y="288"/>
                    </a:cubicBezTo>
                    <a:cubicBezTo>
                      <a:pt x="223" y="204"/>
                      <a:pt x="206" y="117"/>
                      <a:pt x="187" y="29"/>
                    </a:cubicBezTo>
                    <a:cubicBezTo>
                      <a:pt x="182" y="9"/>
                      <a:pt x="167" y="1"/>
                      <a:pt x="1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8" name="Google Shape;3108;p29"/>
              <p:cNvSpPr/>
              <p:nvPr/>
            </p:nvSpPr>
            <p:spPr>
              <a:xfrm>
                <a:off x="4020267" y="2864919"/>
                <a:ext cx="23182" cy="14973"/>
              </a:xfrm>
              <a:custGeom>
                <a:avLst/>
                <a:gdLst/>
                <a:ahLst/>
                <a:cxnLst/>
                <a:rect l="l" t="t" r="r" b="b"/>
                <a:pathLst>
                  <a:path w="353" h="228" extrusionOk="0">
                    <a:moveTo>
                      <a:pt x="59" y="0"/>
                    </a:moveTo>
                    <a:cubicBezTo>
                      <a:pt x="13" y="0"/>
                      <a:pt x="0" y="68"/>
                      <a:pt x="48" y="83"/>
                    </a:cubicBezTo>
                    <a:cubicBezTo>
                      <a:pt x="126" y="112"/>
                      <a:pt x="191" y="157"/>
                      <a:pt x="252" y="212"/>
                    </a:cubicBezTo>
                    <a:cubicBezTo>
                      <a:pt x="261" y="223"/>
                      <a:pt x="272" y="227"/>
                      <a:pt x="283" y="227"/>
                    </a:cubicBezTo>
                    <a:cubicBezTo>
                      <a:pt x="318" y="227"/>
                      <a:pt x="352" y="179"/>
                      <a:pt x="317" y="144"/>
                    </a:cubicBezTo>
                    <a:cubicBezTo>
                      <a:pt x="249" y="76"/>
                      <a:pt x="162" y="28"/>
                      <a:pt x="71" y="2"/>
                    </a:cubicBezTo>
                    <a:cubicBezTo>
                      <a:pt x="67" y="1"/>
                      <a:pt x="63" y="0"/>
                      <a:pt x="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9" name="Google Shape;3109;p29"/>
              <p:cNvSpPr/>
              <p:nvPr/>
            </p:nvSpPr>
            <p:spPr>
              <a:xfrm>
                <a:off x="4045746" y="2878840"/>
                <a:ext cx="35593" cy="21408"/>
              </a:xfrm>
              <a:custGeom>
                <a:avLst/>
                <a:gdLst/>
                <a:ahLst/>
                <a:cxnLst/>
                <a:rect l="l" t="t" r="r" b="b"/>
                <a:pathLst>
                  <a:path w="542" h="326" extrusionOk="0">
                    <a:moveTo>
                      <a:pt x="137" y="0"/>
                    </a:moveTo>
                    <a:cubicBezTo>
                      <a:pt x="94" y="0"/>
                      <a:pt x="82" y="75"/>
                      <a:pt x="127" y="81"/>
                    </a:cubicBezTo>
                    <a:cubicBezTo>
                      <a:pt x="188" y="94"/>
                      <a:pt x="243" y="114"/>
                      <a:pt x="292" y="143"/>
                    </a:cubicBezTo>
                    <a:cubicBezTo>
                      <a:pt x="331" y="162"/>
                      <a:pt x="357" y="191"/>
                      <a:pt x="386" y="214"/>
                    </a:cubicBezTo>
                    <a:cubicBezTo>
                      <a:pt x="286" y="198"/>
                      <a:pt x="185" y="182"/>
                      <a:pt x="78" y="172"/>
                    </a:cubicBezTo>
                    <a:cubicBezTo>
                      <a:pt x="75" y="171"/>
                      <a:pt x="72" y="171"/>
                      <a:pt x="69" y="171"/>
                    </a:cubicBezTo>
                    <a:cubicBezTo>
                      <a:pt x="20" y="171"/>
                      <a:pt x="0" y="244"/>
                      <a:pt x="52" y="256"/>
                    </a:cubicBezTo>
                    <a:cubicBezTo>
                      <a:pt x="172" y="279"/>
                      <a:pt x="292" y="308"/>
                      <a:pt x="412" y="324"/>
                    </a:cubicBezTo>
                    <a:cubicBezTo>
                      <a:pt x="416" y="325"/>
                      <a:pt x="420" y="326"/>
                      <a:pt x="423" y="326"/>
                    </a:cubicBezTo>
                    <a:cubicBezTo>
                      <a:pt x="456" y="326"/>
                      <a:pt x="480" y="289"/>
                      <a:pt x="477" y="263"/>
                    </a:cubicBezTo>
                    <a:cubicBezTo>
                      <a:pt x="516" y="259"/>
                      <a:pt x="541" y="230"/>
                      <a:pt x="516" y="195"/>
                    </a:cubicBezTo>
                    <a:cubicBezTo>
                      <a:pt x="435" y="78"/>
                      <a:pt x="276" y="16"/>
                      <a:pt x="140" y="0"/>
                    </a:cubicBezTo>
                    <a:cubicBezTo>
                      <a:pt x="139" y="0"/>
                      <a:pt x="138" y="0"/>
                      <a:pt x="1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0" name="Google Shape;3110;p29"/>
              <p:cNvSpPr/>
              <p:nvPr/>
            </p:nvSpPr>
            <p:spPr>
              <a:xfrm>
                <a:off x="3912112" y="3038938"/>
                <a:ext cx="22262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339" h="485" extrusionOk="0">
                    <a:moveTo>
                      <a:pt x="287" y="1"/>
                    </a:moveTo>
                    <a:cubicBezTo>
                      <a:pt x="271" y="1"/>
                      <a:pt x="255" y="9"/>
                      <a:pt x="247" y="28"/>
                    </a:cubicBezTo>
                    <a:cubicBezTo>
                      <a:pt x="186" y="173"/>
                      <a:pt x="118" y="309"/>
                      <a:pt x="20" y="433"/>
                    </a:cubicBezTo>
                    <a:cubicBezTo>
                      <a:pt x="1" y="457"/>
                      <a:pt x="25" y="485"/>
                      <a:pt x="50" y="485"/>
                    </a:cubicBezTo>
                    <a:cubicBezTo>
                      <a:pt x="58" y="485"/>
                      <a:pt x="66" y="482"/>
                      <a:pt x="72" y="475"/>
                    </a:cubicBezTo>
                    <a:cubicBezTo>
                      <a:pt x="186" y="355"/>
                      <a:pt x="280" y="212"/>
                      <a:pt x="328" y="54"/>
                    </a:cubicBezTo>
                    <a:cubicBezTo>
                      <a:pt x="338" y="22"/>
                      <a:pt x="313" y="1"/>
                      <a:pt x="2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1" name="Google Shape;3111;p29"/>
              <p:cNvSpPr/>
              <p:nvPr/>
            </p:nvSpPr>
            <p:spPr>
              <a:xfrm>
                <a:off x="3942713" y="2990015"/>
                <a:ext cx="18256" cy="32178"/>
              </a:xfrm>
              <a:custGeom>
                <a:avLst/>
                <a:gdLst/>
                <a:ahLst/>
                <a:cxnLst/>
                <a:rect l="l" t="t" r="r" b="b"/>
                <a:pathLst>
                  <a:path w="278" h="490" extrusionOk="0">
                    <a:moveTo>
                      <a:pt x="222" y="1"/>
                    </a:moveTo>
                    <a:cubicBezTo>
                      <a:pt x="208" y="1"/>
                      <a:pt x="194" y="7"/>
                      <a:pt x="186" y="21"/>
                    </a:cubicBezTo>
                    <a:cubicBezTo>
                      <a:pt x="118" y="151"/>
                      <a:pt x="60" y="300"/>
                      <a:pt x="11" y="439"/>
                    </a:cubicBezTo>
                    <a:cubicBezTo>
                      <a:pt x="0" y="467"/>
                      <a:pt x="30" y="490"/>
                      <a:pt x="57" y="490"/>
                    </a:cubicBezTo>
                    <a:cubicBezTo>
                      <a:pt x="70" y="490"/>
                      <a:pt x="83" y="484"/>
                      <a:pt x="89" y="471"/>
                    </a:cubicBezTo>
                    <a:cubicBezTo>
                      <a:pt x="154" y="335"/>
                      <a:pt x="222" y="196"/>
                      <a:pt x="267" y="53"/>
                    </a:cubicBezTo>
                    <a:cubicBezTo>
                      <a:pt x="278" y="23"/>
                      <a:pt x="249" y="1"/>
                      <a:pt x="2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2" name="Google Shape;3112;p29"/>
              <p:cNvSpPr/>
              <p:nvPr/>
            </p:nvSpPr>
            <p:spPr>
              <a:xfrm>
                <a:off x="3963530" y="2938269"/>
                <a:ext cx="12412" cy="37826"/>
              </a:xfrm>
              <a:custGeom>
                <a:avLst/>
                <a:gdLst/>
                <a:ahLst/>
                <a:cxnLst/>
                <a:rect l="l" t="t" r="r" b="b"/>
                <a:pathLst>
                  <a:path w="189" h="576" extrusionOk="0">
                    <a:moveTo>
                      <a:pt x="133" y="0"/>
                    </a:moveTo>
                    <a:cubicBezTo>
                      <a:pt x="116" y="0"/>
                      <a:pt x="99" y="11"/>
                      <a:pt x="93" y="35"/>
                    </a:cubicBezTo>
                    <a:cubicBezTo>
                      <a:pt x="51" y="197"/>
                      <a:pt x="21" y="372"/>
                      <a:pt x="2" y="540"/>
                    </a:cubicBezTo>
                    <a:cubicBezTo>
                      <a:pt x="0" y="563"/>
                      <a:pt x="19" y="576"/>
                      <a:pt x="37" y="576"/>
                    </a:cubicBezTo>
                    <a:cubicBezTo>
                      <a:pt x="52" y="576"/>
                      <a:pt x="67" y="567"/>
                      <a:pt x="70" y="550"/>
                    </a:cubicBezTo>
                    <a:cubicBezTo>
                      <a:pt x="115" y="391"/>
                      <a:pt x="157" y="226"/>
                      <a:pt x="180" y="61"/>
                    </a:cubicBezTo>
                    <a:cubicBezTo>
                      <a:pt x="188" y="25"/>
                      <a:pt x="160" y="0"/>
                      <a:pt x="1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3" name="Google Shape;3113;p29"/>
              <p:cNvSpPr/>
              <p:nvPr/>
            </p:nvSpPr>
            <p:spPr>
              <a:xfrm>
                <a:off x="3970622" y="2794129"/>
                <a:ext cx="7946" cy="19832"/>
              </a:xfrm>
              <a:custGeom>
                <a:avLst/>
                <a:gdLst/>
                <a:ahLst/>
                <a:cxnLst/>
                <a:rect l="l" t="t" r="r" b="b"/>
                <a:pathLst>
                  <a:path w="121" h="302" extrusionOk="0">
                    <a:moveTo>
                      <a:pt x="56" y="0"/>
                    </a:moveTo>
                    <a:cubicBezTo>
                      <a:pt x="29" y="0"/>
                      <a:pt x="1" y="21"/>
                      <a:pt x="11" y="56"/>
                    </a:cubicBezTo>
                    <a:cubicBezTo>
                      <a:pt x="33" y="127"/>
                      <a:pt x="43" y="192"/>
                      <a:pt x="40" y="270"/>
                    </a:cubicBezTo>
                    <a:cubicBezTo>
                      <a:pt x="40" y="290"/>
                      <a:pt x="56" y="301"/>
                      <a:pt x="71" y="301"/>
                    </a:cubicBezTo>
                    <a:cubicBezTo>
                      <a:pt x="84" y="301"/>
                      <a:pt x="97" y="294"/>
                      <a:pt x="101" y="276"/>
                    </a:cubicBezTo>
                    <a:cubicBezTo>
                      <a:pt x="121" y="199"/>
                      <a:pt x="121" y="111"/>
                      <a:pt x="98" y="30"/>
                    </a:cubicBezTo>
                    <a:cubicBezTo>
                      <a:pt x="92" y="9"/>
                      <a:pt x="74" y="0"/>
                      <a:pt x="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4" name="Google Shape;3114;p29"/>
              <p:cNvSpPr/>
              <p:nvPr/>
            </p:nvSpPr>
            <p:spPr>
              <a:xfrm>
                <a:off x="3958277" y="2746980"/>
                <a:ext cx="13594" cy="21474"/>
              </a:xfrm>
              <a:custGeom>
                <a:avLst/>
                <a:gdLst/>
                <a:ahLst/>
                <a:cxnLst/>
                <a:rect l="l" t="t" r="r" b="b"/>
                <a:pathLst>
                  <a:path w="207" h="327" extrusionOk="0">
                    <a:moveTo>
                      <a:pt x="64" y="0"/>
                    </a:moveTo>
                    <a:cubicBezTo>
                      <a:pt x="33" y="0"/>
                      <a:pt x="1" y="35"/>
                      <a:pt x="20" y="65"/>
                    </a:cubicBezTo>
                    <a:cubicBezTo>
                      <a:pt x="79" y="139"/>
                      <a:pt x="118" y="210"/>
                      <a:pt x="134" y="301"/>
                    </a:cubicBezTo>
                    <a:cubicBezTo>
                      <a:pt x="138" y="319"/>
                      <a:pt x="154" y="327"/>
                      <a:pt x="169" y="327"/>
                    </a:cubicBezTo>
                    <a:cubicBezTo>
                      <a:pt x="188" y="327"/>
                      <a:pt x="207" y="314"/>
                      <a:pt x="205" y="291"/>
                    </a:cubicBezTo>
                    <a:cubicBezTo>
                      <a:pt x="199" y="191"/>
                      <a:pt x="163" y="90"/>
                      <a:pt x="92" y="13"/>
                    </a:cubicBezTo>
                    <a:cubicBezTo>
                      <a:pt x="84" y="4"/>
                      <a:pt x="74" y="0"/>
                      <a:pt x="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5" name="Google Shape;3115;p29"/>
              <p:cNvSpPr/>
              <p:nvPr/>
            </p:nvSpPr>
            <p:spPr>
              <a:xfrm>
                <a:off x="3936081" y="2742120"/>
                <a:ext cx="9719" cy="31259"/>
              </a:xfrm>
              <a:custGeom>
                <a:avLst/>
                <a:gdLst/>
                <a:ahLst/>
                <a:cxnLst/>
                <a:rect l="l" t="t" r="r" b="b"/>
                <a:pathLst>
                  <a:path w="148" h="476" extrusionOk="0">
                    <a:moveTo>
                      <a:pt x="114" y="0"/>
                    </a:moveTo>
                    <a:cubicBezTo>
                      <a:pt x="101" y="0"/>
                      <a:pt x="87" y="8"/>
                      <a:pt x="83" y="22"/>
                    </a:cubicBezTo>
                    <a:cubicBezTo>
                      <a:pt x="44" y="152"/>
                      <a:pt x="15" y="297"/>
                      <a:pt x="2" y="433"/>
                    </a:cubicBezTo>
                    <a:cubicBezTo>
                      <a:pt x="0" y="461"/>
                      <a:pt x="23" y="476"/>
                      <a:pt x="45" y="476"/>
                    </a:cubicBezTo>
                    <a:cubicBezTo>
                      <a:pt x="62" y="476"/>
                      <a:pt x="79" y="466"/>
                      <a:pt x="83" y="446"/>
                    </a:cubicBezTo>
                    <a:cubicBezTo>
                      <a:pt x="122" y="317"/>
                      <a:pt x="141" y="168"/>
                      <a:pt x="148" y="35"/>
                    </a:cubicBezTo>
                    <a:cubicBezTo>
                      <a:pt x="148" y="12"/>
                      <a:pt x="131" y="0"/>
                      <a:pt x="1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6" name="Google Shape;3116;p29"/>
              <p:cNvSpPr/>
              <p:nvPr/>
            </p:nvSpPr>
            <p:spPr>
              <a:xfrm>
                <a:off x="3926822" y="2785330"/>
                <a:ext cx="8800" cy="24429"/>
              </a:xfrm>
              <a:custGeom>
                <a:avLst/>
                <a:gdLst/>
                <a:ahLst/>
                <a:cxnLst/>
                <a:rect l="l" t="t" r="r" b="b"/>
                <a:pathLst>
                  <a:path w="134" h="372" extrusionOk="0">
                    <a:moveTo>
                      <a:pt x="93" y="1"/>
                    </a:moveTo>
                    <a:cubicBezTo>
                      <a:pt x="83" y="1"/>
                      <a:pt x="72" y="8"/>
                      <a:pt x="72" y="18"/>
                    </a:cubicBezTo>
                    <a:cubicBezTo>
                      <a:pt x="65" y="125"/>
                      <a:pt x="43" y="226"/>
                      <a:pt x="10" y="323"/>
                    </a:cubicBezTo>
                    <a:cubicBezTo>
                      <a:pt x="1" y="353"/>
                      <a:pt x="24" y="371"/>
                      <a:pt x="48" y="371"/>
                    </a:cubicBezTo>
                    <a:cubicBezTo>
                      <a:pt x="65" y="371"/>
                      <a:pt x="83" y="362"/>
                      <a:pt x="91" y="342"/>
                    </a:cubicBezTo>
                    <a:cubicBezTo>
                      <a:pt x="127" y="242"/>
                      <a:pt x="133" y="128"/>
                      <a:pt x="111" y="15"/>
                    </a:cubicBezTo>
                    <a:cubicBezTo>
                      <a:pt x="109" y="5"/>
                      <a:pt x="101" y="1"/>
                      <a:pt x="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7" name="Google Shape;3117;p29"/>
              <p:cNvSpPr/>
              <p:nvPr/>
            </p:nvSpPr>
            <p:spPr>
              <a:xfrm>
                <a:off x="3889522" y="2869844"/>
                <a:ext cx="40978" cy="31653"/>
              </a:xfrm>
              <a:custGeom>
                <a:avLst/>
                <a:gdLst/>
                <a:ahLst/>
                <a:cxnLst/>
                <a:rect l="l" t="t" r="r" b="b"/>
                <a:pathLst>
                  <a:path w="624" h="482" extrusionOk="0">
                    <a:moveTo>
                      <a:pt x="48" y="1"/>
                    </a:moveTo>
                    <a:cubicBezTo>
                      <a:pt x="10" y="1"/>
                      <a:pt x="0" y="66"/>
                      <a:pt x="44" y="73"/>
                    </a:cubicBezTo>
                    <a:cubicBezTo>
                      <a:pt x="170" y="102"/>
                      <a:pt x="300" y="134"/>
                      <a:pt x="429" y="153"/>
                    </a:cubicBezTo>
                    <a:cubicBezTo>
                      <a:pt x="410" y="247"/>
                      <a:pt x="384" y="335"/>
                      <a:pt x="368" y="432"/>
                    </a:cubicBezTo>
                    <a:cubicBezTo>
                      <a:pt x="364" y="462"/>
                      <a:pt x="389" y="482"/>
                      <a:pt x="411" y="482"/>
                    </a:cubicBezTo>
                    <a:cubicBezTo>
                      <a:pt x="425" y="482"/>
                      <a:pt x="438" y="474"/>
                      <a:pt x="442" y="455"/>
                    </a:cubicBezTo>
                    <a:cubicBezTo>
                      <a:pt x="462" y="358"/>
                      <a:pt x="468" y="260"/>
                      <a:pt x="481" y="163"/>
                    </a:cubicBezTo>
                    <a:cubicBezTo>
                      <a:pt x="510" y="166"/>
                      <a:pt x="539" y="170"/>
                      <a:pt x="565" y="170"/>
                    </a:cubicBezTo>
                    <a:cubicBezTo>
                      <a:pt x="614" y="166"/>
                      <a:pt x="624" y="98"/>
                      <a:pt x="578" y="85"/>
                    </a:cubicBezTo>
                    <a:cubicBezTo>
                      <a:pt x="413" y="37"/>
                      <a:pt x="225" y="21"/>
                      <a:pt x="53" y="1"/>
                    </a:cubicBezTo>
                    <a:cubicBezTo>
                      <a:pt x="52" y="1"/>
                      <a:pt x="50" y="1"/>
                      <a:pt x="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8" name="Google Shape;3118;p29"/>
              <p:cNvSpPr/>
              <p:nvPr/>
            </p:nvSpPr>
            <p:spPr>
              <a:xfrm>
                <a:off x="3900160" y="2966375"/>
                <a:ext cx="8209" cy="24561"/>
              </a:xfrm>
              <a:custGeom>
                <a:avLst/>
                <a:gdLst/>
                <a:ahLst/>
                <a:cxnLst/>
                <a:rect l="l" t="t" r="r" b="b"/>
                <a:pathLst>
                  <a:path w="125" h="374" extrusionOk="0">
                    <a:moveTo>
                      <a:pt x="93" y="0"/>
                    </a:moveTo>
                    <a:cubicBezTo>
                      <a:pt x="80" y="0"/>
                      <a:pt x="66" y="8"/>
                      <a:pt x="63" y="25"/>
                    </a:cubicBezTo>
                    <a:cubicBezTo>
                      <a:pt x="57" y="125"/>
                      <a:pt x="37" y="232"/>
                      <a:pt x="8" y="329"/>
                    </a:cubicBezTo>
                    <a:cubicBezTo>
                      <a:pt x="0" y="355"/>
                      <a:pt x="23" y="374"/>
                      <a:pt x="44" y="374"/>
                    </a:cubicBezTo>
                    <a:cubicBezTo>
                      <a:pt x="58" y="374"/>
                      <a:pt x="71" y="366"/>
                      <a:pt x="76" y="349"/>
                    </a:cubicBezTo>
                    <a:cubicBezTo>
                      <a:pt x="118" y="242"/>
                      <a:pt x="125" y="138"/>
                      <a:pt x="118" y="25"/>
                    </a:cubicBezTo>
                    <a:cubicBezTo>
                      <a:pt x="118" y="8"/>
                      <a:pt x="106" y="0"/>
                      <a:pt x="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9" name="Google Shape;3119;p29"/>
              <p:cNvSpPr/>
              <p:nvPr/>
            </p:nvSpPr>
            <p:spPr>
              <a:xfrm>
                <a:off x="3900686" y="3008927"/>
                <a:ext cx="6239" cy="20358"/>
              </a:xfrm>
              <a:custGeom>
                <a:avLst/>
                <a:gdLst/>
                <a:ahLst/>
                <a:cxnLst/>
                <a:rect l="l" t="t" r="r" b="b"/>
                <a:pathLst>
                  <a:path w="95" h="310" extrusionOk="0">
                    <a:moveTo>
                      <a:pt x="65" y="0"/>
                    </a:moveTo>
                    <a:cubicBezTo>
                      <a:pt x="52" y="0"/>
                      <a:pt x="40" y="7"/>
                      <a:pt x="36" y="21"/>
                    </a:cubicBezTo>
                    <a:cubicBezTo>
                      <a:pt x="16" y="106"/>
                      <a:pt x="3" y="187"/>
                      <a:pt x="0" y="274"/>
                    </a:cubicBezTo>
                    <a:cubicBezTo>
                      <a:pt x="0" y="297"/>
                      <a:pt x="19" y="310"/>
                      <a:pt x="37" y="310"/>
                    </a:cubicBezTo>
                    <a:cubicBezTo>
                      <a:pt x="51" y="310"/>
                      <a:pt x="65" y="301"/>
                      <a:pt x="68" y="284"/>
                    </a:cubicBezTo>
                    <a:cubicBezTo>
                      <a:pt x="84" y="200"/>
                      <a:pt x="94" y="112"/>
                      <a:pt x="94" y="28"/>
                    </a:cubicBezTo>
                    <a:cubicBezTo>
                      <a:pt x="94" y="10"/>
                      <a:pt x="79" y="0"/>
                      <a:pt x="6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0" name="Google Shape;3120;p29"/>
              <p:cNvSpPr/>
              <p:nvPr/>
            </p:nvSpPr>
            <p:spPr>
              <a:xfrm>
                <a:off x="3900029" y="3039529"/>
                <a:ext cx="9259" cy="24364"/>
              </a:xfrm>
              <a:custGeom>
                <a:avLst/>
                <a:gdLst/>
                <a:ahLst/>
                <a:cxnLst/>
                <a:rect l="l" t="t" r="r" b="b"/>
                <a:pathLst>
                  <a:path w="141" h="371" extrusionOk="0">
                    <a:moveTo>
                      <a:pt x="67" y="0"/>
                    </a:moveTo>
                    <a:cubicBezTo>
                      <a:pt x="54" y="0"/>
                      <a:pt x="41" y="8"/>
                      <a:pt x="36" y="25"/>
                    </a:cubicBezTo>
                    <a:cubicBezTo>
                      <a:pt x="4" y="132"/>
                      <a:pt x="0" y="245"/>
                      <a:pt x="49" y="349"/>
                    </a:cubicBezTo>
                    <a:cubicBezTo>
                      <a:pt x="56" y="364"/>
                      <a:pt x="70" y="370"/>
                      <a:pt x="84" y="370"/>
                    </a:cubicBezTo>
                    <a:cubicBezTo>
                      <a:pt x="111" y="370"/>
                      <a:pt x="140" y="348"/>
                      <a:pt x="130" y="317"/>
                    </a:cubicBezTo>
                    <a:cubicBezTo>
                      <a:pt x="94" y="223"/>
                      <a:pt x="75" y="138"/>
                      <a:pt x="98" y="41"/>
                    </a:cubicBezTo>
                    <a:cubicBezTo>
                      <a:pt x="103" y="16"/>
                      <a:pt x="85" y="0"/>
                      <a:pt x="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1" name="Google Shape;3121;p29"/>
              <p:cNvSpPr/>
              <p:nvPr/>
            </p:nvSpPr>
            <p:spPr>
              <a:xfrm>
                <a:off x="3748927" y="2834908"/>
                <a:ext cx="32704" cy="11098"/>
              </a:xfrm>
              <a:custGeom>
                <a:avLst/>
                <a:gdLst/>
                <a:ahLst/>
                <a:cxnLst/>
                <a:rect l="l" t="t" r="r" b="b"/>
                <a:pathLst>
                  <a:path w="498" h="169" extrusionOk="0">
                    <a:moveTo>
                      <a:pt x="38" y="1"/>
                    </a:moveTo>
                    <a:cubicBezTo>
                      <a:pt x="12" y="1"/>
                      <a:pt x="1" y="42"/>
                      <a:pt x="30" y="54"/>
                    </a:cubicBezTo>
                    <a:cubicBezTo>
                      <a:pt x="160" y="96"/>
                      <a:pt x="293" y="138"/>
                      <a:pt x="429" y="167"/>
                    </a:cubicBezTo>
                    <a:cubicBezTo>
                      <a:pt x="432" y="168"/>
                      <a:pt x="435" y="168"/>
                      <a:pt x="438" y="168"/>
                    </a:cubicBezTo>
                    <a:cubicBezTo>
                      <a:pt x="483" y="168"/>
                      <a:pt x="497" y="105"/>
                      <a:pt x="452" y="89"/>
                    </a:cubicBezTo>
                    <a:cubicBezTo>
                      <a:pt x="322" y="51"/>
                      <a:pt x="179" y="25"/>
                      <a:pt x="47" y="2"/>
                    </a:cubicBezTo>
                    <a:cubicBezTo>
                      <a:pt x="44" y="1"/>
                      <a:pt x="41" y="1"/>
                      <a:pt x="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2" name="Google Shape;3122;p29"/>
              <p:cNvSpPr/>
              <p:nvPr/>
            </p:nvSpPr>
            <p:spPr>
              <a:xfrm>
                <a:off x="3794632" y="2848567"/>
                <a:ext cx="35724" cy="10376"/>
              </a:xfrm>
              <a:custGeom>
                <a:avLst/>
                <a:gdLst/>
                <a:ahLst/>
                <a:cxnLst/>
                <a:rect l="l" t="t" r="r" b="b"/>
                <a:pathLst>
                  <a:path w="544" h="158" extrusionOk="0">
                    <a:moveTo>
                      <a:pt x="41" y="1"/>
                    </a:moveTo>
                    <a:cubicBezTo>
                      <a:pt x="13" y="1"/>
                      <a:pt x="1" y="41"/>
                      <a:pt x="31" y="53"/>
                    </a:cubicBezTo>
                    <a:cubicBezTo>
                      <a:pt x="177" y="92"/>
                      <a:pt x="326" y="137"/>
                      <a:pt x="478" y="157"/>
                    </a:cubicBezTo>
                    <a:cubicBezTo>
                      <a:pt x="480" y="157"/>
                      <a:pt x="482" y="157"/>
                      <a:pt x="484" y="157"/>
                    </a:cubicBezTo>
                    <a:cubicBezTo>
                      <a:pt x="522" y="157"/>
                      <a:pt x="544" y="98"/>
                      <a:pt x="497" y="86"/>
                    </a:cubicBezTo>
                    <a:cubicBezTo>
                      <a:pt x="352" y="40"/>
                      <a:pt x="196" y="21"/>
                      <a:pt x="47" y="1"/>
                    </a:cubicBezTo>
                    <a:cubicBezTo>
                      <a:pt x="45" y="1"/>
                      <a:pt x="43" y="1"/>
                      <a:pt x="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3" name="Google Shape;3123;p29"/>
              <p:cNvSpPr/>
              <p:nvPr/>
            </p:nvSpPr>
            <p:spPr>
              <a:xfrm>
                <a:off x="3944486" y="2879562"/>
                <a:ext cx="40650" cy="8668"/>
              </a:xfrm>
              <a:custGeom>
                <a:avLst/>
                <a:gdLst/>
                <a:ahLst/>
                <a:cxnLst/>
                <a:rect l="l" t="t" r="r" b="b"/>
                <a:pathLst>
                  <a:path w="619" h="132" extrusionOk="0">
                    <a:moveTo>
                      <a:pt x="220" y="1"/>
                    </a:moveTo>
                    <a:cubicBezTo>
                      <a:pt x="161" y="1"/>
                      <a:pt x="103" y="3"/>
                      <a:pt x="46" y="9"/>
                    </a:cubicBezTo>
                    <a:cubicBezTo>
                      <a:pt x="0" y="15"/>
                      <a:pt x="0" y="80"/>
                      <a:pt x="46" y="83"/>
                    </a:cubicBezTo>
                    <a:cubicBezTo>
                      <a:pt x="221" y="90"/>
                      <a:pt x="389" y="116"/>
                      <a:pt x="564" y="132"/>
                    </a:cubicBezTo>
                    <a:cubicBezTo>
                      <a:pt x="565" y="132"/>
                      <a:pt x="566" y="132"/>
                      <a:pt x="567" y="132"/>
                    </a:cubicBezTo>
                    <a:cubicBezTo>
                      <a:pt x="613" y="132"/>
                      <a:pt x="618" y="54"/>
                      <a:pt x="577" y="41"/>
                    </a:cubicBezTo>
                    <a:cubicBezTo>
                      <a:pt x="464" y="13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4" name="Google Shape;3124;p29"/>
              <p:cNvSpPr/>
              <p:nvPr/>
            </p:nvSpPr>
            <p:spPr>
              <a:xfrm>
                <a:off x="4004047" y="2886457"/>
                <a:ext cx="27319" cy="6501"/>
              </a:xfrm>
              <a:custGeom>
                <a:avLst/>
                <a:gdLst/>
                <a:ahLst/>
                <a:cxnLst/>
                <a:rect l="l" t="t" r="r" b="b"/>
                <a:pathLst>
                  <a:path w="416" h="99" extrusionOk="0">
                    <a:moveTo>
                      <a:pt x="350" y="1"/>
                    </a:moveTo>
                    <a:cubicBezTo>
                      <a:pt x="253" y="1"/>
                      <a:pt x="156" y="4"/>
                      <a:pt x="59" y="4"/>
                    </a:cubicBezTo>
                    <a:cubicBezTo>
                      <a:pt x="1" y="4"/>
                      <a:pt x="1" y="95"/>
                      <a:pt x="59" y="95"/>
                    </a:cubicBezTo>
                    <a:cubicBezTo>
                      <a:pt x="156" y="98"/>
                      <a:pt x="253" y="98"/>
                      <a:pt x="350" y="98"/>
                    </a:cubicBezTo>
                    <a:cubicBezTo>
                      <a:pt x="352" y="98"/>
                      <a:pt x="354" y="98"/>
                      <a:pt x="356" y="98"/>
                    </a:cubicBezTo>
                    <a:cubicBezTo>
                      <a:pt x="415" y="98"/>
                      <a:pt x="413" y="1"/>
                      <a:pt x="3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25" name="Google Shape;3125;p29"/>
            <p:cNvGrpSpPr/>
            <p:nvPr/>
          </p:nvGrpSpPr>
          <p:grpSpPr>
            <a:xfrm rot="8365668">
              <a:off x="224061" y="-115102"/>
              <a:ext cx="1251102" cy="782725"/>
              <a:chOff x="6880435" y="4156402"/>
              <a:chExt cx="650771" cy="407141"/>
            </a:xfrm>
          </p:grpSpPr>
          <p:sp>
            <p:nvSpPr>
              <p:cNvPr id="3126" name="Google Shape;3126;p29"/>
              <p:cNvSpPr/>
              <p:nvPr/>
            </p:nvSpPr>
            <p:spPr>
              <a:xfrm>
                <a:off x="6911496" y="4201712"/>
                <a:ext cx="562464" cy="308649"/>
              </a:xfrm>
              <a:custGeom>
                <a:avLst/>
                <a:gdLst/>
                <a:ahLst/>
                <a:cxnLst/>
                <a:rect l="l" t="t" r="r" b="b"/>
                <a:pathLst>
                  <a:path w="8565" h="4700" extrusionOk="0">
                    <a:moveTo>
                      <a:pt x="542" y="443"/>
                    </a:moveTo>
                    <a:lnTo>
                      <a:pt x="542" y="443"/>
                    </a:lnTo>
                    <a:cubicBezTo>
                      <a:pt x="1919" y="1751"/>
                      <a:pt x="3564" y="2821"/>
                      <a:pt x="5288" y="3682"/>
                    </a:cubicBezTo>
                    <a:lnTo>
                      <a:pt x="5275" y="3695"/>
                    </a:lnTo>
                    <a:cubicBezTo>
                      <a:pt x="5161" y="3903"/>
                      <a:pt x="5132" y="4233"/>
                      <a:pt x="5288" y="4431"/>
                    </a:cubicBezTo>
                    <a:cubicBezTo>
                      <a:pt x="4353" y="4399"/>
                      <a:pt x="3418" y="4377"/>
                      <a:pt x="2483" y="4377"/>
                    </a:cubicBezTo>
                    <a:cubicBezTo>
                      <a:pt x="1880" y="4377"/>
                      <a:pt x="1277" y="4386"/>
                      <a:pt x="675" y="4408"/>
                    </a:cubicBezTo>
                    <a:cubicBezTo>
                      <a:pt x="668" y="4022"/>
                      <a:pt x="662" y="3634"/>
                      <a:pt x="655" y="3245"/>
                    </a:cubicBezTo>
                    <a:lnTo>
                      <a:pt x="655" y="3245"/>
                    </a:lnTo>
                    <a:cubicBezTo>
                      <a:pt x="1157" y="3417"/>
                      <a:pt x="1692" y="3669"/>
                      <a:pt x="1721" y="4278"/>
                    </a:cubicBezTo>
                    <a:cubicBezTo>
                      <a:pt x="1723" y="4319"/>
                      <a:pt x="1755" y="4339"/>
                      <a:pt x="1786" y="4339"/>
                    </a:cubicBezTo>
                    <a:cubicBezTo>
                      <a:pt x="1817" y="4339"/>
                      <a:pt x="1846" y="4319"/>
                      <a:pt x="1841" y="4278"/>
                    </a:cubicBezTo>
                    <a:cubicBezTo>
                      <a:pt x="1808" y="3669"/>
                      <a:pt x="1222" y="3255"/>
                      <a:pt x="649" y="3167"/>
                    </a:cubicBezTo>
                    <a:cubicBezTo>
                      <a:pt x="629" y="2260"/>
                      <a:pt x="600" y="1350"/>
                      <a:pt x="542" y="443"/>
                    </a:cubicBezTo>
                    <a:close/>
                    <a:moveTo>
                      <a:pt x="5375" y="3728"/>
                    </a:moveTo>
                    <a:cubicBezTo>
                      <a:pt x="5945" y="4006"/>
                      <a:pt x="6522" y="4265"/>
                      <a:pt x="7102" y="4505"/>
                    </a:cubicBezTo>
                    <a:cubicBezTo>
                      <a:pt x="6525" y="4476"/>
                      <a:pt x="5949" y="4453"/>
                      <a:pt x="5366" y="4431"/>
                    </a:cubicBezTo>
                    <a:cubicBezTo>
                      <a:pt x="5336" y="4314"/>
                      <a:pt x="5294" y="4204"/>
                      <a:pt x="5294" y="4084"/>
                    </a:cubicBezTo>
                    <a:cubicBezTo>
                      <a:pt x="5294" y="3958"/>
                      <a:pt x="5333" y="3847"/>
                      <a:pt x="5375" y="3734"/>
                    </a:cubicBezTo>
                    <a:lnTo>
                      <a:pt x="5375" y="3728"/>
                    </a:lnTo>
                    <a:close/>
                    <a:moveTo>
                      <a:pt x="478" y="1"/>
                    </a:moveTo>
                    <a:cubicBezTo>
                      <a:pt x="463" y="1"/>
                      <a:pt x="449" y="11"/>
                      <a:pt x="448" y="31"/>
                    </a:cubicBezTo>
                    <a:cubicBezTo>
                      <a:pt x="412" y="1483"/>
                      <a:pt x="480" y="2953"/>
                      <a:pt x="539" y="4408"/>
                    </a:cubicBezTo>
                    <a:cubicBezTo>
                      <a:pt x="377" y="4411"/>
                      <a:pt x="218" y="4421"/>
                      <a:pt x="56" y="4427"/>
                    </a:cubicBezTo>
                    <a:cubicBezTo>
                      <a:pt x="1" y="4431"/>
                      <a:pt x="1" y="4508"/>
                      <a:pt x="56" y="4508"/>
                    </a:cubicBezTo>
                    <a:lnTo>
                      <a:pt x="542" y="4521"/>
                    </a:lnTo>
                    <a:cubicBezTo>
                      <a:pt x="542" y="4550"/>
                      <a:pt x="545" y="4583"/>
                      <a:pt x="545" y="4609"/>
                    </a:cubicBezTo>
                    <a:cubicBezTo>
                      <a:pt x="547" y="4652"/>
                      <a:pt x="580" y="4674"/>
                      <a:pt x="612" y="4674"/>
                    </a:cubicBezTo>
                    <a:cubicBezTo>
                      <a:pt x="645" y="4674"/>
                      <a:pt x="676" y="4652"/>
                      <a:pt x="675" y="4609"/>
                    </a:cubicBezTo>
                    <a:lnTo>
                      <a:pt x="675" y="4525"/>
                    </a:lnTo>
                    <a:cubicBezTo>
                      <a:pt x="3273" y="4586"/>
                      <a:pt x="5871" y="4573"/>
                      <a:pt x="8466" y="4699"/>
                    </a:cubicBezTo>
                    <a:cubicBezTo>
                      <a:pt x="8468" y="4700"/>
                      <a:pt x="8470" y="4700"/>
                      <a:pt x="8472" y="4700"/>
                    </a:cubicBezTo>
                    <a:cubicBezTo>
                      <a:pt x="8536" y="4700"/>
                      <a:pt x="8564" y="4605"/>
                      <a:pt x="8501" y="4576"/>
                    </a:cubicBezTo>
                    <a:cubicBezTo>
                      <a:pt x="8446" y="4554"/>
                      <a:pt x="8395" y="4528"/>
                      <a:pt x="8333" y="4505"/>
                    </a:cubicBezTo>
                    <a:cubicBezTo>
                      <a:pt x="8325" y="4502"/>
                      <a:pt x="8318" y="4501"/>
                      <a:pt x="8311" y="4501"/>
                    </a:cubicBezTo>
                    <a:cubicBezTo>
                      <a:pt x="8280" y="4501"/>
                      <a:pt x="8258" y="4528"/>
                      <a:pt x="8255" y="4557"/>
                    </a:cubicBezTo>
                    <a:cubicBezTo>
                      <a:pt x="7947" y="4541"/>
                      <a:pt x="7640" y="4528"/>
                      <a:pt x="7335" y="4512"/>
                    </a:cubicBezTo>
                    <a:cubicBezTo>
                      <a:pt x="7338" y="4486"/>
                      <a:pt x="7329" y="4453"/>
                      <a:pt x="7290" y="4434"/>
                    </a:cubicBezTo>
                    <a:cubicBezTo>
                      <a:pt x="6065" y="3945"/>
                      <a:pt x="4883" y="3355"/>
                      <a:pt x="3755" y="2665"/>
                    </a:cubicBezTo>
                    <a:cubicBezTo>
                      <a:pt x="2622" y="1975"/>
                      <a:pt x="1585" y="1172"/>
                      <a:pt x="542" y="355"/>
                    </a:cubicBezTo>
                    <a:cubicBezTo>
                      <a:pt x="539" y="355"/>
                      <a:pt x="539" y="349"/>
                      <a:pt x="532" y="349"/>
                    </a:cubicBezTo>
                    <a:cubicBezTo>
                      <a:pt x="526" y="245"/>
                      <a:pt x="516" y="135"/>
                      <a:pt x="509" y="31"/>
                    </a:cubicBezTo>
                    <a:cubicBezTo>
                      <a:pt x="508" y="11"/>
                      <a:pt x="493" y="1"/>
                      <a:pt x="4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7" name="Google Shape;3127;p29"/>
              <p:cNvSpPr/>
              <p:nvPr/>
            </p:nvSpPr>
            <p:spPr>
              <a:xfrm>
                <a:off x="6880435" y="4510481"/>
                <a:ext cx="36644" cy="53061"/>
              </a:xfrm>
              <a:custGeom>
                <a:avLst/>
                <a:gdLst/>
                <a:ahLst/>
                <a:cxnLst/>
                <a:rect l="l" t="t" r="r" b="b"/>
                <a:pathLst>
                  <a:path w="558" h="808" extrusionOk="0">
                    <a:moveTo>
                      <a:pt x="283" y="292"/>
                    </a:moveTo>
                    <a:cubicBezTo>
                      <a:pt x="289" y="325"/>
                      <a:pt x="299" y="354"/>
                      <a:pt x="309" y="386"/>
                    </a:cubicBezTo>
                    <a:cubicBezTo>
                      <a:pt x="292" y="386"/>
                      <a:pt x="276" y="389"/>
                      <a:pt x="260" y="393"/>
                    </a:cubicBezTo>
                    <a:cubicBezTo>
                      <a:pt x="270" y="360"/>
                      <a:pt x="276" y="325"/>
                      <a:pt x="283" y="292"/>
                    </a:cubicBezTo>
                    <a:close/>
                    <a:moveTo>
                      <a:pt x="262" y="1"/>
                    </a:moveTo>
                    <a:cubicBezTo>
                      <a:pt x="239" y="1"/>
                      <a:pt x="217" y="12"/>
                      <a:pt x="211" y="40"/>
                    </a:cubicBezTo>
                    <a:cubicBezTo>
                      <a:pt x="192" y="163"/>
                      <a:pt x="173" y="283"/>
                      <a:pt x="147" y="406"/>
                    </a:cubicBezTo>
                    <a:cubicBezTo>
                      <a:pt x="114" y="409"/>
                      <a:pt x="88" y="412"/>
                      <a:pt x="56" y="419"/>
                    </a:cubicBezTo>
                    <a:cubicBezTo>
                      <a:pt x="17" y="422"/>
                      <a:pt x="1" y="480"/>
                      <a:pt x="46" y="487"/>
                    </a:cubicBezTo>
                    <a:cubicBezTo>
                      <a:pt x="75" y="490"/>
                      <a:pt x="104" y="493"/>
                      <a:pt x="137" y="493"/>
                    </a:cubicBezTo>
                    <a:cubicBezTo>
                      <a:pt x="121" y="584"/>
                      <a:pt x="104" y="668"/>
                      <a:pt x="92" y="759"/>
                    </a:cubicBezTo>
                    <a:cubicBezTo>
                      <a:pt x="86" y="788"/>
                      <a:pt x="110" y="808"/>
                      <a:pt x="134" y="808"/>
                    </a:cubicBezTo>
                    <a:cubicBezTo>
                      <a:pt x="149" y="808"/>
                      <a:pt x="164" y="799"/>
                      <a:pt x="169" y="778"/>
                    </a:cubicBezTo>
                    <a:cubicBezTo>
                      <a:pt x="192" y="684"/>
                      <a:pt x="211" y="587"/>
                      <a:pt x="234" y="493"/>
                    </a:cubicBezTo>
                    <a:cubicBezTo>
                      <a:pt x="266" y="493"/>
                      <a:pt x="302" y="490"/>
                      <a:pt x="334" y="487"/>
                    </a:cubicBezTo>
                    <a:cubicBezTo>
                      <a:pt x="354" y="551"/>
                      <a:pt x="380" y="619"/>
                      <a:pt x="412" y="681"/>
                    </a:cubicBezTo>
                    <a:cubicBezTo>
                      <a:pt x="421" y="702"/>
                      <a:pt x="437" y="710"/>
                      <a:pt x="453" y="710"/>
                    </a:cubicBezTo>
                    <a:cubicBezTo>
                      <a:pt x="486" y="710"/>
                      <a:pt x="521" y="677"/>
                      <a:pt x="513" y="636"/>
                    </a:cubicBezTo>
                    <a:cubicBezTo>
                      <a:pt x="500" y="577"/>
                      <a:pt x="487" y="519"/>
                      <a:pt x="467" y="457"/>
                    </a:cubicBezTo>
                    <a:cubicBezTo>
                      <a:pt x="477" y="454"/>
                      <a:pt x="484" y="454"/>
                      <a:pt x="496" y="451"/>
                    </a:cubicBezTo>
                    <a:cubicBezTo>
                      <a:pt x="557" y="436"/>
                      <a:pt x="538" y="353"/>
                      <a:pt x="483" y="353"/>
                    </a:cubicBezTo>
                    <a:cubicBezTo>
                      <a:pt x="479" y="353"/>
                      <a:pt x="475" y="353"/>
                      <a:pt x="471" y="354"/>
                    </a:cubicBezTo>
                    <a:cubicBezTo>
                      <a:pt x="461" y="357"/>
                      <a:pt x="451" y="357"/>
                      <a:pt x="438" y="360"/>
                    </a:cubicBezTo>
                    <a:cubicBezTo>
                      <a:pt x="403" y="253"/>
                      <a:pt x="364" y="146"/>
                      <a:pt x="325" y="40"/>
                    </a:cubicBezTo>
                    <a:cubicBezTo>
                      <a:pt x="316" y="15"/>
                      <a:pt x="288" y="1"/>
                      <a:pt x="2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8" name="Google Shape;3128;p29"/>
              <p:cNvSpPr/>
              <p:nvPr/>
            </p:nvSpPr>
            <p:spPr>
              <a:xfrm>
                <a:off x="6915108" y="4156402"/>
                <a:ext cx="36250" cy="35396"/>
              </a:xfrm>
              <a:custGeom>
                <a:avLst/>
                <a:gdLst/>
                <a:ahLst/>
                <a:cxnLst/>
                <a:rect l="l" t="t" r="r" b="b"/>
                <a:pathLst>
                  <a:path w="552" h="539" extrusionOk="0">
                    <a:moveTo>
                      <a:pt x="384" y="1"/>
                    </a:moveTo>
                    <a:cubicBezTo>
                      <a:pt x="216" y="1"/>
                      <a:pt x="42" y="75"/>
                      <a:pt x="14" y="258"/>
                    </a:cubicBezTo>
                    <a:cubicBezTo>
                      <a:pt x="1" y="349"/>
                      <a:pt x="33" y="433"/>
                      <a:pt x="114" y="478"/>
                    </a:cubicBezTo>
                    <a:cubicBezTo>
                      <a:pt x="202" y="530"/>
                      <a:pt x="322" y="517"/>
                      <a:pt x="419" y="537"/>
                    </a:cubicBezTo>
                    <a:cubicBezTo>
                      <a:pt x="424" y="538"/>
                      <a:pt x="429" y="538"/>
                      <a:pt x="433" y="538"/>
                    </a:cubicBezTo>
                    <a:cubicBezTo>
                      <a:pt x="490" y="538"/>
                      <a:pt x="527" y="454"/>
                      <a:pt x="467" y="430"/>
                    </a:cubicBezTo>
                    <a:cubicBezTo>
                      <a:pt x="377" y="388"/>
                      <a:pt x="130" y="430"/>
                      <a:pt x="134" y="287"/>
                    </a:cubicBezTo>
                    <a:cubicBezTo>
                      <a:pt x="137" y="96"/>
                      <a:pt x="390" y="115"/>
                      <a:pt x="516" y="96"/>
                    </a:cubicBezTo>
                    <a:cubicBezTo>
                      <a:pt x="552" y="90"/>
                      <a:pt x="552" y="25"/>
                      <a:pt x="509" y="15"/>
                    </a:cubicBezTo>
                    <a:cubicBezTo>
                      <a:pt x="470" y="6"/>
                      <a:pt x="427" y="1"/>
                      <a:pt x="3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9" name="Google Shape;3129;p29"/>
              <p:cNvSpPr/>
              <p:nvPr/>
            </p:nvSpPr>
            <p:spPr>
              <a:xfrm>
                <a:off x="7482282" y="4492817"/>
                <a:ext cx="48924" cy="52930"/>
              </a:xfrm>
              <a:custGeom>
                <a:avLst/>
                <a:gdLst/>
                <a:ahLst/>
                <a:cxnLst/>
                <a:rect l="l" t="t" r="r" b="b"/>
                <a:pathLst>
                  <a:path w="745" h="806" extrusionOk="0">
                    <a:moveTo>
                      <a:pt x="244" y="163"/>
                    </a:moveTo>
                    <a:cubicBezTo>
                      <a:pt x="334" y="169"/>
                      <a:pt x="344" y="202"/>
                      <a:pt x="279" y="266"/>
                    </a:cubicBezTo>
                    <a:cubicBezTo>
                      <a:pt x="260" y="286"/>
                      <a:pt x="237" y="302"/>
                      <a:pt x="211" y="318"/>
                    </a:cubicBezTo>
                    <a:cubicBezTo>
                      <a:pt x="211" y="279"/>
                      <a:pt x="214" y="176"/>
                      <a:pt x="244" y="163"/>
                    </a:cubicBezTo>
                    <a:close/>
                    <a:moveTo>
                      <a:pt x="208" y="435"/>
                    </a:moveTo>
                    <a:cubicBezTo>
                      <a:pt x="214" y="438"/>
                      <a:pt x="227" y="445"/>
                      <a:pt x="240" y="445"/>
                    </a:cubicBezTo>
                    <a:cubicBezTo>
                      <a:pt x="263" y="443"/>
                      <a:pt x="293" y="441"/>
                      <a:pt x="325" y="441"/>
                    </a:cubicBezTo>
                    <a:cubicBezTo>
                      <a:pt x="429" y="441"/>
                      <a:pt x="557" y="459"/>
                      <a:pt x="564" y="558"/>
                    </a:cubicBezTo>
                    <a:cubicBezTo>
                      <a:pt x="564" y="623"/>
                      <a:pt x="555" y="613"/>
                      <a:pt x="503" y="629"/>
                    </a:cubicBezTo>
                    <a:cubicBezTo>
                      <a:pt x="470" y="642"/>
                      <a:pt x="435" y="645"/>
                      <a:pt x="402" y="655"/>
                    </a:cubicBezTo>
                    <a:cubicBezTo>
                      <a:pt x="362" y="663"/>
                      <a:pt x="324" y="666"/>
                      <a:pt x="285" y="666"/>
                    </a:cubicBezTo>
                    <a:cubicBezTo>
                      <a:pt x="258" y="666"/>
                      <a:pt x="232" y="664"/>
                      <a:pt x="205" y="662"/>
                    </a:cubicBezTo>
                    <a:cubicBezTo>
                      <a:pt x="205" y="584"/>
                      <a:pt x="205" y="513"/>
                      <a:pt x="208" y="435"/>
                    </a:cubicBezTo>
                    <a:close/>
                    <a:moveTo>
                      <a:pt x="278" y="1"/>
                    </a:moveTo>
                    <a:cubicBezTo>
                      <a:pt x="276" y="1"/>
                      <a:pt x="274" y="1"/>
                      <a:pt x="273" y="1"/>
                    </a:cubicBezTo>
                    <a:cubicBezTo>
                      <a:pt x="1" y="11"/>
                      <a:pt x="69" y="561"/>
                      <a:pt x="82" y="714"/>
                    </a:cubicBezTo>
                    <a:cubicBezTo>
                      <a:pt x="85" y="739"/>
                      <a:pt x="98" y="756"/>
                      <a:pt x="117" y="762"/>
                    </a:cubicBezTo>
                    <a:cubicBezTo>
                      <a:pt x="127" y="775"/>
                      <a:pt x="137" y="788"/>
                      <a:pt x="159" y="791"/>
                    </a:cubicBezTo>
                    <a:cubicBezTo>
                      <a:pt x="182" y="794"/>
                      <a:pt x="208" y="801"/>
                      <a:pt x="237" y="804"/>
                    </a:cubicBezTo>
                    <a:cubicBezTo>
                      <a:pt x="241" y="805"/>
                      <a:pt x="245" y="805"/>
                      <a:pt x="248" y="805"/>
                    </a:cubicBezTo>
                    <a:cubicBezTo>
                      <a:pt x="258" y="805"/>
                      <a:pt x="266" y="802"/>
                      <a:pt x="276" y="794"/>
                    </a:cubicBezTo>
                    <a:cubicBezTo>
                      <a:pt x="282" y="795"/>
                      <a:pt x="289" y="795"/>
                      <a:pt x="296" y="795"/>
                    </a:cubicBezTo>
                    <a:cubicBezTo>
                      <a:pt x="483" y="795"/>
                      <a:pt x="745" y="749"/>
                      <a:pt x="723" y="558"/>
                    </a:cubicBezTo>
                    <a:cubicBezTo>
                      <a:pt x="700" y="396"/>
                      <a:pt x="551" y="338"/>
                      <a:pt x="402" y="322"/>
                    </a:cubicBezTo>
                    <a:cubicBezTo>
                      <a:pt x="431" y="283"/>
                      <a:pt x="451" y="234"/>
                      <a:pt x="444" y="176"/>
                    </a:cubicBezTo>
                    <a:cubicBezTo>
                      <a:pt x="438" y="90"/>
                      <a:pt x="372" y="1"/>
                      <a:pt x="2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30" name="Google Shape;3130;p29"/>
            <p:cNvGrpSpPr/>
            <p:nvPr/>
          </p:nvGrpSpPr>
          <p:grpSpPr>
            <a:xfrm rot="1830349">
              <a:off x="8512254" y="4355300"/>
              <a:ext cx="1071906" cy="771565"/>
              <a:chOff x="5859955" y="1906764"/>
              <a:chExt cx="497056" cy="357770"/>
            </a:xfrm>
          </p:grpSpPr>
          <p:sp>
            <p:nvSpPr>
              <p:cNvPr id="3131" name="Google Shape;3131;p29"/>
              <p:cNvSpPr/>
              <p:nvPr/>
            </p:nvSpPr>
            <p:spPr>
              <a:xfrm>
                <a:off x="5859955" y="1906764"/>
                <a:ext cx="497056" cy="357770"/>
              </a:xfrm>
              <a:custGeom>
                <a:avLst/>
                <a:gdLst/>
                <a:ahLst/>
                <a:cxnLst/>
                <a:rect l="l" t="t" r="r" b="b"/>
                <a:pathLst>
                  <a:path w="7569" h="5448" extrusionOk="0">
                    <a:moveTo>
                      <a:pt x="2576" y="543"/>
                    </a:moveTo>
                    <a:lnTo>
                      <a:pt x="2563" y="2739"/>
                    </a:lnTo>
                    <a:lnTo>
                      <a:pt x="2563" y="2791"/>
                    </a:lnTo>
                    <a:cubicBezTo>
                      <a:pt x="2152" y="2836"/>
                      <a:pt x="1795" y="3096"/>
                      <a:pt x="1850" y="3601"/>
                    </a:cubicBezTo>
                    <a:cubicBezTo>
                      <a:pt x="1854" y="3659"/>
                      <a:pt x="1876" y="3711"/>
                      <a:pt x="1896" y="3769"/>
                    </a:cubicBezTo>
                    <a:cubicBezTo>
                      <a:pt x="1426" y="3756"/>
                      <a:pt x="956" y="3743"/>
                      <a:pt x="487" y="3740"/>
                    </a:cubicBezTo>
                    <a:cubicBezTo>
                      <a:pt x="169" y="2720"/>
                      <a:pt x="525" y="1599"/>
                      <a:pt x="1432" y="980"/>
                    </a:cubicBezTo>
                    <a:cubicBezTo>
                      <a:pt x="1773" y="744"/>
                      <a:pt x="2165" y="601"/>
                      <a:pt x="2576" y="543"/>
                    </a:cubicBezTo>
                    <a:close/>
                    <a:moveTo>
                      <a:pt x="2563" y="2914"/>
                    </a:moveTo>
                    <a:cubicBezTo>
                      <a:pt x="2560" y="3206"/>
                      <a:pt x="2557" y="3494"/>
                      <a:pt x="2547" y="3782"/>
                    </a:cubicBezTo>
                    <a:cubicBezTo>
                      <a:pt x="2382" y="3776"/>
                      <a:pt x="2220" y="3773"/>
                      <a:pt x="2051" y="3769"/>
                    </a:cubicBezTo>
                    <a:cubicBezTo>
                      <a:pt x="2003" y="3685"/>
                      <a:pt x="1977" y="3594"/>
                      <a:pt x="1977" y="3517"/>
                    </a:cubicBezTo>
                    <a:cubicBezTo>
                      <a:pt x="1970" y="3160"/>
                      <a:pt x="2242" y="2953"/>
                      <a:pt x="2563" y="2914"/>
                    </a:cubicBezTo>
                    <a:close/>
                    <a:moveTo>
                      <a:pt x="2719" y="2904"/>
                    </a:moveTo>
                    <a:cubicBezTo>
                      <a:pt x="3227" y="2917"/>
                      <a:pt x="3707" y="3309"/>
                      <a:pt x="3765" y="3805"/>
                    </a:cubicBezTo>
                    <a:cubicBezTo>
                      <a:pt x="3415" y="3802"/>
                      <a:pt x="3059" y="3792"/>
                      <a:pt x="2702" y="3786"/>
                    </a:cubicBezTo>
                    <a:cubicBezTo>
                      <a:pt x="2702" y="3494"/>
                      <a:pt x="2696" y="3196"/>
                      <a:pt x="2696" y="2904"/>
                    </a:cubicBezTo>
                    <a:close/>
                    <a:moveTo>
                      <a:pt x="3036" y="513"/>
                    </a:moveTo>
                    <a:cubicBezTo>
                      <a:pt x="3674" y="513"/>
                      <a:pt x="4316" y="705"/>
                      <a:pt x="4831" y="1064"/>
                    </a:cubicBezTo>
                    <a:cubicBezTo>
                      <a:pt x="5670" y="1647"/>
                      <a:pt x="6007" y="2749"/>
                      <a:pt x="6055" y="3792"/>
                    </a:cubicBezTo>
                    <a:cubicBezTo>
                      <a:pt x="6039" y="3790"/>
                      <a:pt x="6021" y="3790"/>
                      <a:pt x="6004" y="3790"/>
                    </a:cubicBezTo>
                    <a:cubicBezTo>
                      <a:pt x="5986" y="3790"/>
                      <a:pt x="5968" y="3790"/>
                      <a:pt x="5952" y="3792"/>
                    </a:cubicBezTo>
                    <a:cubicBezTo>
                      <a:pt x="5304" y="3805"/>
                      <a:pt x="4656" y="3808"/>
                      <a:pt x="4008" y="3808"/>
                    </a:cubicBezTo>
                    <a:lnTo>
                      <a:pt x="3895" y="3808"/>
                    </a:lnTo>
                    <a:cubicBezTo>
                      <a:pt x="3856" y="3410"/>
                      <a:pt x="3571" y="3057"/>
                      <a:pt x="3179" y="2885"/>
                    </a:cubicBezTo>
                    <a:cubicBezTo>
                      <a:pt x="3030" y="2820"/>
                      <a:pt x="2864" y="2788"/>
                      <a:pt x="2696" y="2788"/>
                    </a:cubicBezTo>
                    <a:lnTo>
                      <a:pt x="2696" y="2746"/>
                    </a:lnTo>
                    <a:cubicBezTo>
                      <a:pt x="2699" y="2007"/>
                      <a:pt x="2706" y="1265"/>
                      <a:pt x="2709" y="530"/>
                    </a:cubicBezTo>
                    <a:cubicBezTo>
                      <a:pt x="2817" y="518"/>
                      <a:pt x="2926" y="513"/>
                      <a:pt x="3036" y="513"/>
                    </a:cubicBezTo>
                    <a:close/>
                    <a:moveTo>
                      <a:pt x="2168" y="3922"/>
                    </a:moveTo>
                    <a:lnTo>
                      <a:pt x="2168" y="3922"/>
                    </a:lnTo>
                    <a:cubicBezTo>
                      <a:pt x="2291" y="3925"/>
                      <a:pt x="2417" y="3925"/>
                      <a:pt x="2547" y="3925"/>
                    </a:cubicBezTo>
                    <a:cubicBezTo>
                      <a:pt x="2547" y="3977"/>
                      <a:pt x="2544" y="4019"/>
                      <a:pt x="2544" y="4064"/>
                    </a:cubicBezTo>
                    <a:cubicBezTo>
                      <a:pt x="2516" y="4075"/>
                      <a:pt x="2488" y="4080"/>
                      <a:pt x="2460" y="4080"/>
                    </a:cubicBezTo>
                    <a:cubicBezTo>
                      <a:pt x="2357" y="4080"/>
                      <a:pt x="2252" y="4016"/>
                      <a:pt x="2168" y="3922"/>
                    </a:cubicBezTo>
                    <a:close/>
                    <a:moveTo>
                      <a:pt x="2800" y="3935"/>
                    </a:moveTo>
                    <a:cubicBezTo>
                      <a:pt x="3124" y="3938"/>
                      <a:pt x="3447" y="3938"/>
                      <a:pt x="3771" y="3938"/>
                    </a:cubicBezTo>
                    <a:cubicBezTo>
                      <a:pt x="3771" y="4006"/>
                      <a:pt x="3758" y="4080"/>
                      <a:pt x="3739" y="4155"/>
                    </a:cubicBezTo>
                    <a:cubicBezTo>
                      <a:pt x="3593" y="4647"/>
                      <a:pt x="3159" y="4916"/>
                      <a:pt x="2686" y="5007"/>
                    </a:cubicBezTo>
                    <a:cubicBezTo>
                      <a:pt x="2696" y="4706"/>
                      <a:pt x="2702" y="4398"/>
                      <a:pt x="2702" y="4087"/>
                    </a:cubicBezTo>
                    <a:cubicBezTo>
                      <a:pt x="2735" y="4058"/>
                      <a:pt x="2767" y="4012"/>
                      <a:pt x="2793" y="3957"/>
                    </a:cubicBezTo>
                    <a:cubicBezTo>
                      <a:pt x="2800" y="3951"/>
                      <a:pt x="2800" y="3941"/>
                      <a:pt x="2800" y="3935"/>
                    </a:cubicBezTo>
                    <a:close/>
                    <a:moveTo>
                      <a:pt x="532" y="3857"/>
                    </a:moveTo>
                    <a:lnTo>
                      <a:pt x="532" y="3857"/>
                    </a:lnTo>
                    <a:cubicBezTo>
                      <a:pt x="1018" y="3889"/>
                      <a:pt x="1504" y="3905"/>
                      <a:pt x="1993" y="3918"/>
                    </a:cubicBezTo>
                    <a:cubicBezTo>
                      <a:pt x="2115" y="4074"/>
                      <a:pt x="2293" y="4187"/>
                      <a:pt x="2461" y="4187"/>
                    </a:cubicBezTo>
                    <a:cubicBezTo>
                      <a:pt x="2489" y="4187"/>
                      <a:pt x="2517" y="4184"/>
                      <a:pt x="2544" y="4178"/>
                    </a:cubicBezTo>
                    <a:lnTo>
                      <a:pt x="2544" y="4178"/>
                    </a:lnTo>
                    <a:cubicBezTo>
                      <a:pt x="2540" y="4463"/>
                      <a:pt x="2544" y="4744"/>
                      <a:pt x="2550" y="5030"/>
                    </a:cubicBezTo>
                    <a:cubicBezTo>
                      <a:pt x="2471" y="5040"/>
                      <a:pt x="2393" y="5045"/>
                      <a:pt x="2315" y="5045"/>
                    </a:cubicBezTo>
                    <a:cubicBezTo>
                      <a:pt x="2269" y="5045"/>
                      <a:pt x="2222" y="5043"/>
                      <a:pt x="2174" y="5039"/>
                    </a:cubicBezTo>
                    <a:cubicBezTo>
                      <a:pt x="1465" y="5000"/>
                      <a:pt x="921" y="4715"/>
                      <a:pt x="613" y="4058"/>
                    </a:cubicBezTo>
                    <a:cubicBezTo>
                      <a:pt x="584" y="3993"/>
                      <a:pt x="555" y="3925"/>
                      <a:pt x="532" y="3857"/>
                    </a:cubicBezTo>
                    <a:close/>
                    <a:moveTo>
                      <a:pt x="2642" y="0"/>
                    </a:moveTo>
                    <a:cubicBezTo>
                      <a:pt x="2609" y="0"/>
                      <a:pt x="2576" y="21"/>
                      <a:pt x="2576" y="63"/>
                    </a:cubicBezTo>
                    <a:lnTo>
                      <a:pt x="2576" y="416"/>
                    </a:lnTo>
                    <a:cubicBezTo>
                      <a:pt x="1682" y="543"/>
                      <a:pt x="859" y="1035"/>
                      <a:pt x="454" y="1920"/>
                    </a:cubicBezTo>
                    <a:cubicBezTo>
                      <a:pt x="195" y="2487"/>
                      <a:pt x="172" y="3141"/>
                      <a:pt x="347" y="3737"/>
                    </a:cubicBezTo>
                    <a:lnTo>
                      <a:pt x="56" y="3737"/>
                    </a:lnTo>
                    <a:cubicBezTo>
                      <a:pt x="1" y="3737"/>
                      <a:pt x="1" y="3818"/>
                      <a:pt x="56" y="3821"/>
                    </a:cubicBezTo>
                    <a:lnTo>
                      <a:pt x="383" y="3844"/>
                    </a:lnTo>
                    <a:cubicBezTo>
                      <a:pt x="406" y="3905"/>
                      <a:pt x="425" y="3964"/>
                      <a:pt x="448" y="4019"/>
                    </a:cubicBezTo>
                    <a:cubicBezTo>
                      <a:pt x="762" y="4761"/>
                      <a:pt x="1319" y="5104"/>
                      <a:pt x="2113" y="5166"/>
                    </a:cubicBezTo>
                    <a:cubicBezTo>
                      <a:pt x="2166" y="5170"/>
                      <a:pt x="2220" y="5173"/>
                      <a:pt x="2274" y="5173"/>
                    </a:cubicBezTo>
                    <a:cubicBezTo>
                      <a:pt x="2368" y="5173"/>
                      <a:pt x="2461" y="5166"/>
                      <a:pt x="2553" y="5156"/>
                    </a:cubicBezTo>
                    <a:cubicBezTo>
                      <a:pt x="2560" y="5237"/>
                      <a:pt x="2563" y="5324"/>
                      <a:pt x="2566" y="5405"/>
                    </a:cubicBezTo>
                    <a:cubicBezTo>
                      <a:pt x="2568" y="5434"/>
                      <a:pt x="2588" y="5448"/>
                      <a:pt x="2610" y="5448"/>
                    </a:cubicBezTo>
                    <a:cubicBezTo>
                      <a:pt x="2632" y="5448"/>
                      <a:pt x="2655" y="5433"/>
                      <a:pt x="2660" y="5405"/>
                    </a:cubicBezTo>
                    <a:cubicBezTo>
                      <a:pt x="2667" y="5315"/>
                      <a:pt x="2673" y="5227"/>
                      <a:pt x="2676" y="5136"/>
                    </a:cubicBezTo>
                    <a:cubicBezTo>
                      <a:pt x="3179" y="5049"/>
                      <a:pt x="3635" y="4780"/>
                      <a:pt x="3830" y="4275"/>
                    </a:cubicBezTo>
                    <a:cubicBezTo>
                      <a:pt x="3875" y="4161"/>
                      <a:pt x="3895" y="4045"/>
                      <a:pt x="3898" y="3931"/>
                    </a:cubicBezTo>
                    <a:cubicBezTo>
                      <a:pt x="4047" y="3932"/>
                      <a:pt x="4196" y="3933"/>
                      <a:pt x="4344" y="3933"/>
                    </a:cubicBezTo>
                    <a:cubicBezTo>
                      <a:pt x="4790" y="3933"/>
                      <a:pt x="5235" y="3929"/>
                      <a:pt x="5680" y="3922"/>
                    </a:cubicBezTo>
                    <a:cubicBezTo>
                      <a:pt x="5806" y="3922"/>
                      <a:pt x="5932" y="3918"/>
                      <a:pt x="6052" y="3915"/>
                    </a:cubicBezTo>
                    <a:lnTo>
                      <a:pt x="6052" y="3915"/>
                    </a:lnTo>
                    <a:cubicBezTo>
                      <a:pt x="6062" y="4233"/>
                      <a:pt x="6042" y="4550"/>
                      <a:pt x="6004" y="4838"/>
                    </a:cubicBezTo>
                    <a:cubicBezTo>
                      <a:pt x="5999" y="4881"/>
                      <a:pt x="6029" y="4902"/>
                      <a:pt x="6063" y="4902"/>
                    </a:cubicBezTo>
                    <a:cubicBezTo>
                      <a:pt x="6097" y="4902"/>
                      <a:pt x="6133" y="4881"/>
                      <a:pt x="6140" y="4838"/>
                    </a:cubicBezTo>
                    <a:cubicBezTo>
                      <a:pt x="6178" y="4537"/>
                      <a:pt x="6195" y="4226"/>
                      <a:pt x="6188" y="3915"/>
                    </a:cubicBezTo>
                    <a:cubicBezTo>
                      <a:pt x="6327" y="3909"/>
                      <a:pt x="6473" y="3909"/>
                      <a:pt x="6616" y="3905"/>
                    </a:cubicBezTo>
                    <a:lnTo>
                      <a:pt x="7017" y="3892"/>
                    </a:lnTo>
                    <a:cubicBezTo>
                      <a:pt x="7105" y="3889"/>
                      <a:pt x="7196" y="3889"/>
                      <a:pt x="7283" y="3886"/>
                    </a:cubicBezTo>
                    <a:cubicBezTo>
                      <a:pt x="7310" y="3895"/>
                      <a:pt x="7333" y="3900"/>
                      <a:pt x="7353" y="3900"/>
                    </a:cubicBezTo>
                    <a:cubicBezTo>
                      <a:pt x="7368" y="3900"/>
                      <a:pt x="7381" y="3898"/>
                      <a:pt x="7393" y="3892"/>
                    </a:cubicBezTo>
                    <a:cubicBezTo>
                      <a:pt x="7403" y="3918"/>
                      <a:pt x="7422" y="3938"/>
                      <a:pt x="7455" y="3938"/>
                    </a:cubicBezTo>
                    <a:lnTo>
                      <a:pt x="7484" y="3938"/>
                    </a:lnTo>
                    <a:cubicBezTo>
                      <a:pt x="7510" y="3938"/>
                      <a:pt x="7539" y="3918"/>
                      <a:pt x="7549" y="3889"/>
                    </a:cubicBezTo>
                    <a:cubicBezTo>
                      <a:pt x="7552" y="3876"/>
                      <a:pt x="7552" y="3867"/>
                      <a:pt x="7555" y="3857"/>
                    </a:cubicBezTo>
                    <a:cubicBezTo>
                      <a:pt x="7568" y="3834"/>
                      <a:pt x="7555" y="3805"/>
                      <a:pt x="7533" y="3786"/>
                    </a:cubicBezTo>
                    <a:cubicBezTo>
                      <a:pt x="7473" y="3746"/>
                      <a:pt x="7390" y="3733"/>
                      <a:pt x="7301" y="3733"/>
                    </a:cubicBezTo>
                    <a:cubicBezTo>
                      <a:pt x="7158" y="3733"/>
                      <a:pt x="6999" y="3765"/>
                      <a:pt x="6891" y="3769"/>
                    </a:cubicBezTo>
                    <a:cubicBezTo>
                      <a:pt x="6658" y="3776"/>
                      <a:pt x="6421" y="3779"/>
                      <a:pt x="6188" y="3786"/>
                    </a:cubicBezTo>
                    <a:cubicBezTo>
                      <a:pt x="6123" y="2490"/>
                      <a:pt x="5608" y="1171"/>
                      <a:pt x="4358" y="646"/>
                    </a:cubicBezTo>
                    <a:cubicBezTo>
                      <a:pt x="3944" y="471"/>
                      <a:pt x="3493" y="384"/>
                      <a:pt x="3046" y="384"/>
                    </a:cubicBezTo>
                    <a:cubicBezTo>
                      <a:pt x="2933" y="384"/>
                      <a:pt x="2821" y="389"/>
                      <a:pt x="2709" y="400"/>
                    </a:cubicBezTo>
                    <a:lnTo>
                      <a:pt x="2709" y="63"/>
                    </a:lnTo>
                    <a:cubicBezTo>
                      <a:pt x="2709" y="21"/>
                      <a:pt x="2676" y="0"/>
                      <a:pt x="26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2" name="Google Shape;3132;p29"/>
              <p:cNvSpPr/>
              <p:nvPr/>
            </p:nvSpPr>
            <p:spPr>
              <a:xfrm>
                <a:off x="6038900" y="1950301"/>
                <a:ext cx="23182" cy="19504"/>
              </a:xfrm>
              <a:custGeom>
                <a:avLst/>
                <a:gdLst/>
                <a:ahLst/>
                <a:cxnLst/>
                <a:rect l="l" t="t" r="r" b="b"/>
                <a:pathLst>
                  <a:path w="353" h="297" extrusionOk="0">
                    <a:moveTo>
                      <a:pt x="53" y="0"/>
                    </a:moveTo>
                    <a:cubicBezTo>
                      <a:pt x="24" y="0"/>
                      <a:pt x="1" y="34"/>
                      <a:pt x="26" y="61"/>
                    </a:cubicBezTo>
                    <a:cubicBezTo>
                      <a:pt x="100" y="139"/>
                      <a:pt x="188" y="220"/>
                      <a:pt x="272" y="288"/>
                    </a:cubicBezTo>
                    <a:cubicBezTo>
                      <a:pt x="279" y="294"/>
                      <a:pt x="287" y="297"/>
                      <a:pt x="295" y="297"/>
                    </a:cubicBezTo>
                    <a:cubicBezTo>
                      <a:pt x="325" y="297"/>
                      <a:pt x="352" y="258"/>
                      <a:pt x="324" y="230"/>
                    </a:cubicBezTo>
                    <a:cubicBezTo>
                      <a:pt x="246" y="149"/>
                      <a:pt x="162" y="77"/>
                      <a:pt x="78" y="9"/>
                    </a:cubicBezTo>
                    <a:cubicBezTo>
                      <a:pt x="70" y="3"/>
                      <a:pt x="61" y="0"/>
                      <a:pt x="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3" name="Google Shape;3133;p29"/>
              <p:cNvSpPr/>
              <p:nvPr/>
            </p:nvSpPr>
            <p:spPr>
              <a:xfrm>
                <a:off x="6078564" y="1985039"/>
                <a:ext cx="24758" cy="21802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32" extrusionOk="0">
                    <a:moveTo>
                      <a:pt x="52" y="1"/>
                    </a:moveTo>
                    <a:cubicBezTo>
                      <a:pt x="22" y="1"/>
                      <a:pt x="1" y="47"/>
                      <a:pt x="25" y="73"/>
                    </a:cubicBezTo>
                    <a:cubicBezTo>
                      <a:pt x="109" y="164"/>
                      <a:pt x="206" y="251"/>
                      <a:pt x="303" y="326"/>
                    </a:cubicBezTo>
                    <a:cubicBezTo>
                      <a:pt x="309" y="330"/>
                      <a:pt x="315" y="331"/>
                      <a:pt x="321" y="331"/>
                    </a:cubicBezTo>
                    <a:cubicBezTo>
                      <a:pt x="351" y="331"/>
                      <a:pt x="376" y="288"/>
                      <a:pt x="352" y="261"/>
                    </a:cubicBezTo>
                    <a:cubicBezTo>
                      <a:pt x="271" y="167"/>
                      <a:pt x="174" y="83"/>
                      <a:pt x="73" y="8"/>
                    </a:cubicBezTo>
                    <a:cubicBezTo>
                      <a:pt x="66" y="3"/>
                      <a:pt x="59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4" name="Google Shape;3134;p29"/>
              <p:cNvSpPr/>
              <p:nvPr/>
            </p:nvSpPr>
            <p:spPr>
              <a:xfrm>
                <a:off x="6116520" y="2017610"/>
                <a:ext cx="22196" cy="18519"/>
              </a:xfrm>
              <a:custGeom>
                <a:avLst/>
                <a:gdLst/>
                <a:ahLst/>
                <a:cxnLst/>
                <a:rect l="l" t="t" r="r" b="b"/>
                <a:pathLst>
                  <a:path w="338" h="282" extrusionOk="0">
                    <a:moveTo>
                      <a:pt x="53" y="1"/>
                    </a:moveTo>
                    <a:cubicBezTo>
                      <a:pt x="20" y="1"/>
                      <a:pt x="1" y="52"/>
                      <a:pt x="33" y="76"/>
                    </a:cubicBezTo>
                    <a:cubicBezTo>
                      <a:pt x="114" y="134"/>
                      <a:pt x="182" y="202"/>
                      <a:pt x="253" y="270"/>
                    </a:cubicBezTo>
                    <a:cubicBezTo>
                      <a:pt x="261" y="278"/>
                      <a:pt x="270" y="282"/>
                      <a:pt x="280" y="282"/>
                    </a:cubicBezTo>
                    <a:cubicBezTo>
                      <a:pt x="309" y="282"/>
                      <a:pt x="338" y="249"/>
                      <a:pt x="318" y="222"/>
                    </a:cubicBezTo>
                    <a:cubicBezTo>
                      <a:pt x="253" y="138"/>
                      <a:pt x="166" y="70"/>
                      <a:pt x="75" y="8"/>
                    </a:cubicBezTo>
                    <a:cubicBezTo>
                      <a:pt x="67" y="3"/>
                      <a:pt x="60" y="1"/>
                      <a:pt x="5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5" name="Google Shape;3135;p29"/>
              <p:cNvSpPr/>
              <p:nvPr/>
            </p:nvSpPr>
            <p:spPr>
              <a:xfrm>
                <a:off x="6152375" y="2052217"/>
                <a:ext cx="28238" cy="24101"/>
              </a:xfrm>
              <a:custGeom>
                <a:avLst/>
                <a:gdLst/>
                <a:ahLst/>
                <a:cxnLst/>
                <a:rect l="l" t="t" r="r" b="b"/>
                <a:pathLst>
                  <a:path w="430" h="367" extrusionOk="0">
                    <a:moveTo>
                      <a:pt x="49" y="1"/>
                    </a:moveTo>
                    <a:cubicBezTo>
                      <a:pt x="17" y="1"/>
                      <a:pt x="0" y="48"/>
                      <a:pt x="28" y="67"/>
                    </a:cubicBezTo>
                    <a:cubicBezTo>
                      <a:pt x="141" y="148"/>
                      <a:pt x="238" y="249"/>
                      <a:pt x="336" y="356"/>
                    </a:cubicBezTo>
                    <a:cubicBezTo>
                      <a:pt x="344" y="363"/>
                      <a:pt x="353" y="366"/>
                      <a:pt x="363" y="366"/>
                    </a:cubicBezTo>
                    <a:cubicBezTo>
                      <a:pt x="396" y="366"/>
                      <a:pt x="429" y="330"/>
                      <a:pt x="407" y="297"/>
                    </a:cubicBezTo>
                    <a:cubicBezTo>
                      <a:pt x="316" y="178"/>
                      <a:pt x="196" y="80"/>
                      <a:pt x="67" y="6"/>
                    </a:cubicBezTo>
                    <a:cubicBezTo>
                      <a:pt x="60" y="2"/>
                      <a:pt x="54" y="1"/>
                      <a:pt x="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6" name="Google Shape;3136;p29"/>
              <p:cNvSpPr/>
              <p:nvPr/>
            </p:nvSpPr>
            <p:spPr>
              <a:xfrm>
                <a:off x="6188492" y="2086824"/>
                <a:ext cx="29880" cy="25020"/>
              </a:xfrm>
              <a:custGeom>
                <a:avLst/>
                <a:gdLst/>
                <a:ahLst/>
                <a:cxnLst/>
                <a:rect l="l" t="t" r="r" b="b"/>
                <a:pathLst>
                  <a:path w="455" h="381" extrusionOk="0">
                    <a:moveTo>
                      <a:pt x="64" y="1"/>
                    </a:moveTo>
                    <a:cubicBezTo>
                      <a:pt x="30" y="1"/>
                      <a:pt x="0" y="47"/>
                      <a:pt x="35" y="72"/>
                    </a:cubicBezTo>
                    <a:cubicBezTo>
                      <a:pt x="152" y="162"/>
                      <a:pt x="262" y="266"/>
                      <a:pt x="366" y="367"/>
                    </a:cubicBezTo>
                    <a:cubicBezTo>
                      <a:pt x="376" y="376"/>
                      <a:pt x="386" y="381"/>
                      <a:pt x="396" y="381"/>
                    </a:cubicBezTo>
                    <a:cubicBezTo>
                      <a:pt x="429" y="381"/>
                      <a:pt x="454" y="337"/>
                      <a:pt x="427" y="305"/>
                    </a:cubicBezTo>
                    <a:cubicBezTo>
                      <a:pt x="330" y="188"/>
                      <a:pt x="207" y="91"/>
                      <a:pt x="84" y="7"/>
                    </a:cubicBezTo>
                    <a:cubicBezTo>
                      <a:pt x="77" y="3"/>
                      <a:pt x="70" y="1"/>
                      <a:pt x="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7" name="Google Shape;3137;p29"/>
              <p:cNvSpPr/>
              <p:nvPr/>
            </p:nvSpPr>
            <p:spPr>
              <a:xfrm>
                <a:off x="6227499" y="2122744"/>
                <a:ext cx="30734" cy="23182"/>
              </a:xfrm>
              <a:custGeom>
                <a:avLst/>
                <a:gdLst/>
                <a:ahLst/>
                <a:cxnLst/>
                <a:rect l="l" t="t" r="r" b="b"/>
                <a:pathLst>
                  <a:path w="468" h="353" extrusionOk="0">
                    <a:moveTo>
                      <a:pt x="51" y="0"/>
                    </a:moveTo>
                    <a:cubicBezTo>
                      <a:pt x="24" y="0"/>
                      <a:pt x="1" y="39"/>
                      <a:pt x="24" y="62"/>
                    </a:cubicBezTo>
                    <a:cubicBezTo>
                      <a:pt x="134" y="153"/>
                      <a:pt x="238" y="254"/>
                      <a:pt x="351" y="341"/>
                    </a:cubicBezTo>
                    <a:cubicBezTo>
                      <a:pt x="362" y="349"/>
                      <a:pt x="373" y="352"/>
                      <a:pt x="384" y="352"/>
                    </a:cubicBezTo>
                    <a:cubicBezTo>
                      <a:pt x="428" y="352"/>
                      <a:pt x="468" y="298"/>
                      <a:pt x="426" y="270"/>
                    </a:cubicBezTo>
                    <a:cubicBezTo>
                      <a:pt x="306" y="179"/>
                      <a:pt x="186" y="98"/>
                      <a:pt x="70" y="7"/>
                    </a:cubicBezTo>
                    <a:cubicBezTo>
                      <a:pt x="63" y="2"/>
                      <a:pt x="57" y="0"/>
                      <a:pt x="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8" name="Google Shape;3138;p29"/>
              <p:cNvSpPr/>
              <p:nvPr/>
            </p:nvSpPr>
            <p:spPr>
              <a:xfrm>
                <a:off x="5894628" y="2115849"/>
                <a:ext cx="21080" cy="25940"/>
              </a:xfrm>
              <a:custGeom>
                <a:avLst/>
                <a:gdLst/>
                <a:ahLst/>
                <a:cxnLst/>
                <a:rect l="l" t="t" r="r" b="b"/>
                <a:pathLst>
                  <a:path w="321" h="395" extrusionOk="0">
                    <a:moveTo>
                      <a:pt x="262" y="1"/>
                    </a:moveTo>
                    <a:cubicBezTo>
                      <a:pt x="254" y="1"/>
                      <a:pt x="245" y="4"/>
                      <a:pt x="237" y="12"/>
                    </a:cubicBezTo>
                    <a:cubicBezTo>
                      <a:pt x="146" y="106"/>
                      <a:pt x="65" y="226"/>
                      <a:pt x="14" y="342"/>
                    </a:cubicBezTo>
                    <a:cubicBezTo>
                      <a:pt x="0" y="369"/>
                      <a:pt x="24" y="395"/>
                      <a:pt x="48" y="395"/>
                    </a:cubicBezTo>
                    <a:cubicBezTo>
                      <a:pt x="58" y="395"/>
                      <a:pt x="68" y="390"/>
                      <a:pt x="75" y="378"/>
                    </a:cubicBezTo>
                    <a:cubicBezTo>
                      <a:pt x="143" y="274"/>
                      <a:pt x="214" y="171"/>
                      <a:pt x="295" y="70"/>
                    </a:cubicBezTo>
                    <a:cubicBezTo>
                      <a:pt x="321" y="42"/>
                      <a:pt x="293" y="1"/>
                      <a:pt x="2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9" name="Google Shape;3139;p29"/>
              <p:cNvSpPr/>
              <p:nvPr/>
            </p:nvSpPr>
            <p:spPr>
              <a:xfrm>
                <a:off x="5917809" y="2065219"/>
                <a:ext cx="24232" cy="35856"/>
              </a:xfrm>
              <a:custGeom>
                <a:avLst/>
                <a:gdLst/>
                <a:ahLst/>
                <a:cxnLst/>
                <a:rect l="l" t="t" r="r" b="b"/>
                <a:pathLst>
                  <a:path w="369" h="546" extrusionOk="0">
                    <a:moveTo>
                      <a:pt x="321" y="0"/>
                    </a:moveTo>
                    <a:cubicBezTo>
                      <a:pt x="311" y="0"/>
                      <a:pt x="300" y="5"/>
                      <a:pt x="292" y="15"/>
                    </a:cubicBezTo>
                    <a:cubicBezTo>
                      <a:pt x="202" y="187"/>
                      <a:pt x="108" y="349"/>
                      <a:pt x="10" y="514"/>
                    </a:cubicBezTo>
                    <a:cubicBezTo>
                      <a:pt x="1" y="529"/>
                      <a:pt x="15" y="546"/>
                      <a:pt x="31" y="546"/>
                    </a:cubicBezTo>
                    <a:cubicBezTo>
                      <a:pt x="36" y="546"/>
                      <a:pt x="41" y="544"/>
                      <a:pt x="46" y="540"/>
                    </a:cubicBezTo>
                    <a:cubicBezTo>
                      <a:pt x="179" y="397"/>
                      <a:pt x="289" y="226"/>
                      <a:pt x="357" y="44"/>
                    </a:cubicBezTo>
                    <a:cubicBezTo>
                      <a:pt x="368" y="20"/>
                      <a:pt x="345" y="0"/>
                      <a:pt x="3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40" name="Google Shape;3140;p29"/>
              <p:cNvSpPr/>
              <p:nvPr/>
            </p:nvSpPr>
            <p:spPr>
              <a:xfrm>
                <a:off x="5956684" y="2017676"/>
                <a:ext cx="21671" cy="28238"/>
              </a:xfrm>
              <a:custGeom>
                <a:avLst/>
                <a:gdLst/>
                <a:ahLst/>
                <a:cxnLst/>
                <a:rect l="l" t="t" r="r" b="b"/>
                <a:pathLst>
                  <a:path w="330" h="430" extrusionOk="0">
                    <a:moveTo>
                      <a:pt x="268" y="0"/>
                    </a:moveTo>
                    <a:cubicBezTo>
                      <a:pt x="259" y="0"/>
                      <a:pt x="250" y="3"/>
                      <a:pt x="241" y="10"/>
                    </a:cubicBezTo>
                    <a:cubicBezTo>
                      <a:pt x="118" y="107"/>
                      <a:pt x="40" y="237"/>
                      <a:pt x="5" y="393"/>
                    </a:cubicBezTo>
                    <a:cubicBezTo>
                      <a:pt x="1" y="416"/>
                      <a:pt x="18" y="430"/>
                      <a:pt x="35" y="430"/>
                    </a:cubicBezTo>
                    <a:cubicBezTo>
                      <a:pt x="47" y="430"/>
                      <a:pt x="60" y="423"/>
                      <a:pt x="66" y="409"/>
                    </a:cubicBezTo>
                    <a:cubicBezTo>
                      <a:pt x="115" y="279"/>
                      <a:pt x="196" y="166"/>
                      <a:pt x="296" y="72"/>
                    </a:cubicBezTo>
                    <a:cubicBezTo>
                      <a:pt x="329" y="39"/>
                      <a:pt x="301" y="0"/>
                      <a:pt x="2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41" name="Google Shape;3141;p29"/>
              <p:cNvSpPr/>
              <p:nvPr/>
            </p:nvSpPr>
            <p:spPr>
              <a:xfrm>
                <a:off x="5989518" y="1984317"/>
                <a:ext cx="10245" cy="18847"/>
              </a:xfrm>
              <a:custGeom>
                <a:avLst/>
                <a:gdLst/>
                <a:ahLst/>
                <a:cxnLst/>
                <a:rect l="l" t="t" r="r" b="b"/>
                <a:pathLst>
                  <a:path w="156" h="287" extrusionOk="0">
                    <a:moveTo>
                      <a:pt x="110" y="1"/>
                    </a:moveTo>
                    <a:cubicBezTo>
                      <a:pt x="102" y="1"/>
                      <a:pt x="92" y="4"/>
                      <a:pt x="85" y="13"/>
                    </a:cubicBezTo>
                    <a:cubicBezTo>
                      <a:pt x="26" y="81"/>
                      <a:pt x="0" y="178"/>
                      <a:pt x="23" y="266"/>
                    </a:cubicBezTo>
                    <a:cubicBezTo>
                      <a:pt x="28" y="280"/>
                      <a:pt x="38" y="287"/>
                      <a:pt x="49" y="287"/>
                    </a:cubicBezTo>
                    <a:cubicBezTo>
                      <a:pt x="62" y="287"/>
                      <a:pt x="75" y="277"/>
                      <a:pt x="75" y="259"/>
                    </a:cubicBezTo>
                    <a:cubicBezTo>
                      <a:pt x="85" y="181"/>
                      <a:pt x="101" y="120"/>
                      <a:pt x="137" y="52"/>
                    </a:cubicBezTo>
                    <a:cubicBezTo>
                      <a:pt x="156" y="28"/>
                      <a:pt x="134" y="1"/>
                      <a:pt x="1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42" name="Google Shape;3142;p29"/>
              <p:cNvSpPr/>
              <p:nvPr/>
            </p:nvSpPr>
            <p:spPr>
              <a:xfrm>
                <a:off x="6007183" y="1950236"/>
                <a:ext cx="16615" cy="17403"/>
              </a:xfrm>
              <a:custGeom>
                <a:avLst/>
                <a:gdLst/>
                <a:ahLst/>
                <a:cxnLst/>
                <a:rect l="l" t="t" r="r" b="b"/>
                <a:pathLst>
                  <a:path w="253" h="265" extrusionOk="0">
                    <a:moveTo>
                      <a:pt x="198" y="1"/>
                    </a:moveTo>
                    <a:cubicBezTo>
                      <a:pt x="197" y="1"/>
                      <a:pt x="196" y="1"/>
                      <a:pt x="195" y="1"/>
                    </a:cubicBezTo>
                    <a:cubicBezTo>
                      <a:pt x="81" y="10"/>
                      <a:pt x="0" y="140"/>
                      <a:pt x="46" y="244"/>
                    </a:cubicBezTo>
                    <a:cubicBezTo>
                      <a:pt x="52" y="258"/>
                      <a:pt x="65" y="264"/>
                      <a:pt x="77" y="264"/>
                    </a:cubicBezTo>
                    <a:cubicBezTo>
                      <a:pt x="94" y="264"/>
                      <a:pt x="111" y="251"/>
                      <a:pt x="107" y="227"/>
                    </a:cubicBezTo>
                    <a:cubicBezTo>
                      <a:pt x="91" y="159"/>
                      <a:pt x="143" y="98"/>
                      <a:pt x="208" y="85"/>
                    </a:cubicBezTo>
                    <a:cubicBezTo>
                      <a:pt x="252" y="75"/>
                      <a:pt x="244" y="1"/>
                      <a:pt x="1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43" name="Google Shape;3143;p29"/>
              <p:cNvSpPr/>
              <p:nvPr/>
            </p:nvSpPr>
            <p:spPr>
              <a:xfrm>
                <a:off x="5902442" y="2162670"/>
                <a:ext cx="19241" cy="13134"/>
              </a:xfrm>
              <a:custGeom>
                <a:avLst/>
                <a:gdLst/>
                <a:ahLst/>
                <a:cxnLst/>
                <a:rect l="l" t="t" r="r" b="b"/>
                <a:pathLst>
                  <a:path w="293" h="200" extrusionOk="0">
                    <a:moveTo>
                      <a:pt x="40" y="1"/>
                    </a:moveTo>
                    <a:cubicBezTo>
                      <a:pt x="14" y="1"/>
                      <a:pt x="0" y="38"/>
                      <a:pt x="27" y="57"/>
                    </a:cubicBezTo>
                    <a:cubicBezTo>
                      <a:pt x="92" y="106"/>
                      <a:pt x="157" y="154"/>
                      <a:pt x="228" y="196"/>
                    </a:cubicBezTo>
                    <a:cubicBezTo>
                      <a:pt x="233" y="199"/>
                      <a:pt x="237" y="200"/>
                      <a:pt x="241" y="200"/>
                    </a:cubicBezTo>
                    <a:cubicBezTo>
                      <a:pt x="267" y="200"/>
                      <a:pt x="292" y="164"/>
                      <a:pt x="267" y="144"/>
                    </a:cubicBezTo>
                    <a:cubicBezTo>
                      <a:pt x="202" y="89"/>
                      <a:pt x="131" y="51"/>
                      <a:pt x="57" y="5"/>
                    </a:cubicBezTo>
                    <a:cubicBezTo>
                      <a:pt x="51" y="2"/>
                      <a:pt x="45" y="1"/>
                      <a:pt x="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44" name="Google Shape;3144;p29"/>
              <p:cNvSpPr/>
              <p:nvPr/>
            </p:nvSpPr>
            <p:spPr>
              <a:xfrm>
                <a:off x="5931533" y="2183815"/>
                <a:ext cx="23182" cy="12740"/>
              </a:xfrm>
              <a:custGeom>
                <a:avLst/>
                <a:gdLst/>
                <a:ahLst/>
                <a:cxnLst/>
                <a:rect l="l" t="t" r="r" b="b"/>
                <a:pathLst>
                  <a:path w="353" h="194" extrusionOk="0">
                    <a:moveTo>
                      <a:pt x="47" y="1"/>
                    </a:moveTo>
                    <a:cubicBezTo>
                      <a:pt x="21" y="1"/>
                      <a:pt x="1" y="39"/>
                      <a:pt x="31" y="53"/>
                    </a:cubicBezTo>
                    <a:cubicBezTo>
                      <a:pt x="112" y="98"/>
                      <a:pt x="193" y="146"/>
                      <a:pt x="278" y="189"/>
                    </a:cubicBezTo>
                    <a:cubicBezTo>
                      <a:pt x="284" y="192"/>
                      <a:pt x="290" y="193"/>
                      <a:pt x="296" y="193"/>
                    </a:cubicBezTo>
                    <a:cubicBezTo>
                      <a:pt x="329" y="193"/>
                      <a:pt x="353" y="143"/>
                      <a:pt x="317" y="124"/>
                    </a:cubicBezTo>
                    <a:cubicBezTo>
                      <a:pt x="236" y="82"/>
                      <a:pt x="145" y="43"/>
                      <a:pt x="61" y="4"/>
                    </a:cubicBezTo>
                    <a:cubicBezTo>
                      <a:pt x="56" y="2"/>
                      <a:pt x="52" y="1"/>
                      <a:pt x="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45" name="Google Shape;3145;p29"/>
              <p:cNvSpPr/>
              <p:nvPr/>
            </p:nvSpPr>
            <p:spPr>
              <a:xfrm>
                <a:off x="5966272" y="2202333"/>
                <a:ext cx="23904" cy="12674"/>
              </a:xfrm>
              <a:custGeom>
                <a:avLst/>
                <a:gdLst/>
                <a:ahLst/>
                <a:cxnLst/>
                <a:rect l="l" t="t" r="r" b="b"/>
                <a:pathLst>
                  <a:path w="364" h="193" extrusionOk="0">
                    <a:moveTo>
                      <a:pt x="57" y="0"/>
                    </a:moveTo>
                    <a:cubicBezTo>
                      <a:pt x="25" y="0"/>
                      <a:pt x="1" y="48"/>
                      <a:pt x="37" y="65"/>
                    </a:cubicBezTo>
                    <a:lnTo>
                      <a:pt x="280" y="188"/>
                    </a:lnTo>
                    <a:cubicBezTo>
                      <a:pt x="286" y="191"/>
                      <a:pt x="293" y="193"/>
                      <a:pt x="299" y="193"/>
                    </a:cubicBezTo>
                    <a:cubicBezTo>
                      <a:pt x="338" y="193"/>
                      <a:pt x="364" y="137"/>
                      <a:pt x="319" y="117"/>
                    </a:cubicBezTo>
                    <a:cubicBezTo>
                      <a:pt x="238" y="78"/>
                      <a:pt x="154" y="43"/>
                      <a:pt x="73" y="4"/>
                    </a:cubicBezTo>
                    <a:cubicBezTo>
                      <a:pt x="67" y="1"/>
                      <a:pt x="62" y="0"/>
                      <a:pt x="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46" name="Google Shape;3146;p29"/>
              <p:cNvSpPr/>
              <p:nvPr/>
            </p:nvSpPr>
            <p:spPr>
              <a:xfrm>
                <a:off x="6000682" y="2221902"/>
                <a:ext cx="19504" cy="11624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77" extrusionOk="0">
                    <a:moveTo>
                      <a:pt x="47" y="1"/>
                    </a:moveTo>
                    <a:cubicBezTo>
                      <a:pt x="20" y="1"/>
                      <a:pt x="1" y="39"/>
                      <a:pt x="31" y="56"/>
                    </a:cubicBezTo>
                    <a:lnTo>
                      <a:pt x="141" y="117"/>
                    </a:lnTo>
                    <a:cubicBezTo>
                      <a:pt x="174" y="137"/>
                      <a:pt x="206" y="159"/>
                      <a:pt x="242" y="172"/>
                    </a:cubicBezTo>
                    <a:cubicBezTo>
                      <a:pt x="247" y="175"/>
                      <a:pt x="252" y="176"/>
                      <a:pt x="257" y="176"/>
                    </a:cubicBezTo>
                    <a:cubicBezTo>
                      <a:pt x="285" y="176"/>
                      <a:pt x="296" y="130"/>
                      <a:pt x="271" y="107"/>
                    </a:cubicBezTo>
                    <a:cubicBezTo>
                      <a:pt x="239" y="88"/>
                      <a:pt x="200" y="75"/>
                      <a:pt x="164" y="56"/>
                    </a:cubicBezTo>
                    <a:cubicBezTo>
                      <a:pt x="129" y="39"/>
                      <a:pt x="96" y="17"/>
                      <a:pt x="60" y="4"/>
                    </a:cubicBezTo>
                    <a:cubicBezTo>
                      <a:pt x="56" y="2"/>
                      <a:pt x="51" y="1"/>
                      <a:pt x="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47" name="Google Shape;3147;p29"/>
              <p:cNvSpPr/>
              <p:nvPr/>
            </p:nvSpPr>
            <p:spPr>
              <a:xfrm>
                <a:off x="6043300" y="2207390"/>
                <a:ext cx="20423" cy="21540"/>
              </a:xfrm>
              <a:custGeom>
                <a:avLst/>
                <a:gdLst/>
                <a:ahLst/>
                <a:cxnLst/>
                <a:rect l="l" t="t" r="r" b="b"/>
                <a:pathLst>
                  <a:path w="311" h="328" extrusionOk="0">
                    <a:moveTo>
                      <a:pt x="249" y="1"/>
                    </a:moveTo>
                    <a:cubicBezTo>
                      <a:pt x="239" y="1"/>
                      <a:pt x="229" y="5"/>
                      <a:pt x="221" y="14"/>
                    </a:cubicBezTo>
                    <a:cubicBezTo>
                      <a:pt x="150" y="95"/>
                      <a:pt x="79" y="183"/>
                      <a:pt x="17" y="273"/>
                    </a:cubicBezTo>
                    <a:cubicBezTo>
                      <a:pt x="1" y="300"/>
                      <a:pt x="24" y="328"/>
                      <a:pt x="50" y="328"/>
                    </a:cubicBezTo>
                    <a:cubicBezTo>
                      <a:pt x="59" y="328"/>
                      <a:pt x="68" y="324"/>
                      <a:pt x="76" y="315"/>
                    </a:cubicBezTo>
                    <a:cubicBezTo>
                      <a:pt x="147" y="235"/>
                      <a:pt x="221" y="150"/>
                      <a:pt x="286" y="66"/>
                    </a:cubicBezTo>
                    <a:cubicBezTo>
                      <a:pt x="311" y="39"/>
                      <a:pt x="279" y="1"/>
                      <a:pt x="2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48" name="Google Shape;3148;p29"/>
              <p:cNvSpPr/>
              <p:nvPr/>
            </p:nvSpPr>
            <p:spPr>
              <a:xfrm>
                <a:off x="6068057" y="2179941"/>
                <a:ext cx="17074" cy="14447"/>
              </a:xfrm>
              <a:custGeom>
                <a:avLst/>
                <a:gdLst/>
                <a:ahLst/>
                <a:cxnLst/>
                <a:rect l="l" t="t" r="r" b="b"/>
                <a:pathLst>
                  <a:path w="260" h="220" extrusionOk="0">
                    <a:moveTo>
                      <a:pt x="207" y="1"/>
                    </a:moveTo>
                    <a:cubicBezTo>
                      <a:pt x="200" y="1"/>
                      <a:pt x="192" y="3"/>
                      <a:pt x="185" y="8"/>
                    </a:cubicBezTo>
                    <a:cubicBezTo>
                      <a:pt x="155" y="37"/>
                      <a:pt x="133" y="69"/>
                      <a:pt x="107" y="99"/>
                    </a:cubicBezTo>
                    <a:cubicBezTo>
                      <a:pt x="78" y="128"/>
                      <a:pt x="48" y="157"/>
                      <a:pt x="16" y="180"/>
                    </a:cubicBezTo>
                    <a:cubicBezTo>
                      <a:pt x="0" y="193"/>
                      <a:pt x="17" y="219"/>
                      <a:pt x="34" y="219"/>
                    </a:cubicBezTo>
                    <a:cubicBezTo>
                      <a:pt x="38" y="219"/>
                      <a:pt x="42" y="218"/>
                      <a:pt x="45" y="215"/>
                    </a:cubicBezTo>
                    <a:cubicBezTo>
                      <a:pt x="117" y="176"/>
                      <a:pt x="197" y="118"/>
                      <a:pt x="240" y="50"/>
                    </a:cubicBezTo>
                    <a:cubicBezTo>
                      <a:pt x="260" y="27"/>
                      <a:pt x="235" y="1"/>
                      <a:pt x="2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49" name="Google Shape;3149;p29"/>
              <p:cNvSpPr/>
              <p:nvPr/>
            </p:nvSpPr>
            <p:spPr>
              <a:xfrm>
                <a:off x="6084802" y="2166150"/>
                <a:ext cx="12674" cy="11098"/>
              </a:xfrm>
              <a:custGeom>
                <a:avLst/>
                <a:gdLst/>
                <a:ahLst/>
                <a:cxnLst/>
                <a:rect l="l" t="t" r="r" b="b"/>
                <a:pathLst>
                  <a:path w="193" h="169" extrusionOk="0">
                    <a:moveTo>
                      <a:pt x="134" y="1"/>
                    </a:moveTo>
                    <a:cubicBezTo>
                      <a:pt x="124" y="1"/>
                      <a:pt x="115" y="5"/>
                      <a:pt x="108" y="14"/>
                    </a:cubicBezTo>
                    <a:cubicBezTo>
                      <a:pt x="79" y="46"/>
                      <a:pt x="56" y="79"/>
                      <a:pt x="23" y="111"/>
                    </a:cubicBezTo>
                    <a:cubicBezTo>
                      <a:pt x="1" y="136"/>
                      <a:pt x="23" y="169"/>
                      <a:pt x="49" y="169"/>
                    </a:cubicBezTo>
                    <a:cubicBezTo>
                      <a:pt x="57" y="169"/>
                      <a:pt x="65" y="166"/>
                      <a:pt x="72" y="160"/>
                    </a:cubicBezTo>
                    <a:cubicBezTo>
                      <a:pt x="98" y="130"/>
                      <a:pt x="130" y="101"/>
                      <a:pt x="163" y="69"/>
                    </a:cubicBezTo>
                    <a:cubicBezTo>
                      <a:pt x="193" y="42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150" name="Google Shape;3150;p29"/>
          <p:cNvGrpSpPr/>
          <p:nvPr/>
        </p:nvGrpSpPr>
        <p:grpSpPr>
          <a:xfrm>
            <a:off x="609247" y="6302511"/>
            <a:ext cx="11425068" cy="1044215"/>
            <a:chOff x="456935" y="4726883"/>
            <a:chExt cx="8568801" cy="783161"/>
          </a:xfrm>
        </p:grpSpPr>
        <p:grpSp>
          <p:nvGrpSpPr>
            <p:cNvPr id="3151" name="Google Shape;3151;p29"/>
            <p:cNvGrpSpPr/>
            <p:nvPr/>
          </p:nvGrpSpPr>
          <p:grpSpPr>
            <a:xfrm rot="1967023">
              <a:off x="7947257" y="5009377"/>
              <a:ext cx="1107620" cy="218172"/>
              <a:chOff x="4737493" y="4305992"/>
              <a:chExt cx="547410" cy="107830"/>
            </a:xfrm>
          </p:grpSpPr>
          <p:sp>
            <p:nvSpPr>
              <p:cNvPr id="3152" name="Google Shape;3152;p29"/>
              <p:cNvSpPr/>
              <p:nvPr/>
            </p:nvSpPr>
            <p:spPr>
              <a:xfrm>
                <a:off x="4737493" y="4313938"/>
                <a:ext cx="52470" cy="8615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1312" extrusionOk="0">
                    <a:moveTo>
                      <a:pt x="233" y="127"/>
                    </a:moveTo>
                    <a:cubicBezTo>
                      <a:pt x="302" y="127"/>
                      <a:pt x="435" y="167"/>
                      <a:pt x="468" y="195"/>
                    </a:cubicBezTo>
                    <a:cubicBezTo>
                      <a:pt x="578" y="412"/>
                      <a:pt x="569" y="519"/>
                      <a:pt x="432" y="535"/>
                    </a:cubicBezTo>
                    <a:cubicBezTo>
                      <a:pt x="364" y="551"/>
                      <a:pt x="296" y="561"/>
                      <a:pt x="225" y="567"/>
                    </a:cubicBezTo>
                    <a:cubicBezTo>
                      <a:pt x="215" y="567"/>
                      <a:pt x="202" y="577"/>
                      <a:pt x="196" y="580"/>
                    </a:cubicBezTo>
                    <a:cubicBezTo>
                      <a:pt x="189" y="548"/>
                      <a:pt x="186" y="515"/>
                      <a:pt x="180" y="483"/>
                    </a:cubicBezTo>
                    <a:cubicBezTo>
                      <a:pt x="170" y="412"/>
                      <a:pt x="164" y="340"/>
                      <a:pt x="154" y="269"/>
                    </a:cubicBezTo>
                    <a:cubicBezTo>
                      <a:pt x="141" y="169"/>
                      <a:pt x="118" y="156"/>
                      <a:pt x="206" y="130"/>
                    </a:cubicBezTo>
                    <a:cubicBezTo>
                      <a:pt x="213" y="128"/>
                      <a:pt x="222" y="127"/>
                      <a:pt x="233" y="127"/>
                    </a:cubicBezTo>
                    <a:close/>
                    <a:moveTo>
                      <a:pt x="180" y="0"/>
                    </a:moveTo>
                    <a:cubicBezTo>
                      <a:pt x="27" y="0"/>
                      <a:pt x="0" y="82"/>
                      <a:pt x="24" y="272"/>
                    </a:cubicBezTo>
                    <a:cubicBezTo>
                      <a:pt x="63" y="613"/>
                      <a:pt x="92" y="985"/>
                      <a:pt x="238" y="1296"/>
                    </a:cubicBezTo>
                    <a:cubicBezTo>
                      <a:pt x="243" y="1307"/>
                      <a:pt x="252" y="1312"/>
                      <a:pt x="262" y="1312"/>
                    </a:cubicBezTo>
                    <a:cubicBezTo>
                      <a:pt x="278" y="1312"/>
                      <a:pt x="296" y="1298"/>
                      <a:pt x="296" y="1280"/>
                    </a:cubicBezTo>
                    <a:cubicBezTo>
                      <a:pt x="290" y="1082"/>
                      <a:pt x="251" y="888"/>
                      <a:pt x="215" y="690"/>
                    </a:cubicBezTo>
                    <a:lnTo>
                      <a:pt x="225" y="690"/>
                    </a:lnTo>
                    <a:cubicBezTo>
                      <a:pt x="413" y="681"/>
                      <a:pt x="727" y="661"/>
                      <a:pt x="760" y="421"/>
                    </a:cubicBezTo>
                    <a:cubicBezTo>
                      <a:pt x="799" y="175"/>
                      <a:pt x="494" y="39"/>
                      <a:pt x="290" y="10"/>
                    </a:cubicBezTo>
                    <a:cubicBezTo>
                      <a:pt x="247" y="3"/>
                      <a:pt x="211" y="0"/>
                      <a:pt x="1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53" name="Google Shape;3153;p29"/>
              <p:cNvSpPr/>
              <p:nvPr/>
            </p:nvSpPr>
            <p:spPr>
              <a:xfrm>
                <a:off x="4790749" y="4371135"/>
                <a:ext cx="37498" cy="9128"/>
              </a:xfrm>
              <a:custGeom>
                <a:avLst/>
                <a:gdLst/>
                <a:ahLst/>
                <a:cxnLst/>
                <a:rect l="l" t="t" r="r" b="b"/>
                <a:pathLst>
                  <a:path w="571" h="139" extrusionOk="0">
                    <a:moveTo>
                      <a:pt x="496" y="1"/>
                    </a:moveTo>
                    <a:cubicBezTo>
                      <a:pt x="415" y="1"/>
                      <a:pt x="334" y="20"/>
                      <a:pt x="253" y="27"/>
                    </a:cubicBezTo>
                    <a:cubicBezTo>
                      <a:pt x="182" y="30"/>
                      <a:pt x="107" y="27"/>
                      <a:pt x="36" y="36"/>
                    </a:cubicBezTo>
                    <a:cubicBezTo>
                      <a:pt x="0" y="43"/>
                      <a:pt x="4" y="98"/>
                      <a:pt x="36" y="111"/>
                    </a:cubicBezTo>
                    <a:cubicBezTo>
                      <a:pt x="101" y="130"/>
                      <a:pt x="184" y="139"/>
                      <a:pt x="267" y="139"/>
                    </a:cubicBezTo>
                    <a:cubicBezTo>
                      <a:pt x="354" y="139"/>
                      <a:pt x="441" y="129"/>
                      <a:pt x="509" y="111"/>
                    </a:cubicBezTo>
                    <a:cubicBezTo>
                      <a:pt x="571" y="91"/>
                      <a:pt x="558" y="1"/>
                      <a:pt x="4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54" name="Google Shape;3154;p29"/>
              <p:cNvSpPr/>
              <p:nvPr/>
            </p:nvSpPr>
            <p:spPr>
              <a:xfrm>
                <a:off x="4791406" y="4352419"/>
                <a:ext cx="4110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626" h="128" extrusionOk="0">
                    <a:moveTo>
                      <a:pt x="275" y="1"/>
                    </a:moveTo>
                    <a:cubicBezTo>
                      <a:pt x="203" y="1"/>
                      <a:pt x="131" y="3"/>
                      <a:pt x="59" y="7"/>
                    </a:cubicBezTo>
                    <a:cubicBezTo>
                      <a:pt x="0" y="10"/>
                      <a:pt x="0" y="95"/>
                      <a:pt x="59" y="95"/>
                    </a:cubicBezTo>
                    <a:cubicBezTo>
                      <a:pt x="224" y="95"/>
                      <a:pt x="386" y="108"/>
                      <a:pt x="551" y="127"/>
                    </a:cubicBezTo>
                    <a:cubicBezTo>
                      <a:pt x="554" y="127"/>
                      <a:pt x="557" y="128"/>
                      <a:pt x="560" y="128"/>
                    </a:cubicBezTo>
                    <a:cubicBezTo>
                      <a:pt x="625" y="128"/>
                      <a:pt x="622" y="23"/>
                      <a:pt x="551" y="14"/>
                    </a:cubicBezTo>
                    <a:cubicBezTo>
                      <a:pt x="460" y="5"/>
                      <a:pt x="367" y="1"/>
                      <a:pt x="2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55" name="Google Shape;3155;p29"/>
              <p:cNvSpPr/>
              <p:nvPr/>
            </p:nvSpPr>
            <p:spPr>
              <a:xfrm>
                <a:off x="4848209" y="4305992"/>
                <a:ext cx="50238" cy="82088"/>
              </a:xfrm>
              <a:custGeom>
                <a:avLst/>
                <a:gdLst/>
                <a:ahLst/>
                <a:cxnLst/>
                <a:rect l="l" t="t" r="r" b="b"/>
                <a:pathLst>
                  <a:path w="765" h="1250" extrusionOk="0">
                    <a:moveTo>
                      <a:pt x="353" y="142"/>
                    </a:moveTo>
                    <a:cubicBezTo>
                      <a:pt x="382" y="142"/>
                      <a:pt x="414" y="150"/>
                      <a:pt x="447" y="167"/>
                    </a:cubicBezTo>
                    <a:cubicBezTo>
                      <a:pt x="590" y="241"/>
                      <a:pt x="593" y="410"/>
                      <a:pt x="460" y="494"/>
                    </a:cubicBezTo>
                    <a:cubicBezTo>
                      <a:pt x="376" y="549"/>
                      <a:pt x="279" y="549"/>
                      <a:pt x="182" y="555"/>
                    </a:cubicBezTo>
                    <a:cubicBezTo>
                      <a:pt x="178" y="555"/>
                      <a:pt x="169" y="559"/>
                      <a:pt x="165" y="559"/>
                    </a:cubicBezTo>
                    <a:cubicBezTo>
                      <a:pt x="162" y="517"/>
                      <a:pt x="156" y="468"/>
                      <a:pt x="152" y="423"/>
                    </a:cubicBezTo>
                    <a:cubicBezTo>
                      <a:pt x="142" y="286"/>
                      <a:pt x="226" y="142"/>
                      <a:pt x="353" y="142"/>
                    </a:cubicBezTo>
                    <a:close/>
                    <a:moveTo>
                      <a:pt x="310" y="0"/>
                    </a:moveTo>
                    <a:cubicBezTo>
                      <a:pt x="182" y="0"/>
                      <a:pt x="71" y="68"/>
                      <a:pt x="33" y="209"/>
                    </a:cubicBezTo>
                    <a:cubicBezTo>
                      <a:pt x="0" y="329"/>
                      <a:pt x="33" y="471"/>
                      <a:pt x="42" y="591"/>
                    </a:cubicBezTo>
                    <a:cubicBezTo>
                      <a:pt x="65" y="795"/>
                      <a:pt x="84" y="996"/>
                      <a:pt x="114" y="1200"/>
                    </a:cubicBezTo>
                    <a:cubicBezTo>
                      <a:pt x="117" y="1233"/>
                      <a:pt x="146" y="1250"/>
                      <a:pt x="172" y="1250"/>
                    </a:cubicBezTo>
                    <a:cubicBezTo>
                      <a:pt x="198" y="1250"/>
                      <a:pt x="222" y="1234"/>
                      <a:pt x="217" y="1200"/>
                    </a:cubicBezTo>
                    <a:cubicBezTo>
                      <a:pt x="204" y="1025"/>
                      <a:pt x="188" y="857"/>
                      <a:pt x="172" y="682"/>
                    </a:cubicBezTo>
                    <a:lnTo>
                      <a:pt x="178" y="682"/>
                    </a:lnTo>
                    <a:cubicBezTo>
                      <a:pt x="376" y="679"/>
                      <a:pt x="638" y="640"/>
                      <a:pt x="703" y="416"/>
                    </a:cubicBezTo>
                    <a:cubicBezTo>
                      <a:pt x="765" y="225"/>
                      <a:pt x="590" y="63"/>
                      <a:pt x="415" y="14"/>
                    </a:cubicBezTo>
                    <a:cubicBezTo>
                      <a:pt x="379" y="5"/>
                      <a:pt x="344" y="0"/>
                      <a:pt x="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56" name="Google Shape;3156;p29"/>
              <p:cNvSpPr/>
              <p:nvPr/>
            </p:nvSpPr>
            <p:spPr>
              <a:xfrm>
                <a:off x="4888792" y="4369099"/>
                <a:ext cx="20752" cy="14382"/>
              </a:xfrm>
              <a:custGeom>
                <a:avLst/>
                <a:gdLst/>
                <a:ahLst/>
                <a:cxnLst/>
                <a:rect l="l" t="t" r="r" b="b"/>
                <a:pathLst>
                  <a:path w="316" h="219" extrusionOk="0">
                    <a:moveTo>
                      <a:pt x="189" y="0"/>
                    </a:moveTo>
                    <a:cubicBezTo>
                      <a:pt x="175" y="0"/>
                      <a:pt x="161" y="2"/>
                      <a:pt x="147" y="6"/>
                    </a:cubicBezTo>
                    <a:cubicBezTo>
                      <a:pt x="143" y="6"/>
                      <a:pt x="134" y="12"/>
                      <a:pt x="130" y="16"/>
                    </a:cubicBezTo>
                    <a:cubicBezTo>
                      <a:pt x="121" y="12"/>
                      <a:pt x="114" y="6"/>
                      <a:pt x="105" y="6"/>
                    </a:cubicBezTo>
                    <a:cubicBezTo>
                      <a:pt x="14" y="6"/>
                      <a:pt x="1" y="126"/>
                      <a:pt x="50" y="181"/>
                    </a:cubicBezTo>
                    <a:cubicBezTo>
                      <a:pt x="74" y="208"/>
                      <a:pt x="102" y="219"/>
                      <a:pt x="131" y="219"/>
                    </a:cubicBezTo>
                    <a:cubicBezTo>
                      <a:pt x="191" y="219"/>
                      <a:pt x="254" y="171"/>
                      <a:pt x="296" y="129"/>
                    </a:cubicBezTo>
                    <a:cubicBezTo>
                      <a:pt x="312" y="103"/>
                      <a:pt x="315" y="64"/>
                      <a:pt x="292" y="42"/>
                    </a:cubicBezTo>
                    <a:cubicBezTo>
                      <a:pt x="262" y="13"/>
                      <a:pt x="226" y="0"/>
                      <a:pt x="1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57" name="Google Shape;3157;p29"/>
              <p:cNvSpPr/>
              <p:nvPr/>
            </p:nvSpPr>
            <p:spPr>
              <a:xfrm>
                <a:off x="4922676" y="4350909"/>
                <a:ext cx="44065" cy="8603"/>
              </a:xfrm>
              <a:custGeom>
                <a:avLst/>
                <a:gdLst/>
                <a:ahLst/>
                <a:cxnLst/>
                <a:rect l="l" t="t" r="r" b="b"/>
                <a:pathLst>
                  <a:path w="671" h="131" extrusionOk="0">
                    <a:moveTo>
                      <a:pt x="298" y="0"/>
                    </a:moveTo>
                    <a:cubicBezTo>
                      <a:pt x="216" y="0"/>
                      <a:pt x="134" y="3"/>
                      <a:pt x="55" y="11"/>
                    </a:cubicBezTo>
                    <a:cubicBezTo>
                      <a:pt x="0" y="14"/>
                      <a:pt x="0" y="92"/>
                      <a:pt x="55" y="95"/>
                    </a:cubicBezTo>
                    <a:cubicBezTo>
                      <a:pt x="233" y="114"/>
                      <a:pt x="415" y="118"/>
                      <a:pt x="593" y="131"/>
                    </a:cubicBezTo>
                    <a:cubicBezTo>
                      <a:pt x="594" y="131"/>
                      <a:pt x="595" y="131"/>
                      <a:pt x="596" y="131"/>
                    </a:cubicBezTo>
                    <a:cubicBezTo>
                      <a:pt x="671" y="131"/>
                      <a:pt x="670" y="20"/>
                      <a:pt x="593" y="14"/>
                    </a:cubicBezTo>
                    <a:cubicBezTo>
                      <a:pt x="498" y="5"/>
                      <a:pt x="398" y="0"/>
                      <a:pt x="2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58" name="Google Shape;3158;p29"/>
              <p:cNvSpPr/>
              <p:nvPr/>
            </p:nvSpPr>
            <p:spPr>
              <a:xfrm>
                <a:off x="4974357" y="4314923"/>
                <a:ext cx="33163" cy="82547"/>
              </a:xfrm>
              <a:custGeom>
                <a:avLst/>
                <a:gdLst/>
                <a:ahLst/>
                <a:cxnLst/>
                <a:rect l="l" t="t" r="r" b="b"/>
                <a:pathLst>
                  <a:path w="505" h="1257" extrusionOk="0">
                    <a:moveTo>
                      <a:pt x="394" y="1"/>
                    </a:moveTo>
                    <a:cubicBezTo>
                      <a:pt x="384" y="1"/>
                      <a:pt x="374" y="4"/>
                      <a:pt x="366" y="11"/>
                    </a:cubicBezTo>
                    <a:cubicBezTo>
                      <a:pt x="185" y="196"/>
                      <a:pt x="0" y="423"/>
                      <a:pt x="10" y="698"/>
                    </a:cubicBezTo>
                    <a:cubicBezTo>
                      <a:pt x="16" y="935"/>
                      <a:pt x="195" y="1148"/>
                      <a:pt x="402" y="1249"/>
                    </a:cubicBezTo>
                    <a:cubicBezTo>
                      <a:pt x="412" y="1254"/>
                      <a:pt x="422" y="1256"/>
                      <a:pt x="431" y="1256"/>
                    </a:cubicBezTo>
                    <a:cubicBezTo>
                      <a:pt x="475" y="1256"/>
                      <a:pt x="505" y="1205"/>
                      <a:pt x="470" y="1168"/>
                    </a:cubicBezTo>
                    <a:cubicBezTo>
                      <a:pt x="305" y="990"/>
                      <a:pt x="110" y="886"/>
                      <a:pt x="143" y="601"/>
                    </a:cubicBezTo>
                    <a:cubicBezTo>
                      <a:pt x="169" y="390"/>
                      <a:pt x="318" y="228"/>
                      <a:pt x="438" y="66"/>
                    </a:cubicBezTo>
                    <a:cubicBezTo>
                      <a:pt x="463" y="36"/>
                      <a:pt x="428" y="1"/>
                      <a:pt x="3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59" name="Google Shape;3159;p29"/>
              <p:cNvSpPr/>
              <p:nvPr/>
            </p:nvSpPr>
            <p:spPr>
              <a:xfrm>
                <a:off x="5009686" y="4324576"/>
                <a:ext cx="42226" cy="65210"/>
              </a:xfrm>
              <a:custGeom>
                <a:avLst/>
                <a:gdLst/>
                <a:ahLst/>
                <a:cxnLst/>
                <a:rect l="l" t="t" r="r" b="b"/>
                <a:pathLst>
                  <a:path w="643" h="993" extrusionOk="0">
                    <a:moveTo>
                      <a:pt x="574" y="1"/>
                    </a:moveTo>
                    <a:cubicBezTo>
                      <a:pt x="550" y="1"/>
                      <a:pt x="526" y="14"/>
                      <a:pt x="515" y="46"/>
                    </a:cubicBezTo>
                    <a:cubicBezTo>
                      <a:pt x="476" y="185"/>
                      <a:pt x="441" y="321"/>
                      <a:pt x="402" y="464"/>
                    </a:cubicBezTo>
                    <a:cubicBezTo>
                      <a:pt x="386" y="532"/>
                      <a:pt x="350" y="788"/>
                      <a:pt x="288" y="872"/>
                    </a:cubicBezTo>
                    <a:cubicBezTo>
                      <a:pt x="217" y="723"/>
                      <a:pt x="152" y="567"/>
                      <a:pt x="91" y="415"/>
                    </a:cubicBezTo>
                    <a:cubicBezTo>
                      <a:pt x="83" y="395"/>
                      <a:pt x="66" y="387"/>
                      <a:pt x="49" y="387"/>
                    </a:cubicBezTo>
                    <a:cubicBezTo>
                      <a:pt x="24" y="387"/>
                      <a:pt x="0" y="405"/>
                      <a:pt x="10" y="434"/>
                    </a:cubicBezTo>
                    <a:cubicBezTo>
                      <a:pt x="75" y="616"/>
                      <a:pt x="152" y="791"/>
                      <a:pt x="230" y="969"/>
                    </a:cubicBezTo>
                    <a:cubicBezTo>
                      <a:pt x="235" y="983"/>
                      <a:pt x="252" y="992"/>
                      <a:pt x="267" y="992"/>
                    </a:cubicBezTo>
                    <a:cubicBezTo>
                      <a:pt x="272" y="992"/>
                      <a:pt x="277" y="991"/>
                      <a:pt x="282" y="988"/>
                    </a:cubicBezTo>
                    <a:cubicBezTo>
                      <a:pt x="408" y="956"/>
                      <a:pt x="424" y="823"/>
                      <a:pt x="450" y="713"/>
                    </a:cubicBezTo>
                    <a:cubicBezTo>
                      <a:pt x="512" y="502"/>
                      <a:pt x="577" y="289"/>
                      <a:pt x="625" y="75"/>
                    </a:cubicBezTo>
                    <a:cubicBezTo>
                      <a:pt x="643" y="30"/>
                      <a:pt x="609" y="1"/>
                      <a:pt x="5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60" name="Google Shape;3160;p29"/>
              <p:cNvSpPr/>
              <p:nvPr/>
            </p:nvSpPr>
            <p:spPr>
              <a:xfrm>
                <a:off x="5056048" y="4358789"/>
                <a:ext cx="40453" cy="9259"/>
              </a:xfrm>
              <a:custGeom>
                <a:avLst/>
                <a:gdLst/>
                <a:ahLst/>
                <a:cxnLst/>
                <a:rect l="l" t="t" r="r" b="b"/>
                <a:pathLst>
                  <a:path w="616" h="141" extrusionOk="0">
                    <a:moveTo>
                      <a:pt x="68" y="1"/>
                    </a:moveTo>
                    <a:cubicBezTo>
                      <a:pt x="0" y="1"/>
                      <a:pt x="3" y="105"/>
                      <a:pt x="68" y="108"/>
                    </a:cubicBezTo>
                    <a:cubicBezTo>
                      <a:pt x="227" y="121"/>
                      <a:pt x="386" y="130"/>
                      <a:pt x="538" y="140"/>
                    </a:cubicBezTo>
                    <a:cubicBezTo>
                      <a:pt x="539" y="140"/>
                      <a:pt x="540" y="140"/>
                      <a:pt x="541" y="140"/>
                    </a:cubicBezTo>
                    <a:cubicBezTo>
                      <a:pt x="616" y="140"/>
                      <a:pt x="615" y="23"/>
                      <a:pt x="538" y="17"/>
                    </a:cubicBezTo>
                    <a:cubicBezTo>
                      <a:pt x="382" y="11"/>
                      <a:pt x="224" y="7"/>
                      <a:pt x="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61" name="Google Shape;3161;p29"/>
              <p:cNvSpPr/>
              <p:nvPr/>
            </p:nvSpPr>
            <p:spPr>
              <a:xfrm>
                <a:off x="5118235" y="4331209"/>
                <a:ext cx="17665" cy="76571"/>
              </a:xfrm>
              <a:custGeom>
                <a:avLst/>
                <a:gdLst/>
                <a:ahLst/>
                <a:cxnLst/>
                <a:rect l="l" t="t" r="r" b="b"/>
                <a:pathLst>
                  <a:path w="269" h="1166" extrusionOk="0">
                    <a:moveTo>
                      <a:pt x="202" y="1"/>
                    </a:moveTo>
                    <a:cubicBezTo>
                      <a:pt x="195" y="1"/>
                      <a:pt x="189" y="3"/>
                      <a:pt x="184" y="6"/>
                    </a:cubicBezTo>
                    <a:cubicBezTo>
                      <a:pt x="90" y="65"/>
                      <a:pt x="138" y="223"/>
                      <a:pt x="135" y="314"/>
                    </a:cubicBezTo>
                    <a:cubicBezTo>
                      <a:pt x="129" y="576"/>
                      <a:pt x="90" y="832"/>
                      <a:pt x="12" y="1082"/>
                    </a:cubicBezTo>
                    <a:cubicBezTo>
                      <a:pt x="0" y="1124"/>
                      <a:pt x="40" y="1165"/>
                      <a:pt x="80" y="1165"/>
                    </a:cubicBezTo>
                    <a:cubicBezTo>
                      <a:pt x="95" y="1165"/>
                      <a:pt x="110" y="1160"/>
                      <a:pt x="122" y="1147"/>
                    </a:cubicBezTo>
                    <a:lnTo>
                      <a:pt x="171" y="1085"/>
                    </a:lnTo>
                    <a:cubicBezTo>
                      <a:pt x="197" y="1059"/>
                      <a:pt x="187" y="1023"/>
                      <a:pt x="168" y="998"/>
                    </a:cubicBezTo>
                    <a:cubicBezTo>
                      <a:pt x="197" y="878"/>
                      <a:pt x="216" y="755"/>
                      <a:pt x="229" y="635"/>
                    </a:cubicBezTo>
                    <a:cubicBezTo>
                      <a:pt x="236" y="554"/>
                      <a:pt x="239" y="476"/>
                      <a:pt x="245" y="395"/>
                    </a:cubicBezTo>
                    <a:cubicBezTo>
                      <a:pt x="245" y="353"/>
                      <a:pt x="213" y="142"/>
                      <a:pt x="229" y="87"/>
                    </a:cubicBezTo>
                    <a:cubicBezTo>
                      <a:pt x="252" y="74"/>
                      <a:pt x="268" y="52"/>
                      <a:pt x="249" y="29"/>
                    </a:cubicBezTo>
                    <a:lnTo>
                      <a:pt x="239" y="22"/>
                    </a:lnTo>
                    <a:cubicBezTo>
                      <a:pt x="232" y="11"/>
                      <a:pt x="217" y="1"/>
                      <a:pt x="2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62" name="Google Shape;3162;p29"/>
              <p:cNvSpPr/>
              <p:nvPr/>
            </p:nvSpPr>
            <p:spPr>
              <a:xfrm>
                <a:off x="5142007" y="4340337"/>
                <a:ext cx="68559" cy="41503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632" extrusionOk="0">
                    <a:moveTo>
                      <a:pt x="207" y="191"/>
                    </a:moveTo>
                    <a:cubicBezTo>
                      <a:pt x="314" y="198"/>
                      <a:pt x="473" y="473"/>
                      <a:pt x="308" y="499"/>
                    </a:cubicBezTo>
                    <a:cubicBezTo>
                      <a:pt x="302" y="500"/>
                      <a:pt x="297" y="500"/>
                      <a:pt x="292" y="500"/>
                    </a:cubicBezTo>
                    <a:cubicBezTo>
                      <a:pt x="216" y="500"/>
                      <a:pt x="165" y="417"/>
                      <a:pt x="165" y="350"/>
                    </a:cubicBezTo>
                    <a:cubicBezTo>
                      <a:pt x="165" y="324"/>
                      <a:pt x="181" y="256"/>
                      <a:pt x="207" y="191"/>
                    </a:cubicBezTo>
                    <a:close/>
                    <a:moveTo>
                      <a:pt x="743" y="270"/>
                    </a:moveTo>
                    <a:cubicBezTo>
                      <a:pt x="755" y="270"/>
                      <a:pt x="768" y="272"/>
                      <a:pt x="781" y="275"/>
                    </a:cubicBezTo>
                    <a:cubicBezTo>
                      <a:pt x="858" y="295"/>
                      <a:pt x="897" y="366"/>
                      <a:pt x="878" y="437"/>
                    </a:cubicBezTo>
                    <a:cubicBezTo>
                      <a:pt x="867" y="486"/>
                      <a:pt x="834" y="507"/>
                      <a:pt x="797" y="507"/>
                    </a:cubicBezTo>
                    <a:cubicBezTo>
                      <a:pt x="767" y="507"/>
                      <a:pt x="734" y="493"/>
                      <a:pt x="709" y="467"/>
                    </a:cubicBezTo>
                    <a:cubicBezTo>
                      <a:pt x="654" y="411"/>
                      <a:pt x="658" y="343"/>
                      <a:pt x="680" y="279"/>
                    </a:cubicBezTo>
                    <a:cubicBezTo>
                      <a:pt x="701" y="275"/>
                      <a:pt x="721" y="270"/>
                      <a:pt x="743" y="270"/>
                    </a:cubicBezTo>
                    <a:close/>
                    <a:moveTo>
                      <a:pt x="276" y="0"/>
                    </a:moveTo>
                    <a:cubicBezTo>
                      <a:pt x="230" y="0"/>
                      <a:pt x="189" y="30"/>
                      <a:pt x="156" y="75"/>
                    </a:cubicBezTo>
                    <a:cubicBezTo>
                      <a:pt x="71" y="84"/>
                      <a:pt x="0" y="143"/>
                      <a:pt x="3" y="253"/>
                    </a:cubicBezTo>
                    <a:cubicBezTo>
                      <a:pt x="3" y="285"/>
                      <a:pt x="32" y="308"/>
                      <a:pt x="62" y="311"/>
                    </a:cubicBezTo>
                    <a:cubicBezTo>
                      <a:pt x="55" y="337"/>
                      <a:pt x="52" y="360"/>
                      <a:pt x="55" y="376"/>
                    </a:cubicBezTo>
                    <a:cubicBezTo>
                      <a:pt x="66" y="504"/>
                      <a:pt x="180" y="619"/>
                      <a:pt x="307" y="619"/>
                    </a:cubicBezTo>
                    <a:cubicBezTo>
                      <a:pt x="334" y="619"/>
                      <a:pt x="362" y="614"/>
                      <a:pt x="389" y="603"/>
                    </a:cubicBezTo>
                    <a:cubicBezTo>
                      <a:pt x="502" y="554"/>
                      <a:pt x="518" y="437"/>
                      <a:pt x="489" y="334"/>
                    </a:cubicBezTo>
                    <a:lnTo>
                      <a:pt x="489" y="334"/>
                    </a:lnTo>
                    <a:cubicBezTo>
                      <a:pt x="502" y="340"/>
                      <a:pt x="517" y="345"/>
                      <a:pt x="532" y="345"/>
                    </a:cubicBezTo>
                    <a:cubicBezTo>
                      <a:pt x="540" y="345"/>
                      <a:pt x="547" y="344"/>
                      <a:pt x="554" y="340"/>
                    </a:cubicBezTo>
                    <a:cubicBezTo>
                      <a:pt x="557" y="340"/>
                      <a:pt x="557" y="337"/>
                      <a:pt x="564" y="337"/>
                    </a:cubicBezTo>
                    <a:cubicBezTo>
                      <a:pt x="554" y="418"/>
                      <a:pt x="573" y="496"/>
                      <a:pt x="635" y="560"/>
                    </a:cubicBezTo>
                    <a:cubicBezTo>
                      <a:pt x="681" y="607"/>
                      <a:pt x="743" y="632"/>
                      <a:pt x="803" y="632"/>
                    </a:cubicBezTo>
                    <a:cubicBezTo>
                      <a:pt x="873" y="632"/>
                      <a:pt x="940" y="598"/>
                      <a:pt x="978" y="525"/>
                    </a:cubicBezTo>
                    <a:cubicBezTo>
                      <a:pt x="1043" y="415"/>
                      <a:pt x="1008" y="256"/>
                      <a:pt x="894" y="181"/>
                    </a:cubicBezTo>
                    <a:cubicBezTo>
                      <a:pt x="849" y="156"/>
                      <a:pt x="794" y="143"/>
                      <a:pt x="735" y="139"/>
                    </a:cubicBezTo>
                    <a:cubicBezTo>
                      <a:pt x="733" y="117"/>
                      <a:pt x="711" y="98"/>
                      <a:pt x="689" y="98"/>
                    </a:cubicBezTo>
                    <a:cubicBezTo>
                      <a:pt x="680" y="98"/>
                      <a:pt x="671" y="101"/>
                      <a:pt x="664" y="110"/>
                    </a:cubicBezTo>
                    <a:cubicBezTo>
                      <a:pt x="651" y="123"/>
                      <a:pt x="645" y="139"/>
                      <a:pt x="632" y="149"/>
                    </a:cubicBezTo>
                    <a:cubicBezTo>
                      <a:pt x="567" y="165"/>
                      <a:pt x="509" y="204"/>
                      <a:pt x="470" y="256"/>
                    </a:cubicBezTo>
                    <a:cubicBezTo>
                      <a:pt x="467" y="259"/>
                      <a:pt x="467" y="262"/>
                      <a:pt x="467" y="269"/>
                    </a:cubicBezTo>
                    <a:cubicBezTo>
                      <a:pt x="444" y="220"/>
                      <a:pt x="411" y="172"/>
                      <a:pt x="379" y="143"/>
                    </a:cubicBezTo>
                    <a:cubicBezTo>
                      <a:pt x="353" y="113"/>
                      <a:pt x="311" y="94"/>
                      <a:pt x="272" y="81"/>
                    </a:cubicBezTo>
                    <a:cubicBezTo>
                      <a:pt x="279" y="78"/>
                      <a:pt x="292" y="75"/>
                      <a:pt x="305" y="75"/>
                    </a:cubicBezTo>
                    <a:cubicBezTo>
                      <a:pt x="306" y="75"/>
                      <a:pt x="307" y="75"/>
                      <a:pt x="308" y="75"/>
                    </a:cubicBezTo>
                    <a:cubicBezTo>
                      <a:pt x="336" y="75"/>
                      <a:pt x="362" y="32"/>
                      <a:pt x="327" y="13"/>
                    </a:cubicBezTo>
                    <a:cubicBezTo>
                      <a:pt x="310" y="4"/>
                      <a:pt x="292" y="0"/>
                      <a:pt x="2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63" name="Google Shape;3163;p29"/>
              <p:cNvSpPr/>
              <p:nvPr/>
            </p:nvSpPr>
            <p:spPr>
              <a:xfrm>
                <a:off x="5197300" y="4316828"/>
                <a:ext cx="30077" cy="96995"/>
              </a:xfrm>
              <a:custGeom>
                <a:avLst/>
                <a:gdLst/>
                <a:ahLst/>
                <a:cxnLst/>
                <a:rect l="l" t="t" r="r" b="b"/>
                <a:pathLst>
                  <a:path w="458" h="1477" extrusionOk="0">
                    <a:moveTo>
                      <a:pt x="94" y="1"/>
                    </a:moveTo>
                    <a:cubicBezTo>
                      <a:pt x="77" y="1"/>
                      <a:pt x="60" y="5"/>
                      <a:pt x="42" y="15"/>
                    </a:cubicBezTo>
                    <a:cubicBezTo>
                      <a:pt x="8" y="32"/>
                      <a:pt x="27" y="88"/>
                      <a:pt x="62" y="88"/>
                    </a:cubicBezTo>
                    <a:cubicBezTo>
                      <a:pt x="66" y="88"/>
                      <a:pt x="70" y="88"/>
                      <a:pt x="75" y="86"/>
                    </a:cubicBezTo>
                    <a:cubicBezTo>
                      <a:pt x="82" y="84"/>
                      <a:pt x="88" y="83"/>
                      <a:pt x="94" y="83"/>
                    </a:cubicBezTo>
                    <a:cubicBezTo>
                      <a:pt x="252" y="83"/>
                      <a:pt x="285" y="724"/>
                      <a:pt x="269" y="802"/>
                    </a:cubicBezTo>
                    <a:cubicBezTo>
                      <a:pt x="243" y="980"/>
                      <a:pt x="166" y="1148"/>
                      <a:pt x="72" y="1301"/>
                    </a:cubicBezTo>
                    <a:cubicBezTo>
                      <a:pt x="68" y="1304"/>
                      <a:pt x="65" y="1310"/>
                      <a:pt x="59" y="1317"/>
                    </a:cubicBezTo>
                    <a:cubicBezTo>
                      <a:pt x="49" y="1340"/>
                      <a:pt x="39" y="1359"/>
                      <a:pt x="29" y="1379"/>
                    </a:cubicBezTo>
                    <a:cubicBezTo>
                      <a:pt x="1" y="1430"/>
                      <a:pt x="43" y="1476"/>
                      <a:pt x="87" y="1476"/>
                    </a:cubicBezTo>
                    <a:cubicBezTo>
                      <a:pt x="107" y="1476"/>
                      <a:pt x="126" y="1467"/>
                      <a:pt x="140" y="1443"/>
                    </a:cubicBezTo>
                    <a:cubicBezTo>
                      <a:pt x="324" y="1139"/>
                      <a:pt x="457" y="792"/>
                      <a:pt x="376" y="433"/>
                    </a:cubicBezTo>
                    <a:cubicBezTo>
                      <a:pt x="356" y="337"/>
                      <a:pt x="241" y="1"/>
                      <a:pt x="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64" name="Google Shape;3164;p29"/>
              <p:cNvSpPr/>
              <p:nvPr/>
            </p:nvSpPr>
            <p:spPr>
              <a:xfrm>
                <a:off x="5232366" y="4332062"/>
                <a:ext cx="52536" cy="66195"/>
              </a:xfrm>
              <a:custGeom>
                <a:avLst/>
                <a:gdLst/>
                <a:ahLst/>
                <a:cxnLst/>
                <a:rect l="l" t="t" r="r" b="b"/>
                <a:pathLst>
                  <a:path w="800" h="1008" extrusionOk="0">
                    <a:moveTo>
                      <a:pt x="166" y="1"/>
                    </a:moveTo>
                    <a:cubicBezTo>
                      <a:pt x="134" y="1"/>
                      <a:pt x="100" y="21"/>
                      <a:pt x="98" y="61"/>
                    </a:cubicBezTo>
                    <a:cubicBezTo>
                      <a:pt x="75" y="307"/>
                      <a:pt x="46" y="550"/>
                      <a:pt x="4" y="800"/>
                    </a:cubicBezTo>
                    <a:cubicBezTo>
                      <a:pt x="1" y="832"/>
                      <a:pt x="17" y="868"/>
                      <a:pt x="46" y="881"/>
                    </a:cubicBezTo>
                    <a:cubicBezTo>
                      <a:pt x="50" y="903"/>
                      <a:pt x="73" y="917"/>
                      <a:pt x="94" y="917"/>
                    </a:cubicBezTo>
                    <a:cubicBezTo>
                      <a:pt x="113" y="917"/>
                      <a:pt x="131" y="907"/>
                      <a:pt x="134" y="884"/>
                    </a:cubicBezTo>
                    <a:cubicBezTo>
                      <a:pt x="134" y="874"/>
                      <a:pt x="134" y="868"/>
                      <a:pt x="137" y="865"/>
                    </a:cubicBezTo>
                    <a:cubicBezTo>
                      <a:pt x="169" y="852"/>
                      <a:pt x="202" y="839"/>
                      <a:pt x="231" y="826"/>
                    </a:cubicBezTo>
                    <a:cubicBezTo>
                      <a:pt x="390" y="855"/>
                      <a:pt x="535" y="910"/>
                      <a:pt x="671" y="997"/>
                    </a:cubicBezTo>
                    <a:cubicBezTo>
                      <a:pt x="683" y="1005"/>
                      <a:pt x="694" y="1008"/>
                      <a:pt x="705" y="1008"/>
                    </a:cubicBezTo>
                    <a:cubicBezTo>
                      <a:pt x="763" y="1008"/>
                      <a:pt x="799" y="916"/>
                      <a:pt x="736" y="881"/>
                    </a:cubicBezTo>
                    <a:cubicBezTo>
                      <a:pt x="633" y="816"/>
                      <a:pt x="526" y="771"/>
                      <a:pt x="412" y="735"/>
                    </a:cubicBezTo>
                    <a:cubicBezTo>
                      <a:pt x="503" y="680"/>
                      <a:pt x="590" y="622"/>
                      <a:pt x="671" y="550"/>
                    </a:cubicBezTo>
                    <a:cubicBezTo>
                      <a:pt x="714" y="516"/>
                      <a:pt x="679" y="439"/>
                      <a:pt x="628" y="439"/>
                    </a:cubicBezTo>
                    <a:cubicBezTo>
                      <a:pt x="621" y="439"/>
                      <a:pt x="614" y="440"/>
                      <a:pt x="607" y="444"/>
                    </a:cubicBezTo>
                    <a:cubicBezTo>
                      <a:pt x="451" y="499"/>
                      <a:pt x="305" y="567"/>
                      <a:pt x="163" y="657"/>
                    </a:cubicBezTo>
                    <a:lnTo>
                      <a:pt x="163" y="644"/>
                    </a:lnTo>
                    <a:cubicBezTo>
                      <a:pt x="192" y="450"/>
                      <a:pt x="215" y="256"/>
                      <a:pt x="228" y="61"/>
                    </a:cubicBezTo>
                    <a:cubicBezTo>
                      <a:pt x="231" y="21"/>
                      <a:pt x="199" y="1"/>
                      <a:pt x="1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65" name="Google Shape;3165;p29"/>
            <p:cNvGrpSpPr/>
            <p:nvPr/>
          </p:nvGrpSpPr>
          <p:grpSpPr>
            <a:xfrm rot="-5138042">
              <a:off x="378094" y="4898155"/>
              <a:ext cx="461598" cy="269558"/>
              <a:chOff x="5999959" y="663349"/>
              <a:chExt cx="216246" cy="126280"/>
            </a:xfrm>
          </p:grpSpPr>
          <p:sp>
            <p:nvSpPr>
              <p:cNvPr id="3166" name="Google Shape;3166;p29"/>
              <p:cNvSpPr/>
              <p:nvPr/>
            </p:nvSpPr>
            <p:spPr>
              <a:xfrm>
                <a:off x="5999959" y="677073"/>
                <a:ext cx="49844" cy="108290"/>
              </a:xfrm>
              <a:custGeom>
                <a:avLst/>
                <a:gdLst/>
                <a:ahLst/>
                <a:cxnLst/>
                <a:rect l="l" t="t" r="r" b="b"/>
                <a:pathLst>
                  <a:path w="759" h="1649" extrusionOk="0">
                    <a:moveTo>
                      <a:pt x="201" y="137"/>
                    </a:moveTo>
                    <a:cubicBezTo>
                      <a:pt x="216" y="137"/>
                      <a:pt x="238" y="145"/>
                      <a:pt x="266" y="162"/>
                    </a:cubicBezTo>
                    <a:cubicBezTo>
                      <a:pt x="289" y="178"/>
                      <a:pt x="318" y="191"/>
                      <a:pt x="340" y="207"/>
                    </a:cubicBezTo>
                    <a:cubicBezTo>
                      <a:pt x="412" y="246"/>
                      <a:pt x="535" y="356"/>
                      <a:pt x="561" y="437"/>
                    </a:cubicBezTo>
                    <a:cubicBezTo>
                      <a:pt x="655" y="713"/>
                      <a:pt x="353" y="764"/>
                      <a:pt x="172" y="787"/>
                    </a:cubicBezTo>
                    <a:cubicBezTo>
                      <a:pt x="172" y="674"/>
                      <a:pt x="172" y="564"/>
                      <a:pt x="175" y="450"/>
                    </a:cubicBezTo>
                    <a:cubicBezTo>
                      <a:pt x="175" y="392"/>
                      <a:pt x="156" y="256"/>
                      <a:pt x="178" y="207"/>
                    </a:cubicBezTo>
                    <a:cubicBezTo>
                      <a:pt x="166" y="160"/>
                      <a:pt x="174" y="137"/>
                      <a:pt x="201" y="137"/>
                    </a:cubicBezTo>
                    <a:close/>
                    <a:moveTo>
                      <a:pt x="179" y="1"/>
                    </a:moveTo>
                    <a:cubicBezTo>
                      <a:pt x="121" y="1"/>
                      <a:pt x="78" y="35"/>
                      <a:pt x="55" y="126"/>
                    </a:cubicBezTo>
                    <a:cubicBezTo>
                      <a:pt x="0" y="321"/>
                      <a:pt x="49" y="615"/>
                      <a:pt x="49" y="820"/>
                    </a:cubicBezTo>
                    <a:cubicBezTo>
                      <a:pt x="49" y="1082"/>
                      <a:pt x="55" y="1344"/>
                      <a:pt x="71" y="1607"/>
                    </a:cubicBezTo>
                    <a:cubicBezTo>
                      <a:pt x="73" y="1634"/>
                      <a:pt x="93" y="1648"/>
                      <a:pt x="113" y="1648"/>
                    </a:cubicBezTo>
                    <a:cubicBezTo>
                      <a:pt x="133" y="1648"/>
                      <a:pt x="152" y="1634"/>
                      <a:pt x="152" y="1607"/>
                    </a:cubicBezTo>
                    <a:cubicBezTo>
                      <a:pt x="162" y="1406"/>
                      <a:pt x="169" y="1202"/>
                      <a:pt x="169" y="1001"/>
                    </a:cubicBezTo>
                    <a:cubicBezTo>
                      <a:pt x="305" y="1192"/>
                      <a:pt x="441" y="1380"/>
                      <a:pt x="580" y="1568"/>
                    </a:cubicBezTo>
                    <a:cubicBezTo>
                      <a:pt x="595" y="1586"/>
                      <a:pt x="614" y="1594"/>
                      <a:pt x="633" y="1594"/>
                    </a:cubicBezTo>
                    <a:cubicBezTo>
                      <a:pt x="679" y="1594"/>
                      <a:pt x="722" y="1551"/>
                      <a:pt x="690" y="1503"/>
                    </a:cubicBezTo>
                    <a:cubicBezTo>
                      <a:pt x="554" y="1299"/>
                      <a:pt x="408" y="1105"/>
                      <a:pt x="266" y="907"/>
                    </a:cubicBezTo>
                    <a:cubicBezTo>
                      <a:pt x="467" y="871"/>
                      <a:pt x="719" y="794"/>
                      <a:pt x="739" y="580"/>
                    </a:cubicBezTo>
                    <a:cubicBezTo>
                      <a:pt x="758" y="356"/>
                      <a:pt x="509" y="129"/>
                      <a:pt x="324" y="45"/>
                    </a:cubicBezTo>
                    <a:cubicBezTo>
                      <a:pt x="269" y="18"/>
                      <a:pt x="220" y="1"/>
                      <a:pt x="1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67" name="Google Shape;3167;p29"/>
              <p:cNvSpPr/>
              <p:nvPr/>
            </p:nvSpPr>
            <p:spPr>
              <a:xfrm>
                <a:off x="6049538" y="743004"/>
                <a:ext cx="38548" cy="7486"/>
              </a:xfrm>
              <a:custGeom>
                <a:avLst/>
                <a:gdLst/>
                <a:ahLst/>
                <a:cxnLst/>
                <a:rect l="l" t="t" r="r" b="b"/>
                <a:pathLst>
                  <a:path w="587" h="114" extrusionOk="0">
                    <a:moveTo>
                      <a:pt x="52" y="0"/>
                    </a:moveTo>
                    <a:cubicBezTo>
                      <a:pt x="0" y="0"/>
                      <a:pt x="0" y="78"/>
                      <a:pt x="52" y="81"/>
                    </a:cubicBezTo>
                    <a:cubicBezTo>
                      <a:pt x="211" y="97"/>
                      <a:pt x="369" y="101"/>
                      <a:pt x="522" y="114"/>
                    </a:cubicBezTo>
                    <a:cubicBezTo>
                      <a:pt x="523" y="114"/>
                      <a:pt x="524" y="114"/>
                      <a:pt x="525" y="114"/>
                    </a:cubicBezTo>
                    <a:cubicBezTo>
                      <a:pt x="586" y="114"/>
                      <a:pt x="585" y="16"/>
                      <a:pt x="522" y="16"/>
                    </a:cubicBezTo>
                    <a:cubicBezTo>
                      <a:pt x="366" y="13"/>
                      <a:pt x="207" y="3"/>
                      <a:pt x="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68" name="Google Shape;3168;p29"/>
              <p:cNvSpPr/>
              <p:nvPr/>
            </p:nvSpPr>
            <p:spPr>
              <a:xfrm>
                <a:off x="6053544" y="728819"/>
                <a:ext cx="40518" cy="6961"/>
              </a:xfrm>
              <a:custGeom>
                <a:avLst/>
                <a:gdLst/>
                <a:ahLst/>
                <a:cxnLst/>
                <a:rect l="l" t="t" r="r" b="b"/>
                <a:pathLst>
                  <a:path w="617" h="106" extrusionOk="0">
                    <a:moveTo>
                      <a:pt x="411" y="1"/>
                    </a:moveTo>
                    <a:cubicBezTo>
                      <a:pt x="292" y="1"/>
                      <a:pt x="171" y="9"/>
                      <a:pt x="56" y="9"/>
                    </a:cubicBezTo>
                    <a:cubicBezTo>
                      <a:pt x="1" y="9"/>
                      <a:pt x="1" y="96"/>
                      <a:pt x="56" y="96"/>
                    </a:cubicBezTo>
                    <a:cubicBezTo>
                      <a:pt x="166" y="98"/>
                      <a:pt x="280" y="105"/>
                      <a:pt x="393" y="105"/>
                    </a:cubicBezTo>
                    <a:cubicBezTo>
                      <a:pt x="446" y="105"/>
                      <a:pt x="499" y="104"/>
                      <a:pt x="551" y="100"/>
                    </a:cubicBezTo>
                    <a:cubicBezTo>
                      <a:pt x="616" y="100"/>
                      <a:pt x="616" y="9"/>
                      <a:pt x="551" y="6"/>
                    </a:cubicBezTo>
                    <a:cubicBezTo>
                      <a:pt x="505" y="2"/>
                      <a:pt x="458" y="1"/>
                      <a:pt x="4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69" name="Google Shape;3169;p29"/>
              <p:cNvSpPr/>
              <p:nvPr/>
            </p:nvSpPr>
            <p:spPr>
              <a:xfrm>
                <a:off x="6115797" y="705639"/>
                <a:ext cx="30996" cy="68625"/>
              </a:xfrm>
              <a:custGeom>
                <a:avLst/>
                <a:gdLst/>
                <a:ahLst/>
                <a:cxnLst/>
                <a:rect l="l" t="t" r="r" b="b"/>
                <a:pathLst>
                  <a:path w="472" h="1045" extrusionOk="0">
                    <a:moveTo>
                      <a:pt x="221" y="133"/>
                    </a:moveTo>
                    <a:cubicBezTo>
                      <a:pt x="238" y="133"/>
                      <a:pt x="255" y="136"/>
                      <a:pt x="271" y="142"/>
                    </a:cubicBezTo>
                    <a:cubicBezTo>
                      <a:pt x="352" y="161"/>
                      <a:pt x="384" y="245"/>
                      <a:pt x="339" y="320"/>
                    </a:cubicBezTo>
                    <a:cubicBezTo>
                      <a:pt x="300" y="388"/>
                      <a:pt x="203" y="430"/>
                      <a:pt x="177" y="508"/>
                    </a:cubicBezTo>
                    <a:cubicBezTo>
                      <a:pt x="173" y="388"/>
                      <a:pt x="167" y="265"/>
                      <a:pt x="157" y="145"/>
                    </a:cubicBezTo>
                    <a:cubicBezTo>
                      <a:pt x="177" y="138"/>
                      <a:pt x="199" y="133"/>
                      <a:pt x="221" y="133"/>
                    </a:cubicBezTo>
                    <a:close/>
                    <a:moveTo>
                      <a:pt x="98" y="0"/>
                    </a:moveTo>
                    <a:cubicBezTo>
                      <a:pt x="75" y="0"/>
                      <a:pt x="54" y="16"/>
                      <a:pt x="54" y="48"/>
                    </a:cubicBezTo>
                    <a:lnTo>
                      <a:pt x="54" y="112"/>
                    </a:lnTo>
                    <a:cubicBezTo>
                      <a:pt x="44" y="119"/>
                      <a:pt x="31" y="125"/>
                      <a:pt x="24" y="132"/>
                    </a:cubicBezTo>
                    <a:cubicBezTo>
                      <a:pt x="0" y="150"/>
                      <a:pt x="21" y="191"/>
                      <a:pt x="48" y="191"/>
                    </a:cubicBezTo>
                    <a:cubicBezTo>
                      <a:pt x="50" y="191"/>
                      <a:pt x="52" y="191"/>
                      <a:pt x="54" y="190"/>
                    </a:cubicBezTo>
                    <a:cubicBezTo>
                      <a:pt x="60" y="453"/>
                      <a:pt x="63" y="718"/>
                      <a:pt x="54" y="984"/>
                    </a:cubicBezTo>
                    <a:cubicBezTo>
                      <a:pt x="50" y="1024"/>
                      <a:pt x="83" y="1045"/>
                      <a:pt x="116" y="1045"/>
                    </a:cubicBezTo>
                    <a:cubicBezTo>
                      <a:pt x="149" y="1045"/>
                      <a:pt x="183" y="1024"/>
                      <a:pt x="183" y="984"/>
                    </a:cubicBezTo>
                    <a:cubicBezTo>
                      <a:pt x="183" y="841"/>
                      <a:pt x="183" y="699"/>
                      <a:pt x="177" y="556"/>
                    </a:cubicBezTo>
                    <a:lnTo>
                      <a:pt x="177" y="556"/>
                    </a:lnTo>
                    <a:cubicBezTo>
                      <a:pt x="186" y="572"/>
                      <a:pt x="199" y="585"/>
                      <a:pt x="216" y="589"/>
                    </a:cubicBezTo>
                    <a:cubicBezTo>
                      <a:pt x="224" y="591"/>
                      <a:pt x="232" y="592"/>
                      <a:pt x="239" y="592"/>
                    </a:cubicBezTo>
                    <a:cubicBezTo>
                      <a:pt x="259" y="592"/>
                      <a:pt x="274" y="583"/>
                      <a:pt x="290" y="569"/>
                    </a:cubicBezTo>
                    <a:cubicBezTo>
                      <a:pt x="306" y="553"/>
                      <a:pt x="313" y="534"/>
                      <a:pt x="303" y="514"/>
                    </a:cubicBezTo>
                    <a:cubicBezTo>
                      <a:pt x="323" y="488"/>
                      <a:pt x="368" y="456"/>
                      <a:pt x="378" y="443"/>
                    </a:cubicBezTo>
                    <a:cubicBezTo>
                      <a:pt x="403" y="410"/>
                      <a:pt x="429" y="378"/>
                      <a:pt x="442" y="339"/>
                    </a:cubicBezTo>
                    <a:cubicBezTo>
                      <a:pt x="472" y="274"/>
                      <a:pt x="468" y="197"/>
                      <a:pt x="426" y="135"/>
                    </a:cubicBezTo>
                    <a:cubicBezTo>
                      <a:pt x="378" y="73"/>
                      <a:pt x="313" y="48"/>
                      <a:pt x="246" y="48"/>
                    </a:cubicBezTo>
                    <a:cubicBezTo>
                      <a:pt x="214" y="48"/>
                      <a:pt x="182" y="53"/>
                      <a:pt x="151" y="64"/>
                    </a:cubicBezTo>
                    <a:lnTo>
                      <a:pt x="151" y="48"/>
                    </a:lnTo>
                    <a:cubicBezTo>
                      <a:pt x="146" y="16"/>
                      <a:pt x="121" y="0"/>
                      <a:pt x="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70" name="Google Shape;3170;p29"/>
              <p:cNvSpPr/>
              <p:nvPr/>
            </p:nvSpPr>
            <p:spPr>
              <a:xfrm>
                <a:off x="6156118" y="729345"/>
                <a:ext cx="55163" cy="8471"/>
              </a:xfrm>
              <a:custGeom>
                <a:avLst/>
                <a:gdLst/>
                <a:ahLst/>
                <a:cxnLst/>
                <a:rect l="l" t="t" r="r" b="b"/>
                <a:pathLst>
                  <a:path w="840" h="129" extrusionOk="0">
                    <a:moveTo>
                      <a:pt x="510" y="0"/>
                    </a:moveTo>
                    <a:cubicBezTo>
                      <a:pt x="361" y="0"/>
                      <a:pt x="209" y="10"/>
                      <a:pt x="65" y="27"/>
                    </a:cubicBezTo>
                    <a:cubicBezTo>
                      <a:pt x="7" y="33"/>
                      <a:pt x="0" y="124"/>
                      <a:pt x="65" y="124"/>
                    </a:cubicBezTo>
                    <a:cubicBezTo>
                      <a:pt x="251" y="124"/>
                      <a:pt x="438" y="128"/>
                      <a:pt x="623" y="128"/>
                    </a:cubicBezTo>
                    <a:cubicBezTo>
                      <a:pt x="669" y="128"/>
                      <a:pt x="715" y="128"/>
                      <a:pt x="761" y="127"/>
                    </a:cubicBezTo>
                    <a:cubicBezTo>
                      <a:pt x="839" y="127"/>
                      <a:pt x="839" y="17"/>
                      <a:pt x="761" y="11"/>
                    </a:cubicBezTo>
                    <a:cubicBezTo>
                      <a:pt x="679" y="3"/>
                      <a:pt x="595" y="0"/>
                      <a:pt x="5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71" name="Google Shape;3171;p29"/>
              <p:cNvSpPr/>
              <p:nvPr/>
            </p:nvSpPr>
            <p:spPr>
              <a:xfrm>
                <a:off x="6169908" y="663349"/>
                <a:ext cx="46297" cy="50172"/>
              </a:xfrm>
              <a:custGeom>
                <a:avLst/>
                <a:gdLst/>
                <a:ahLst/>
                <a:cxnLst/>
                <a:rect l="l" t="t" r="r" b="b"/>
                <a:pathLst>
                  <a:path w="705" h="764" extrusionOk="0">
                    <a:moveTo>
                      <a:pt x="295" y="139"/>
                    </a:moveTo>
                    <a:cubicBezTo>
                      <a:pt x="367" y="139"/>
                      <a:pt x="393" y="178"/>
                      <a:pt x="370" y="257"/>
                    </a:cubicBezTo>
                    <a:cubicBezTo>
                      <a:pt x="367" y="287"/>
                      <a:pt x="357" y="309"/>
                      <a:pt x="351" y="338"/>
                    </a:cubicBezTo>
                    <a:cubicBezTo>
                      <a:pt x="331" y="403"/>
                      <a:pt x="305" y="468"/>
                      <a:pt x="266" y="520"/>
                    </a:cubicBezTo>
                    <a:cubicBezTo>
                      <a:pt x="208" y="449"/>
                      <a:pt x="172" y="355"/>
                      <a:pt x="176" y="287"/>
                    </a:cubicBezTo>
                    <a:cubicBezTo>
                      <a:pt x="179" y="245"/>
                      <a:pt x="192" y="173"/>
                      <a:pt x="227" y="147"/>
                    </a:cubicBezTo>
                    <a:cubicBezTo>
                      <a:pt x="253" y="142"/>
                      <a:pt x="276" y="139"/>
                      <a:pt x="295" y="139"/>
                    </a:cubicBezTo>
                    <a:close/>
                    <a:moveTo>
                      <a:pt x="294" y="1"/>
                    </a:moveTo>
                    <a:cubicBezTo>
                      <a:pt x="232" y="1"/>
                      <a:pt x="166" y="31"/>
                      <a:pt x="114" y="96"/>
                    </a:cubicBezTo>
                    <a:cubicBezTo>
                      <a:pt x="1" y="241"/>
                      <a:pt x="46" y="452"/>
                      <a:pt x="153" y="594"/>
                    </a:cubicBezTo>
                    <a:cubicBezTo>
                      <a:pt x="127" y="601"/>
                      <a:pt x="104" y="607"/>
                      <a:pt x="78" y="607"/>
                    </a:cubicBezTo>
                    <a:cubicBezTo>
                      <a:pt x="76" y="607"/>
                      <a:pt x="74" y="607"/>
                      <a:pt x="72" y="607"/>
                    </a:cubicBezTo>
                    <a:cubicBezTo>
                      <a:pt x="27" y="607"/>
                      <a:pt x="32" y="679"/>
                      <a:pt x="78" y="682"/>
                    </a:cubicBezTo>
                    <a:cubicBezTo>
                      <a:pt x="91" y="684"/>
                      <a:pt x="104" y="686"/>
                      <a:pt x="117" y="686"/>
                    </a:cubicBezTo>
                    <a:cubicBezTo>
                      <a:pt x="151" y="686"/>
                      <a:pt x="184" y="677"/>
                      <a:pt x="218" y="662"/>
                    </a:cubicBezTo>
                    <a:cubicBezTo>
                      <a:pt x="283" y="723"/>
                      <a:pt x="385" y="763"/>
                      <a:pt x="478" y="763"/>
                    </a:cubicBezTo>
                    <a:cubicBezTo>
                      <a:pt x="579" y="763"/>
                      <a:pt x="670" y="716"/>
                      <a:pt x="694" y="594"/>
                    </a:cubicBezTo>
                    <a:cubicBezTo>
                      <a:pt x="705" y="551"/>
                      <a:pt x="668" y="517"/>
                      <a:pt x="632" y="517"/>
                    </a:cubicBezTo>
                    <a:cubicBezTo>
                      <a:pt x="614" y="517"/>
                      <a:pt x="596" y="525"/>
                      <a:pt x="584" y="546"/>
                    </a:cubicBezTo>
                    <a:cubicBezTo>
                      <a:pt x="548" y="614"/>
                      <a:pt x="502" y="642"/>
                      <a:pt x="454" y="642"/>
                    </a:cubicBezTo>
                    <a:cubicBezTo>
                      <a:pt x="411" y="642"/>
                      <a:pt x="366" y="620"/>
                      <a:pt x="325" y="585"/>
                    </a:cubicBezTo>
                    <a:cubicBezTo>
                      <a:pt x="419" y="494"/>
                      <a:pt x="470" y="348"/>
                      <a:pt x="480" y="228"/>
                    </a:cubicBezTo>
                    <a:cubicBezTo>
                      <a:pt x="490" y="86"/>
                      <a:pt x="398" y="1"/>
                      <a:pt x="2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72" name="Google Shape;3172;p29"/>
              <p:cNvSpPr/>
              <p:nvPr/>
            </p:nvSpPr>
            <p:spPr>
              <a:xfrm>
                <a:off x="6166493" y="742872"/>
                <a:ext cx="39665" cy="46757"/>
              </a:xfrm>
              <a:custGeom>
                <a:avLst/>
                <a:gdLst/>
                <a:ahLst/>
                <a:cxnLst/>
                <a:rect l="l" t="t" r="r" b="b"/>
                <a:pathLst>
                  <a:path w="604" h="712" extrusionOk="0">
                    <a:moveTo>
                      <a:pt x="385" y="0"/>
                    </a:moveTo>
                    <a:cubicBezTo>
                      <a:pt x="239" y="0"/>
                      <a:pt x="106" y="81"/>
                      <a:pt x="17" y="197"/>
                    </a:cubicBezTo>
                    <a:cubicBezTo>
                      <a:pt x="1" y="216"/>
                      <a:pt x="14" y="248"/>
                      <a:pt x="27" y="268"/>
                    </a:cubicBezTo>
                    <a:cubicBezTo>
                      <a:pt x="101" y="365"/>
                      <a:pt x="211" y="362"/>
                      <a:pt x="322" y="394"/>
                    </a:cubicBezTo>
                    <a:cubicBezTo>
                      <a:pt x="344" y="404"/>
                      <a:pt x="409" y="420"/>
                      <a:pt x="422" y="446"/>
                    </a:cubicBezTo>
                    <a:cubicBezTo>
                      <a:pt x="467" y="543"/>
                      <a:pt x="367" y="556"/>
                      <a:pt x="312" y="566"/>
                    </a:cubicBezTo>
                    <a:cubicBezTo>
                      <a:pt x="244" y="572"/>
                      <a:pt x="189" y="572"/>
                      <a:pt x="127" y="605"/>
                    </a:cubicBezTo>
                    <a:cubicBezTo>
                      <a:pt x="68" y="633"/>
                      <a:pt x="108" y="712"/>
                      <a:pt x="166" y="712"/>
                    </a:cubicBezTo>
                    <a:cubicBezTo>
                      <a:pt x="168" y="712"/>
                      <a:pt x="170" y="712"/>
                      <a:pt x="173" y="712"/>
                    </a:cubicBezTo>
                    <a:cubicBezTo>
                      <a:pt x="312" y="682"/>
                      <a:pt x="603" y="682"/>
                      <a:pt x="568" y="459"/>
                    </a:cubicBezTo>
                    <a:cubicBezTo>
                      <a:pt x="535" y="248"/>
                      <a:pt x="279" y="307"/>
                      <a:pt x="150" y="216"/>
                    </a:cubicBezTo>
                    <a:cubicBezTo>
                      <a:pt x="228" y="132"/>
                      <a:pt x="325" y="96"/>
                      <a:pt x="438" y="80"/>
                    </a:cubicBezTo>
                    <a:cubicBezTo>
                      <a:pt x="487" y="70"/>
                      <a:pt x="467" y="5"/>
                      <a:pt x="425" y="2"/>
                    </a:cubicBezTo>
                    <a:cubicBezTo>
                      <a:pt x="412" y="1"/>
                      <a:pt x="399" y="0"/>
                      <a:pt x="3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3173" name="Google Shape;3173;p29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Font typeface="Vazirmatn"/>
              <a:buNone/>
              <a:defRPr>
                <a:latin typeface="Vazirmatn"/>
                <a:ea typeface="Vazirmatn"/>
                <a:cs typeface="Vazirmatn"/>
                <a:sym typeface="Vazirmat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Font typeface="Vazirmatn"/>
              <a:buNone/>
              <a:defRPr>
                <a:latin typeface="Vazirmatn"/>
                <a:ea typeface="Vazirmatn"/>
                <a:cs typeface="Vazirmatn"/>
                <a:sym typeface="Vazirmat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Font typeface="Vazirmatn"/>
              <a:buNone/>
              <a:defRPr>
                <a:latin typeface="Vazirmatn"/>
                <a:ea typeface="Vazirmatn"/>
                <a:cs typeface="Vazirmatn"/>
                <a:sym typeface="Vazirmat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Font typeface="Vazirmatn"/>
              <a:buNone/>
              <a:defRPr>
                <a:latin typeface="Vazirmatn"/>
                <a:ea typeface="Vazirmatn"/>
                <a:cs typeface="Vazirmatn"/>
                <a:sym typeface="Vazirmat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Font typeface="Vazirmatn"/>
              <a:buNone/>
              <a:defRPr>
                <a:latin typeface="Vazirmatn"/>
                <a:ea typeface="Vazirmatn"/>
                <a:cs typeface="Vazirmatn"/>
                <a:sym typeface="Vazirmat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Font typeface="Vazirmatn"/>
              <a:buNone/>
              <a:defRPr>
                <a:latin typeface="Vazirmatn"/>
                <a:ea typeface="Vazirmatn"/>
                <a:cs typeface="Vazirmatn"/>
                <a:sym typeface="Vazirmat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Font typeface="Vazirmatn"/>
              <a:buNone/>
              <a:defRPr>
                <a:latin typeface="Vazirmatn"/>
                <a:ea typeface="Vazirmatn"/>
                <a:cs typeface="Vazirmatn"/>
                <a:sym typeface="Vazirmat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Font typeface="Vazirmatn"/>
              <a:buNone/>
              <a:defRPr>
                <a:latin typeface="Vazirmatn"/>
                <a:ea typeface="Vazirmatn"/>
                <a:cs typeface="Vazirmatn"/>
                <a:sym typeface="Vazirmatn"/>
              </a:defRPr>
            </a:lvl9pPr>
          </a:lstStyle>
          <a:p>
            <a:endParaRPr/>
          </a:p>
        </p:txBody>
      </p:sp>
      <p:sp>
        <p:nvSpPr>
          <p:cNvPr id="3174" name="Google Shape;3174;p29"/>
          <p:cNvSpPr txBox="1">
            <a:spLocks noGrp="1"/>
          </p:cNvSpPr>
          <p:nvPr>
            <p:ph type="subTitle" idx="1"/>
          </p:nvPr>
        </p:nvSpPr>
        <p:spPr>
          <a:xfrm>
            <a:off x="1400567" y="2987832"/>
            <a:ext cx="280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5" name="Google Shape;3175;p29"/>
          <p:cNvSpPr txBox="1">
            <a:spLocks noGrp="1"/>
          </p:cNvSpPr>
          <p:nvPr>
            <p:ph type="subTitle" idx="2"/>
          </p:nvPr>
        </p:nvSpPr>
        <p:spPr>
          <a:xfrm>
            <a:off x="4694400" y="2987832"/>
            <a:ext cx="280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6" name="Google Shape;3176;p29"/>
          <p:cNvSpPr txBox="1">
            <a:spLocks noGrp="1"/>
          </p:cNvSpPr>
          <p:nvPr>
            <p:ph type="subTitle" idx="3"/>
          </p:nvPr>
        </p:nvSpPr>
        <p:spPr>
          <a:xfrm>
            <a:off x="1400567" y="5366365"/>
            <a:ext cx="280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7" name="Google Shape;3177;p29"/>
          <p:cNvSpPr txBox="1">
            <a:spLocks noGrp="1"/>
          </p:cNvSpPr>
          <p:nvPr>
            <p:ph type="subTitle" idx="4"/>
          </p:nvPr>
        </p:nvSpPr>
        <p:spPr>
          <a:xfrm>
            <a:off x="4694400" y="5366365"/>
            <a:ext cx="280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8" name="Google Shape;3178;p29"/>
          <p:cNvSpPr txBox="1">
            <a:spLocks noGrp="1"/>
          </p:cNvSpPr>
          <p:nvPr>
            <p:ph type="subTitle" idx="5"/>
          </p:nvPr>
        </p:nvSpPr>
        <p:spPr>
          <a:xfrm>
            <a:off x="7988233" y="2987832"/>
            <a:ext cx="280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9" name="Google Shape;3179;p29"/>
          <p:cNvSpPr txBox="1">
            <a:spLocks noGrp="1"/>
          </p:cNvSpPr>
          <p:nvPr>
            <p:ph type="subTitle" idx="6"/>
          </p:nvPr>
        </p:nvSpPr>
        <p:spPr>
          <a:xfrm>
            <a:off x="7988233" y="5366365"/>
            <a:ext cx="280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0" name="Google Shape;3180;p29"/>
          <p:cNvSpPr txBox="1">
            <a:spLocks noGrp="1"/>
          </p:cNvSpPr>
          <p:nvPr>
            <p:ph type="subTitle" idx="7"/>
          </p:nvPr>
        </p:nvSpPr>
        <p:spPr>
          <a:xfrm>
            <a:off x="1401836" y="2551967"/>
            <a:ext cx="27980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2933">
                <a:solidFill>
                  <a:schemeClr val="dk1"/>
                </a:solidFill>
                <a:latin typeface="Vazirmatn SemiBold"/>
                <a:ea typeface="Vazirmatn SemiBold"/>
                <a:cs typeface="Vazirmatn SemiBold"/>
                <a:sym typeface="Vazirmatn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9pPr>
          </a:lstStyle>
          <a:p>
            <a:endParaRPr/>
          </a:p>
        </p:txBody>
      </p:sp>
      <p:sp>
        <p:nvSpPr>
          <p:cNvPr id="3181" name="Google Shape;3181;p29"/>
          <p:cNvSpPr txBox="1">
            <a:spLocks noGrp="1"/>
          </p:cNvSpPr>
          <p:nvPr>
            <p:ph type="subTitle" idx="8"/>
          </p:nvPr>
        </p:nvSpPr>
        <p:spPr>
          <a:xfrm>
            <a:off x="4695669" y="2551967"/>
            <a:ext cx="27980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2933">
                <a:solidFill>
                  <a:schemeClr val="dk1"/>
                </a:solidFill>
                <a:latin typeface="Vazirmatn SemiBold"/>
                <a:ea typeface="Vazirmatn SemiBold"/>
                <a:cs typeface="Vazirmatn SemiBold"/>
                <a:sym typeface="Vazirmatn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9pPr>
          </a:lstStyle>
          <a:p>
            <a:endParaRPr/>
          </a:p>
        </p:txBody>
      </p:sp>
      <p:sp>
        <p:nvSpPr>
          <p:cNvPr id="3182" name="Google Shape;3182;p29"/>
          <p:cNvSpPr txBox="1">
            <a:spLocks noGrp="1"/>
          </p:cNvSpPr>
          <p:nvPr>
            <p:ph type="subTitle" idx="9"/>
          </p:nvPr>
        </p:nvSpPr>
        <p:spPr>
          <a:xfrm>
            <a:off x="7989504" y="2551967"/>
            <a:ext cx="28004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2933">
                <a:solidFill>
                  <a:schemeClr val="dk1"/>
                </a:solidFill>
                <a:latin typeface="Vazirmatn SemiBold"/>
                <a:ea typeface="Vazirmatn SemiBold"/>
                <a:cs typeface="Vazirmatn SemiBold"/>
                <a:sym typeface="Vazirmatn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9pPr>
          </a:lstStyle>
          <a:p>
            <a:endParaRPr/>
          </a:p>
        </p:txBody>
      </p:sp>
      <p:sp>
        <p:nvSpPr>
          <p:cNvPr id="3183" name="Google Shape;3183;p29"/>
          <p:cNvSpPr txBox="1">
            <a:spLocks noGrp="1"/>
          </p:cNvSpPr>
          <p:nvPr>
            <p:ph type="subTitle" idx="13"/>
          </p:nvPr>
        </p:nvSpPr>
        <p:spPr>
          <a:xfrm>
            <a:off x="1401836" y="4930467"/>
            <a:ext cx="27980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2933">
                <a:solidFill>
                  <a:schemeClr val="dk1"/>
                </a:solidFill>
                <a:latin typeface="Vazirmatn SemiBold"/>
                <a:ea typeface="Vazirmatn SemiBold"/>
                <a:cs typeface="Vazirmatn SemiBold"/>
                <a:sym typeface="Vazirmatn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9pPr>
          </a:lstStyle>
          <a:p>
            <a:endParaRPr/>
          </a:p>
        </p:txBody>
      </p:sp>
      <p:sp>
        <p:nvSpPr>
          <p:cNvPr id="3184" name="Google Shape;3184;p29"/>
          <p:cNvSpPr txBox="1">
            <a:spLocks noGrp="1"/>
          </p:cNvSpPr>
          <p:nvPr>
            <p:ph type="subTitle" idx="14"/>
          </p:nvPr>
        </p:nvSpPr>
        <p:spPr>
          <a:xfrm>
            <a:off x="4695669" y="4930467"/>
            <a:ext cx="27980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2933">
                <a:solidFill>
                  <a:schemeClr val="dk1"/>
                </a:solidFill>
                <a:latin typeface="Vazirmatn SemiBold"/>
                <a:ea typeface="Vazirmatn SemiBold"/>
                <a:cs typeface="Vazirmatn SemiBold"/>
                <a:sym typeface="Vazirmatn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9pPr>
          </a:lstStyle>
          <a:p>
            <a:endParaRPr/>
          </a:p>
        </p:txBody>
      </p:sp>
      <p:sp>
        <p:nvSpPr>
          <p:cNvPr id="3185" name="Google Shape;3185;p29"/>
          <p:cNvSpPr txBox="1">
            <a:spLocks noGrp="1"/>
          </p:cNvSpPr>
          <p:nvPr>
            <p:ph type="subTitle" idx="15"/>
          </p:nvPr>
        </p:nvSpPr>
        <p:spPr>
          <a:xfrm>
            <a:off x="7989504" y="4930467"/>
            <a:ext cx="28004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2933">
                <a:solidFill>
                  <a:schemeClr val="dk1"/>
                </a:solidFill>
                <a:latin typeface="Vazirmatn SemiBold"/>
                <a:ea typeface="Vazirmatn SemiBold"/>
                <a:cs typeface="Vazirmatn SemiBold"/>
                <a:sym typeface="Vazirmatn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zirmatn"/>
              <a:buNone/>
              <a:defRPr sz="3200" b="1">
                <a:latin typeface="Vazirmatn"/>
                <a:ea typeface="Vazirmatn"/>
                <a:cs typeface="Vazirmatn"/>
                <a:sym typeface="Vazirmat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4291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1FB4B-9DAE-07D5-AF05-A93750B18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9075D-828C-95BD-7A7F-647DC79715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F57223-69FD-095C-30DC-A0318B4D39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766006-97D3-22F5-D8A9-80665442E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ABD58-5B74-43E3-A83C-BC7F72B99C7A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B1E911-CF8C-5A29-6084-8E32229CD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27E723-B13A-E876-DCF5-19027034E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B4034-37FA-4EDF-BA41-FA3DF2EFA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7536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3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7" name="Google Shape;3187;p30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88" name="Google Shape;3188;p30"/>
          <p:cNvGrpSpPr/>
          <p:nvPr/>
        </p:nvGrpSpPr>
        <p:grpSpPr>
          <a:xfrm>
            <a:off x="-449180" y="-316253"/>
            <a:ext cx="12302191" cy="5699973"/>
            <a:chOff x="-336885" y="-237190"/>
            <a:chExt cx="9226643" cy="4274980"/>
          </a:xfrm>
        </p:grpSpPr>
        <p:grpSp>
          <p:nvGrpSpPr>
            <p:cNvPr id="3189" name="Google Shape;3189;p30"/>
            <p:cNvGrpSpPr/>
            <p:nvPr/>
          </p:nvGrpSpPr>
          <p:grpSpPr>
            <a:xfrm rot="2567276">
              <a:off x="1095685" y="-23523"/>
              <a:ext cx="733465" cy="266411"/>
              <a:chOff x="3720033" y="657636"/>
              <a:chExt cx="380942" cy="138367"/>
            </a:xfrm>
          </p:grpSpPr>
          <p:sp>
            <p:nvSpPr>
              <p:cNvPr id="3190" name="Google Shape;3190;p30"/>
              <p:cNvSpPr/>
              <p:nvPr/>
            </p:nvSpPr>
            <p:spPr>
              <a:xfrm>
                <a:off x="3720033" y="657636"/>
                <a:ext cx="84977" cy="138367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2107" extrusionOk="0">
                    <a:moveTo>
                      <a:pt x="179" y="0"/>
                    </a:moveTo>
                    <a:cubicBezTo>
                      <a:pt x="136" y="0"/>
                      <a:pt x="94" y="6"/>
                      <a:pt x="69" y="33"/>
                    </a:cubicBezTo>
                    <a:cubicBezTo>
                      <a:pt x="1" y="98"/>
                      <a:pt x="43" y="299"/>
                      <a:pt x="43" y="374"/>
                    </a:cubicBezTo>
                    <a:lnTo>
                      <a:pt x="43" y="1093"/>
                    </a:lnTo>
                    <a:cubicBezTo>
                      <a:pt x="43" y="1333"/>
                      <a:pt x="36" y="1572"/>
                      <a:pt x="43" y="1815"/>
                    </a:cubicBezTo>
                    <a:cubicBezTo>
                      <a:pt x="43" y="1887"/>
                      <a:pt x="20" y="1997"/>
                      <a:pt x="82" y="2048"/>
                    </a:cubicBezTo>
                    <a:cubicBezTo>
                      <a:pt x="123" y="2088"/>
                      <a:pt x="205" y="2097"/>
                      <a:pt x="284" y="2097"/>
                    </a:cubicBezTo>
                    <a:cubicBezTo>
                      <a:pt x="349" y="2097"/>
                      <a:pt x="411" y="2091"/>
                      <a:pt x="448" y="2091"/>
                    </a:cubicBezTo>
                    <a:cubicBezTo>
                      <a:pt x="710" y="2097"/>
                      <a:pt x="969" y="2107"/>
                      <a:pt x="1232" y="2107"/>
                    </a:cubicBezTo>
                    <a:cubicBezTo>
                      <a:pt x="1293" y="2097"/>
                      <a:pt x="1290" y="2006"/>
                      <a:pt x="1228" y="2000"/>
                    </a:cubicBezTo>
                    <a:cubicBezTo>
                      <a:pt x="1054" y="1984"/>
                      <a:pt x="879" y="1977"/>
                      <a:pt x="700" y="1968"/>
                    </a:cubicBezTo>
                    <a:cubicBezTo>
                      <a:pt x="695" y="1967"/>
                      <a:pt x="690" y="1967"/>
                      <a:pt x="684" y="1967"/>
                    </a:cubicBezTo>
                    <a:cubicBezTo>
                      <a:pt x="623" y="1967"/>
                      <a:pt x="540" y="1976"/>
                      <a:pt x="464" y="1976"/>
                    </a:cubicBezTo>
                    <a:cubicBezTo>
                      <a:pt x="403" y="1976"/>
                      <a:pt x="347" y="1970"/>
                      <a:pt x="308" y="1951"/>
                    </a:cubicBezTo>
                    <a:cubicBezTo>
                      <a:pt x="59" y="1828"/>
                      <a:pt x="172" y="1313"/>
                      <a:pt x="172" y="1090"/>
                    </a:cubicBezTo>
                    <a:lnTo>
                      <a:pt x="172" y="1022"/>
                    </a:lnTo>
                    <a:cubicBezTo>
                      <a:pt x="179" y="1025"/>
                      <a:pt x="189" y="1028"/>
                      <a:pt x="195" y="1028"/>
                    </a:cubicBezTo>
                    <a:cubicBezTo>
                      <a:pt x="327" y="1042"/>
                      <a:pt x="463" y="1048"/>
                      <a:pt x="598" y="1048"/>
                    </a:cubicBezTo>
                    <a:cubicBezTo>
                      <a:pt x="712" y="1048"/>
                      <a:pt x="826" y="1044"/>
                      <a:pt x="937" y="1038"/>
                    </a:cubicBezTo>
                    <a:cubicBezTo>
                      <a:pt x="1018" y="1035"/>
                      <a:pt x="1018" y="915"/>
                      <a:pt x="937" y="911"/>
                    </a:cubicBezTo>
                    <a:cubicBezTo>
                      <a:pt x="832" y="906"/>
                      <a:pt x="725" y="903"/>
                      <a:pt x="618" y="903"/>
                    </a:cubicBezTo>
                    <a:cubicBezTo>
                      <a:pt x="476" y="903"/>
                      <a:pt x="333" y="908"/>
                      <a:pt x="195" y="921"/>
                    </a:cubicBezTo>
                    <a:cubicBezTo>
                      <a:pt x="189" y="921"/>
                      <a:pt x="179" y="924"/>
                      <a:pt x="172" y="928"/>
                    </a:cubicBezTo>
                    <a:lnTo>
                      <a:pt x="172" y="633"/>
                    </a:lnTo>
                    <a:cubicBezTo>
                      <a:pt x="172" y="526"/>
                      <a:pt x="130" y="328"/>
                      <a:pt x="172" y="241"/>
                    </a:cubicBezTo>
                    <a:cubicBezTo>
                      <a:pt x="218" y="146"/>
                      <a:pt x="367" y="120"/>
                      <a:pt x="532" y="120"/>
                    </a:cubicBezTo>
                    <a:cubicBezTo>
                      <a:pt x="730" y="120"/>
                      <a:pt x="952" y="158"/>
                      <a:pt x="1050" y="163"/>
                    </a:cubicBezTo>
                    <a:cubicBezTo>
                      <a:pt x="1051" y="163"/>
                      <a:pt x="1052" y="163"/>
                      <a:pt x="1053" y="163"/>
                    </a:cubicBezTo>
                    <a:cubicBezTo>
                      <a:pt x="1131" y="163"/>
                      <a:pt x="1130" y="40"/>
                      <a:pt x="1050" y="37"/>
                    </a:cubicBezTo>
                    <a:cubicBezTo>
                      <a:pt x="818" y="16"/>
                      <a:pt x="585" y="4"/>
                      <a:pt x="352" y="4"/>
                    </a:cubicBezTo>
                    <a:cubicBezTo>
                      <a:pt x="326" y="4"/>
                      <a:pt x="299" y="4"/>
                      <a:pt x="273" y="4"/>
                    </a:cubicBezTo>
                    <a:cubicBezTo>
                      <a:pt x="247" y="4"/>
                      <a:pt x="213" y="0"/>
                      <a:pt x="1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91" name="Google Shape;3191;p30"/>
              <p:cNvSpPr/>
              <p:nvPr/>
            </p:nvSpPr>
            <p:spPr>
              <a:xfrm>
                <a:off x="3821293" y="728688"/>
                <a:ext cx="57658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878" h="209" extrusionOk="0">
                    <a:moveTo>
                      <a:pt x="789" y="1"/>
                    </a:moveTo>
                    <a:cubicBezTo>
                      <a:pt x="783" y="1"/>
                      <a:pt x="776" y="2"/>
                      <a:pt x="769" y="4"/>
                    </a:cubicBezTo>
                    <a:cubicBezTo>
                      <a:pt x="535" y="69"/>
                      <a:pt x="305" y="98"/>
                      <a:pt x="66" y="105"/>
                    </a:cubicBezTo>
                    <a:cubicBezTo>
                      <a:pt x="1" y="108"/>
                      <a:pt x="1" y="202"/>
                      <a:pt x="66" y="205"/>
                    </a:cubicBezTo>
                    <a:cubicBezTo>
                      <a:pt x="103" y="207"/>
                      <a:pt x="139" y="208"/>
                      <a:pt x="176" y="208"/>
                    </a:cubicBezTo>
                    <a:cubicBezTo>
                      <a:pt x="388" y="208"/>
                      <a:pt x="597" y="178"/>
                      <a:pt x="804" y="131"/>
                    </a:cubicBezTo>
                    <a:cubicBezTo>
                      <a:pt x="878" y="110"/>
                      <a:pt x="855" y="1"/>
                      <a:pt x="7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92" name="Google Shape;3192;p30"/>
              <p:cNvSpPr/>
              <p:nvPr/>
            </p:nvSpPr>
            <p:spPr>
              <a:xfrm>
                <a:off x="3811312" y="715095"/>
                <a:ext cx="62189" cy="9062"/>
              </a:xfrm>
              <a:custGeom>
                <a:avLst/>
                <a:gdLst/>
                <a:ahLst/>
                <a:cxnLst/>
                <a:rect l="l" t="t" r="r" b="b"/>
                <a:pathLst>
                  <a:path w="947" h="138" extrusionOk="0">
                    <a:moveTo>
                      <a:pt x="875" y="1"/>
                    </a:moveTo>
                    <a:cubicBezTo>
                      <a:pt x="874" y="1"/>
                      <a:pt x="873" y="1"/>
                      <a:pt x="872" y="1"/>
                    </a:cubicBezTo>
                    <a:cubicBezTo>
                      <a:pt x="600" y="14"/>
                      <a:pt x="331" y="33"/>
                      <a:pt x="62" y="46"/>
                    </a:cubicBezTo>
                    <a:cubicBezTo>
                      <a:pt x="3" y="49"/>
                      <a:pt x="1" y="137"/>
                      <a:pt x="56" y="137"/>
                    </a:cubicBezTo>
                    <a:cubicBezTo>
                      <a:pt x="58" y="137"/>
                      <a:pt x="60" y="137"/>
                      <a:pt x="62" y="137"/>
                    </a:cubicBezTo>
                    <a:cubicBezTo>
                      <a:pt x="331" y="130"/>
                      <a:pt x="600" y="127"/>
                      <a:pt x="872" y="117"/>
                    </a:cubicBezTo>
                    <a:cubicBezTo>
                      <a:pt x="945" y="117"/>
                      <a:pt x="946" y="1"/>
                      <a:pt x="8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93" name="Google Shape;3193;p30"/>
              <p:cNvSpPr/>
              <p:nvPr/>
            </p:nvSpPr>
            <p:spPr>
              <a:xfrm>
                <a:off x="3909879" y="703340"/>
                <a:ext cx="88720" cy="49384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752" extrusionOk="0">
                    <a:moveTo>
                      <a:pt x="55" y="1"/>
                    </a:moveTo>
                    <a:cubicBezTo>
                      <a:pt x="27" y="1"/>
                      <a:pt x="1" y="18"/>
                      <a:pt x="6" y="50"/>
                    </a:cubicBezTo>
                    <a:cubicBezTo>
                      <a:pt x="35" y="274"/>
                      <a:pt x="90" y="488"/>
                      <a:pt x="174" y="698"/>
                    </a:cubicBezTo>
                    <a:cubicBezTo>
                      <a:pt x="186" y="726"/>
                      <a:pt x="218" y="743"/>
                      <a:pt x="247" y="743"/>
                    </a:cubicBezTo>
                    <a:cubicBezTo>
                      <a:pt x="272" y="743"/>
                      <a:pt x="295" y="730"/>
                      <a:pt x="301" y="698"/>
                    </a:cubicBezTo>
                    <a:cubicBezTo>
                      <a:pt x="314" y="614"/>
                      <a:pt x="330" y="526"/>
                      <a:pt x="343" y="442"/>
                    </a:cubicBezTo>
                    <a:cubicBezTo>
                      <a:pt x="362" y="344"/>
                      <a:pt x="334" y="280"/>
                      <a:pt x="448" y="280"/>
                    </a:cubicBezTo>
                    <a:cubicBezTo>
                      <a:pt x="450" y="280"/>
                      <a:pt x="453" y="280"/>
                      <a:pt x="456" y="280"/>
                    </a:cubicBezTo>
                    <a:cubicBezTo>
                      <a:pt x="608" y="290"/>
                      <a:pt x="618" y="517"/>
                      <a:pt x="638" y="646"/>
                    </a:cubicBezTo>
                    <a:cubicBezTo>
                      <a:pt x="644" y="679"/>
                      <a:pt x="667" y="693"/>
                      <a:pt x="693" y="693"/>
                    </a:cubicBezTo>
                    <a:cubicBezTo>
                      <a:pt x="724" y="693"/>
                      <a:pt x="757" y="674"/>
                      <a:pt x="767" y="646"/>
                    </a:cubicBezTo>
                    <a:cubicBezTo>
                      <a:pt x="800" y="552"/>
                      <a:pt x="884" y="339"/>
                      <a:pt x="978" y="296"/>
                    </a:cubicBezTo>
                    <a:cubicBezTo>
                      <a:pt x="1003" y="286"/>
                      <a:pt x="1025" y="281"/>
                      <a:pt x="1043" y="281"/>
                    </a:cubicBezTo>
                    <a:cubicBezTo>
                      <a:pt x="1183" y="281"/>
                      <a:pt x="1117" y="570"/>
                      <a:pt x="1088" y="679"/>
                    </a:cubicBezTo>
                    <a:cubicBezTo>
                      <a:pt x="1074" y="723"/>
                      <a:pt x="1108" y="751"/>
                      <a:pt x="1143" y="751"/>
                    </a:cubicBezTo>
                    <a:cubicBezTo>
                      <a:pt x="1168" y="751"/>
                      <a:pt x="1193" y="738"/>
                      <a:pt x="1205" y="708"/>
                    </a:cubicBezTo>
                    <a:cubicBezTo>
                      <a:pt x="1273" y="565"/>
                      <a:pt x="1350" y="154"/>
                      <a:pt x="1111" y="105"/>
                    </a:cubicBezTo>
                    <a:cubicBezTo>
                      <a:pt x="1096" y="102"/>
                      <a:pt x="1083" y="101"/>
                      <a:pt x="1069" y="101"/>
                    </a:cubicBezTo>
                    <a:cubicBezTo>
                      <a:pt x="929" y="101"/>
                      <a:pt x="811" y="259"/>
                      <a:pt x="732" y="410"/>
                    </a:cubicBezTo>
                    <a:cubicBezTo>
                      <a:pt x="689" y="258"/>
                      <a:pt x="612" y="96"/>
                      <a:pt x="459" y="66"/>
                    </a:cubicBezTo>
                    <a:cubicBezTo>
                      <a:pt x="448" y="64"/>
                      <a:pt x="437" y="63"/>
                      <a:pt x="426" y="63"/>
                    </a:cubicBezTo>
                    <a:cubicBezTo>
                      <a:pt x="286" y="63"/>
                      <a:pt x="231" y="238"/>
                      <a:pt x="203" y="407"/>
                    </a:cubicBezTo>
                    <a:cubicBezTo>
                      <a:pt x="165" y="283"/>
                      <a:pt x="132" y="164"/>
                      <a:pt x="106" y="37"/>
                    </a:cubicBezTo>
                    <a:cubicBezTo>
                      <a:pt x="100" y="12"/>
                      <a:pt x="78" y="1"/>
                      <a:pt x="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94" name="Google Shape;3194;p30"/>
              <p:cNvSpPr/>
              <p:nvPr/>
            </p:nvSpPr>
            <p:spPr>
              <a:xfrm>
                <a:off x="4004704" y="712009"/>
                <a:ext cx="46429" cy="43277"/>
              </a:xfrm>
              <a:custGeom>
                <a:avLst/>
                <a:gdLst/>
                <a:ahLst/>
                <a:cxnLst/>
                <a:rect l="l" t="t" r="r" b="b"/>
                <a:pathLst>
                  <a:path w="707" h="659" extrusionOk="0">
                    <a:moveTo>
                      <a:pt x="477" y="1"/>
                    </a:moveTo>
                    <a:cubicBezTo>
                      <a:pt x="441" y="1"/>
                      <a:pt x="404" y="8"/>
                      <a:pt x="373" y="19"/>
                    </a:cubicBezTo>
                    <a:cubicBezTo>
                      <a:pt x="237" y="64"/>
                      <a:pt x="104" y="148"/>
                      <a:pt x="65" y="294"/>
                    </a:cubicBezTo>
                    <a:cubicBezTo>
                      <a:pt x="0" y="527"/>
                      <a:pt x="214" y="658"/>
                      <a:pt x="421" y="658"/>
                    </a:cubicBezTo>
                    <a:cubicBezTo>
                      <a:pt x="505" y="658"/>
                      <a:pt x="588" y="637"/>
                      <a:pt x="651" y="592"/>
                    </a:cubicBezTo>
                    <a:cubicBezTo>
                      <a:pt x="706" y="557"/>
                      <a:pt x="673" y="480"/>
                      <a:pt x="617" y="480"/>
                    </a:cubicBezTo>
                    <a:cubicBezTo>
                      <a:pt x="606" y="480"/>
                      <a:pt x="595" y="482"/>
                      <a:pt x="583" y="488"/>
                    </a:cubicBezTo>
                    <a:cubicBezTo>
                      <a:pt x="533" y="514"/>
                      <a:pt x="460" y="533"/>
                      <a:pt x="390" y="533"/>
                    </a:cubicBezTo>
                    <a:cubicBezTo>
                      <a:pt x="293" y="533"/>
                      <a:pt x="200" y="497"/>
                      <a:pt x="182" y="391"/>
                    </a:cubicBezTo>
                    <a:cubicBezTo>
                      <a:pt x="165" y="307"/>
                      <a:pt x="230" y="229"/>
                      <a:pt x="295" y="184"/>
                    </a:cubicBezTo>
                    <a:cubicBezTo>
                      <a:pt x="317" y="169"/>
                      <a:pt x="431" y="109"/>
                      <a:pt x="490" y="109"/>
                    </a:cubicBezTo>
                    <a:cubicBezTo>
                      <a:pt x="510" y="109"/>
                      <a:pt x="524" y="116"/>
                      <a:pt x="525" y="135"/>
                    </a:cubicBezTo>
                    <a:cubicBezTo>
                      <a:pt x="527" y="166"/>
                      <a:pt x="550" y="181"/>
                      <a:pt x="574" y="181"/>
                    </a:cubicBezTo>
                    <a:cubicBezTo>
                      <a:pt x="597" y="181"/>
                      <a:pt x="621" y="166"/>
                      <a:pt x="622" y="135"/>
                    </a:cubicBezTo>
                    <a:cubicBezTo>
                      <a:pt x="629" y="35"/>
                      <a:pt x="556" y="1"/>
                      <a:pt x="4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95" name="Google Shape;3195;p30"/>
              <p:cNvSpPr/>
              <p:nvPr/>
            </p:nvSpPr>
            <p:spPr>
              <a:xfrm>
                <a:off x="4047388" y="673133"/>
                <a:ext cx="53587" cy="44721"/>
              </a:xfrm>
              <a:custGeom>
                <a:avLst/>
                <a:gdLst/>
                <a:ahLst/>
                <a:cxnLst/>
                <a:rect l="l" t="t" r="r" b="b"/>
                <a:pathLst>
                  <a:path w="816" h="681" extrusionOk="0">
                    <a:moveTo>
                      <a:pt x="333" y="0"/>
                    </a:moveTo>
                    <a:cubicBezTo>
                      <a:pt x="215" y="0"/>
                      <a:pt x="72" y="119"/>
                      <a:pt x="21" y="206"/>
                    </a:cubicBezTo>
                    <a:cubicBezTo>
                      <a:pt x="1" y="241"/>
                      <a:pt x="30" y="272"/>
                      <a:pt x="61" y="272"/>
                    </a:cubicBezTo>
                    <a:cubicBezTo>
                      <a:pt x="74" y="272"/>
                      <a:pt x="89" y="266"/>
                      <a:pt x="99" y="251"/>
                    </a:cubicBezTo>
                    <a:cubicBezTo>
                      <a:pt x="134" y="200"/>
                      <a:pt x="209" y="121"/>
                      <a:pt x="276" y="121"/>
                    </a:cubicBezTo>
                    <a:cubicBezTo>
                      <a:pt x="277" y="121"/>
                      <a:pt x="279" y="121"/>
                      <a:pt x="280" y="121"/>
                    </a:cubicBezTo>
                    <a:cubicBezTo>
                      <a:pt x="387" y="125"/>
                      <a:pt x="374" y="209"/>
                      <a:pt x="364" y="283"/>
                    </a:cubicBezTo>
                    <a:cubicBezTo>
                      <a:pt x="355" y="397"/>
                      <a:pt x="296" y="484"/>
                      <a:pt x="209" y="556"/>
                    </a:cubicBezTo>
                    <a:cubicBezTo>
                      <a:pt x="170" y="581"/>
                      <a:pt x="193" y="656"/>
                      <a:pt x="235" y="662"/>
                    </a:cubicBezTo>
                    <a:cubicBezTo>
                      <a:pt x="300" y="675"/>
                      <a:pt x="364" y="681"/>
                      <a:pt x="426" y="681"/>
                    </a:cubicBezTo>
                    <a:cubicBezTo>
                      <a:pt x="531" y="681"/>
                      <a:pt x="633" y="663"/>
                      <a:pt x="737" y="627"/>
                    </a:cubicBezTo>
                    <a:cubicBezTo>
                      <a:pt x="815" y="601"/>
                      <a:pt x="792" y="493"/>
                      <a:pt x="732" y="493"/>
                    </a:cubicBezTo>
                    <a:cubicBezTo>
                      <a:pt x="725" y="493"/>
                      <a:pt x="718" y="494"/>
                      <a:pt x="711" y="497"/>
                    </a:cubicBezTo>
                    <a:cubicBezTo>
                      <a:pt x="616" y="529"/>
                      <a:pt x="527" y="550"/>
                      <a:pt x="431" y="550"/>
                    </a:cubicBezTo>
                    <a:cubicBezTo>
                      <a:pt x="419" y="550"/>
                      <a:pt x="406" y="550"/>
                      <a:pt x="393" y="549"/>
                    </a:cubicBezTo>
                    <a:cubicBezTo>
                      <a:pt x="491" y="416"/>
                      <a:pt x="539" y="235"/>
                      <a:pt x="468" y="89"/>
                    </a:cubicBezTo>
                    <a:cubicBezTo>
                      <a:pt x="435" y="25"/>
                      <a:pt x="387" y="0"/>
                      <a:pt x="3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96" name="Google Shape;3196;p30"/>
            <p:cNvGrpSpPr/>
            <p:nvPr/>
          </p:nvGrpSpPr>
          <p:grpSpPr>
            <a:xfrm rot="-3708110">
              <a:off x="7620537" y="3420480"/>
              <a:ext cx="1053989" cy="207617"/>
              <a:chOff x="4737493" y="4305992"/>
              <a:chExt cx="547410" cy="107830"/>
            </a:xfrm>
          </p:grpSpPr>
          <p:sp>
            <p:nvSpPr>
              <p:cNvPr id="3197" name="Google Shape;3197;p30"/>
              <p:cNvSpPr/>
              <p:nvPr/>
            </p:nvSpPr>
            <p:spPr>
              <a:xfrm>
                <a:off x="4737493" y="4313938"/>
                <a:ext cx="52470" cy="8615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1312" extrusionOk="0">
                    <a:moveTo>
                      <a:pt x="233" y="127"/>
                    </a:moveTo>
                    <a:cubicBezTo>
                      <a:pt x="302" y="127"/>
                      <a:pt x="435" y="167"/>
                      <a:pt x="468" y="195"/>
                    </a:cubicBezTo>
                    <a:cubicBezTo>
                      <a:pt x="578" y="412"/>
                      <a:pt x="569" y="519"/>
                      <a:pt x="432" y="535"/>
                    </a:cubicBezTo>
                    <a:cubicBezTo>
                      <a:pt x="364" y="551"/>
                      <a:pt x="296" y="561"/>
                      <a:pt x="225" y="567"/>
                    </a:cubicBezTo>
                    <a:cubicBezTo>
                      <a:pt x="215" y="567"/>
                      <a:pt x="202" y="577"/>
                      <a:pt x="196" y="580"/>
                    </a:cubicBezTo>
                    <a:cubicBezTo>
                      <a:pt x="189" y="548"/>
                      <a:pt x="186" y="515"/>
                      <a:pt x="180" y="483"/>
                    </a:cubicBezTo>
                    <a:cubicBezTo>
                      <a:pt x="170" y="412"/>
                      <a:pt x="164" y="340"/>
                      <a:pt x="154" y="269"/>
                    </a:cubicBezTo>
                    <a:cubicBezTo>
                      <a:pt x="141" y="169"/>
                      <a:pt x="118" y="156"/>
                      <a:pt x="206" y="130"/>
                    </a:cubicBezTo>
                    <a:cubicBezTo>
                      <a:pt x="213" y="128"/>
                      <a:pt x="222" y="127"/>
                      <a:pt x="233" y="127"/>
                    </a:cubicBezTo>
                    <a:close/>
                    <a:moveTo>
                      <a:pt x="180" y="0"/>
                    </a:moveTo>
                    <a:cubicBezTo>
                      <a:pt x="27" y="0"/>
                      <a:pt x="0" y="82"/>
                      <a:pt x="24" y="272"/>
                    </a:cubicBezTo>
                    <a:cubicBezTo>
                      <a:pt x="63" y="613"/>
                      <a:pt x="92" y="985"/>
                      <a:pt x="238" y="1296"/>
                    </a:cubicBezTo>
                    <a:cubicBezTo>
                      <a:pt x="243" y="1307"/>
                      <a:pt x="252" y="1312"/>
                      <a:pt x="262" y="1312"/>
                    </a:cubicBezTo>
                    <a:cubicBezTo>
                      <a:pt x="278" y="1312"/>
                      <a:pt x="296" y="1298"/>
                      <a:pt x="296" y="1280"/>
                    </a:cubicBezTo>
                    <a:cubicBezTo>
                      <a:pt x="290" y="1082"/>
                      <a:pt x="251" y="888"/>
                      <a:pt x="215" y="690"/>
                    </a:cubicBezTo>
                    <a:lnTo>
                      <a:pt x="225" y="690"/>
                    </a:lnTo>
                    <a:cubicBezTo>
                      <a:pt x="413" y="681"/>
                      <a:pt x="727" y="661"/>
                      <a:pt x="760" y="421"/>
                    </a:cubicBezTo>
                    <a:cubicBezTo>
                      <a:pt x="799" y="175"/>
                      <a:pt x="494" y="39"/>
                      <a:pt x="290" y="10"/>
                    </a:cubicBezTo>
                    <a:cubicBezTo>
                      <a:pt x="247" y="3"/>
                      <a:pt x="211" y="0"/>
                      <a:pt x="1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98" name="Google Shape;3198;p30"/>
              <p:cNvSpPr/>
              <p:nvPr/>
            </p:nvSpPr>
            <p:spPr>
              <a:xfrm>
                <a:off x="4790749" y="4371135"/>
                <a:ext cx="37498" cy="9128"/>
              </a:xfrm>
              <a:custGeom>
                <a:avLst/>
                <a:gdLst/>
                <a:ahLst/>
                <a:cxnLst/>
                <a:rect l="l" t="t" r="r" b="b"/>
                <a:pathLst>
                  <a:path w="571" h="139" extrusionOk="0">
                    <a:moveTo>
                      <a:pt x="496" y="1"/>
                    </a:moveTo>
                    <a:cubicBezTo>
                      <a:pt x="415" y="1"/>
                      <a:pt x="334" y="20"/>
                      <a:pt x="253" y="27"/>
                    </a:cubicBezTo>
                    <a:cubicBezTo>
                      <a:pt x="182" y="30"/>
                      <a:pt x="107" y="27"/>
                      <a:pt x="36" y="36"/>
                    </a:cubicBezTo>
                    <a:cubicBezTo>
                      <a:pt x="0" y="43"/>
                      <a:pt x="4" y="98"/>
                      <a:pt x="36" y="111"/>
                    </a:cubicBezTo>
                    <a:cubicBezTo>
                      <a:pt x="101" y="130"/>
                      <a:pt x="184" y="139"/>
                      <a:pt x="267" y="139"/>
                    </a:cubicBezTo>
                    <a:cubicBezTo>
                      <a:pt x="354" y="139"/>
                      <a:pt x="441" y="129"/>
                      <a:pt x="509" y="111"/>
                    </a:cubicBezTo>
                    <a:cubicBezTo>
                      <a:pt x="571" y="91"/>
                      <a:pt x="558" y="1"/>
                      <a:pt x="4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99" name="Google Shape;3199;p30"/>
              <p:cNvSpPr/>
              <p:nvPr/>
            </p:nvSpPr>
            <p:spPr>
              <a:xfrm>
                <a:off x="4791406" y="4352419"/>
                <a:ext cx="4110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626" h="128" extrusionOk="0">
                    <a:moveTo>
                      <a:pt x="275" y="1"/>
                    </a:moveTo>
                    <a:cubicBezTo>
                      <a:pt x="203" y="1"/>
                      <a:pt x="131" y="3"/>
                      <a:pt x="59" y="7"/>
                    </a:cubicBezTo>
                    <a:cubicBezTo>
                      <a:pt x="0" y="10"/>
                      <a:pt x="0" y="95"/>
                      <a:pt x="59" y="95"/>
                    </a:cubicBezTo>
                    <a:cubicBezTo>
                      <a:pt x="224" y="95"/>
                      <a:pt x="386" y="108"/>
                      <a:pt x="551" y="127"/>
                    </a:cubicBezTo>
                    <a:cubicBezTo>
                      <a:pt x="554" y="127"/>
                      <a:pt x="557" y="128"/>
                      <a:pt x="560" y="128"/>
                    </a:cubicBezTo>
                    <a:cubicBezTo>
                      <a:pt x="625" y="128"/>
                      <a:pt x="622" y="23"/>
                      <a:pt x="551" y="14"/>
                    </a:cubicBezTo>
                    <a:cubicBezTo>
                      <a:pt x="460" y="5"/>
                      <a:pt x="367" y="1"/>
                      <a:pt x="2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00" name="Google Shape;3200;p30"/>
              <p:cNvSpPr/>
              <p:nvPr/>
            </p:nvSpPr>
            <p:spPr>
              <a:xfrm>
                <a:off x="4848209" y="4305992"/>
                <a:ext cx="50238" cy="82088"/>
              </a:xfrm>
              <a:custGeom>
                <a:avLst/>
                <a:gdLst/>
                <a:ahLst/>
                <a:cxnLst/>
                <a:rect l="l" t="t" r="r" b="b"/>
                <a:pathLst>
                  <a:path w="765" h="1250" extrusionOk="0">
                    <a:moveTo>
                      <a:pt x="353" y="142"/>
                    </a:moveTo>
                    <a:cubicBezTo>
                      <a:pt x="382" y="142"/>
                      <a:pt x="414" y="150"/>
                      <a:pt x="447" y="167"/>
                    </a:cubicBezTo>
                    <a:cubicBezTo>
                      <a:pt x="590" y="241"/>
                      <a:pt x="593" y="410"/>
                      <a:pt x="460" y="494"/>
                    </a:cubicBezTo>
                    <a:cubicBezTo>
                      <a:pt x="376" y="549"/>
                      <a:pt x="279" y="549"/>
                      <a:pt x="182" y="555"/>
                    </a:cubicBezTo>
                    <a:cubicBezTo>
                      <a:pt x="178" y="555"/>
                      <a:pt x="169" y="559"/>
                      <a:pt x="165" y="559"/>
                    </a:cubicBezTo>
                    <a:cubicBezTo>
                      <a:pt x="162" y="517"/>
                      <a:pt x="156" y="468"/>
                      <a:pt x="152" y="423"/>
                    </a:cubicBezTo>
                    <a:cubicBezTo>
                      <a:pt x="142" y="286"/>
                      <a:pt x="226" y="142"/>
                      <a:pt x="353" y="142"/>
                    </a:cubicBezTo>
                    <a:close/>
                    <a:moveTo>
                      <a:pt x="310" y="0"/>
                    </a:moveTo>
                    <a:cubicBezTo>
                      <a:pt x="182" y="0"/>
                      <a:pt x="71" y="68"/>
                      <a:pt x="33" y="209"/>
                    </a:cubicBezTo>
                    <a:cubicBezTo>
                      <a:pt x="0" y="329"/>
                      <a:pt x="33" y="471"/>
                      <a:pt x="42" y="591"/>
                    </a:cubicBezTo>
                    <a:cubicBezTo>
                      <a:pt x="65" y="795"/>
                      <a:pt x="84" y="996"/>
                      <a:pt x="114" y="1200"/>
                    </a:cubicBezTo>
                    <a:cubicBezTo>
                      <a:pt x="117" y="1233"/>
                      <a:pt x="146" y="1250"/>
                      <a:pt x="172" y="1250"/>
                    </a:cubicBezTo>
                    <a:cubicBezTo>
                      <a:pt x="198" y="1250"/>
                      <a:pt x="222" y="1234"/>
                      <a:pt x="217" y="1200"/>
                    </a:cubicBezTo>
                    <a:cubicBezTo>
                      <a:pt x="204" y="1025"/>
                      <a:pt x="188" y="857"/>
                      <a:pt x="172" y="682"/>
                    </a:cubicBezTo>
                    <a:lnTo>
                      <a:pt x="178" y="682"/>
                    </a:lnTo>
                    <a:cubicBezTo>
                      <a:pt x="376" y="679"/>
                      <a:pt x="638" y="640"/>
                      <a:pt x="703" y="416"/>
                    </a:cubicBezTo>
                    <a:cubicBezTo>
                      <a:pt x="765" y="225"/>
                      <a:pt x="590" y="63"/>
                      <a:pt x="415" y="14"/>
                    </a:cubicBezTo>
                    <a:cubicBezTo>
                      <a:pt x="379" y="5"/>
                      <a:pt x="344" y="0"/>
                      <a:pt x="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01" name="Google Shape;3201;p30"/>
              <p:cNvSpPr/>
              <p:nvPr/>
            </p:nvSpPr>
            <p:spPr>
              <a:xfrm>
                <a:off x="4888792" y="4369099"/>
                <a:ext cx="20752" cy="14382"/>
              </a:xfrm>
              <a:custGeom>
                <a:avLst/>
                <a:gdLst/>
                <a:ahLst/>
                <a:cxnLst/>
                <a:rect l="l" t="t" r="r" b="b"/>
                <a:pathLst>
                  <a:path w="316" h="219" extrusionOk="0">
                    <a:moveTo>
                      <a:pt x="189" y="0"/>
                    </a:moveTo>
                    <a:cubicBezTo>
                      <a:pt x="175" y="0"/>
                      <a:pt x="161" y="2"/>
                      <a:pt x="147" y="6"/>
                    </a:cubicBezTo>
                    <a:cubicBezTo>
                      <a:pt x="143" y="6"/>
                      <a:pt x="134" y="12"/>
                      <a:pt x="130" y="16"/>
                    </a:cubicBezTo>
                    <a:cubicBezTo>
                      <a:pt x="121" y="12"/>
                      <a:pt x="114" y="6"/>
                      <a:pt x="105" y="6"/>
                    </a:cubicBezTo>
                    <a:cubicBezTo>
                      <a:pt x="14" y="6"/>
                      <a:pt x="1" y="126"/>
                      <a:pt x="50" y="181"/>
                    </a:cubicBezTo>
                    <a:cubicBezTo>
                      <a:pt x="74" y="208"/>
                      <a:pt x="102" y="219"/>
                      <a:pt x="131" y="219"/>
                    </a:cubicBezTo>
                    <a:cubicBezTo>
                      <a:pt x="191" y="219"/>
                      <a:pt x="254" y="171"/>
                      <a:pt x="296" y="129"/>
                    </a:cubicBezTo>
                    <a:cubicBezTo>
                      <a:pt x="312" y="103"/>
                      <a:pt x="315" y="64"/>
                      <a:pt x="292" y="42"/>
                    </a:cubicBezTo>
                    <a:cubicBezTo>
                      <a:pt x="262" y="13"/>
                      <a:pt x="226" y="0"/>
                      <a:pt x="1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02" name="Google Shape;3202;p30"/>
              <p:cNvSpPr/>
              <p:nvPr/>
            </p:nvSpPr>
            <p:spPr>
              <a:xfrm>
                <a:off x="4922676" y="4350909"/>
                <a:ext cx="44065" cy="8603"/>
              </a:xfrm>
              <a:custGeom>
                <a:avLst/>
                <a:gdLst/>
                <a:ahLst/>
                <a:cxnLst/>
                <a:rect l="l" t="t" r="r" b="b"/>
                <a:pathLst>
                  <a:path w="671" h="131" extrusionOk="0">
                    <a:moveTo>
                      <a:pt x="298" y="0"/>
                    </a:moveTo>
                    <a:cubicBezTo>
                      <a:pt x="216" y="0"/>
                      <a:pt x="134" y="3"/>
                      <a:pt x="55" y="11"/>
                    </a:cubicBezTo>
                    <a:cubicBezTo>
                      <a:pt x="0" y="14"/>
                      <a:pt x="0" y="92"/>
                      <a:pt x="55" y="95"/>
                    </a:cubicBezTo>
                    <a:cubicBezTo>
                      <a:pt x="233" y="114"/>
                      <a:pt x="415" y="118"/>
                      <a:pt x="593" y="131"/>
                    </a:cubicBezTo>
                    <a:cubicBezTo>
                      <a:pt x="594" y="131"/>
                      <a:pt x="595" y="131"/>
                      <a:pt x="596" y="131"/>
                    </a:cubicBezTo>
                    <a:cubicBezTo>
                      <a:pt x="671" y="131"/>
                      <a:pt x="670" y="20"/>
                      <a:pt x="593" y="14"/>
                    </a:cubicBezTo>
                    <a:cubicBezTo>
                      <a:pt x="498" y="5"/>
                      <a:pt x="398" y="0"/>
                      <a:pt x="2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03" name="Google Shape;3203;p30"/>
              <p:cNvSpPr/>
              <p:nvPr/>
            </p:nvSpPr>
            <p:spPr>
              <a:xfrm>
                <a:off x="4974357" y="4314923"/>
                <a:ext cx="33163" cy="82547"/>
              </a:xfrm>
              <a:custGeom>
                <a:avLst/>
                <a:gdLst/>
                <a:ahLst/>
                <a:cxnLst/>
                <a:rect l="l" t="t" r="r" b="b"/>
                <a:pathLst>
                  <a:path w="505" h="1257" extrusionOk="0">
                    <a:moveTo>
                      <a:pt x="394" y="1"/>
                    </a:moveTo>
                    <a:cubicBezTo>
                      <a:pt x="384" y="1"/>
                      <a:pt x="374" y="4"/>
                      <a:pt x="366" y="11"/>
                    </a:cubicBezTo>
                    <a:cubicBezTo>
                      <a:pt x="185" y="196"/>
                      <a:pt x="0" y="423"/>
                      <a:pt x="10" y="698"/>
                    </a:cubicBezTo>
                    <a:cubicBezTo>
                      <a:pt x="16" y="935"/>
                      <a:pt x="195" y="1148"/>
                      <a:pt x="402" y="1249"/>
                    </a:cubicBezTo>
                    <a:cubicBezTo>
                      <a:pt x="412" y="1254"/>
                      <a:pt x="422" y="1256"/>
                      <a:pt x="431" y="1256"/>
                    </a:cubicBezTo>
                    <a:cubicBezTo>
                      <a:pt x="475" y="1256"/>
                      <a:pt x="505" y="1205"/>
                      <a:pt x="470" y="1168"/>
                    </a:cubicBezTo>
                    <a:cubicBezTo>
                      <a:pt x="305" y="990"/>
                      <a:pt x="110" y="886"/>
                      <a:pt x="143" y="601"/>
                    </a:cubicBezTo>
                    <a:cubicBezTo>
                      <a:pt x="169" y="390"/>
                      <a:pt x="318" y="228"/>
                      <a:pt x="438" y="66"/>
                    </a:cubicBezTo>
                    <a:cubicBezTo>
                      <a:pt x="463" y="36"/>
                      <a:pt x="428" y="1"/>
                      <a:pt x="3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04" name="Google Shape;3204;p30"/>
              <p:cNvSpPr/>
              <p:nvPr/>
            </p:nvSpPr>
            <p:spPr>
              <a:xfrm>
                <a:off x="5009686" y="4324576"/>
                <a:ext cx="42226" cy="65210"/>
              </a:xfrm>
              <a:custGeom>
                <a:avLst/>
                <a:gdLst/>
                <a:ahLst/>
                <a:cxnLst/>
                <a:rect l="l" t="t" r="r" b="b"/>
                <a:pathLst>
                  <a:path w="643" h="993" extrusionOk="0">
                    <a:moveTo>
                      <a:pt x="574" y="1"/>
                    </a:moveTo>
                    <a:cubicBezTo>
                      <a:pt x="550" y="1"/>
                      <a:pt x="526" y="14"/>
                      <a:pt x="515" y="46"/>
                    </a:cubicBezTo>
                    <a:cubicBezTo>
                      <a:pt x="476" y="185"/>
                      <a:pt x="441" y="321"/>
                      <a:pt x="402" y="464"/>
                    </a:cubicBezTo>
                    <a:cubicBezTo>
                      <a:pt x="386" y="532"/>
                      <a:pt x="350" y="788"/>
                      <a:pt x="288" y="872"/>
                    </a:cubicBezTo>
                    <a:cubicBezTo>
                      <a:pt x="217" y="723"/>
                      <a:pt x="152" y="567"/>
                      <a:pt x="91" y="415"/>
                    </a:cubicBezTo>
                    <a:cubicBezTo>
                      <a:pt x="83" y="395"/>
                      <a:pt x="66" y="387"/>
                      <a:pt x="49" y="387"/>
                    </a:cubicBezTo>
                    <a:cubicBezTo>
                      <a:pt x="24" y="387"/>
                      <a:pt x="0" y="405"/>
                      <a:pt x="10" y="434"/>
                    </a:cubicBezTo>
                    <a:cubicBezTo>
                      <a:pt x="75" y="616"/>
                      <a:pt x="152" y="791"/>
                      <a:pt x="230" y="969"/>
                    </a:cubicBezTo>
                    <a:cubicBezTo>
                      <a:pt x="235" y="983"/>
                      <a:pt x="252" y="992"/>
                      <a:pt x="267" y="992"/>
                    </a:cubicBezTo>
                    <a:cubicBezTo>
                      <a:pt x="272" y="992"/>
                      <a:pt x="277" y="991"/>
                      <a:pt x="282" y="988"/>
                    </a:cubicBezTo>
                    <a:cubicBezTo>
                      <a:pt x="408" y="956"/>
                      <a:pt x="424" y="823"/>
                      <a:pt x="450" y="713"/>
                    </a:cubicBezTo>
                    <a:cubicBezTo>
                      <a:pt x="512" y="502"/>
                      <a:pt x="577" y="289"/>
                      <a:pt x="625" y="75"/>
                    </a:cubicBezTo>
                    <a:cubicBezTo>
                      <a:pt x="643" y="30"/>
                      <a:pt x="609" y="1"/>
                      <a:pt x="5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05" name="Google Shape;3205;p30"/>
              <p:cNvSpPr/>
              <p:nvPr/>
            </p:nvSpPr>
            <p:spPr>
              <a:xfrm>
                <a:off x="5056048" y="4358789"/>
                <a:ext cx="40453" cy="9259"/>
              </a:xfrm>
              <a:custGeom>
                <a:avLst/>
                <a:gdLst/>
                <a:ahLst/>
                <a:cxnLst/>
                <a:rect l="l" t="t" r="r" b="b"/>
                <a:pathLst>
                  <a:path w="616" h="141" extrusionOk="0">
                    <a:moveTo>
                      <a:pt x="68" y="1"/>
                    </a:moveTo>
                    <a:cubicBezTo>
                      <a:pt x="0" y="1"/>
                      <a:pt x="3" y="105"/>
                      <a:pt x="68" y="108"/>
                    </a:cubicBezTo>
                    <a:cubicBezTo>
                      <a:pt x="227" y="121"/>
                      <a:pt x="386" y="130"/>
                      <a:pt x="538" y="140"/>
                    </a:cubicBezTo>
                    <a:cubicBezTo>
                      <a:pt x="539" y="140"/>
                      <a:pt x="540" y="140"/>
                      <a:pt x="541" y="140"/>
                    </a:cubicBezTo>
                    <a:cubicBezTo>
                      <a:pt x="616" y="140"/>
                      <a:pt x="615" y="23"/>
                      <a:pt x="538" y="17"/>
                    </a:cubicBezTo>
                    <a:cubicBezTo>
                      <a:pt x="382" y="11"/>
                      <a:pt x="224" y="7"/>
                      <a:pt x="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06" name="Google Shape;3206;p30"/>
              <p:cNvSpPr/>
              <p:nvPr/>
            </p:nvSpPr>
            <p:spPr>
              <a:xfrm>
                <a:off x="5118235" y="4331209"/>
                <a:ext cx="17665" cy="76571"/>
              </a:xfrm>
              <a:custGeom>
                <a:avLst/>
                <a:gdLst/>
                <a:ahLst/>
                <a:cxnLst/>
                <a:rect l="l" t="t" r="r" b="b"/>
                <a:pathLst>
                  <a:path w="269" h="1166" extrusionOk="0">
                    <a:moveTo>
                      <a:pt x="202" y="1"/>
                    </a:moveTo>
                    <a:cubicBezTo>
                      <a:pt x="195" y="1"/>
                      <a:pt x="189" y="3"/>
                      <a:pt x="184" y="6"/>
                    </a:cubicBezTo>
                    <a:cubicBezTo>
                      <a:pt x="90" y="65"/>
                      <a:pt x="138" y="223"/>
                      <a:pt x="135" y="314"/>
                    </a:cubicBezTo>
                    <a:cubicBezTo>
                      <a:pt x="129" y="576"/>
                      <a:pt x="90" y="832"/>
                      <a:pt x="12" y="1082"/>
                    </a:cubicBezTo>
                    <a:cubicBezTo>
                      <a:pt x="0" y="1124"/>
                      <a:pt x="40" y="1165"/>
                      <a:pt x="80" y="1165"/>
                    </a:cubicBezTo>
                    <a:cubicBezTo>
                      <a:pt x="95" y="1165"/>
                      <a:pt x="110" y="1160"/>
                      <a:pt x="122" y="1147"/>
                    </a:cubicBezTo>
                    <a:lnTo>
                      <a:pt x="171" y="1085"/>
                    </a:lnTo>
                    <a:cubicBezTo>
                      <a:pt x="197" y="1059"/>
                      <a:pt x="187" y="1023"/>
                      <a:pt x="168" y="998"/>
                    </a:cubicBezTo>
                    <a:cubicBezTo>
                      <a:pt x="197" y="878"/>
                      <a:pt x="216" y="755"/>
                      <a:pt x="229" y="635"/>
                    </a:cubicBezTo>
                    <a:cubicBezTo>
                      <a:pt x="236" y="554"/>
                      <a:pt x="239" y="476"/>
                      <a:pt x="245" y="395"/>
                    </a:cubicBezTo>
                    <a:cubicBezTo>
                      <a:pt x="245" y="353"/>
                      <a:pt x="213" y="142"/>
                      <a:pt x="229" y="87"/>
                    </a:cubicBezTo>
                    <a:cubicBezTo>
                      <a:pt x="252" y="74"/>
                      <a:pt x="268" y="52"/>
                      <a:pt x="249" y="29"/>
                    </a:cubicBezTo>
                    <a:lnTo>
                      <a:pt x="239" y="22"/>
                    </a:lnTo>
                    <a:cubicBezTo>
                      <a:pt x="232" y="11"/>
                      <a:pt x="217" y="1"/>
                      <a:pt x="2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07" name="Google Shape;3207;p30"/>
              <p:cNvSpPr/>
              <p:nvPr/>
            </p:nvSpPr>
            <p:spPr>
              <a:xfrm>
                <a:off x="5142007" y="4340337"/>
                <a:ext cx="68559" cy="41503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632" extrusionOk="0">
                    <a:moveTo>
                      <a:pt x="207" y="191"/>
                    </a:moveTo>
                    <a:cubicBezTo>
                      <a:pt x="314" y="198"/>
                      <a:pt x="473" y="473"/>
                      <a:pt x="308" y="499"/>
                    </a:cubicBezTo>
                    <a:cubicBezTo>
                      <a:pt x="302" y="500"/>
                      <a:pt x="297" y="500"/>
                      <a:pt x="292" y="500"/>
                    </a:cubicBezTo>
                    <a:cubicBezTo>
                      <a:pt x="216" y="500"/>
                      <a:pt x="165" y="417"/>
                      <a:pt x="165" y="350"/>
                    </a:cubicBezTo>
                    <a:cubicBezTo>
                      <a:pt x="165" y="324"/>
                      <a:pt x="181" y="256"/>
                      <a:pt x="207" y="191"/>
                    </a:cubicBezTo>
                    <a:close/>
                    <a:moveTo>
                      <a:pt x="743" y="270"/>
                    </a:moveTo>
                    <a:cubicBezTo>
                      <a:pt x="755" y="270"/>
                      <a:pt x="768" y="272"/>
                      <a:pt x="781" y="275"/>
                    </a:cubicBezTo>
                    <a:cubicBezTo>
                      <a:pt x="858" y="295"/>
                      <a:pt x="897" y="366"/>
                      <a:pt x="878" y="437"/>
                    </a:cubicBezTo>
                    <a:cubicBezTo>
                      <a:pt x="867" y="486"/>
                      <a:pt x="834" y="507"/>
                      <a:pt x="797" y="507"/>
                    </a:cubicBezTo>
                    <a:cubicBezTo>
                      <a:pt x="767" y="507"/>
                      <a:pt x="734" y="493"/>
                      <a:pt x="709" y="467"/>
                    </a:cubicBezTo>
                    <a:cubicBezTo>
                      <a:pt x="654" y="411"/>
                      <a:pt x="658" y="343"/>
                      <a:pt x="680" y="279"/>
                    </a:cubicBezTo>
                    <a:cubicBezTo>
                      <a:pt x="701" y="275"/>
                      <a:pt x="721" y="270"/>
                      <a:pt x="743" y="270"/>
                    </a:cubicBezTo>
                    <a:close/>
                    <a:moveTo>
                      <a:pt x="276" y="0"/>
                    </a:moveTo>
                    <a:cubicBezTo>
                      <a:pt x="230" y="0"/>
                      <a:pt x="189" y="30"/>
                      <a:pt x="156" y="75"/>
                    </a:cubicBezTo>
                    <a:cubicBezTo>
                      <a:pt x="71" y="84"/>
                      <a:pt x="0" y="143"/>
                      <a:pt x="3" y="253"/>
                    </a:cubicBezTo>
                    <a:cubicBezTo>
                      <a:pt x="3" y="285"/>
                      <a:pt x="32" y="308"/>
                      <a:pt x="62" y="311"/>
                    </a:cubicBezTo>
                    <a:cubicBezTo>
                      <a:pt x="55" y="337"/>
                      <a:pt x="52" y="360"/>
                      <a:pt x="55" y="376"/>
                    </a:cubicBezTo>
                    <a:cubicBezTo>
                      <a:pt x="66" y="504"/>
                      <a:pt x="180" y="619"/>
                      <a:pt x="307" y="619"/>
                    </a:cubicBezTo>
                    <a:cubicBezTo>
                      <a:pt x="334" y="619"/>
                      <a:pt x="362" y="614"/>
                      <a:pt x="389" y="603"/>
                    </a:cubicBezTo>
                    <a:cubicBezTo>
                      <a:pt x="502" y="554"/>
                      <a:pt x="518" y="437"/>
                      <a:pt x="489" y="334"/>
                    </a:cubicBezTo>
                    <a:lnTo>
                      <a:pt x="489" y="334"/>
                    </a:lnTo>
                    <a:cubicBezTo>
                      <a:pt x="502" y="340"/>
                      <a:pt x="517" y="345"/>
                      <a:pt x="532" y="345"/>
                    </a:cubicBezTo>
                    <a:cubicBezTo>
                      <a:pt x="540" y="345"/>
                      <a:pt x="547" y="344"/>
                      <a:pt x="554" y="340"/>
                    </a:cubicBezTo>
                    <a:cubicBezTo>
                      <a:pt x="557" y="340"/>
                      <a:pt x="557" y="337"/>
                      <a:pt x="564" y="337"/>
                    </a:cubicBezTo>
                    <a:cubicBezTo>
                      <a:pt x="554" y="418"/>
                      <a:pt x="573" y="496"/>
                      <a:pt x="635" y="560"/>
                    </a:cubicBezTo>
                    <a:cubicBezTo>
                      <a:pt x="681" y="607"/>
                      <a:pt x="743" y="632"/>
                      <a:pt x="803" y="632"/>
                    </a:cubicBezTo>
                    <a:cubicBezTo>
                      <a:pt x="873" y="632"/>
                      <a:pt x="940" y="598"/>
                      <a:pt x="978" y="525"/>
                    </a:cubicBezTo>
                    <a:cubicBezTo>
                      <a:pt x="1043" y="415"/>
                      <a:pt x="1008" y="256"/>
                      <a:pt x="894" y="181"/>
                    </a:cubicBezTo>
                    <a:cubicBezTo>
                      <a:pt x="849" y="156"/>
                      <a:pt x="794" y="143"/>
                      <a:pt x="735" y="139"/>
                    </a:cubicBezTo>
                    <a:cubicBezTo>
                      <a:pt x="733" y="117"/>
                      <a:pt x="711" y="98"/>
                      <a:pt x="689" y="98"/>
                    </a:cubicBezTo>
                    <a:cubicBezTo>
                      <a:pt x="680" y="98"/>
                      <a:pt x="671" y="101"/>
                      <a:pt x="664" y="110"/>
                    </a:cubicBezTo>
                    <a:cubicBezTo>
                      <a:pt x="651" y="123"/>
                      <a:pt x="645" y="139"/>
                      <a:pt x="632" y="149"/>
                    </a:cubicBezTo>
                    <a:cubicBezTo>
                      <a:pt x="567" y="165"/>
                      <a:pt x="509" y="204"/>
                      <a:pt x="470" y="256"/>
                    </a:cubicBezTo>
                    <a:cubicBezTo>
                      <a:pt x="467" y="259"/>
                      <a:pt x="467" y="262"/>
                      <a:pt x="467" y="269"/>
                    </a:cubicBezTo>
                    <a:cubicBezTo>
                      <a:pt x="444" y="220"/>
                      <a:pt x="411" y="172"/>
                      <a:pt x="379" y="143"/>
                    </a:cubicBezTo>
                    <a:cubicBezTo>
                      <a:pt x="353" y="113"/>
                      <a:pt x="311" y="94"/>
                      <a:pt x="272" y="81"/>
                    </a:cubicBezTo>
                    <a:cubicBezTo>
                      <a:pt x="279" y="78"/>
                      <a:pt x="292" y="75"/>
                      <a:pt x="305" y="75"/>
                    </a:cubicBezTo>
                    <a:cubicBezTo>
                      <a:pt x="306" y="75"/>
                      <a:pt x="307" y="75"/>
                      <a:pt x="308" y="75"/>
                    </a:cubicBezTo>
                    <a:cubicBezTo>
                      <a:pt x="336" y="75"/>
                      <a:pt x="362" y="32"/>
                      <a:pt x="327" y="13"/>
                    </a:cubicBezTo>
                    <a:cubicBezTo>
                      <a:pt x="310" y="4"/>
                      <a:pt x="292" y="0"/>
                      <a:pt x="2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08" name="Google Shape;3208;p30"/>
              <p:cNvSpPr/>
              <p:nvPr/>
            </p:nvSpPr>
            <p:spPr>
              <a:xfrm>
                <a:off x="5197300" y="4316828"/>
                <a:ext cx="30077" cy="96995"/>
              </a:xfrm>
              <a:custGeom>
                <a:avLst/>
                <a:gdLst/>
                <a:ahLst/>
                <a:cxnLst/>
                <a:rect l="l" t="t" r="r" b="b"/>
                <a:pathLst>
                  <a:path w="458" h="1477" extrusionOk="0">
                    <a:moveTo>
                      <a:pt x="94" y="1"/>
                    </a:moveTo>
                    <a:cubicBezTo>
                      <a:pt x="77" y="1"/>
                      <a:pt x="60" y="5"/>
                      <a:pt x="42" y="15"/>
                    </a:cubicBezTo>
                    <a:cubicBezTo>
                      <a:pt x="8" y="32"/>
                      <a:pt x="27" y="88"/>
                      <a:pt x="62" y="88"/>
                    </a:cubicBezTo>
                    <a:cubicBezTo>
                      <a:pt x="66" y="88"/>
                      <a:pt x="70" y="88"/>
                      <a:pt x="75" y="86"/>
                    </a:cubicBezTo>
                    <a:cubicBezTo>
                      <a:pt x="82" y="84"/>
                      <a:pt x="88" y="83"/>
                      <a:pt x="94" y="83"/>
                    </a:cubicBezTo>
                    <a:cubicBezTo>
                      <a:pt x="252" y="83"/>
                      <a:pt x="285" y="724"/>
                      <a:pt x="269" y="802"/>
                    </a:cubicBezTo>
                    <a:cubicBezTo>
                      <a:pt x="243" y="980"/>
                      <a:pt x="166" y="1148"/>
                      <a:pt x="72" y="1301"/>
                    </a:cubicBezTo>
                    <a:cubicBezTo>
                      <a:pt x="68" y="1304"/>
                      <a:pt x="65" y="1310"/>
                      <a:pt x="59" y="1317"/>
                    </a:cubicBezTo>
                    <a:cubicBezTo>
                      <a:pt x="49" y="1340"/>
                      <a:pt x="39" y="1359"/>
                      <a:pt x="29" y="1379"/>
                    </a:cubicBezTo>
                    <a:cubicBezTo>
                      <a:pt x="1" y="1430"/>
                      <a:pt x="43" y="1476"/>
                      <a:pt x="87" y="1476"/>
                    </a:cubicBezTo>
                    <a:cubicBezTo>
                      <a:pt x="107" y="1476"/>
                      <a:pt x="126" y="1467"/>
                      <a:pt x="140" y="1443"/>
                    </a:cubicBezTo>
                    <a:cubicBezTo>
                      <a:pt x="324" y="1139"/>
                      <a:pt x="457" y="792"/>
                      <a:pt x="376" y="433"/>
                    </a:cubicBezTo>
                    <a:cubicBezTo>
                      <a:pt x="356" y="337"/>
                      <a:pt x="241" y="1"/>
                      <a:pt x="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09" name="Google Shape;3209;p30"/>
              <p:cNvSpPr/>
              <p:nvPr/>
            </p:nvSpPr>
            <p:spPr>
              <a:xfrm>
                <a:off x="5232366" y="4332062"/>
                <a:ext cx="52536" cy="66195"/>
              </a:xfrm>
              <a:custGeom>
                <a:avLst/>
                <a:gdLst/>
                <a:ahLst/>
                <a:cxnLst/>
                <a:rect l="l" t="t" r="r" b="b"/>
                <a:pathLst>
                  <a:path w="800" h="1008" extrusionOk="0">
                    <a:moveTo>
                      <a:pt x="166" y="1"/>
                    </a:moveTo>
                    <a:cubicBezTo>
                      <a:pt x="134" y="1"/>
                      <a:pt x="100" y="21"/>
                      <a:pt x="98" y="61"/>
                    </a:cubicBezTo>
                    <a:cubicBezTo>
                      <a:pt x="75" y="307"/>
                      <a:pt x="46" y="550"/>
                      <a:pt x="4" y="800"/>
                    </a:cubicBezTo>
                    <a:cubicBezTo>
                      <a:pt x="1" y="832"/>
                      <a:pt x="17" y="868"/>
                      <a:pt x="46" y="881"/>
                    </a:cubicBezTo>
                    <a:cubicBezTo>
                      <a:pt x="50" y="903"/>
                      <a:pt x="73" y="917"/>
                      <a:pt x="94" y="917"/>
                    </a:cubicBezTo>
                    <a:cubicBezTo>
                      <a:pt x="113" y="917"/>
                      <a:pt x="131" y="907"/>
                      <a:pt x="134" y="884"/>
                    </a:cubicBezTo>
                    <a:cubicBezTo>
                      <a:pt x="134" y="874"/>
                      <a:pt x="134" y="868"/>
                      <a:pt x="137" y="865"/>
                    </a:cubicBezTo>
                    <a:cubicBezTo>
                      <a:pt x="169" y="852"/>
                      <a:pt x="202" y="839"/>
                      <a:pt x="231" y="826"/>
                    </a:cubicBezTo>
                    <a:cubicBezTo>
                      <a:pt x="390" y="855"/>
                      <a:pt x="535" y="910"/>
                      <a:pt x="671" y="997"/>
                    </a:cubicBezTo>
                    <a:cubicBezTo>
                      <a:pt x="683" y="1005"/>
                      <a:pt x="694" y="1008"/>
                      <a:pt x="705" y="1008"/>
                    </a:cubicBezTo>
                    <a:cubicBezTo>
                      <a:pt x="763" y="1008"/>
                      <a:pt x="799" y="916"/>
                      <a:pt x="736" y="881"/>
                    </a:cubicBezTo>
                    <a:cubicBezTo>
                      <a:pt x="633" y="816"/>
                      <a:pt x="526" y="771"/>
                      <a:pt x="412" y="735"/>
                    </a:cubicBezTo>
                    <a:cubicBezTo>
                      <a:pt x="503" y="680"/>
                      <a:pt x="590" y="622"/>
                      <a:pt x="671" y="550"/>
                    </a:cubicBezTo>
                    <a:cubicBezTo>
                      <a:pt x="714" y="516"/>
                      <a:pt x="679" y="439"/>
                      <a:pt x="628" y="439"/>
                    </a:cubicBezTo>
                    <a:cubicBezTo>
                      <a:pt x="621" y="439"/>
                      <a:pt x="614" y="440"/>
                      <a:pt x="607" y="444"/>
                    </a:cubicBezTo>
                    <a:cubicBezTo>
                      <a:pt x="451" y="499"/>
                      <a:pt x="305" y="567"/>
                      <a:pt x="163" y="657"/>
                    </a:cubicBezTo>
                    <a:lnTo>
                      <a:pt x="163" y="644"/>
                    </a:lnTo>
                    <a:cubicBezTo>
                      <a:pt x="192" y="450"/>
                      <a:pt x="215" y="256"/>
                      <a:pt x="228" y="61"/>
                    </a:cubicBezTo>
                    <a:cubicBezTo>
                      <a:pt x="231" y="21"/>
                      <a:pt x="199" y="1"/>
                      <a:pt x="1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210" name="Google Shape;3210;p30"/>
            <p:cNvGrpSpPr/>
            <p:nvPr/>
          </p:nvGrpSpPr>
          <p:grpSpPr>
            <a:xfrm rot="-2367188">
              <a:off x="8396341" y="1162991"/>
              <a:ext cx="493112" cy="177777"/>
              <a:chOff x="3781827" y="2039675"/>
              <a:chExt cx="256107" cy="92332"/>
            </a:xfrm>
          </p:grpSpPr>
          <p:sp>
            <p:nvSpPr>
              <p:cNvPr id="3211" name="Google Shape;3211;p30"/>
              <p:cNvSpPr/>
              <p:nvPr/>
            </p:nvSpPr>
            <p:spPr>
              <a:xfrm>
                <a:off x="3781827" y="2053399"/>
                <a:ext cx="84846" cy="78607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197" extrusionOk="0">
                    <a:moveTo>
                      <a:pt x="315" y="168"/>
                    </a:moveTo>
                    <a:cubicBezTo>
                      <a:pt x="533" y="168"/>
                      <a:pt x="723" y="562"/>
                      <a:pt x="586" y="772"/>
                    </a:cubicBezTo>
                    <a:cubicBezTo>
                      <a:pt x="530" y="707"/>
                      <a:pt x="469" y="649"/>
                      <a:pt x="407" y="597"/>
                    </a:cubicBezTo>
                    <a:cubicBezTo>
                      <a:pt x="399" y="590"/>
                      <a:pt x="391" y="587"/>
                      <a:pt x="382" y="587"/>
                    </a:cubicBezTo>
                    <a:cubicBezTo>
                      <a:pt x="352" y="587"/>
                      <a:pt x="325" y="624"/>
                      <a:pt x="352" y="652"/>
                    </a:cubicBezTo>
                    <a:cubicBezTo>
                      <a:pt x="417" y="710"/>
                      <a:pt x="472" y="775"/>
                      <a:pt x="517" y="840"/>
                    </a:cubicBezTo>
                    <a:cubicBezTo>
                      <a:pt x="511" y="843"/>
                      <a:pt x="501" y="853"/>
                      <a:pt x="495" y="856"/>
                    </a:cubicBezTo>
                    <a:cubicBezTo>
                      <a:pt x="454" y="878"/>
                      <a:pt x="416" y="887"/>
                      <a:pt x="381" y="887"/>
                    </a:cubicBezTo>
                    <a:cubicBezTo>
                      <a:pt x="237" y="887"/>
                      <a:pt x="144" y="726"/>
                      <a:pt x="138" y="577"/>
                    </a:cubicBezTo>
                    <a:cubicBezTo>
                      <a:pt x="132" y="506"/>
                      <a:pt x="145" y="438"/>
                      <a:pt x="164" y="370"/>
                    </a:cubicBezTo>
                    <a:cubicBezTo>
                      <a:pt x="174" y="338"/>
                      <a:pt x="194" y="254"/>
                      <a:pt x="229" y="189"/>
                    </a:cubicBezTo>
                    <a:cubicBezTo>
                      <a:pt x="258" y="174"/>
                      <a:pt x="286" y="168"/>
                      <a:pt x="315" y="168"/>
                    </a:cubicBezTo>
                    <a:close/>
                    <a:moveTo>
                      <a:pt x="320" y="1"/>
                    </a:moveTo>
                    <a:cubicBezTo>
                      <a:pt x="273" y="1"/>
                      <a:pt x="231" y="30"/>
                      <a:pt x="194" y="75"/>
                    </a:cubicBezTo>
                    <a:cubicBezTo>
                      <a:pt x="177" y="82"/>
                      <a:pt x="164" y="92"/>
                      <a:pt x="155" y="101"/>
                    </a:cubicBezTo>
                    <a:cubicBezTo>
                      <a:pt x="138" y="117"/>
                      <a:pt x="132" y="140"/>
                      <a:pt x="142" y="156"/>
                    </a:cubicBezTo>
                    <a:cubicBezTo>
                      <a:pt x="80" y="263"/>
                      <a:pt x="41" y="403"/>
                      <a:pt x="32" y="471"/>
                    </a:cubicBezTo>
                    <a:cubicBezTo>
                      <a:pt x="1" y="702"/>
                      <a:pt x="126" y="1007"/>
                      <a:pt x="390" y="1007"/>
                    </a:cubicBezTo>
                    <a:cubicBezTo>
                      <a:pt x="403" y="1007"/>
                      <a:pt x="416" y="1007"/>
                      <a:pt x="430" y="1005"/>
                    </a:cubicBezTo>
                    <a:cubicBezTo>
                      <a:pt x="495" y="999"/>
                      <a:pt x="547" y="976"/>
                      <a:pt x="592" y="944"/>
                    </a:cubicBezTo>
                    <a:cubicBezTo>
                      <a:pt x="631" y="1018"/>
                      <a:pt x="667" y="1089"/>
                      <a:pt x="705" y="1170"/>
                    </a:cubicBezTo>
                    <a:cubicBezTo>
                      <a:pt x="713" y="1189"/>
                      <a:pt x="729" y="1197"/>
                      <a:pt x="745" y="1197"/>
                    </a:cubicBezTo>
                    <a:cubicBezTo>
                      <a:pt x="778" y="1197"/>
                      <a:pt x="813" y="1168"/>
                      <a:pt x="803" y="1131"/>
                    </a:cubicBezTo>
                    <a:cubicBezTo>
                      <a:pt x="773" y="1041"/>
                      <a:pt x="728" y="953"/>
                      <a:pt x="673" y="872"/>
                    </a:cubicBezTo>
                    <a:cubicBezTo>
                      <a:pt x="731" y="795"/>
                      <a:pt x="764" y="694"/>
                      <a:pt x="764" y="590"/>
                    </a:cubicBezTo>
                    <a:cubicBezTo>
                      <a:pt x="770" y="597"/>
                      <a:pt x="777" y="597"/>
                      <a:pt x="786" y="597"/>
                    </a:cubicBezTo>
                    <a:cubicBezTo>
                      <a:pt x="906" y="597"/>
                      <a:pt x="1025" y="601"/>
                      <a:pt x="1144" y="601"/>
                    </a:cubicBezTo>
                    <a:cubicBezTo>
                      <a:pt x="1174" y="601"/>
                      <a:pt x="1204" y="601"/>
                      <a:pt x="1233" y="600"/>
                    </a:cubicBezTo>
                    <a:cubicBezTo>
                      <a:pt x="1236" y="601"/>
                      <a:pt x="1239" y="601"/>
                      <a:pt x="1242" y="601"/>
                    </a:cubicBezTo>
                    <a:cubicBezTo>
                      <a:pt x="1292" y="601"/>
                      <a:pt x="1289" y="516"/>
                      <a:pt x="1230" y="516"/>
                    </a:cubicBezTo>
                    <a:cubicBezTo>
                      <a:pt x="1200" y="515"/>
                      <a:pt x="1171" y="515"/>
                      <a:pt x="1141" y="515"/>
                    </a:cubicBezTo>
                    <a:cubicBezTo>
                      <a:pt x="1021" y="515"/>
                      <a:pt x="902" y="519"/>
                      <a:pt x="780" y="519"/>
                    </a:cubicBezTo>
                    <a:cubicBezTo>
                      <a:pt x="773" y="519"/>
                      <a:pt x="764" y="522"/>
                      <a:pt x="757" y="529"/>
                    </a:cubicBezTo>
                    <a:cubicBezTo>
                      <a:pt x="751" y="484"/>
                      <a:pt x="741" y="441"/>
                      <a:pt x="725" y="403"/>
                    </a:cubicBezTo>
                    <a:cubicBezTo>
                      <a:pt x="679" y="289"/>
                      <a:pt x="573" y="156"/>
                      <a:pt x="453" y="85"/>
                    </a:cubicBezTo>
                    <a:lnTo>
                      <a:pt x="453" y="82"/>
                    </a:lnTo>
                    <a:cubicBezTo>
                      <a:pt x="406" y="25"/>
                      <a:pt x="362" y="1"/>
                      <a:pt x="3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2" name="Google Shape;3212;p30"/>
              <p:cNvSpPr/>
              <p:nvPr/>
            </p:nvSpPr>
            <p:spPr>
              <a:xfrm>
                <a:off x="3830881" y="2095623"/>
                <a:ext cx="36118" cy="912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139" extrusionOk="0">
                    <a:moveTo>
                      <a:pt x="481" y="1"/>
                    </a:moveTo>
                    <a:cubicBezTo>
                      <a:pt x="476" y="1"/>
                      <a:pt x="472" y="1"/>
                      <a:pt x="467" y="2"/>
                    </a:cubicBezTo>
                    <a:cubicBezTo>
                      <a:pt x="331" y="38"/>
                      <a:pt x="195" y="54"/>
                      <a:pt x="56" y="58"/>
                    </a:cubicBezTo>
                    <a:cubicBezTo>
                      <a:pt x="1" y="64"/>
                      <a:pt x="7" y="135"/>
                      <a:pt x="56" y="135"/>
                    </a:cubicBezTo>
                    <a:cubicBezTo>
                      <a:pt x="84" y="137"/>
                      <a:pt x="113" y="138"/>
                      <a:pt x="142" y="138"/>
                    </a:cubicBezTo>
                    <a:cubicBezTo>
                      <a:pt x="260" y="138"/>
                      <a:pt x="378" y="123"/>
                      <a:pt x="493" y="100"/>
                    </a:cubicBezTo>
                    <a:cubicBezTo>
                      <a:pt x="550" y="88"/>
                      <a:pt x="535" y="1"/>
                      <a:pt x="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3" name="Google Shape;3213;p30"/>
              <p:cNvSpPr/>
              <p:nvPr/>
            </p:nvSpPr>
            <p:spPr>
              <a:xfrm>
                <a:off x="3864503" y="2039675"/>
                <a:ext cx="73485" cy="78279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1192" extrusionOk="0">
                    <a:moveTo>
                      <a:pt x="228" y="0"/>
                    </a:moveTo>
                    <a:cubicBezTo>
                      <a:pt x="216" y="0"/>
                      <a:pt x="204" y="6"/>
                      <a:pt x="198" y="19"/>
                    </a:cubicBezTo>
                    <a:cubicBezTo>
                      <a:pt x="0" y="388"/>
                      <a:pt x="101" y="974"/>
                      <a:pt x="519" y="1159"/>
                    </a:cubicBezTo>
                    <a:cubicBezTo>
                      <a:pt x="568" y="1181"/>
                      <a:pt x="619" y="1191"/>
                      <a:pt x="668" y="1191"/>
                    </a:cubicBezTo>
                    <a:cubicBezTo>
                      <a:pt x="787" y="1191"/>
                      <a:pt x="899" y="1128"/>
                      <a:pt x="972" y="1013"/>
                    </a:cubicBezTo>
                    <a:cubicBezTo>
                      <a:pt x="1118" y="774"/>
                      <a:pt x="1040" y="450"/>
                      <a:pt x="988" y="194"/>
                    </a:cubicBezTo>
                    <a:cubicBezTo>
                      <a:pt x="982" y="161"/>
                      <a:pt x="958" y="147"/>
                      <a:pt x="932" y="147"/>
                    </a:cubicBezTo>
                    <a:cubicBezTo>
                      <a:pt x="894" y="147"/>
                      <a:pt x="852" y="179"/>
                      <a:pt x="862" y="229"/>
                    </a:cubicBezTo>
                    <a:cubicBezTo>
                      <a:pt x="894" y="398"/>
                      <a:pt x="930" y="576"/>
                      <a:pt x="914" y="744"/>
                    </a:cubicBezTo>
                    <a:cubicBezTo>
                      <a:pt x="899" y="893"/>
                      <a:pt x="827" y="1062"/>
                      <a:pt x="658" y="1062"/>
                    </a:cubicBezTo>
                    <a:cubicBezTo>
                      <a:pt x="639" y="1062"/>
                      <a:pt x="618" y="1060"/>
                      <a:pt x="596" y="1055"/>
                    </a:cubicBezTo>
                    <a:cubicBezTo>
                      <a:pt x="502" y="1036"/>
                      <a:pt x="396" y="926"/>
                      <a:pt x="341" y="851"/>
                    </a:cubicBezTo>
                    <a:cubicBezTo>
                      <a:pt x="169" y="612"/>
                      <a:pt x="159" y="310"/>
                      <a:pt x="272" y="51"/>
                    </a:cubicBezTo>
                    <a:cubicBezTo>
                      <a:pt x="281" y="23"/>
                      <a:pt x="253" y="0"/>
                      <a:pt x="2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4" name="Google Shape;3214;p30"/>
              <p:cNvSpPr/>
              <p:nvPr/>
            </p:nvSpPr>
            <p:spPr>
              <a:xfrm>
                <a:off x="3942385" y="2067715"/>
                <a:ext cx="35133" cy="35462"/>
              </a:xfrm>
              <a:custGeom>
                <a:avLst/>
                <a:gdLst/>
                <a:ahLst/>
                <a:cxnLst/>
                <a:rect l="l" t="t" r="r" b="b"/>
                <a:pathLst>
                  <a:path w="535" h="540" extrusionOk="0">
                    <a:moveTo>
                      <a:pt x="379" y="1"/>
                    </a:moveTo>
                    <a:cubicBezTo>
                      <a:pt x="358" y="1"/>
                      <a:pt x="338" y="13"/>
                      <a:pt x="334" y="39"/>
                    </a:cubicBezTo>
                    <a:cubicBezTo>
                      <a:pt x="318" y="100"/>
                      <a:pt x="305" y="159"/>
                      <a:pt x="292" y="220"/>
                    </a:cubicBezTo>
                    <a:lnTo>
                      <a:pt x="62" y="233"/>
                    </a:lnTo>
                    <a:cubicBezTo>
                      <a:pt x="3" y="236"/>
                      <a:pt x="0" y="327"/>
                      <a:pt x="62" y="327"/>
                    </a:cubicBezTo>
                    <a:cubicBezTo>
                      <a:pt x="130" y="327"/>
                      <a:pt x="198" y="330"/>
                      <a:pt x="269" y="330"/>
                    </a:cubicBezTo>
                    <a:cubicBezTo>
                      <a:pt x="256" y="382"/>
                      <a:pt x="240" y="434"/>
                      <a:pt x="220" y="492"/>
                    </a:cubicBezTo>
                    <a:cubicBezTo>
                      <a:pt x="210" y="518"/>
                      <a:pt x="236" y="540"/>
                      <a:pt x="260" y="540"/>
                    </a:cubicBezTo>
                    <a:cubicBezTo>
                      <a:pt x="272" y="540"/>
                      <a:pt x="283" y="534"/>
                      <a:pt x="288" y="521"/>
                    </a:cubicBezTo>
                    <a:cubicBezTo>
                      <a:pt x="318" y="460"/>
                      <a:pt x="340" y="395"/>
                      <a:pt x="366" y="330"/>
                    </a:cubicBezTo>
                    <a:cubicBezTo>
                      <a:pt x="399" y="330"/>
                      <a:pt x="431" y="327"/>
                      <a:pt x="463" y="327"/>
                    </a:cubicBezTo>
                    <a:cubicBezTo>
                      <a:pt x="535" y="317"/>
                      <a:pt x="535" y="220"/>
                      <a:pt x="467" y="217"/>
                    </a:cubicBezTo>
                    <a:lnTo>
                      <a:pt x="402" y="217"/>
                    </a:lnTo>
                    <a:cubicBezTo>
                      <a:pt x="418" y="159"/>
                      <a:pt x="424" y="107"/>
                      <a:pt x="431" y="52"/>
                    </a:cubicBezTo>
                    <a:cubicBezTo>
                      <a:pt x="433" y="19"/>
                      <a:pt x="406" y="1"/>
                      <a:pt x="3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5" name="Google Shape;3215;p30"/>
              <p:cNvSpPr/>
              <p:nvPr/>
            </p:nvSpPr>
            <p:spPr>
              <a:xfrm>
                <a:off x="3986448" y="2049065"/>
                <a:ext cx="51485" cy="75718"/>
              </a:xfrm>
              <a:custGeom>
                <a:avLst/>
                <a:gdLst/>
                <a:ahLst/>
                <a:cxnLst/>
                <a:rect l="l" t="t" r="r" b="b"/>
                <a:pathLst>
                  <a:path w="784" h="1153" extrusionOk="0">
                    <a:moveTo>
                      <a:pt x="333" y="161"/>
                    </a:moveTo>
                    <a:cubicBezTo>
                      <a:pt x="427" y="258"/>
                      <a:pt x="469" y="507"/>
                      <a:pt x="505" y="611"/>
                    </a:cubicBezTo>
                    <a:cubicBezTo>
                      <a:pt x="515" y="643"/>
                      <a:pt x="528" y="676"/>
                      <a:pt x="537" y="708"/>
                    </a:cubicBezTo>
                    <a:cubicBezTo>
                      <a:pt x="517" y="708"/>
                      <a:pt x="497" y="707"/>
                      <a:pt x="476" y="707"/>
                    </a:cubicBezTo>
                    <a:cubicBezTo>
                      <a:pt x="385" y="707"/>
                      <a:pt x="290" y="713"/>
                      <a:pt x="197" y="718"/>
                    </a:cubicBezTo>
                    <a:cubicBezTo>
                      <a:pt x="246" y="533"/>
                      <a:pt x="288" y="345"/>
                      <a:pt x="333" y="161"/>
                    </a:cubicBezTo>
                    <a:close/>
                    <a:moveTo>
                      <a:pt x="300" y="1"/>
                    </a:moveTo>
                    <a:cubicBezTo>
                      <a:pt x="272" y="1"/>
                      <a:pt x="244" y="17"/>
                      <a:pt x="236" y="47"/>
                    </a:cubicBezTo>
                    <a:cubicBezTo>
                      <a:pt x="155" y="400"/>
                      <a:pt x="58" y="750"/>
                      <a:pt x="6" y="1107"/>
                    </a:cubicBezTo>
                    <a:cubicBezTo>
                      <a:pt x="0" y="1135"/>
                      <a:pt x="21" y="1153"/>
                      <a:pt x="42" y="1153"/>
                    </a:cubicBezTo>
                    <a:cubicBezTo>
                      <a:pt x="55" y="1153"/>
                      <a:pt x="68" y="1146"/>
                      <a:pt x="74" y="1129"/>
                    </a:cubicBezTo>
                    <a:cubicBezTo>
                      <a:pt x="110" y="1022"/>
                      <a:pt x="142" y="912"/>
                      <a:pt x="171" y="805"/>
                    </a:cubicBezTo>
                    <a:cubicBezTo>
                      <a:pt x="304" y="812"/>
                      <a:pt x="443" y="815"/>
                      <a:pt x="576" y="815"/>
                    </a:cubicBezTo>
                    <a:cubicBezTo>
                      <a:pt x="576" y="818"/>
                      <a:pt x="580" y="825"/>
                      <a:pt x="580" y="828"/>
                    </a:cubicBezTo>
                    <a:lnTo>
                      <a:pt x="628" y="974"/>
                    </a:lnTo>
                    <a:cubicBezTo>
                      <a:pt x="628" y="980"/>
                      <a:pt x="635" y="987"/>
                      <a:pt x="638" y="990"/>
                    </a:cubicBezTo>
                    <a:cubicBezTo>
                      <a:pt x="628" y="1010"/>
                      <a:pt x="628" y="1035"/>
                      <a:pt x="651" y="1052"/>
                    </a:cubicBezTo>
                    <a:cubicBezTo>
                      <a:pt x="669" y="1067"/>
                      <a:pt x="685" y="1077"/>
                      <a:pt x="704" y="1077"/>
                    </a:cubicBezTo>
                    <a:cubicBezTo>
                      <a:pt x="713" y="1077"/>
                      <a:pt x="722" y="1075"/>
                      <a:pt x="732" y="1071"/>
                    </a:cubicBezTo>
                    <a:cubicBezTo>
                      <a:pt x="771" y="1065"/>
                      <a:pt x="784" y="1029"/>
                      <a:pt x="780" y="993"/>
                    </a:cubicBezTo>
                    <a:cubicBezTo>
                      <a:pt x="741" y="773"/>
                      <a:pt x="618" y="533"/>
                      <a:pt x="544" y="320"/>
                    </a:cubicBezTo>
                    <a:cubicBezTo>
                      <a:pt x="499" y="190"/>
                      <a:pt x="463" y="34"/>
                      <a:pt x="314" y="2"/>
                    </a:cubicBezTo>
                    <a:cubicBezTo>
                      <a:pt x="309" y="1"/>
                      <a:pt x="304" y="1"/>
                      <a:pt x="3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216" name="Google Shape;3216;p30"/>
            <p:cNvGrpSpPr/>
            <p:nvPr/>
          </p:nvGrpSpPr>
          <p:grpSpPr>
            <a:xfrm rot="-1825424">
              <a:off x="-275837" y="2650776"/>
              <a:ext cx="738169" cy="441832"/>
              <a:chOff x="4884983" y="2824599"/>
              <a:chExt cx="253545" cy="151760"/>
            </a:xfrm>
          </p:grpSpPr>
          <p:sp>
            <p:nvSpPr>
              <p:cNvPr id="3217" name="Google Shape;3217;p30"/>
              <p:cNvSpPr/>
              <p:nvPr/>
            </p:nvSpPr>
            <p:spPr>
              <a:xfrm>
                <a:off x="4884983" y="2871420"/>
                <a:ext cx="43474" cy="81693"/>
              </a:xfrm>
              <a:custGeom>
                <a:avLst/>
                <a:gdLst/>
                <a:ahLst/>
                <a:cxnLst/>
                <a:rect l="l" t="t" r="r" b="b"/>
                <a:pathLst>
                  <a:path w="662" h="1244" extrusionOk="0">
                    <a:moveTo>
                      <a:pt x="140" y="1"/>
                    </a:moveTo>
                    <a:cubicBezTo>
                      <a:pt x="125" y="1"/>
                      <a:pt x="109" y="11"/>
                      <a:pt x="108" y="32"/>
                    </a:cubicBezTo>
                    <a:lnTo>
                      <a:pt x="95" y="32"/>
                    </a:lnTo>
                    <a:cubicBezTo>
                      <a:pt x="30" y="32"/>
                      <a:pt x="30" y="129"/>
                      <a:pt x="95" y="133"/>
                    </a:cubicBezTo>
                    <a:lnTo>
                      <a:pt x="104" y="133"/>
                    </a:lnTo>
                    <a:cubicBezTo>
                      <a:pt x="95" y="291"/>
                      <a:pt x="91" y="450"/>
                      <a:pt x="78" y="609"/>
                    </a:cubicBezTo>
                    <a:cubicBezTo>
                      <a:pt x="65" y="732"/>
                      <a:pt x="49" y="862"/>
                      <a:pt x="30" y="988"/>
                    </a:cubicBezTo>
                    <a:cubicBezTo>
                      <a:pt x="20" y="1030"/>
                      <a:pt x="1" y="1082"/>
                      <a:pt x="7" y="1121"/>
                    </a:cubicBezTo>
                    <a:cubicBezTo>
                      <a:pt x="19" y="1219"/>
                      <a:pt x="128" y="1244"/>
                      <a:pt x="246" y="1244"/>
                    </a:cubicBezTo>
                    <a:cubicBezTo>
                      <a:pt x="354" y="1244"/>
                      <a:pt x="469" y="1223"/>
                      <a:pt x="522" y="1218"/>
                    </a:cubicBezTo>
                    <a:cubicBezTo>
                      <a:pt x="600" y="1215"/>
                      <a:pt x="600" y="1101"/>
                      <a:pt x="522" y="1098"/>
                    </a:cubicBezTo>
                    <a:cubicBezTo>
                      <a:pt x="507" y="1097"/>
                      <a:pt x="492" y="1096"/>
                      <a:pt x="476" y="1096"/>
                    </a:cubicBezTo>
                    <a:cubicBezTo>
                      <a:pt x="418" y="1096"/>
                      <a:pt x="353" y="1104"/>
                      <a:pt x="293" y="1104"/>
                    </a:cubicBezTo>
                    <a:cubicBezTo>
                      <a:pt x="262" y="1104"/>
                      <a:pt x="231" y="1102"/>
                      <a:pt x="205" y="1095"/>
                    </a:cubicBezTo>
                    <a:cubicBezTo>
                      <a:pt x="111" y="1069"/>
                      <a:pt x="153" y="1098"/>
                      <a:pt x="143" y="1004"/>
                    </a:cubicBezTo>
                    <a:cubicBezTo>
                      <a:pt x="133" y="936"/>
                      <a:pt x="159" y="855"/>
                      <a:pt x="169" y="787"/>
                    </a:cubicBezTo>
                    <a:cubicBezTo>
                      <a:pt x="172" y="761"/>
                      <a:pt x="172" y="732"/>
                      <a:pt x="172" y="709"/>
                    </a:cubicBezTo>
                    <a:cubicBezTo>
                      <a:pt x="227" y="713"/>
                      <a:pt x="284" y="716"/>
                      <a:pt x="341" y="716"/>
                    </a:cubicBezTo>
                    <a:cubicBezTo>
                      <a:pt x="388" y="716"/>
                      <a:pt x="435" y="714"/>
                      <a:pt x="480" y="709"/>
                    </a:cubicBezTo>
                    <a:cubicBezTo>
                      <a:pt x="542" y="700"/>
                      <a:pt x="545" y="612"/>
                      <a:pt x="480" y="612"/>
                    </a:cubicBezTo>
                    <a:cubicBezTo>
                      <a:pt x="380" y="615"/>
                      <a:pt x="276" y="622"/>
                      <a:pt x="179" y="622"/>
                    </a:cubicBezTo>
                    <a:cubicBezTo>
                      <a:pt x="188" y="460"/>
                      <a:pt x="192" y="304"/>
                      <a:pt x="185" y="142"/>
                    </a:cubicBezTo>
                    <a:lnTo>
                      <a:pt x="185" y="142"/>
                    </a:lnTo>
                    <a:cubicBezTo>
                      <a:pt x="321" y="152"/>
                      <a:pt x="454" y="162"/>
                      <a:pt x="593" y="165"/>
                    </a:cubicBezTo>
                    <a:cubicBezTo>
                      <a:pt x="661" y="162"/>
                      <a:pt x="658" y="52"/>
                      <a:pt x="584" y="49"/>
                    </a:cubicBezTo>
                    <a:cubicBezTo>
                      <a:pt x="448" y="36"/>
                      <a:pt x="308" y="36"/>
                      <a:pt x="172" y="32"/>
                    </a:cubicBezTo>
                    <a:cubicBezTo>
                      <a:pt x="171" y="11"/>
                      <a:pt x="155" y="1"/>
                      <a:pt x="1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8" name="Google Shape;3218;p30"/>
              <p:cNvSpPr/>
              <p:nvPr/>
            </p:nvSpPr>
            <p:spPr>
              <a:xfrm>
                <a:off x="4938831" y="2919357"/>
                <a:ext cx="34936" cy="31916"/>
              </a:xfrm>
              <a:custGeom>
                <a:avLst/>
                <a:gdLst/>
                <a:ahLst/>
                <a:cxnLst/>
                <a:rect l="l" t="t" r="r" b="b"/>
                <a:pathLst>
                  <a:path w="532" h="486" extrusionOk="0">
                    <a:moveTo>
                      <a:pt x="36" y="1"/>
                    </a:moveTo>
                    <a:cubicBezTo>
                      <a:pt x="17" y="1"/>
                      <a:pt x="0" y="14"/>
                      <a:pt x="0" y="41"/>
                    </a:cubicBezTo>
                    <a:cubicBezTo>
                      <a:pt x="0" y="161"/>
                      <a:pt x="16" y="277"/>
                      <a:pt x="33" y="401"/>
                    </a:cubicBezTo>
                    <a:cubicBezTo>
                      <a:pt x="33" y="413"/>
                      <a:pt x="36" y="420"/>
                      <a:pt x="36" y="433"/>
                    </a:cubicBezTo>
                    <a:cubicBezTo>
                      <a:pt x="40" y="460"/>
                      <a:pt x="61" y="471"/>
                      <a:pt x="83" y="471"/>
                    </a:cubicBezTo>
                    <a:cubicBezTo>
                      <a:pt x="111" y="471"/>
                      <a:pt x="143" y="451"/>
                      <a:pt x="143" y="420"/>
                    </a:cubicBezTo>
                    <a:cubicBezTo>
                      <a:pt x="136" y="336"/>
                      <a:pt x="159" y="161"/>
                      <a:pt x="272" y="141"/>
                    </a:cubicBezTo>
                    <a:cubicBezTo>
                      <a:pt x="278" y="140"/>
                      <a:pt x="284" y="140"/>
                      <a:pt x="290" y="140"/>
                    </a:cubicBezTo>
                    <a:cubicBezTo>
                      <a:pt x="378" y="140"/>
                      <a:pt x="395" y="280"/>
                      <a:pt x="395" y="371"/>
                    </a:cubicBezTo>
                    <a:cubicBezTo>
                      <a:pt x="386" y="384"/>
                      <a:pt x="376" y="404"/>
                      <a:pt x="379" y="430"/>
                    </a:cubicBezTo>
                    <a:cubicBezTo>
                      <a:pt x="386" y="446"/>
                      <a:pt x="392" y="456"/>
                      <a:pt x="405" y="469"/>
                    </a:cubicBezTo>
                    <a:cubicBezTo>
                      <a:pt x="418" y="481"/>
                      <a:pt x="432" y="486"/>
                      <a:pt x="447" y="486"/>
                    </a:cubicBezTo>
                    <a:cubicBezTo>
                      <a:pt x="451" y="486"/>
                      <a:pt x="456" y="485"/>
                      <a:pt x="460" y="485"/>
                    </a:cubicBezTo>
                    <a:cubicBezTo>
                      <a:pt x="467" y="485"/>
                      <a:pt x="467" y="485"/>
                      <a:pt x="470" y="482"/>
                    </a:cubicBezTo>
                    <a:cubicBezTo>
                      <a:pt x="489" y="478"/>
                      <a:pt x="509" y="462"/>
                      <a:pt x="509" y="439"/>
                    </a:cubicBezTo>
                    <a:cubicBezTo>
                      <a:pt x="531" y="279"/>
                      <a:pt x="478" y="15"/>
                      <a:pt x="280" y="15"/>
                    </a:cubicBezTo>
                    <a:cubicBezTo>
                      <a:pt x="277" y="15"/>
                      <a:pt x="275" y="15"/>
                      <a:pt x="272" y="15"/>
                    </a:cubicBezTo>
                    <a:cubicBezTo>
                      <a:pt x="185" y="18"/>
                      <a:pt x="127" y="73"/>
                      <a:pt x="84" y="141"/>
                    </a:cubicBezTo>
                    <a:cubicBezTo>
                      <a:pt x="81" y="109"/>
                      <a:pt x="78" y="77"/>
                      <a:pt x="78" y="41"/>
                    </a:cubicBezTo>
                    <a:cubicBezTo>
                      <a:pt x="75" y="15"/>
                      <a:pt x="55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9" name="Google Shape;3219;p30"/>
              <p:cNvSpPr/>
              <p:nvPr/>
            </p:nvSpPr>
            <p:spPr>
              <a:xfrm>
                <a:off x="4962208" y="2901298"/>
                <a:ext cx="35265" cy="1123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171" extrusionOk="0">
                    <a:moveTo>
                      <a:pt x="444" y="0"/>
                    </a:moveTo>
                    <a:cubicBezTo>
                      <a:pt x="439" y="0"/>
                      <a:pt x="434" y="1"/>
                      <a:pt x="428" y="2"/>
                    </a:cubicBezTo>
                    <a:cubicBezTo>
                      <a:pt x="409" y="8"/>
                      <a:pt x="402" y="24"/>
                      <a:pt x="396" y="41"/>
                    </a:cubicBezTo>
                    <a:cubicBezTo>
                      <a:pt x="393" y="41"/>
                      <a:pt x="393" y="41"/>
                      <a:pt x="389" y="44"/>
                    </a:cubicBezTo>
                    <a:cubicBezTo>
                      <a:pt x="370" y="47"/>
                      <a:pt x="347" y="47"/>
                      <a:pt x="328" y="50"/>
                    </a:cubicBezTo>
                    <a:cubicBezTo>
                      <a:pt x="299" y="57"/>
                      <a:pt x="266" y="60"/>
                      <a:pt x="240" y="60"/>
                    </a:cubicBezTo>
                    <a:cubicBezTo>
                      <a:pt x="176" y="66"/>
                      <a:pt x="114" y="73"/>
                      <a:pt x="49" y="83"/>
                    </a:cubicBezTo>
                    <a:cubicBezTo>
                      <a:pt x="1" y="92"/>
                      <a:pt x="14" y="170"/>
                      <a:pt x="59" y="170"/>
                    </a:cubicBezTo>
                    <a:cubicBezTo>
                      <a:pt x="140" y="164"/>
                      <a:pt x="218" y="157"/>
                      <a:pt x="299" y="154"/>
                    </a:cubicBezTo>
                    <a:cubicBezTo>
                      <a:pt x="350" y="147"/>
                      <a:pt x="422" y="157"/>
                      <a:pt x="470" y="131"/>
                    </a:cubicBezTo>
                    <a:cubicBezTo>
                      <a:pt x="537" y="95"/>
                      <a:pt x="513" y="0"/>
                      <a:pt x="4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0" name="Google Shape;3220;p30"/>
              <p:cNvSpPr/>
              <p:nvPr/>
            </p:nvSpPr>
            <p:spPr>
              <a:xfrm>
                <a:off x="4949666" y="2889216"/>
                <a:ext cx="44656" cy="8603"/>
              </a:xfrm>
              <a:custGeom>
                <a:avLst/>
                <a:gdLst/>
                <a:ahLst/>
                <a:cxnLst/>
                <a:rect l="l" t="t" r="r" b="b"/>
                <a:pathLst>
                  <a:path w="680" h="131" extrusionOk="0">
                    <a:moveTo>
                      <a:pt x="161" y="0"/>
                    </a:moveTo>
                    <a:cubicBezTo>
                      <a:pt x="123" y="0"/>
                      <a:pt x="86" y="0"/>
                      <a:pt x="49" y="1"/>
                    </a:cubicBezTo>
                    <a:cubicBezTo>
                      <a:pt x="0" y="1"/>
                      <a:pt x="0" y="72"/>
                      <a:pt x="49" y="79"/>
                    </a:cubicBezTo>
                    <a:cubicBezTo>
                      <a:pt x="237" y="95"/>
                      <a:pt x="422" y="118"/>
                      <a:pt x="606" y="131"/>
                    </a:cubicBezTo>
                    <a:cubicBezTo>
                      <a:pt x="607" y="131"/>
                      <a:pt x="608" y="131"/>
                      <a:pt x="609" y="131"/>
                    </a:cubicBezTo>
                    <a:cubicBezTo>
                      <a:pt x="665" y="131"/>
                      <a:pt x="680" y="40"/>
                      <a:pt x="626" y="30"/>
                    </a:cubicBezTo>
                    <a:cubicBezTo>
                      <a:pt x="474" y="7"/>
                      <a:pt x="316" y="0"/>
                      <a:pt x="1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1" name="Google Shape;3221;p30"/>
              <p:cNvSpPr/>
              <p:nvPr/>
            </p:nvSpPr>
            <p:spPr>
              <a:xfrm>
                <a:off x="5008373" y="2905173"/>
                <a:ext cx="123394" cy="9653"/>
              </a:xfrm>
              <a:custGeom>
                <a:avLst/>
                <a:gdLst/>
                <a:ahLst/>
                <a:cxnLst/>
                <a:rect l="l" t="t" r="r" b="b"/>
                <a:pathLst>
                  <a:path w="1879" h="147" extrusionOk="0">
                    <a:moveTo>
                      <a:pt x="1719" y="0"/>
                    </a:moveTo>
                    <a:cubicBezTo>
                      <a:pt x="1700" y="0"/>
                      <a:pt x="1683" y="6"/>
                      <a:pt x="1675" y="17"/>
                    </a:cubicBezTo>
                    <a:cubicBezTo>
                      <a:pt x="1363" y="12"/>
                      <a:pt x="1051" y="6"/>
                      <a:pt x="739" y="6"/>
                    </a:cubicBezTo>
                    <a:cubicBezTo>
                      <a:pt x="511" y="6"/>
                      <a:pt x="283" y="9"/>
                      <a:pt x="56" y="17"/>
                    </a:cubicBezTo>
                    <a:cubicBezTo>
                      <a:pt x="1" y="17"/>
                      <a:pt x="1" y="101"/>
                      <a:pt x="56" y="101"/>
                    </a:cubicBezTo>
                    <a:cubicBezTo>
                      <a:pt x="632" y="105"/>
                      <a:pt x="1215" y="105"/>
                      <a:pt x="1795" y="147"/>
                    </a:cubicBezTo>
                    <a:cubicBezTo>
                      <a:pt x="1796" y="147"/>
                      <a:pt x="1797" y="147"/>
                      <a:pt x="1798" y="147"/>
                    </a:cubicBezTo>
                    <a:cubicBezTo>
                      <a:pt x="1870" y="147"/>
                      <a:pt x="1879" y="36"/>
                      <a:pt x="1811" y="20"/>
                    </a:cubicBezTo>
                    <a:cubicBezTo>
                      <a:pt x="1782" y="14"/>
                      <a:pt x="1756" y="7"/>
                      <a:pt x="1730" y="1"/>
                    </a:cubicBezTo>
                    <a:cubicBezTo>
                      <a:pt x="1727" y="0"/>
                      <a:pt x="1723" y="0"/>
                      <a:pt x="17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2" name="Google Shape;3222;p30"/>
              <p:cNvSpPr/>
              <p:nvPr/>
            </p:nvSpPr>
            <p:spPr>
              <a:xfrm>
                <a:off x="5027548" y="2830049"/>
                <a:ext cx="41306" cy="69348"/>
              </a:xfrm>
              <a:custGeom>
                <a:avLst/>
                <a:gdLst/>
                <a:ahLst/>
                <a:cxnLst/>
                <a:rect l="l" t="t" r="r" b="b"/>
                <a:pathLst>
                  <a:path w="629" h="1056" extrusionOk="0">
                    <a:moveTo>
                      <a:pt x="182" y="1"/>
                    </a:moveTo>
                    <a:cubicBezTo>
                      <a:pt x="159" y="1"/>
                      <a:pt x="137" y="14"/>
                      <a:pt x="130" y="44"/>
                    </a:cubicBezTo>
                    <a:cubicBezTo>
                      <a:pt x="55" y="364"/>
                      <a:pt x="0" y="691"/>
                      <a:pt x="10" y="1019"/>
                    </a:cubicBezTo>
                    <a:cubicBezTo>
                      <a:pt x="10" y="1043"/>
                      <a:pt x="28" y="1055"/>
                      <a:pt x="46" y="1055"/>
                    </a:cubicBezTo>
                    <a:cubicBezTo>
                      <a:pt x="65" y="1055"/>
                      <a:pt x="84" y="1043"/>
                      <a:pt x="88" y="1019"/>
                    </a:cubicBezTo>
                    <a:cubicBezTo>
                      <a:pt x="91" y="957"/>
                      <a:pt x="97" y="892"/>
                      <a:pt x="107" y="834"/>
                    </a:cubicBezTo>
                    <a:cubicBezTo>
                      <a:pt x="109" y="834"/>
                      <a:pt x="111" y="835"/>
                      <a:pt x="113" y="835"/>
                    </a:cubicBezTo>
                    <a:cubicBezTo>
                      <a:pt x="143" y="835"/>
                      <a:pt x="170" y="790"/>
                      <a:pt x="143" y="769"/>
                    </a:cubicBezTo>
                    <a:cubicBezTo>
                      <a:pt x="130" y="756"/>
                      <a:pt x="136" y="737"/>
                      <a:pt x="156" y="714"/>
                    </a:cubicBezTo>
                    <a:cubicBezTo>
                      <a:pt x="282" y="789"/>
                      <a:pt x="399" y="866"/>
                      <a:pt x="512" y="954"/>
                    </a:cubicBezTo>
                    <a:cubicBezTo>
                      <a:pt x="526" y="964"/>
                      <a:pt x="540" y="969"/>
                      <a:pt x="552" y="969"/>
                    </a:cubicBezTo>
                    <a:cubicBezTo>
                      <a:pt x="599" y="969"/>
                      <a:pt x="628" y="909"/>
                      <a:pt x="580" y="876"/>
                    </a:cubicBezTo>
                    <a:cubicBezTo>
                      <a:pt x="467" y="795"/>
                      <a:pt x="347" y="724"/>
                      <a:pt x="220" y="662"/>
                    </a:cubicBezTo>
                    <a:cubicBezTo>
                      <a:pt x="266" y="630"/>
                      <a:pt x="314" y="598"/>
                      <a:pt x="324" y="591"/>
                    </a:cubicBezTo>
                    <a:cubicBezTo>
                      <a:pt x="399" y="536"/>
                      <a:pt x="476" y="494"/>
                      <a:pt x="535" y="432"/>
                    </a:cubicBezTo>
                    <a:cubicBezTo>
                      <a:pt x="570" y="397"/>
                      <a:pt x="539" y="349"/>
                      <a:pt x="499" y="349"/>
                    </a:cubicBezTo>
                    <a:cubicBezTo>
                      <a:pt x="491" y="349"/>
                      <a:pt x="484" y="351"/>
                      <a:pt x="476" y="355"/>
                    </a:cubicBezTo>
                    <a:cubicBezTo>
                      <a:pt x="405" y="390"/>
                      <a:pt x="347" y="448"/>
                      <a:pt x="282" y="494"/>
                    </a:cubicBezTo>
                    <a:cubicBezTo>
                      <a:pt x="237" y="529"/>
                      <a:pt x="185" y="562"/>
                      <a:pt x="139" y="601"/>
                    </a:cubicBezTo>
                    <a:cubicBezTo>
                      <a:pt x="162" y="448"/>
                      <a:pt x="191" y="299"/>
                      <a:pt x="227" y="147"/>
                    </a:cubicBezTo>
                    <a:cubicBezTo>
                      <a:pt x="253" y="141"/>
                      <a:pt x="272" y="115"/>
                      <a:pt x="259" y="82"/>
                    </a:cubicBezTo>
                    <a:cubicBezTo>
                      <a:pt x="256" y="73"/>
                      <a:pt x="253" y="60"/>
                      <a:pt x="243" y="44"/>
                    </a:cubicBezTo>
                    <a:cubicBezTo>
                      <a:pt x="233" y="17"/>
                      <a:pt x="207" y="1"/>
                      <a:pt x="1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3" name="Google Shape;3223;p30"/>
              <p:cNvSpPr/>
              <p:nvPr/>
            </p:nvSpPr>
            <p:spPr>
              <a:xfrm>
                <a:off x="5066949" y="2860913"/>
                <a:ext cx="41044" cy="27516"/>
              </a:xfrm>
              <a:custGeom>
                <a:avLst/>
                <a:gdLst/>
                <a:ahLst/>
                <a:cxnLst/>
                <a:rect l="l" t="t" r="r" b="b"/>
                <a:pathLst>
                  <a:path w="625" h="419" extrusionOk="0">
                    <a:moveTo>
                      <a:pt x="199" y="0"/>
                    </a:moveTo>
                    <a:cubicBezTo>
                      <a:pt x="171" y="0"/>
                      <a:pt x="144" y="37"/>
                      <a:pt x="158" y="66"/>
                    </a:cubicBezTo>
                    <a:cubicBezTo>
                      <a:pt x="184" y="115"/>
                      <a:pt x="210" y="160"/>
                      <a:pt x="239" y="209"/>
                    </a:cubicBezTo>
                    <a:cubicBezTo>
                      <a:pt x="178" y="244"/>
                      <a:pt x="119" y="277"/>
                      <a:pt x="48" y="302"/>
                    </a:cubicBezTo>
                    <a:cubicBezTo>
                      <a:pt x="1" y="320"/>
                      <a:pt x="13" y="389"/>
                      <a:pt x="59" y="389"/>
                    </a:cubicBezTo>
                    <a:cubicBezTo>
                      <a:pt x="64" y="389"/>
                      <a:pt x="69" y="388"/>
                      <a:pt x="74" y="387"/>
                    </a:cubicBezTo>
                    <a:cubicBezTo>
                      <a:pt x="145" y="364"/>
                      <a:pt x="223" y="328"/>
                      <a:pt x="297" y="293"/>
                    </a:cubicBezTo>
                    <a:cubicBezTo>
                      <a:pt x="304" y="306"/>
                      <a:pt x="307" y="312"/>
                      <a:pt x="314" y="322"/>
                    </a:cubicBezTo>
                    <a:cubicBezTo>
                      <a:pt x="304" y="335"/>
                      <a:pt x="301" y="351"/>
                      <a:pt x="304" y="367"/>
                    </a:cubicBezTo>
                    <a:cubicBezTo>
                      <a:pt x="312" y="403"/>
                      <a:pt x="337" y="419"/>
                      <a:pt x="363" y="419"/>
                    </a:cubicBezTo>
                    <a:cubicBezTo>
                      <a:pt x="402" y="419"/>
                      <a:pt x="444" y="383"/>
                      <a:pt x="430" y="328"/>
                    </a:cubicBezTo>
                    <a:cubicBezTo>
                      <a:pt x="421" y="302"/>
                      <a:pt x="404" y="273"/>
                      <a:pt x="385" y="244"/>
                    </a:cubicBezTo>
                    <a:cubicBezTo>
                      <a:pt x="456" y="202"/>
                      <a:pt x="531" y="150"/>
                      <a:pt x="592" y="95"/>
                    </a:cubicBezTo>
                    <a:cubicBezTo>
                      <a:pt x="625" y="65"/>
                      <a:pt x="594" y="6"/>
                      <a:pt x="555" y="6"/>
                    </a:cubicBezTo>
                    <a:cubicBezTo>
                      <a:pt x="547" y="6"/>
                      <a:pt x="539" y="9"/>
                      <a:pt x="531" y="14"/>
                    </a:cubicBezTo>
                    <a:cubicBezTo>
                      <a:pt x="463" y="63"/>
                      <a:pt x="395" y="111"/>
                      <a:pt x="323" y="157"/>
                    </a:cubicBezTo>
                    <a:cubicBezTo>
                      <a:pt x="291" y="108"/>
                      <a:pt x="259" y="59"/>
                      <a:pt x="226" y="14"/>
                    </a:cubicBezTo>
                    <a:cubicBezTo>
                      <a:pt x="218" y="4"/>
                      <a:pt x="209" y="0"/>
                      <a:pt x="1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4" name="Google Shape;3224;p30"/>
              <p:cNvSpPr/>
              <p:nvPr/>
            </p:nvSpPr>
            <p:spPr>
              <a:xfrm>
                <a:off x="5094989" y="2824599"/>
                <a:ext cx="43539" cy="33623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12" extrusionOk="0">
                    <a:moveTo>
                      <a:pt x="134" y="1"/>
                    </a:moveTo>
                    <a:cubicBezTo>
                      <a:pt x="64" y="1"/>
                      <a:pt x="0" y="45"/>
                      <a:pt x="10" y="133"/>
                    </a:cubicBezTo>
                    <a:cubicBezTo>
                      <a:pt x="11" y="158"/>
                      <a:pt x="32" y="172"/>
                      <a:pt x="52" y="172"/>
                    </a:cubicBezTo>
                    <a:cubicBezTo>
                      <a:pt x="70" y="172"/>
                      <a:pt x="88" y="160"/>
                      <a:pt x="88" y="133"/>
                    </a:cubicBezTo>
                    <a:cubicBezTo>
                      <a:pt x="110" y="116"/>
                      <a:pt x="131" y="106"/>
                      <a:pt x="147" y="106"/>
                    </a:cubicBezTo>
                    <a:cubicBezTo>
                      <a:pt x="169" y="106"/>
                      <a:pt x="184" y="124"/>
                      <a:pt x="188" y="162"/>
                    </a:cubicBezTo>
                    <a:cubicBezTo>
                      <a:pt x="191" y="195"/>
                      <a:pt x="191" y="227"/>
                      <a:pt x="185" y="259"/>
                    </a:cubicBezTo>
                    <a:cubicBezTo>
                      <a:pt x="181" y="289"/>
                      <a:pt x="172" y="311"/>
                      <a:pt x="169" y="340"/>
                    </a:cubicBezTo>
                    <a:cubicBezTo>
                      <a:pt x="165" y="389"/>
                      <a:pt x="169" y="438"/>
                      <a:pt x="207" y="470"/>
                    </a:cubicBezTo>
                    <a:cubicBezTo>
                      <a:pt x="243" y="501"/>
                      <a:pt x="294" y="512"/>
                      <a:pt x="348" y="512"/>
                    </a:cubicBezTo>
                    <a:cubicBezTo>
                      <a:pt x="431" y="512"/>
                      <a:pt x="521" y="486"/>
                      <a:pt x="580" y="467"/>
                    </a:cubicBezTo>
                    <a:cubicBezTo>
                      <a:pt x="663" y="443"/>
                      <a:pt x="640" y="341"/>
                      <a:pt x="576" y="341"/>
                    </a:cubicBezTo>
                    <a:cubicBezTo>
                      <a:pt x="570" y="341"/>
                      <a:pt x="564" y="342"/>
                      <a:pt x="557" y="344"/>
                    </a:cubicBezTo>
                    <a:cubicBezTo>
                      <a:pt x="500" y="365"/>
                      <a:pt x="440" y="383"/>
                      <a:pt x="380" y="383"/>
                    </a:cubicBezTo>
                    <a:cubicBezTo>
                      <a:pt x="376" y="383"/>
                      <a:pt x="371" y="383"/>
                      <a:pt x="366" y="382"/>
                    </a:cubicBezTo>
                    <a:cubicBezTo>
                      <a:pt x="282" y="376"/>
                      <a:pt x="295" y="357"/>
                      <a:pt x="301" y="279"/>
                    </a:cubicBezTo>
                    <a:cubicBezTo>
                      <a:pt x="311" y="204"/>
                      <a:pt x="311" y="123"/>
                      <a:pt x="256" y="59"/>
                    </a:cubicBezTo>
                    <a:cubicBezTo>
                      <a:pt x="226" y="20"/>
                      <a:pt x="179" y="1"/>
                      <a:pt x="1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5" name="Google Shape;3225;p30"/>
              <p:cNvSpPr/>
              <p:nvPr/>
            </p:nvSpPr>
            <p:spPr>
              <a:xfrm>
                <a:off x="5055260" y="2918635"/>
                <a:ext cx="72303" cy="57724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879" extrusionOk="0">
                    <a:moveTo>
                      <a:pt x="405" y="1"/>
                    </a:moveTo>
                    <a:cubicBezTo>
                      <a:pt x="268" y="1"/>
                      <a:pt x="103" y="144"/>
                      <a:pt x="28" y="224"/>
                    </a:cubicBezTo>
                    <a:cubicBezTo>
                      <a:pt x="1" y="256"/>
                      <a:pt x="28" y="297"/>
                      <a:pt x="61" y="297"/>
                    </a:cubicBezTo>
                    <a:cubicBezTo>
                      <a:pt x="70" y="297"/>
                      <a:pt x="80" y="293"/>
                      <a:pt x="90" y="285"/>
                    </a:cubicBezTo>
                    <a:cubicBezTo>
                      <a:pt x="135" y="240"/>
                      <a:pt x="200" y="159"/>
                      <a:pt x="262" y="143"/>
                    </a:cubicBezTo>
                    <a:cubicBezTo>
                      <a:pt x="296" y="136"/>
                      <a:pt x="324" y="133"/>
                      <a:pt x="348" y="133"/>
                    </a:cubicBezTo>
                    <a:cubicBezTo>
                      <a:pt x="515" y="133"/>
                      <a:pt x="419" y="291"/>
                      <a:pt x="382" y="382"/>
                    </a:cubicBezTo>
                    <a:cubicBezTo>
                      <a:pt x="323" y="525"/>
                      <a:pt x="249" y="654"/>
                      <a:pt x="158" y="781"/>
                    </a:cubicBezTo>
                    <a:cubicBezTo>
                      <a:pt x="130" y="819"/>
                      <a:pt x="166" y="878"/>
                      <a:pt x="210" y="878"/>
                    </a:cubicBezTo>
                    <a:cubicBezTo>
                      <a:pt x="211" y="878"/>
                      <a:pt x="212" y="878"/>
                      <a:pt x="213" y="878"/>
                    </a:cubicBezTo>
                    <a:cubicBezTo>
                      <a:pt x="485" y="852"/>
                      <a:pt x="748" y="862"/>
                      <a:pt x="1020" y="855"/>
                    </a:cubicBezTo>
                    <a:cubicBezTo>
                      <a:pt x="1101" y="855"/>
                      <a:pt x="1097" y="742"/>
                      <a:pt x="1020" y="735"/>
                    </a:cubicBezTo>
                    <a:cubicBezTo>
                      <a:pt x="924" y="723"/>
                      <a:pt x="827" y="718"/>
                      <a:pt x="728" y="718"/>
                    </a:cubicBezTo>
                    <a:cubicBezTo>
                      <a:pt x="599" y="718"/>
                      <a:pt x="468" y="726"/>
                      <a:pt x="339" y="735"/>
                    </a:cubicBezTo>
                    <a:cubicBezTo>
                      <a:pt x="401" y="635"/>
                      <a:pt x="453" y="531"/>
                      <a:pt x="498" y="424"/>
                    </a:cubicBezTo>
                    <a:cubicBezTo>
                      <a:pt x="531" y="334"/>
                      <a:pt x="608" y="191"/>
                      <a:pt x="556" y="94"/>
                    </a:cubicBezTo>
                    <a:cubicBezTo>
                      <a:pt x="517" y="26"/>
                      <a:pt x="463" y="1"/>
                      <a:pt x="4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226" name="Google Shape;3226;p30"/>
            <p:cNvGrpSpPr/>
            <p:nvPr/>
          </p:nvGrpSpPr>
          <p:grpSpPr>
            <a:xfrm rot="-1659384">
              <a:off x="-318807" y="1137444"/>
              <a:ext cx="824112" cy="228854"/>
              <a:chOff x="4799352" y="1342220"/>
              <a:chExt cx="428026" cy="118862"/>
            </a:xfrm>
          </p:grpSpPr>
          <p:sp>
            <p:nvSpPr>
              <p:cNvPr id="3227" name="Google Shape;3227;p30"/>
              <p:cNvSpPr/>
              <p:nvPr/>
            </p:nvSpPr>
            <p:spPr>
              <a:xfrm>
                <a:off x="4799352" y="1373609"/>
                <a:ext cx="54834" cy="43211"/>
              </a:xfrm>
              <a:custGeom>
                <a:avLst/>
                <a:gdLst/>
                <a:ahLst/>
                <a:cxnLst/>
                <a:rect l="l" t="t" r="r" b="b"/>
                <a:pathLst>
                  <a:path w="835" h="658" extrusionOk="0">
                    <a:moveTo>
                      <a:pt x="136" y="0"/>
                    </a:moveTo>
                    <a:cubicBezTo>
                      <a:pt x="104" y="0"/>
                      <a:pt x="79" y="43"/>
                      <a:pt x="106" y="70"/>
                    </a:cubicBezTo>
                    <a:cubicBezTo>
                      <a:pt x="190" y="164"/>
                      <a:pt x="287" y="245"/>
                      <a:pt x="368" y="339"/>
                    </a:cubicBezTo>
                    <a:cubicBezTo>
                      <a:pt x="381" y="352"/>
                      <a:pt x="394" y="369"/>
                      <a:pt x="407" y="385"/>
                    </a:cubicBezTo>
                    <a:cubicBezTo>
                      <a:pt x="297" y="453"/>
                      <a:pt x="187" y="508"/>
                      <a:pt x="54" y="553"/>
                    </a:cubicBezTo>
                    <a:cubicBezTo>
                      <a:pt x="1" y="571"/>
                      <a:pt x="18" y="646"/>
                      <a:pt x="64" y="646"/>
                    </a:cubicBezTo>
                    <a:cubicBezTo>
                      <a:pt x="68" y="646"/>
                      <a:pt x="72" y="645"/>
                      <a:pt x="77" y="644"/>
                    </a:cubicBezTo>
                    <a:cubicBezTo>
                      <a:pt x="213" y="602"/>
                      <a:pt x="349" y="550"/>
                      <a:pt x="479" y="482"/>
                    </a:cubicBezTo>
                    <a:cubicBezTo>
                      <a:pt x="521" y="534"/>
                      <a:pt x="556" y="586"/>
                      <a:pt x="602" y="637"/>
                    </a:cubicBezTo>
                    <a:cubicBezTo>
                      <a:pt x="612" y="651"/>
                      <a:pt x="625" y="657"/>
                      <a:pt x="638" y="657"/>
                    </a:cubicBezTo>
                    <a:cubicBezTo>
                      <a:pt x="676" y="657"/>
                      <a:pt x="713" y="608"/>
                      <a:pt x="689" y="569"/>
                    </a:cubicBezTo>
                    <a:cubicBezTo>
                      <a:pt x="660" y="518"/>
                      <a:pt x="628" y="466"/>
                      <a:pt x="589" y="417"/>
                    </a:cubicBezTo>
                    <a:cubicBezTo>
                      <a:pt x="670" y="362"/>
                      <a:pt x="741" y="304"/>
                      <a:pt x="802" y="229"/>
                    </a:cubicBezTo>
                    <a:cubicBezTo>
                      <a:pt x="835" y="197"/>
                      <a:pt x="807" y="136"/>
                      <a:pt x="765" y="136"/>
                    </a:cubicBezTo>
                    <a:cubicBezTo>
                      <a:pt x="757" y="136"/>
                      <a:pt x="747" y="139"/>
                      <a:pt x="738" y="145"/>
                    </a:cubicBezTo>
                    <a:cubicBezTo>
                      <a:pt x="657" y="207"/>
                      <a:pt x="585" y="262"/>
                      <a:pt x="508" y="313"/>
                    </a:cubicBezTo>
                    <a:cubicBezTo>
                      <a:pt x="404" y="194"/>
                      <a:pt x="278" y="83"/>
                      <a:pt x="155" y="6"/>
                    </a:cubicBezTo>
                    <a:cubicBezTo>
                      <a:pt x="148" y="2"/>
                      <a:pt x="142" y="0"/>
                      <a:pt x="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8" name="Google Shape;3228;p30"/>
              <p:cNvSpPr/>
              <p:nvPr/>
            </p:nvSpPr>
            <p:spPr>
              <a:xfrm>
                <a:off x="4879007" y="1380570"/>
                <a:ext cx="41569" cy="36907"/>
              </a:xfrm>
              <a:custGeom>
                <a:avLst/>
                <a:gdLst/>
                <a:ahLst/>
                <a:cxnLst/>
                <a:rect l="l" t="t" r="r" b="b"/>
                <a:pathLst>
                  <a:path w="633" h="562" extrusionOk="0">
                    <a:moveTo>
                      <a:pt x="415" y="1"/>
                    </a:moveTo>
                    <a:cubicBezTo>
                      <a:pt x="383" y="1"/>
                      <a:pt x="349" y="22"/>
                      <a:pt x="351" y="58"/>
                    </a:cubicBezTo>
                    <a:cubicBezTo>
                      <a:pt x="357" y="133"/>
                      <a:pt x="351" y="198"/>
                      <a:pt x="335" y="256"/>
                    </a:cubicBezTo>
                    <a:cubicBezTo>
                      <a:pt x="244" y="256"/>
                      <a:pt x="150" y="256"/>
                      <a:pt x="59" y="253"/>
                    </a:cubicBezTo>
                    <a:cubicBezTo>
                      <a:pt x="1" y="253"/>
                      <a:pt x="1" y="347"/>
                      <a:pt x="59" y="350"/>
                    </a:cubicBezTo>
                    <a:cubicBezTo>
                      <a:pt x="134" y="353"/>
                      <a:pt x="211" y="363"/>
                      <a:pt x="283" y="369"/>
                    </a:cubicBezTo>
                    <a:cubicBezTo>
                      <a:pt x="260" y="412"/>
                      <a:pt x="228" y="444"/>
                      <a:pt x="186" y="476"/>
                    </a:cubicBezTo>
                    <a:cubicBezTo>
                      <a:pt x="148" y="503"/>
                      <a:pt x="182" y="562"/>
                      <a:pt x="223" y="562"/>
                    </a:cubicBezTo>
                    <a:cubicBezTo>
                      <a:pt x="231" y="562"/>
                      <a:pt x="239" y="559"/>
                      <a:pt x="247" y="554"/>
                    </a:cubicBezTo>
                    <a:cubicBezTo>
                      <a:pt x="312" y="509"/>
                      <a:pt x="364" y="447"/>
                      <a:pt x="406" y="379"/>
                    </a:cubicBezTo>
                    <a:cubicBezTo>
                      <a:pt x="430" y="381"/>
                      <a:pt x="455" y="382"/>
                      <a:pt x="480" y="382"/>
                    </a:cubicBezTo>
                    <a:cubicBezTo>
                      <a:pt x="505" y="382"/>
                      <a:pt x="531" y="381"/>
                      <a:pt x="555" y="379"/>
                    </a:cubicBezTo>
                    <a:cubicBezTo>
                      <a:pt x="610" y="379"/>
                      <a:pt x="633" y="285"/>
                      <a:pt x="571" y="272"/>
                    </a:cubicBezTo>
                    <a:cubicBezTo>
                      <a:pt x="535" y="269"/>
                      <a:pt x="497" y="266"/>
                      <a:pt x="458" y="263"/>
                    </a:cubicBezTo>
                    <a:cubicBezTo>
                      <a:pt x="477" y="191"/>
                      <a:pt x="480" y="117"/>
                      <a:pt x="471" y="42"/>
                    </a:cubicBezTo>
                    <a:cubicBezTo>
                      <a:pt x="465" y="14"/>
                      <a:pt x="441" y="1"/>
                      <a:pt x="4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9" name="Google Shape;3229;p30"/>
              <p:cNvSpPr/>
              <p:nvPr/>
            </p:nvSpPr>
            <p:spPr>
              <a:xfrm>
                <a:off x="4927339" y="1370129"/>
                <a:ext cx="55688" cy="90953"/>
              </a:xfrm>
              <a:custGeom>
                <a:avLst/>
                <a:gdLst/>
                <a:ahLst/>
                <a:cxnLst/>
                <a:rect l="l" t="t" r="r" b="b"/>
                <a:pathLst>
                  <a:path w="848" h="1385" extrusionOk="0">
                    <a:moveTo>
                      <a:pt x="693" y="1"/>
                    </a:moveTo>
                    <a:cubicBezTo>
                      <a:pt x="666" y="1"/>
                      <a:pt x="639" y="16"/>
                      <a:pt x="632" y="49"/>
                    </a:cubicBezTo>
                    <a:cubicBezTo>
                      <a:pt x="600" y="198"/>
                      <a:pt x="596" y="266"/>
                      <a:pt x="425" y="282"/>
                    </a:cubicBezTo>
                    <a:cubicBezTo>
                      <a:pt x="394" y="299"/>
                      <a:pt x="367" y="308"/>
                      <a:pt x="343" y="308"/>
                    </a:cubicBezTo>
                    <a:cubicBezTo>
                      <a:pt x="305" y="308"/>
                      <a:pt x="276" y="286"/>
                      <a:pt x="256" y="243"/>
                    </a:cubicBezTo>
                    <a:cubicBezTo>
                      <a:pt x="224" y="188"/>
                      <a:pt x="178" y="149"/>
                      <a:pt x="130" y="111"/>
                    </a:cubicBezTo>
                    <a:lnTo>
                      <a:pt x="130" y="111"/>
                    </a:lnTo>
                    <a:cubicBezTo>
                      <a:pt x="132" y="111"/>
                      <a:pt x="134" y="111"/>
                      <a:pt x="136" y="111"/>
                    </a:cubicBezTo>
                    <a:cubicBezTo>
                      <a:pt x="185" y="111"/>
                      <a:pt x="190" y="35"/>
                      <a:pt x="143" y="17"/>
                    </a:cubicBezTo>
                    <a:cubicBezTo>
                      <a:pt x="136" y="17"/>
                      <a:pt x="133" y="10"/>
                      <a:pt x="130" y="10"/>
                    </a:cubicBezTo>
                    <a:cubicBezTo>
                      <a:pt x="126" y="9"/>
                      <a:pt x="123" y="8"/>
                      <a:pt x="119" y="8"/>
                    </a:cubicBezTo>
                    <a:cubicBezTo>
                      <a:pt x="101" y="8"/>
                      <a:pt x="80" y="20"/>
                      <a:pt x="75" y="36"/>
                    </a:cubicBezTo>
                    <a:cubicBezTo>
                      <a:pt x="0" y="182"/>
                      <a:pt x="214" y="428"/>
                      <a:pt x="340" y="480"/>
                    </a:cubicBezTo>
                    <a:cubicBezTo>
                      <a:pt x="374" y="495"/>
                      <a:pt x="406" y="502"/>
                      <a:pt x="436" y="502"/>
                    </a:cubicBezTo>
                    <a:cubicBezTo>
                      <a:pt x="509" y="502"/>
                      <a:pt x="571" y="461"/>
                      <a:pt x="619" y="399"/>
                    </a:cubicBezTo>
                    <a:lnTo>
                      <a:pt x="619" y="399"/>
                    </a:lnTo>
                    <a:cubicBezTo>
                      <a:pt x="616" y="716"/>
                      <a:pt x="632" y="1031"/>
                      <a:pt x="700" y="1338"/>
                    </a:cubicBezTo>
                    <a:cubicBezTo>
                      <a:pt x="710" y="1370"/>
                      <a:pt x="737" y="1384"/>
                      <a:pt x="764" y="1384"/>
                    </a:cubicBezTo>
                    <a:cubicBezTo>
                      <a:pt x="805" y="1384"/>
                      <a:pt x="848" y="1352"/>
                      <a:pt x="836" y="1303"/>
                    </a:cubicBezTo>
                    <a:cubicBezTo>
                      <a:pt x="742" y="894"/>
                      <a:pt x="749" y="480"/>
                      <a:pt x="762" y="65"/>
                    </a:cubicBezTo>
                    <a:cubicBezTo>
                      <a:pt x="762" y="24"/>
                      <a:pt x="727" y="1"/>
                      <a:pt x="6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30" name="Google Shape;3230;p30"/>
              <p:cNvSpPr/>
              <p:nvPr/>
            </p:nvSpPr>
            <p:spPr>
              <a:xfrm>
                <a:off x="5005812" y="1404341"/>
                <a:ext cx="37498" cy="9719"/>
              </a:xfrm>
              <a:custGeom>
                <a:avLst/>
                <a:gdLst/>
                <a:ahLst/>
                <a:cxnLst/>
                <a:rect l="l" t="t" r="r" b="b"/>
                <a:pathLst>
                  <a:path w="571" h="148" extrusionOk="0">
                    <a:moveTo>
                      <a:pt x="445" y="1"/>
                    </a:moveTo>
                    <a:cubicBezTo>
                      <a:pt x="420" y="1"/>
                      <a:pt x="400" y="20"/>
                      <a:pt x="393" y="40"/>
                    </a:cubicBezTo>
                    <a:cubicBezTo>
                      <a:pt x="373" y="41"/>
                      <a:pt x="353" y="42"/>
                      <a:pt x="334" y="42"/>
                    </a:cubicBezTo>
                    <a:cubicBezTo>
                      <a:pt x="245" y="42"/>
                      <a:pt x="159" y="30"/>
                      <a:pt x="69" y="17"/>
                    </a:cubicBezTo>
                    <a:cubicBezTo>
                      <a:pt x="66" y="17"/>
                      <a:pt x="63" y="16"/>
                      <a:pt x="60" y="16"/>
                    </a:cubicBezTo>
                    <a:cubicBezTo>
                      <a:pt x="18" y="16"/>
                      <a:pt x="1" y="80"/>
                      <a:pt x="49" y="95"/>
                    </a:cubicBezTo>
                    <a:cubicBezTo>
                      <a:pt x="172" y="137"/>
                      <a:pt x="303" y="147"/>
                      <a:pt x="432" y="147"/>
                    </a:cubicBezTo>
                    <a:cubicBezTo>
                      <a:pt x="453" y="147"/>
                      <a:pt x="473" y="147"/>
                      <a:pt x="493" y="147"/>
                    </a:cubicBezTo>
                    <a:cubicBezTo>
                      <a:pt x="551" y="143"/>
                      <a:pt x="571" y="69"/>
                      <a:pt x="522" y="40"/>
                    </a:cubicBezTo>
                    <a:cubicBezTo>
                      <a:pt x="506" y="30"/>
                      <a:pt x="487" y="20"/>
                      <a:pt x="470" y="7"/>
                    </a:cubicBezTo>
                    <a:cubicBezTo>
                      <a:pt x="462" y="3"/>
                      <a:pt x="453" y="1"/>
                      <a:pt x="4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31" name="Google Shape;3231;p30"/>
              <p:cNvSpPr/>
              <p:nvPr/>
            </p:nvSpPr>
            <p:spPr>
              <a:xfrm>
                <a:off x="4998588" y="1386414"/>
                <a:ext cx="49647" cy="7224"/>
              </a:xfrm>
              <a:custGeom>
                <a:avLst/>
                <a:gdLst/>
                <a:ahLst/>
                <a:cxnLst/>
                <a:rect l="l" t="t" r="r" b="b"/>
                <a:pathLst>
                  <a:path w="756" h="110" extrusionOk="0">
                    <a:moveTo>
                      <a:pt x="467" y="0"/>
                    </a:moveTo>
                    <a:cubicBezTo>
                      <a:pt x="330" y="0"/>
                      <a:pt x="192" y="5"/>
                      <a:pt x="59" y="12"/>
                    </a:cubicBezTo>
                    <a:cubicBezTo>
                      <a:pt x="1" y="15"/>
                      <a:pt x="1" y="99"/>
                      <a:pt x="59" y="99"/>
                    </a:cubicBezTo>
                    <a:cubicBezTo>
                      <a:pt x="181" y="105"/>
                      <a:pt x="308" y="109"/>
                      <a:pt x="435" y="109"/>
                    </a:cubicBezTo>
                    <a:cubicBezTo>
                      <a:pt x="519" y="109"/>
                      <a:pt x="602" y="107"/>
                      <a:pt x="684" y="102"/>
                    </a:cubicBezTo>
                    <a:cubicBezTo>
                      <a:pt x="686" y="102"/>
                      <a:pt x="689" y="103"/>
                      <a:pt x="691" y="103"/>
                    </a:cubicBezTo>
                    <a:cubicBezTo>
                      <a:pt x="755" y="103"/>
                      <a:pt x="753" y="11"/>
                      <a:pt x="684" y="5"/>
                    </a:cubicBezTo>
                    <a:cubicBezTo>
                      <a:pt x="613" y="2"/>
                      <a:pt x="540" y="0"/>
                      <a:pt x="4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32" name="Google Shape;3232;p30"/>
              <p:cNvSpPr/>
              <p:nvPr/>
            </p:nvSpPr>
            <p:spPr>
              <a:xfrm>
                <a:off x="5070626" y="1382343"/>
                <a:ext cx="61401" cy="4170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635" extrusionOk="0">
                    <a:moveTo>
                      <a:pt x="488" y="1"/>
                    </a:moveTo>
                    <a:cubicBezTo>
                      <a:pt x="427" y="1"/>
                      <a:pt x="360" y="17"/>
                      <a:pt x="322" y="31"/>
                    </a:cubicBezTo>
                    <a:cubicBezTo>
                      <a:pt x="164" y="93"/>
                      <a:pt x="34" y="239"/>
                      <a:pt x="15" y="407"/>
                    </a:cubicBezTo>
                    <a:cubicBezTo>
                      <a:pt x="1" y="550"/>
                      <a:pt x="97" y="634"/>
                      <a:pt x="222" y="634"/>
                    </a:cubicBezTo>
                    <a:cubicBezTo>
                      <a:pt x="242" y="634"/>
                      <a:pt x="263" y="632"/>
                      <a:pt x="284" y="627"/>
                    </a:cubicBezTo>
                    <a:cubicBezTo>
                      <a:pt x="407" y="598"/>
                      <a:pt x="494" y="514"/>
                      <a:pt x="559" y="407"/>
                    </a:cubicBezTo>
                    <a:cubicBezTo>
                      <a:pt x="591" y="475"/>
                      <a:pt x="646" y="537"/>
                      <a:pt x="718" y="563"/>
                    </a:cubicBezTo>
                    <a:cubicBezTo>
                      <a:pt x="735" y="568"/>
                      <a:pt x="752" y="571"/>
                      <a:pt x="768" y="571"/>
                    </a:cubicBezTo>
                    <a:cubicBezTo>
                      <a:pt x="859" y="571"/>
                      <a:pt x="934" y="494"/>
                      <a:pt x="896" y="401"/>
                    </a:cubicBezTo>
                    <a:cubicBezTo>
                      <a:pt x="885" y="373"/>
                      <a:pt x="858" y="359"/>
                      <a:pt x="833" y="359"/>
                    </a:cubicBezTo>
                    <a:cubicBezTo>
                      <a:pt x="804" y="359"/>
                      <a:pt x="778" y="377"/>
                      <a:pt x="779" y="417"/>
                    </a:cubicBezTo>
                    <a:cubicBezTo>
                      <a:pt x="776" y="417"/>
                      <a:pt x="773" y="417"/>
                      <a:pt x="770" y="417"/>
                    </a:cubicBezTo>
                    <a:cubicBezTo>
                      <a:pt x="723" y="417"/>
                      <a:pt x="694" y="394"/>
                      <a:pt x="679" y="342"/>
                    </a:cubicBezTo>
                    <a:cubicBezTo>
                      <a:pt x="656" y="304"/>
                      <a:pt x="646" y="258"/>
                      <a:pt x="640" y="213"/>
                    </a:cubicBezTo>
                    <a:cubicBezTo>
                      <a:pt x="636" y="174"/>
                      <a:pt x="602" y="150"/>
                      <a:pt x="570" y="150"/>
                    </a:cubicBezTo>
                    <a:cubicBezTo>
                      <a:pt x="545" y="150"/>
                      <a:pt x="520" y="164"/>
                      <a:pt x="510" y="197"/>
                    </a:cubicBezTo>
                    <a:cubicBezTo>
                      <a:pt x="491" y="271"/>
                      <a:pt x="462" y="339"/>
                      <a:pt x="413" y="397"/>
                    </a:cubicBezTo>
                    <a:cubicBezTo>
                      <a:pt x="383" y="433"/>
                      <a:pt x="283" y="505"/>
                      <a:pt x="214" y="505"/>
                    </a:cubicBezTo>
                    <a:cubicBezTo>
                      <a:pt x="170" y="505"/>
                      <a:pt x="138" y="476"/>
                      <a:pt x="144" y="391"/>
                    </a:cubicBezTo>
                    <a:cubicBezTo>
                      <a:pt x="151" y="307"/>
                      <a:pt x="225" y="219"/>
                      <a:pt x="293" y="167"/>
                    </a:cubicBezTo>
                    <a:cubicBezTo>
                      <a:pt x="310" y="156"/>
                      <a:pt x="486" y="95"/>
                      <a:pt x="527" y="95"/>
                    </a:cubicBezTo>
                    <a:cubicBezTo>
                      <a:pt x="533" y="95"/>
                      <a:pt x="537" y="97"/>
                      <a:pt x="536" y="99"/>
                    </a:cubicBezTo>
                    <a:cubicBezTo>
                      <a:pt x="534" y="125"/>
                      <a:pt x="558" y="141"/>
                      <a:pt x="580" y="141"/>
                    </a:cubicBezTo>
                    <a:cubicBezTo>
                      <a:pt x="597" y="141"/>
                      <a:pt x="613" y="132"/>
                      <a:pt x="617" y="112"/>
                    </a:cubicBezTo>
                    <a:cubicBezTo>
                      <a:pt x="630" y="26"/>
                      <a:pt x="564" y="1"/>
                      <a:pt x="48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33" name="Google Shape;3233;p30"/>
              <p:cNvSpPr/>
              <p:nvPr/>
            </p:nvSpPr>
            <p:spPr>
              <a:xfrm>
                <a:off x="5111800" y="1343271"/>
                <a:ext cx="37695" cy="41109"/>
              </a:xfrm>
              <a:custGeom>
                <a:avLst/>
                <a:gdLst/>
                <a:ahLst/>
                <a:cxnLst/>
                <a:rect l="l" t="t" r="r" b="b"/>
                <a:pathLst>
                  <a:path w="574" h="626" extrusionOk="0">
                    <a:moveTo>
                      <a:pt x="201" y="1"/>
                    </a:moveTo>
                    <a:cubicBezTo>
                      <a:pt x="112" y="1"/>
                      <a:pt x="24" y="63"/>
                      <a:pt x="6" y="166"/>
                    </a:cubicBezTo>
                    <a:cubicBezTo>
                      <a:pt x="1" y="200"/>
                      <a:pt x="26" y="222"/>
                      <a:pt x="52" y="222"/>
                    </a:cubicBezTo>
                    <a:cubicBezTo>
                      <a:pt x="68" y="222"/>
                      <a:pt x="84" y="212"/>
                      <a:pt x="91" y="189"/>
                    </a:cubicBezTo>
                    <a:cubicBezTo>
                      <a:pt x="104" y="143"/>
                      <a:pt x="145" y="106"/>
                      <a:pt x="189" y="106"/>
                    </a:cubicBezTo>
                    <a:cubicBezTo>
                      <a:pt x="210" y="106"/>
                      <a:pt x="231" y="114"/>
                      <a:pt x="249" y="134"/>
                    </a:cubicBezTo>
                    <a:cubicBezTo>
                      <a:pt x="298" y="183"/>
                      <a:pt x="266" y="254"/>
                      <a:pt x="236" y="302"/>
                    </a:cubicBezTo>
                    <a:cubicBezTo>
                      <a:pt x="191" y="383"/>
                      <a:pt x="126" y="448"/>
                      <a:pt x="58" y="507"/>
                    </a:cubicBezTo>
                    <a:cubicBezTo>
                      <a:pt x="10" y="542"/>
                      <a:pt x="55" y="610"/>
                      <a:pt x="104" y="613"/>
                    </a:cubicBezTo>
                    <a:cubicBezTo>
                      <a:pt x="195" y="620"/>
                      <a:pt x="287" y="626"/>
                      <a:pt x="378" y="626"/>
                    </a:cubicBezTo>
                    <a:cubicBezTo>
                      <a:pt x="413" y="626"/>
                      <a:pt x="448" y="625"/>
                      <a:pt x="483" y="623"/>
                    </a:cubicBezTo>
                    <a:cubicBezTo>
                      <a:pt x="573" y="613"/>
                      <a:pt x="573" y="494"/>
                      <a:pt x="489" y="494"/>
                    </a:cubicBezTo>
                    <a:lnTo>
                      <a:pt x="262" y="494"/>
                    </a:lnTo>
                    <a:cubicBezTo>
                      <a:pt x="366" y="377"/>
                      <a:pt x="450" y="209"/>
                      <a:pt x="353" y="79"/>
                    </a:cubicBezTo>
                    <a:cubicBezTo>
                      <a:pt x="313" y="25"/>
                      <a:pt x="257" y="1"/>
                      <a:pt x="2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34" name="Google Shape;3234;p30"/>
              <p:cNvSpPr/>
              <p:nvPr/>
            </p:nvSpPr>
            <p:spPr>
              <a:xfrm>
                <a:off x="5171558" y="1342220"/>
                <a:ext cx="55819" cy="88917"/>
              </a:xfrm>
              <a:custGeom>
                <a:avLst/>
                <a:gdLst/>
                <a:ahLst/>
                <a:cxnLst/>
                <a:rect l="l" t="t" r="r" b="b"/>
                <a:pathLst>
                  <a:path w="850" h="1354" extrusionOk="0">
                    <a:moveTo>
                      <a:pt x="478" y="838"/>
                    </a:moveTo>
                    <a:cubicBezTo>
                      <a:pt x="599" y="838"/>
                      <a:pt x="635" y="878"/>
                      <a:pt x="583" y="963"/>
                    </a:cubicBezTo>
                    <a:cubicBezTo>
                      <a:pt x="535" y="1125"/>
                      <a:pt x="357" y="1219"/>
                      <a:pt x="195" y="1226"/>
                    </a:cubicBezTo>
                    <a:cubicBezTo>
                      <a:pt x="211" y="1128"/>
                      <a:pt x="230" y="1047"/>
                      <a:pt x="282" y="960"/>
                    </a:cubicBezTo>
                    <a:cubicBezTo>
                      <a:pt x="311" y="921"/>
                      <a:pt x="340" y="885"/>
                      <a:pt x="366" y="847"/>
                    </a:cubicBezTo>
                    <a:cubicBezTo>
                      <a:pt x="409" y="841"/>
                      <a:pt x="447" y="838"/>
                      <a:pt x="478" y="838"/>
                    </a:cubicBezTo>
                    <a:close/>
                    <a:moveTo>
                      <a:pt x="103" y="0"/>
                    </a:moveTo>
                    <a:cubicBezTo>
                      <a:pt x="68" y="0"/>
                      <a:pt x="30" y="30"/>
                      <a:pt x="42" y="69"/>
                    </a:cubicBezTo>
                    <a:cubicBezTo>
                      <a:pt x="104" y="250"/>
                      <a:pt x="81" y="451"/>
                      <a:pt x="75" y="642"/>
                    </a:cubicBezTo>
                    <a:lnTo>
                      <a:pt x="65" y="1219"/>
                    </a:lnTo>
                    <a:lnTo>
                      <a:pt x="65" y="1226"/>
                    </a:lnTo>
                    <a:cubicBezTo>
                      <a:pt x="10" y="1251"/>
                      <a:pt x="0" y="1339"/>
                      <a:pt x="68" y="1349"/>
                    </a:cubicBezTo>
                    <a:cubicBezTo>
                      <a:pt x="90" y="1352"/>
                      <a:pt x="113" y="1353"/>
                      <a:pt x="137" y="1353"/>
                    </a:cubicBezTo>
                    <a:cubicBezTo>
                      <a:pt x="434" y="1353"/>
                      <a:pt x="849" y="1117"/>
                      <a:pt x="732" y="772"/>
                    </a:cubicBezTo>
                    <a:cubicBezTo>
                      <a:pt x="700" y="672"/>
                      <a:pt x="615" y="628"/>
                      <a:pt x="524" y="628"/>
                    </a:cubicBezTo>
                    <a:cubicBezTo>
                      <a:pt x="480" y="628"/>
                      <a:pt x="434" y="638"/>
                      <a:pt x="392" y="659"/>
                    </a:cubicBezTo>
                    <a:cubicBezTo>
                      <a:pt x="311" y="701"/>
                      <a:pt x="247" y="766"/>
                      <a:pt x="198" y="840"/>
                    </a:cubicBezTo>
                    <a:cubicBezTo>
                      <a:pt x="198" y="727"/>
                      <a:pt x="198" y="613"/>
                      <a:pt x="201" y="500"/>
                    </a:cubicBezTo>
                    <a:cubicBezTo>
                      <a:pt x="201" y="335"/>
                      <a:pt x="211" y="186"/>
                      <a:pt x="146" y="27"/>
                    </a:cubicBezTo>
                    <a:cubicBezTo>
                      <a:pt x="137" y="8"/>
                      <a:pt x="120" y="0"/>
                      <a:pt x="1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235" name="Google Shape;3235;p30"/>
          <p:cNvGrpSpPr/>
          <p:nvPr/>
        </p:nvGrpSpPr>
        <p:grpSpPr>
          <a:xfrm>
            <a:off x="-685163" y="-529545"/>
            <a:ext cx="13747875" cy="7911605"/>
            <a:chOff x="-513872" y="-397159"/>
            <a:chExt cx="10310906" cy="5933704"/>
          </a:xfrm>
        </p:grpSpPr>
        <p:grpSp>
          <p:nvGrpSpPr>
            <p:cNvPr id="3236" name="Google Shape;3236;p30"/>
            <p:cNvGrpSpPr/>
            <p:nvPr/>
          </p:nvGrpSpPr>
          <p:grpSpPr>
            <a:xfrm rot="-1244566">
              <a:off x="8083589" y="1316294"/>
              <a:ext cx="1410581" cy="892908"/>
              <a:chOff x="4808808" y="1957984"/>
              <a:chExt cx="404920" cy="256310"/>
            </a:xfrm>
          </p:grpSpPr>
          <p:sp>
            <p:nvSpPr>
              <p:cNvPr id="3237" name="Google Shape;3237;p30"/>
              <p:cNvSpPr/>
              <p:nvPr/>
            </p:nvSpPr>
            <p:spPr>
              <a:xfrm>
                <a:off x="4860357" y="1957984"/>
                <a:ext cx="353370" cy="256310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3903" extrusionOk="0">
                    <a:moveTo>
                      <a:pt x="4892" y="158"/>
                    </a:moveTo>
                    <a:cubicBezTo>
                      <a:pt x="4905" y="709"/>
                      <a:pt x="4911" y="1256"/>
                      <a:pt x="4924" y="1807"/>
                    </a:cubicBezTo>
                    <a:cubicBezTo>
                      <a:pt x="4820" y="1833"/>
                      <a:pt x="4715" y="1848"/>
                      <a:pt x="4611" y="1848"/>
                    </a:cubicBezTo>
                    <a:cubicBezTo>
                      <a:pt x="4408" y="1848"/>
                      <a:pt x="4208" y="1794"/>
                      <a:pt x="4027" y="1668"/>
                    </a:cubicBezTo>
                    <a:cubicBezTo>
                      <a:pt x="3810" y="1519"/>
                      <a:pt x="3680" y="1302"/>
                      <a:pt x="3635" y="1062"/>
                    </a:cubicBezTo>
                    <a:cubicBezTo>
                      <a:pt x="4059" y="767"/>
                      <a:pt x="4480" y="466"/>
                      <a:pt x="4892" y="158"/>
                    </a:cubicBezTo>
                    <a:close/>
                    <a:moveTo>
                      <a:pt x="3560" y="1110"/>
                    </a:moveTo>
                    <a:cubicBezTo>
                      <a:pt x="3609" y="1357"/>
                      <a:pt x="3754" y="1587"/>
                      <a:pt x="3965" y="1742"/>
                    </a:cubicBezTo>
                    <a:cubicBezTo>
                      <a:pt x="4160" y="1881"/>
                      <a:pt x="4387" y="1944"/>
                      <a:pt x="4617" y="1944"/>
                    </a:cubicBezTo>
                    <a:cubicBezTo>
                      <a:pt x="4720" y="1944"/>
                      <a:pt x="4823" y="1931"/>
                      <a:pt x="4924" y="1907"/>
                    </a:cubicBezTo>
                    <a:cubicBezTo>
                      <a:pt x="4934" y="2254"/>
                      <a:pt x="4937" y="2601"/>
                      <a:pt x="4943" y="2947"/>
                    </a:cubicBezTo>
                    <a:cubicBezTo>
                      <a:pt x="4730" y="2944"/>
                      <a:pt x="4513" y="2941"/>
                      <a:pt x="4295" y="2941"/>
                    </a:cubicBezTo>
                    <a:cubicBezTo>
                      <a:pt x="4302" y="2882"/>
                      <a:pt x="4305" y="2831"/>
                      <a:pt x="4308" y="2772"/>
                    </a:cubicBezTo>
                    <a:cubicBezTo>
                      <a:pt x="4313" y="2756"/>
                      <a:pt x="4301" y="2747"/>
                      <a:pt x="4287" y="2747"/>
                    </a:cubicBezTo>
                    <a:cubicBezTo>
                      <a:pt x="4270" y="2747"/>
                      <a:pt x="4250" y="2758"/>
                      <a:pt x="4247" y="2782"/>
                    </a:cubicBezTo>
                    <a:cubicBezTo>
                      <a:pt x="4244" y="2840"/>
                      <a:pt x="4237" y="2892"/>
                      <a:pt x="4231" y="2947"/>
                    </a:cubicBezTo>
                    <a:cubicBezTo>
                      <a:pt x="4163" y="2947"/>
                      <a:pt x="4095" y="2950"/>
                      <a:pt x="4030" y="2950"/>
                    </a:cubicBezTo>
                    <a:cubicBezTo>
                      <a:pt x="3997" y="2950"/>
                      <a:pt x="3997" y="2999"/>
                      <a:pt x="4030" y="3006"/>
                    </a:cubicBezTo>
                    <a:cubicBezTo>
                      <a:pt x="4095" y="3009"/>
                      <a:pt x="4163" y="3012"/>
                      <a:pt x="4227" y="3015"/>
                    </a:cubicBezTo>
                    <a:cubicBezTo>
                      <a:pt x="4221" y="3168"/>
                      <a:pt x="4221" y="3317"/>
                      <a:pt x="4237" y="3466"/>
                    </a:cubicBezTo>
                    <a:cubicBezTo>
                      <a:pt x="3657" y="3443"/>
                      <a:pt x="3074" y="3449"/>
                      <a:pt x="2504" y="3430"/>
                    </a:cubicBezTo>
                    <a:cubicBezTo>
                      <a:pt x="2423" y="3427"/>
                      <a:pt x="2342" y="3427"/>
                      <a:pt x="2264" y="3420"/>
                    </a:cubicBezTo>
                    <a:cubicBezTo>
                      <a:pt x="2361" y="2980"/>
                      <a:pt x="2170" y="2542"/>
                      <a:pt x="1798" y="2293"/>
                    </a:cubicBezTo>
                    <a:cubicBezTo>
                      <a:pt x="2394" y="1911"/>
                      <a:pt x="2980" y="1515"/>
                      <a:pt x="3560" y="1110"/>
                    </a:cubicBezTo>
                    <a:close/>
                    <a:moveTo>
                      <a:pt x="4295" y="3022"/>
                    </a:moveTo>
                    <a:cubicBezTo>
                      <a:pt x="4516" y="3035"/>
                      <a:pt x="4733" y="3038"/>
                      <a:pt x="4953" y="3041"/>
                    </a:cubicBezTo>
                    <a:lnTo>
                      <a:pt x="4966" y="3527"/>
                    </a:lnTo>
                    <a:cubicBezTo>
                      <a:pt x="4956" y="3527"/>
                      <a:pt x="4953" y="3524"/>
                      <a:pt x="4950" y="3524"/>
                    </a:cubicBezTo>
                    <a:cubicBezTo>
                      <a:pt x="4726" y="3498"/>
                      <a:pt x="4500" y="3482"/>
                      <a:pt x="4270" y="3472"/>
                    </a:cubicBezTo>
                    <a:cubicBezTo>
                      <a:pt x="4279" y="3320"/>
                      <a:pt x="4286" y="3171"/>
                      <a:pt x="4295" y="3022"/>
                    </a:cubicBezTo>
                    <a:close/>
                    <a:moveTo>
                      <a:pt x="4946" y="0"/>
                    </a:moveTo>
                    <a:cubicBezTo>
                      <a:pt x="4937" y="0"/>
                      <a:pt x="4928" y="3"/>
                      <a:pt x="4921" y="9"/>
                    </a:cubicBezTo>
                    <a:cubicBezTo>
                      <a:pt x="4490" y="323"/>
                      <a:pt x="4062" y="631"/>
                      <a:pt x="3625" y="935"/>
                    </a:cubicBezTo>
                    <a:cubicBezTo>
                      <a:pt x="3622" y="845"/>
                      <a:pt x="3625" y="754"/>
                      <a:pt x="3644" y="660"/>
                    </a:cubicBezTo>
                    <a:cubicBezTo>
                      <a:pt x="3650" y="640"/>
                      <a:pt x="3634" y="626"/>
                      <a:pt x="3618" y="626"/>
                    </a:cubicBezTo>
                    <a:cubicBezTo>
                      <a:pt x="3608" y="626"/>
                      <a:pt x="3597" y="632"/>
                      <a:pt x="3593" y="644"/>
                    </a:cubicBezTo>
                    <a:cubicBezTo>
                      <a:pt x="3557" y="757"/>
                      <a:pt x="3541" y="874"/>
                      <a:pt x="3547" y="987"/>
                    </a:cubicBezTo>
                    <a:cubicBezTo>
                      <a:pt x="2935" y="1412"/>
                      <a:pt x="2313" y="1826"/>
                      <a:pt x="1688" y="2231"/>
                    </a:cubicBezTo>
                    <a:cubicBezTo>
                      <a:pt x="1568" y="2167"/>
                      <a:pt x="1428" y="2118"/>
                      <a:pt x="1279" y="2092"/>
                    </a:cubicBezTo>
                    <a:cubicBezTo>
                      <a:pt x="1278" y="2092"/>
                      <a:pt x="1277" y="2092"/>
                      <a:pt x="1276" y="2092"/>
                    </a:cubicBezTo>
                    <a:cubicBezTo>
                      <a:pt x="1250" y="2092"/>
                      <a:pt x="1242" y="2131"/>
                      <a:pt x="1266" y="2137"/>
                    </a:cubicBezTo>
                    <a:cubicBezTo>
                      <a:pt x="1393" y="2170"/>
                      <a:pt x="1509" y="2215"/>
                      <a:pt x="1616" y="2277"/>
                    </a:cubicBezTo>
                    <a:cubicBezTo>
                      <a:pt x="1095" y="2610"/>
                      <a:pt x="570" y="2944"/>
                      <a:pt x="42" y="3268"/>
                    </a:cubicBezTo>
                    <a:cubicBezTo>
                      <a:pt x="0" y="3293"/>
                      <a:pt x="25" y="3351"/>
                      <a:pt x="64" y="3351"/>
                    </a:cubicBezTo>
                    <a:cubicBezTo>
                      <a:pt x="70" y="3351"/>
                      <a:pt x="77" y="3349"/>
                      <a:pt x="84" y="3346"/>
                    </a:cubicBezTo>
                    <a:cubicBezTo>
                      <a:pt x="641" y="3025"/>
                      <a:pt x="1182" y="2688"/>
                      <a:pt x="1727" y="2345"/>
                    </a:cubicBezTo>
                    <a:cubicBezTo>
                      <a:pt x="2076" y="2594"/>
                      <a:pt x="2261" y="2999"/>
                      <a:pt x="2154" y="3420"/>
                    </a:cubicBezTo>
                    <a:cubicBezTo>
                      <a:pt x="1651" y="3397"/>
                      <a:pt x="1144" y="3365"/>
                      <a:pt x="640" y="3365"/>
                    </a:cubicBezTo>
                    <a:cubicBezTo>
                      <a:pt x="447" y="3365"/>
                      <a:pt x="254" y="3370"/>
                      <a:pt x="61" y="3381"/>
                    </a:cubicBezTo>
                    <a:cubicBezTo>
                      <a:pt x="3" y="3385"/>
                      <a:pt x="10" y="3459"/>
                      <a:pt x="61" y="3466"/>
                    </a:cubicBezTo>
                    <a:cubicBezTo>
                      <a:pt x="732" y="3550"/>
                      <a:pt x="1425" y="3547"/>
                      <a:pt x="2109" y="3560"/>
                    </a:cubicBezTo>
                    <a:cubicBezTo>
                      <a:pt x="2073" y="3647"/>
                      <a:pt x="2025" y="3738"/>
                      <a:pt x="1960" y="3825"/>
                    </a:cubicBezTo>
                    <a:cubicBezTo>
                      <a:pt x="1932" y="3866"/>
                      <a:pt x="1969" y="3902"/>
                      <a:pt x="2007" y="3902"/>
                    </a:cubicBezTo>
                    <a:cubicBezTo>
                      <a:pt x="2023" y="3902"/>
                      <a:pt x="2039" y="3896"/>
                      <a:pt x="2050" y="3880"/>
                    </a:cubicBezTo>
                    <a:cubicBezTo>
                      <a:pt x="2125" y="3777"/>
                      <a:pt x="2183" y="3670"/>
                      <a:pt x="2222" y="3560"/>
                    </a:cubicBezTo>
                    <a:cubicBezTo>
                      <a:pt x="2316" y="3560"/>
                      <a:pt x="2410" y="3563"/>
                      <a:pt x="2504" y="3566"/>
                    </a:cubicBezTo>
                    <a:cubicBezTo>
                      <a:pt x="3147" y="3587"/>
                      <a:pt x="3803" y="3644"/>
                      <a:pt x="4450" y="3644"/>
                    </a:cubicBezTo>
                    <a:cubicBezTo>
                      <a:pt x="4617" y="3644"/>
                      <a:pt x="4784" y="3640"/>
                      <a:pt x="4950" y="3631"/>
                    </a:cubicBezTo>
                    <a:cubicBezTo>
                      <a:pt x="4969" y="3631"/>
                      <a:pt x="4982" y="3624"/>
                      <a:pt x="4989" y="3611"/>
                    </a:cubicBezTo>
                    <a:cubicBezTo>
                      <a:pt x="4998" y="3617"/>
                      <a:pt x="5010" y="3619"/>
                      <a:pt x="5021" y="3619"/>
                    </a:cubicBezTo>
                    <a:cubicBezTo>
                      <a:pt x="5052" y="3619"/>
                      <a:pt x="5083" y="3600"/>
                      <a:pt x="5083" y="3563"/>
                    </a:cubicBezTo>
                    <a:cubicBezTo>
                      <a:pt x="5070" y="2999"/>
                      <a:pt x="5057" y="2439"/>
                      <a:pt x="5047" y="1878"/>
                    </a:cubicBezTo>
                    <a:cubicBezTo>
                      <a:pt x="5147" y="1846"/>
                      <a:pt x="5245" y="1800"/>
                      <a:pt x="5339" y="1749"/>
                    </a:cubicBezTo>
                    <a:cubicBezTo>
                      <a:pt x="5381" y="1726"/>
                      <a:pt x="5352" y="1663"/>
                      <a:pt x="5306" y="1663"/>
                    </a:cubicBezTo>
                    <a:cubicBezTo>
                      <a:pt x="5299" y="1663"/>
                      <a:pt x="5291" y="1664"/>
                      <a:pt x="5284" y="1668"/>
                    </a:cubicBezTo>
                    <a:cubicBezTo>
                      <a:pt x="5209" y="1710"/>
                      <a:pt x="5122" y="1745"/>
                      <a:pt x="5041" y="1775"/>
                    </a:cubicBezTo>
                    <a:cubicBezTo>
                      <a:pt x="5031" y="1201"/>
                      <a:pt x="5011" y="628"/>
                      <a:pt x="5002" y="58"/>
                    </a:cubicBezTo>
                    <a:cubicBezTo>
                      <a:pt x="5002" y="28"/>
                      <a:pt x="4973" y="0"/>
                      <a:pt x="49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38" name="Google Shape;3238;p30"/>
              <p:cNvSpPr/>
              <p:nvPr/>
            </p:nvSpPr>
            <p:spPr>
              <a:xfrm>
                <a:off x="4808808" y="2160306"/>
                <a:ext cx="32113" cy="32572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96" extrusionOk="0">
                    <a:moveTo>
                      <a:pt x="437" y="0"/>
                    </a:moveTo>
                    <a:cubicBezTo>
                      <a:pt x="429" y="0"/>
                      <a:pt x="420" y="4"/>
                      <a:pt x="412" y="12"/>
                    </a:cubicBezTo>
                    <a:cubicBezTo>
                      <a:pt x="357" y="70"/>
                      <a:pt x="302" y="125"/>
                      <a:pt x="250" y="184"/>
                    </a:cubicBezTo>
                    <a:cubicBezTo>
                      <a:pt x="195" y="135"/>
                      <a:pt x="134" y="87"/>
                      <a:pt x="69" y="41"/>
                    </a:cubicBezTo>
                    <a:cubicBezTo>
                      <a:pt x="66" y="39"/>
                      <a:pt x="63" y="38"/>
                      <a:pt x="60" y="38"/>
                    </a:cubicBezTo>
                    <a:cubicBezTo>
                      <a:pt x="47" y="38"/>
                      <a:pt x="36" y="57"/>
                      <a:pt x="49" y="70"/>
                    </a:cubicBezTo>
                    <a:cubicBezTo>
                      <a:pt x="105" y="122"/>
                      <a:pt x="156" y="174"/>
                      <a:pt x="211" y="229"/>
                    </a:cubicBezTo>
                    <a:cubicBezTo>
                      <a:pt x="147" y="300"/>
                      <a:pt x="82" y="375"/>
                      <a:pt x="20" y="446"/>
                    </a:cubicBezTo>
                    <a:cubicBezTo>
                      <a:pt x="0" y="469"/>
                      <a:pt x="19" y="495"/>
                      <a:pt x="41" y="495"/>
                    </a:cubicBezTo>
                    <a:cubicBezTo>
                      <a:pt x="47" y="495"/>
                      <a:pt x="53" y="493"/>
                      <a:pt x="59" y="488"/>
                    </a:cubicBezTo>
                    <a:cubicBezTo>
                      <a:pt x="130" y="417"/>
                      <a:pt x="198" y="352"/>
                      <a:pt x="266" y="284"/>
                    </a:cubicBezTo>
                    <a:cubicBezTo>
                      <a:pt x="315" y="342"/>
                      <a:pt x="360" y="401"/>
                      <a:pt x="415" y="446"/>
                    </a:cubicBezTo>
                    <a:cubicBezTo>
                      <a:pt x="423" y="451"/>
                      <a:pt x="431" y="453"/>
                      <a:pt x="439" y="453"/>
                    </a:cubicBezTo>
                    <a:cubicBezTo>
                      <a:pt x="462" y="453"/>
                      <a:pt x="481" y="434"/>
                      <a:pt x="464" y="407"/>
                    </a:cubicBezTo>
                    <a:cubicBezTo>
                      <a:pt x="428" y="342"/>
                      <a:pt x="364" y="284"/>
                      <a:pt x="309" y="236"/>
                    </a:cubicBezTo>
                    <a:cubicBezTo>
                      <a:pt x="360" y="177"/>
                      <a:pt x="415" y="122"/>
                      <a:pt x="464" y="64"/>
                    </a:cubicBezTo>
                    <a:cubicBezTo>
                      <a:pt x="489" y="37"/>
                      <a:pt x="464" y="0"/>
                      <a:pt x="4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239" name="Google Shape;3239;p30"/>
            <p:cNvGrpSpPr/>
            <p:nvPr/>
          </p:nvGrpSpPr>
          <p:grpSpPr>
            <a:xfrm rot="935572">
              <a:off x="276312" y="1151706"/>
              <a:ext cx="873825" cy="1222061"/>
              <a:chOff x="3735990" y="4115688"/>
              <a:chExt cx="349166" cy="488320"/>
            </a:xfrm>
          </p:grpSpPr>
          <p:sp>
            <p:nvSpPr>
              <p:cNvPr id="3240" name="Google Shape;3240;p30"/>
              <p:cNvSpPr/>
              <p:nvPr/>
            </p:nvSpPr>
            <p:spPr>
              <a:xfrm>
                <a:off x="3772568" y="4159291"/>
                <a:ext cx="312589" cy="444717"/>
              </a:xfrm>
              <a:custGeom>
                <a:avLst/>
                <a:gdLst/>
                <a:ahLst/>
                <a:cxnLst/>
                <a:rect l="l" t="t" r="r" b="b"/>
                <a:pathLst>
                  <a:path w="4760" h="6772" extrusionOk="0">
                    <a:moveTo>
                      <a:pt x="2414" y="175"/>
                    </a:moveTo>
                    <a:cubicBezTo>
                      <a:pt x="3004" y="1957"/>
                      <a:pt x="3746" y="3680"/>
                      <a:pt x="4624" y="5336"/>
                    </a:cubicBezTo>
                    <a:cubicBezTo>
                      <a:pt x="4624" y="5342"/>
                      <a:pt x="4627" y="5342"/>
                      <a:pt x="4627" y="5345"/>
                    </a:cubicBezTo>
                    <a:cubicBezTo>
                      <a:pt x="4415" y="6312"/>
                      <a:pt x="3390" y="6674"/>
                      <a:pt x="2475" y="6674"/>
                    </a:cubicBezTo>
                    <a:cubicBezTo>
                      <a:pt x="2455" y="6674"/>
                      <a:pt x="2434" y="6674"/>
                      <a:pt x="2414" y="6674"/>
                    </a:cubicBezTo>
                    <a:cubicBezTo>
                      <a:pt x="1423" y="6657"/>
                      <a:pt x="254" y="6346"/>
                      <a:pt x="92" y="5213"/>
                    </a:cubicBezTo>
                    <a:cubicBezTo>
                      <a:pt x="208" y="5102"/>
                      <a:pt x="335" y="4973"/>
                      <a:pt x="419" y="4834"/>
                    </a:cubicBezTo>
                    <a:cubicBezTo>
                      <a:pt x="438" y="4804"/>
                      <a:pt x="410" y="4773"/>
                      <a:pt x="381" y="4773"/>
                    </a:cubicBezTo>
                    <a:cubicBezTo>
                      <a:pt x="372" y="4773"/>
                      <a:pt x="362" y="4777"/>
                      <a:pt x="354" y="4785"/>
                    </a:cubicBezTo>
                    <a:cubicBezTo>
                      <a:pt x="299" y="4843"/>
                      <a:pt x="250" y="4911"/>
                      <a:pt x="202" y="4976"/>
                    </a:cubicBezTo>
                    <a:cubicBezTo>
                      <a:pt x="189" y="4996"/>
                      <a:pt x="173" y="5012"/>
                      <a:pt x="160" y="5034"/>
                    </a:cubicBezTo>
                    <a:cubicBezTo>
                      <a:pt x="918" y="3470"/>
                      <a:pt x="1407" y="1746"/>
                      <a:pt x="2346" y="282"/>
                    </a:cubicBezTo>
                    <a:lnTo>
                      <a:pt x="2346" y="282"/>
                    </a:lnTo>
                    <a:cubicBezTo>
                      <a:pt x="2343" y="340"/>
                      <a:pt x="2343" y="392"/>
                      <a:pt x="2346" y="450"/>
                    </a:cubicBezTo>
                    <a:cubicBezTo>
                      <a:pt x="2350" y="475"/>
                      <a:pt x="2368" y="487"/>
                      <a:pt x="2386" y="487"/>
                    </a:cubicBezTo>
                    <a:cubicBezTo>
                      <a:pt x="2405" y="487"/>
                      <a:pt x="2422" y="475"/>
                      <a:pt x="2424" y="450"/>
                    </a:cubicBezTo>
                    <a:cubicBezTo>
                      <a:pt x="2431" y="360"/>
                      <a:pt x="2424" y="263"/>
                      <a:pt x="2414" y="175"/>
                    </a:cubicBezTo>
                    <a:close/>
                    <a:moveTo>
                      <a:pt x="2438" y="1"/>
                    </a:moveTo>
                    <a:cubicBezTo>
                      <a:pt x="2422" y="1"/>
                      <a:pt x="2406" y="8"/>
                      <a:pt x="2395" y="23"/>
                    </a:cubicBezTo>
                    <a:cubicBezTo>
                      <a:pt x="1886" y="823"/>
                      <a:pt x="1511" y="1685"/>
                      <a:pt x="1135" y="2550"/>
                    </a:cubicBezTo>
                    <a:cubicBezTo>
                      <a:pt x="756" y="3437"/>
                      <a:pt x="335" y="4315"/>
                      <a:pt x="11" y="5222"/>
                    </a:cubicBezTo>
                    <a:cubicBezTo>
                      <a:pt x="1" y="5239"/>
                      <a:pt x="17" y="5255"/>
                      <a:pt x="33" y="5255"/>
                    </a:cubicBezTo>
                    <a:cubicBezTo>
                      <a:pt x="30" y="6366"/>
                      <a:pt x="1417" y="6726"/>
                      <a:pt x="2301" y="6768"/>
                    </a:cubicBezTo>
                    <a:cubicBezTo>
                      <a:pt x="2358" y="6770"/>
                      <a:pt x="2417" y="6772"/>
                      <a:pt x="2475" y="6772"/>
                    </a:cubicBezTo>
                    <a:cubicBezTo>
                      <a:pt x="3455" y="6772"/>
                      <a:pt x="4549" y="6379"/>
                      <a:pt x="4757" y="5303"/>
                    </a:cubicBezTo>
                    <a:cubicBezTo>
                      <a:pt x="4760" y="5268"/>
                      <a:pt x="4734" y="5242"/>
                      <a:pt x="4705" y="5239"/>
                    </a:cubicBezTo>
                    <a:cubicBezTo>
                      <a:pt x="3820" y="3567"/>
                      <a:pt x="3085" y="1831"/>
                      <a:pt x="2489" y="36"/>
                    </a:cubicBezTo>
                    <a:cubicBezTo>
                      <a:pt x="2481" y="13"/>
                      <a:pt x="2460" y="1"/>
                      <a:pt x="24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1" name="Google Shape;3241;p30"/>
              <p:cNvSpPr/>
              <p:nvPr/>
            </p:nvSpPr>
            <p:spPr>
              <a:xfrm>
                <a:off x="3808751" y="4455517"/>
                <a:ext cx="25808" cy="13922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12" extrusionOk="0">
                    <a:moveTo>
                      <a:pt x="336" y="0"/>
                    </a:moveTo>
                    <a:cubicBezTo>
                      <a:pt x="332" y="0"/>
                      <a:pt x="328" y="1"/>
                      <a:pt x="325" y="2"/>
                    </a:cubicBezTo>
                    <a:cubicBezTo>
                      <a:pt x="224" y="41"/>
                      <a:pt x="124" y="96"/>
                      <a:pt x="30" y="148"/>
                    </a:cubicBezTo>
                    <a:cubicBezTo>
                      <a:pt x="1" y="168"/>
                      <a:pt x="13" y="211"/>
                      <a:pt x="44" y="211"/>
                    </a:cubicBezTo>
                    <a:cubicBezTo>
                      <a:pt x="47" y="211"/>
                      <a:pt x="51" y="211"/>
                      <a:pt x="56" y="209"/>
                    </a:cubicBezTo>
                    <a:cubicBezTo>
                      <a:pt x="156" y="174"/>
                      <a:pt x="266" y="128"/>
                      <a:pt x="360" y="76"/>
                    </a:cubicBezTo>
                    <a:cubicBezTo>
                      <a:pt x="393" y="59"/>
                      <a:pt x="374" y="0"/>
                      <a:pt x="33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2" name="Google Shape;3242;p30"/>
              <p:cNvSpPr/>
              <p:nvPr/>
            </p:nvSpPr>
            <p:spPr>
              <a:xfrm>
                <a:off x="3843620" y="4440874"/>
                <a:ext cx="24758" cy="12149"/>
              </a:xfrm>
              <a:custGeom>
                <a:avLst/>
                <a:gdLst/>
                <a:ahLst/>
                <a:cxnLst/>
                <a:rect l="l" t="t" r="r" b="b"/>
                <a:pathLst>
                  <a:path w="377" h="185" extrusionOk="0">
                    <a:moveTo>
                      <a:pt x="317" y="0"/>
                    </a:moveTo>
                    <a:cubicBezTo>
                      <a:pt x="315" y="0"/>
                      <a:pt x="312" y="1"/>
                      <a:pt x="309" y="1"/>
                    </a:cubicBezTo>
                    <a:cubicBezTo>
                      <a:pt x="211" y="18"/>
                      <a:pt x="114" y="69"/>
                      <a:pt x="33" y="118"/>
                    </a:cubicBezTo>
                    <a:cubicBezTo>
                      <a:pt x="0" y="137"/>
                      <a:pt x="21" y="184"/>
                      <a:pt x="54" y="184"/>
                    </a:cubicBezTo>
                    <a:cubicBezTo>
                      <a:pt x="60" y="184"/>
                      <a:pt x="66" y="183"/>
                      <a:pt x="72" y="180"/>
                    </a:cubicBezTo>
                    <a:cubicBezTo>
                      <a:pt x="160" y="134"/>
                      <a:pt x="254" y="105"/>
                      <a:pt x="338" y="63"/>
                    </a:cubicBezTo>
                    <a:cubicBezTo>
                      <a:pt x="377" y="51"/>
                      <a:pt x="352" y="0"/>
                      <a:pt x="31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3" name="Google Shape;3243;p30"/>
              <p:cNvSpPr/>
              <p:nvPr/>
            </p:nvSpPr>
            <p:spPr>
              <a:xfrm>
                <a:off x="3883218" y="4430695"/>
                <a:ext cx="26334" cy="10639"/>
              </a:xfrm>
              <a:custGeom>
                <a:avLst/>
                <a:gdLst/>
                <a:ahLst/>
                <a:cxnLst/>
                <a:rect l="l" t="t" r="r" b="b"/>
                <a:pathLst>
                  <a:path w="401" h="162" extrusionOk="0">
                    <a:moveTo>
                      <a:pt x="342" y="0"/>
                    </a:moveTo>
                    <a:cubicBezTo>
                      <a:pt x="339" y="0"/>
                      <a:pt x="337" y="1"/>
                      <a:pt x="334" y="1"/>
                    </a:cubicBezTo>
                    <a:cubicBezTo>
                      <a:pt x="237" y="17"/>
                      <a:pt x="137" y="53"/>
                      <a:pt x="43" y="85"/>
                    </a:cubicBezTo>
                    <a:cubicBezTo>
                      <a:pt x="1" y="100"/>
                      <a:pt x="11" y="161"/>
                      <a:pt x="51" y="161"/>
                    </a:cubicBezTo>
                    <a:cubicBezTo>
                      <a:pt x="54" y="161"/>
                      <a:pt x="58" y="161"/>
                      <a:pt x="62" y="160"/>
                    </a:cubicBezTo>
                    <a:cubicBezTo>
                      <a:pt x="159" y="134"/>
                      <a:pt x="266" y="117"/>
                      <a:pt x="360" y="82"/>
                    </a:cubicBezTo>
                    <a:cubicBezTo>
                      <a:pt x="400" y="57"/>
                      <a:pt x="387" y="0"/>
                      <a:pt x="3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4" name="Google Shape;3244;p30"/>
              <p:cNvSpPr/>
              <p:nvPr/>
            </p:nvSpPr>
            <p:spPr>
              <a:xfrm>
                <a:off x="3926625" y="4432993"/>
                <a:ext cx="22787" cy="5910"/>
              </a:xfrm>
              <a:custGeom>
                <a:avLst/>
                <a:gdLst/>
                <a:ahLst/>
                <a:cxnLst/>
                <a:rect l="l" t="t" r="r" b="b"/>
                <a:pathLst>
                  <a:path w="347" h="90" extrusionOk="0">
                    <a:moveTo>
                      <a:pt x="245" y="1"/>
                    </a:moveTo>
                    <a:cubicBezTo>
                      <a:pt x="178" y="1"/>
                      <a:pt x="109" y="6"/>
                      <a:pt x="42" y="14"/>
                    </a:cubicBezTo>
                    <a:cubicBezTo>
                      <a:pt x="0" y="18"/>
                      <a:pt x="0" y="76"/>
                      <a:pt x="42" y="76"/>
                    </a:cubicBezTo>
                    <a:cubicBezTo>
                      <a:pt x="112" y="82"/>
                      <a:pt x="185" y="90"/>
                      <a:pt x="255" y="90"/>
                    </a:cubicBezTo>
                    <a:cubicBezTo>
                      <a:pt x="266" y="90"/>
                      <a:pt x="278" y="89"/>
                      <a:pt x="289" y="89"/>
                    </a:cubicBezTo>
                    <a:cubicBezTo>
                      <a:pt x="347" y="89"/>
                      <a:pt x="347" y="8"/>
                      <a:pt x="289" y="1"/>
                    </a:cubicBezTo>
                    <a:cubicBezTo>
                      <a:pt x="274" y="1"/>
                      <a:pt x="260" y="1"/>
                      <a:pt x="2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5" name="Google Shape;3245;p30"/>
              <p:cNvSpPr/>
              <p:nvPr/>
            </p:nvSpPr>
            <p:spPr>
              <a:xfrm>
                <a:off x="3969177" y="4435161"/>
                <a:ext cx="26531" cy="9456"/>
              </a:xfrm>
              <a:custGeom>
                <a:avLst/>
                <a:gdLst/>
                <a:ahLst/>
                <a:cxnLst/>
                <a:rect l="l" t="t" r="r" b="b"/>
                <a:pathLst>
                  <a:path w="404" h="144" extrusionOk="0">
                    <a:moveTo>
                      <a:pt x="46" y="1"/>
                    </a:moveTo>
                    <a:cubicBezTo>
                      <a:pt x="16" y="1"/>
                      <a:pt x="0" y="46"/>
                      <a:pt x="29" y="62"/>
                    </a:cubicBezTo>
                    <a:cubicBezTo>
                      <a:pt x="120" y="105"/>
                      <a:pt x="227" y="127"/>
                      <a:pt x="324" y="143"/>
                    </a:cubicBezTo>
                    <a:cubicBezTo>
                      <a:pt x="326" y="144"/>
                      <a:pt x="329" y="144"/>
                      <a:pt x="331" y="144"/>
                    </a:cubicBezTo>
                    <a:cubicBezTo>
                      <a:pt x="384" y="144"/>
                      <a:pt x="403" y="68"/>
                      <a:pt x="350" y="56"/>
                    </a:cubicBezTo>
                    <a:cubicBezTo>
                      <a:pt x="256" y="30"/>
                      <a:pt x="143" y="1"/>
                      <a:pt x="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6" name="Google Shape;3246;p30"/>
              <p:cNvSpPr/>
              <p:nvPr/>
            </p:nvSpPr>
            <p:spPr>
              <a:xfrm>
                <a:off x="4007002" y="4448294"/>
                <a:ext cx="22131" cy="9850"/>
              </a:xfrm>
              <a:custGeom>
                <a:avLst/>
                <a:gdLst/>
                <a:ahLst/>
                <a:cxnLst/>
                <a:rect l="l" t="t" r="r" b="b"/>
                <a:pathLst>
                  <a:path w="337" h="150" extrusionOk="0">
                    <a:moveTo>
                      <a:pt x="103" y="1"/>
                    </a:moveTo>
                    <a:cubicBezTo>
                      <a:pt x="76" y="1"/>
                      <a:pt x="49" y="4"/>
                      <a:pt x="24" y="11"/>
                    </a:cubicBezTo>
                    <a:cubicBezTo>
                      <a:pt x="4" y="21"/>
                      <a:pt x="1" y="54"/>
                      <a:pt x="24" y="57"/>
                    </a:cubicBezTo>
                    <a:cubicBezTo>
                      <a:pt x="111" y="73"/>
                      <a:pt x="179" y="96"/>
                      <a:pt x="257" y="141"/>
                    </a:cubicBezTo>
                    <a:cubicBezTo>
                      <a:pt x="266" y="147"/>
                      <a:pt x="275" y="149"/>
                      <a:pt x="282" y="149"/>
                    </a:cubicBezTo>
                    <a:cubicBezTo>
                      <a:pt x="319" y="149"/>
                      <a:pt x="336" y="96"/>
                      <a:pt x="299" y="67"/>
                    </a:cubicBezTo>
                    <a:cubicBezTo>
                      <a:pt x="247" y="24"/>
                      <a:pt x="174" y="1"/>
                      <a:pt x="1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7" name="Google Shape;3247;p30"/>
              <p:cNvSpPr/>
              <p:nvPr/>
            </p:nvSpPr>
            <p:spPr>
              <a:xfrm>
                <a:off x="4040361" y="4466418"/>
                <a:ext cx="15301" cy="13331"/>
              </a:xfrm>
              <a:custGeom>
                <a:avLst/>
                <a:gdLst/>
                <a:ahLst/>
                <a:cxnLst/>
                <a:rect l="l" t="t" r="r" b="b"/>
                <a:pathLst>
                  <a:path w="233" h="203" extrusionOk="0">
                    <a:moveTo>
                      <a:pt x="40" y="0"/>
                    </a:moveTo>
                    <a:cubicBezTo>
                      <a:pt x="18" y="0"/>
                      <a:pt x="0" y="27"/>
                      <a:pt x="18" y="50"/>
                    </a:cubicBezTo>
                    <a:cubicBezTo>
                      <a:pt x="60" y="98"/>
                      <a:pt x="99" y="150"/>
                      <a:pt x="147" y="189"/>
                    </a:cubicBezTo>
                    <a:cubicBezTo>
                      <a:pt x="157" y="198"/>
                      <a:pt x="168" y="202"/>
                      <a:pt x="178" y="202"/>
                    </a:cubicBezTo>
                    <a:cubicBezTo>
                      <a:pt x="209" y="202"/>
                      <a:pt x="233" y="163"/>
                      <a:pt x="206" y="134"/>
                    </a:cubicBezTo>
                    <a:cubicBezTo>
                      <a:pt x="163" y="89"/>
                      <a:pt x="108" y="50"/>
                      <a:pt x="60" y="8"/>
                    </a:cubicBezTo>
                    <a:cubicBezTo>
                      <a:pt x="53" y="3"/>
                      <a:pt x="47" y="0"/>
                      <a:pt x="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8" name="Google Shape;3248;p30"/>
              <p:cNvSpPr/>
              <p:nvPr/>
            </p:nvSpPr>
            <p:spPr>
              <a:xfrm>
                <a:off x="3925114" y="4200071"/>
                <a:ext cx="5845" cy="21474"/>
              </a:xfrm>
              <a:custGeom>
                <a:avLst/>
                <a:gdLst/>
                <a:ahLst/>
                <a:cxnLst/>
                <a:rect l="l" t="t" r="r" b="b"/>
                <a:pathLst>
                  <a:path w="89" h="327" extrusionOk="0">
                    <a:moveTo>
                      <a:pt x="44" y="0"/>
                    </a:moveTo>
                    <a:cubicBezTo>
                      <a:pt x="33" y="0"/>
                      <a:pt x="22" y="6"/>
                      <a:pt x="20" y="17"/>
                    </a:cubicBezTo>
                    <a:cubicBezTo>
                      <a:pt x="7" y="111"/>
                      <a:pt x="1" y="209"/>
                      <a:pt x="14" y="302"/>
                    </a:cubicBezTo>
                    <a:cubicBezTo>
                      <a:pt x="15" y="319"/>
                      <a:pt x="31" y="327"/>
                      <a:pt x="48" y="327"/>
                    </a:cubicBezTo>
                    <a:cubicBezTo>
                      <a:pt x="64" y="327"/>
                      <a:pt x="80" y="319"/>
                      <a:pt x="82" y="302"/>
                    </a:cubicBezTo>
                    <a:cubicBezTo>
                      <a:pt x="88" y="209"/>
                      <a:pt x="82" y="111"/>
                      <a:pt x="69" y="17"/>
                    </a:cubicBezTo>
                    <a:cubicBezTo>
                      <a:pt x="67" y="6"/>
                      <a:pt x="56" y="0"/>
                      <a:pt x="4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9" name="Google Shape;3249;p30"/>
              <p:cNvSpPr/>
              <p:nvPr/>
            </p:nvSpPr>
            <p:spPr>
              <a:xfrm>
                <a:off x="3922487" y="4236451"/>
                <a:ext cx="9062" cy="18782"/>
              </a:xfrm>
              <a:custGeom>
                <a:avLst/>
                <a:gdLst/>
                <a:ahLst/>
                <a:cxnLst/>
                <a:rect l="l" t="t" r="r" b="b"/>
                <a:pathLst>
                  <a:path w="138" h="286" extrusionOk="0">
                    <a:moveTo>
                      <a:pt x="42" y="0"/>
                    </a:moveTo>
                    <a:cubicBezTo>
                      <a:pt x="20" y="0"/>
                      <a:pt x="0" y="22"/>
                      <a:pt x="11" y="46"/>
                    </a:cubicBezTo>
                    <a:cubicBezTo>
                      <a:pt x="44" y="111"/>
                      <a:pt x="57" y="186"/>
                      <a:pt x="54" y="254"/>
                    </a:cubicBezTo>
                    <a:cubicBezTo>
                      <a:pt x="50" y="274"/>
                      <a:pt x="66" y="285"/>
                      <a:pt x="84" y="285"/>
                    </a:cubicBezTo>
                    <a:cubicBezTo>
                      <a:pt x="98" y="285"/>
                      <a:pt x="113" y="278"/>
                      <a:pt x="118" y="260"/>
                    </a:cubicBezTo>
                    <a:cubicBezTo>
                      <a:pt x="138" y="176"/>
                      <a:pt x="122" y="89"/>
                      <a:pt x="70" y="14"/>
                    </a:cubicBezTo>
                    <a:cubicBezTo>
                      <a:pt x="62" y="4"/>
                      <a:pt x="52" y="0"/>
                      <a:pt x="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50" name="Google Shape;3250;p30"/>
              <p:cNvSpPr/>
              <p:nvPr/>
            </p:nvSpPr>
            <p:spPr>
              <a:xfrm>
                <a:off x="3923407" y="4269613"/>
                <a:ext cx="6239" cy="22787"/>
              </a:xfrm>
              <a:custGeom>
                <a:avLst/>
                <a:gdLst/>
                <a:ahLst/>
                <a:cxnLst/>
                <a:rect l="l" t="t" r="r" b="b"/>
                <a:pathLst>
                  <a:path w="95" h="347" extrusionOk="0">
                    <a:moveTo>
                      <a:pt x="50" y="1"/>
                    </a:moveTo>
                    <a:cubicBezTo>
                      <a:pt x="40" y="1"/>
                      <a:pt x="31" y="6"/>
                      <a:pt x="30" y="18"/>
                    </a:cubicBezTo>
                    <a:cubicBezTo>
                      <a:pt x="14" y="115"/>
                      <a:pt x="1" y="228"/>
                      <a:pt x="17" y="322"/>
                    </a:cubicBezTo>
                    <a:cubicBezTo>
                      <a:pt x="20" y="338"/>
                      <a:pt x="36" y="347"/>
                      <a:pt x="51" y="347"/>
                    </a:cubicBezTo>
                    <a:cubicBezTo>
                      <a:pt x="66" y="347"/>
                      <a:pt x="82" y="338"/>
                      <a:pt x="85" y="322"/>
                    </a:cubicBezTo>
                    <a:cubicBezTo>
                      <a:pt x="95" y="222"/>
                      <a:pt x="82" y="115"/>
                      <a:pt x="72" y="18"/>
                    </a:cubicBezTo>
                    <a:cubicBezTo>
                      <a:pt x="69" y="6"/>
                      <a:pt x="59" y="1"/>
                      <a:pt x="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51" name="Google Shape;3251;p30"/>
              <p:cNvSpPr/>
              <p:nvPr/>
            </p:nvSpPr>
            <p:spPr>
              <a:xfrm>
                <a:off x="3920452" y="4314464"/>
                <a:ext cx="6239" cy="22722"/>
              </a:xfrm>
              <a:custGeom>
                <a:avLst/>
                <a:gdLst/>
                <a:ahLst/>
                <a:cxnLst/>
                <a:rect l="l" t="t" r="r" b="b"/>
                <a:pathLst>
                  <a:path w="95" h="346" extrusionOk="0">
                    <a:moveTo>
                      <a:pt x="47" y="0"/>
                    </a:moveTo>
                    <a:cubicBezTo>
                      <a:pt x="31" y="0"/>
                      <a:pt x="15" y="12"/>
                      <a:pt x="13" y="34"/>
                    </a:cubicBezTo>
                    <a:cubicBezTo>
                      <a:pt x="7" y="119"/>
                      <a:pt x="0" y="216"/>
                      <a:pt x="7" y="307"/>
                    </a:cubicBezTo>
                    <a:cubicBezTo>
                      <a:pt x="8" y="332"/>
                      <a:pt x="29" y="345"/>
                      <a:pt x="49" y="345"/>
                    </a:cubicBezTo>
                    <a:cubicBezTo>
                      <a:pt x="69" y="345"/>
                      <a:pt x="89" y="332"/>
                      <a:pt x="91" y="307"/>
                    </a:cubicBezTo>
                    <a:cubicBezTo>
                      <a:pt x="94" y="216"/>
                      <a:pt x="91" y="119"/>
                      <a:pt x="81" y="34"/>
                    </a:cubicBezTo>
                    <a:cubicBezTo>
                      <a:pt x="80" y="12"/>
                      <a:pt x="64" y="0"/>
                      <a:pt x="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52" name="Google Shape;3252;p30"/>
              <p:cNvSpPr/>
              <p:nvPr/>
            </p:nvSpPr>
            <p:spPr>
              <a:xfrm>
                <a:off x="3918285" y="4355768"/>
                <a:ext cx="7946" cy="19635"/>
              </a:xfrm>
              <a:custGeom>
                <a:avLst/>
                <a:gdLst/>
                <a:ahLst/>
                <a:cxnLst/>
                <a:rect l="l" t="t" r="r" b="b"/>
                <a:pathLst>
                  <a:path w="121" h="299" extrusionOk="0">
                    <a:moveTo>
                      <a:pt x="60" y="1"/>
                    </a:moveTo>
                    <a:cubicBezTo>
                      <a:pt x="47" y="1"/>
                      <a:pt x="33" y="8"/>
                      <a:pt x="27" y="24"/>
                    </a:cubicBezTo>
                    <a:cubicBezTo>
                      <a:pt x="1" y="102"/>
                      <a:pt x="1" y="193"/>
                      <a:pt x="30" y="270"/>
                    </a:cubicBezTo>
                    <a:cubicBezTo>
                      <a:pt x="40" y="290"/>
                      <a:pt x="57" y="298"/>
                      <a:pt x="74" y="298"/>
                    </a:cubicBezTo>
                    <a:cubicBezTo>
                      <a:pt x="98" y="298"/>
                      <a:pt x="120" y="279"/>
                      <a:pt x="114" y="248"/>
                    </a:cubicBezTo>
                    <a:cubicBezTo>
                      <a:pt x="105" y="173"/>
                      <a:pt x="95" y="105"/>
                      <a:pt x="92" y="31"/>
                    </a:cubicBezTo>
                    <a:cubicBezTo>
                      <a:pt x="92" y="11"/>
                      <a:pt x="76" y="1"/>
                      <a:pt x="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53" name="Google Shape;3253;p30"/>
              <p:cNvSpPr/>
              <p:nvPr/>
            </p:nvSpPr>
            <p:spPr>
              <a:xfrm>
                <a:off x="3921502" y="4391492"/>
                <a:ext cx="6895" cy="23379"/>
              </a:xfrm>
              <a:custGeom>
                <a:avLst/>
                <a:gdLst/>
                <a:ahLst/>
                <a:cxnLst/>
                <a:rect l="l" t="t" r="r" b="b"/>
                <a:pathLst>
                  <a:path w="105" h="356" extrusionOk="0">
                    <a:moveTo>
                      <a:pt x="52" y="1"/>
                    </a:moveTo>
                    <a:cubicBezTo>
                      <a:pt x="40" y="1"/>
                      <a:pt x="28" y="7"/>
                      <a:pt x="26" y="18"/>
                    </a:cubicBezTo>
                    <a:cubicBezTo>
                      <a:pt x="10" y="112"/>
                      <a:pt x="1" y="225"/>
                      <a:pt x="14" y="319"/>
                    </a:cubicBezTo>
                    <a:cubicBezTo>
                      <a:pt x="18" y="344"/>
                      <a:pt x="35" y="356"/>
                      <a:pt x="52" y="356"/>
                    </a:cubicBezTo>
                    <a:cubicBezTo>
                      <a:pt x="69" y="356"/>
                      <a:pt x="86" y="344"/>
                      <a:pt x="91" y="319"/>
                    </a:cubicBezTo>
                    <a:cubicBezTo>
                      <a:pt x="104" y="225"/>
                      <a:pt x="95" y="112"/>
                      <a:pt x="78" y="18"/>
                    </a:cubicBezTo>
                    <a:cubicBezTo>
                      <a:pt x="77" y="7"/>
                      <a:pt x="65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54" name="Google Shape;3254;p30"/>
              <p:cNvSpPr/>
              <p:nvPr/>
            </p:nvSpPr>
            <p:spPr>
              <a:xfrm>
                <a:off x="3920255" y="4429644"/>
                <a:ext cx="7224" cy="20817"/>
              </a:xfrm>
              <a:custGeom>
                <a:avLst/>
                <a:gdLst/>
                <a:ahLst/>
                <a:cxnLst/>
                <a:rect l="l" t="t" r="r" b="b"/>
                <a:pathLst>
                  <a:path w="110" h="317" extrusionOk="0">
                    <a:moveTo>
                      <a:pt x="50" y="0"/>
                    </a:moveTo>
                    <a:cubicBezTo>
                      <a:pt x="39" y="0"/>
                      <a:pt x="29" y="6"/>
                      <a:pt x="26" y="20"/>
                    </a:cubicBezTo>
                    <a:cubicBezTo>
                      <a:pt x="0" y="108"/>
                      <a:pt x="7" y="205"/>
                      <a:pt x="29" y="289"/>
                    </a:cubicBezTo>
                    <a:cubicBezTo>
                      <a:pt x="36" y="308"/>
                      <a:pt x="50" y="316"/>
                      <a:pt x="65" y="316"/>
                    </a:cubicBezTo>
                    <a:cubicBezTo>
                      <a:pt x="87" y="316"/>
                      <a:pt x="110" y="297"/>
                      <a:pt x="104" y="270"/>
                    </a:cubicBezTo>
                    <a:cubicBezTo>
                      <a:pt x="88" y="189"/>
                      <a:pt x="81" y="114"/>
                      <a:pt x="81" y="30"/>
                    </a:cubicBezTo>
                    <a:cubicBezTo>
                      <a:pt x="81" y="11"/>
                      <a:pt x="65" y="0"/>
                      <a:pt x="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55" name="Google Shape;3255;p30"/>
              <p:cNvSpPr/>
              <p:nvPr/>
            </p:nvSpPr>
            <p:spPr>
              <a:xfrm>
                <a:off x="3920846" y="4469439"/>
                <a:ext cx="5385" cy="15892"/>
              </a:xfrm>
              <a:custGeom>
                <a:avLst/>
                <a:gdLst/>
                <a:ahLst/>
                <a:cxnLst/>
                <a:rect l="l" t="t" r="r" b="b"/>
                <a:pathLst>
                  <a:path w="82" h="242" extrusionOk="0">
                    <a:moveTo>
                      <a:pt x="41" y="0"/>
                    </a:moveTo>
                    <a:cubicBezTo>
                      <a:pt x="26" y="0"/>
                      <a:pt x="11" y="10"/>
                      <a:pt x="7" y="30"/>
                    </a:cubicBezTo>
                    <a:cubicBezTo>
                      <a:pt x="4" y="91"/>
                      <a:pt x="1" y="153"/>
                      <a:pt x="4" y="208"/>
                    </a:cubicBezTo>
                    <a:cubicBezTo>
                      <a:pt x="6" y="230"/>
                      <a:pt x="22" y="242"/>
                      <a:pt x="38" y="242"/>
                    </a:cubicBezTo>
                    <a:cubicBezTo>
                      <a:pt x="54" y="242"/>
                      <a:pt x="70" y="230"/>
                      <a:pt x="72" y="208"/>
                    </a:cubicBezTo>
                    <a:cubicBezTo>
                      <a:pt x="82" y="149"/>
                      <a:pt x="75" y="88"/>
                      <a:pt x="72" y="30"/>
                    </a:cubicBezTo>
                    <a:cubicBezTo>
                      <a:pt x="70" y="10"/>
                      <a:pt x="56" y="0"/>
                      <a:pt x="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56" name="Google Shape;3256;p30"/>
              <p:cNvSpPr/>
              <p:nvPr/>
            </p:nvSpPr>
            <p:spPr>
              <a:xfrm>
                <a:off x="3906399" y="4455452"/>
                <a:ext cx="167064" cy="55360"/>
              </a:xfrm>
              <a:custGeom>
                <a:avLst/>
                <a:gdLst/>
                <a:ahLst/>
                <a:cxnLst/>
                <a:rect l="l" t="t" r="r" b="b"/>
                <a:pathLst>
                  <a:path w="2544" h="843" extrusionOk="0">
                    <a:moveTo>
                      <a:pt x="239" y="1"/>
                    </a:moveTo>
                    <a:cubicBezTo>
                      <a:pt x="169" y="1"/>
                      <a:pt x="98" y="9"/>
                      <a:pt x="30" y="26"/>
                    </a:cubicBezTo>
                    <a:cubicBezTo>
                      <a:pt x="1" y="32"/>
                      <a:pt x="7" y="77"/>
                      <a:pt x="39" y="77"/>
                    </a:cubicBezTo>
                    <a:cubicBezTo>
                      <a:pt x="54" y="77"/>
                      <a:pt x="68" y="77"/>
                      <a:pt x="83" y="77"/>
                    </a:cubicBezTo>
                    <a:cubicBezTo>
                      <a:pt x="451" y="77"/>
                      <a:pt x="922" y="235"/>
                      <a:pt x="872" y="680"/>
                    </a:cubicBezTo>
                    <a:cubicBezTo>
                      <a:pt x="833" y="683"/>
                      <a:pt x="665" y="701"/>
                      <a:pt x="523" y="701"/>
                    </a:cubicBezTo>
                    <a:cubicBezTo>
                      <a:pt x="403" y="701"/>
                      <a:pt x="301" y="689"/>
                      <a:pt x="308" y="644"/>
                    </a:cubicBezTo>
                    <a:cubicBezTo>
                      <a:pt x="312" y="627"/>
                      <a:pt x="300" y="616"/>
                      <a:pt x="287" y="616"/>
                    </a:cubicBezTo>
                    <a:cubicBezTo>
                      <a:pt x="279" y="616"/>
                      <a:pt x="270" y="621"/>
                      <a:pt x="266" y="631"/>
                    </a:cubicBezTo>
                    <a:cubicBezTo>
                      <a:pt x="215" y="772"/>
                      <a:pt x="322" y="806"/>
                      <a:pt x="449" y="806"/>
                    </a:cubicBezTo>
                    <a:cubicBezTo>
                      <a:pt x="564" y="806"/>
                      <a:pt x="695" y="778"/>
                      <a:pt x="746" y="774"/>
                    </a:cubicBezTo>
                    <a:cubicBezTo>
                      <a:pt x="804" y="771"/>
                      <a:pt x="856" y="771"/>
                      <a:pt x="914" y="767"/>
                    </a:cubicBezTo>
                    <a:cubicBezTo>
                      <a:pt x="919" y="769"/>
                      <a:pt x="925" y="770"/>
                      <a:pt x="932" y="770"/>
                    </a:cubicBezTo>
                    <a:cubicBezTo>
                      <a:pt x="939" y="770"/>
                      <a:pt x="947" y="769"/>
                      <a:pt x="953" y="767"/>
                    </a:cubicBezTo>
                    <a:cubicBezTo>
                      <a:pt x="1052" y="764"/>
                      <a:pt x="1151" y="763"/>
                      <a:pt x="1250" y="763"/>
                    </a:cubicBezTo>
                    <a:cubicBezTo>
                      <a:pt x="1662" y="763"/>
                      <a:pt x="2071" y="790"/>
                      <a:pt x="2479" y="842"/>
                    </a:cubicBezTo>
                    <a:cubicBezTo>
                      <a:pt x="2482" y="842"/>
                      <a:pt x="2485" y="843"/>
                      <a:pt x="2488" y="843"/>
                    </a:cubicBezTo>
                    <a:cubicBezTo>
                      <a:pt x="2543" y="843"/>
                      <a:pt x="2541" y="754"/>
                      <a:pt x="2479" y="745"/>
                    </a:cubicBezTo>
                    <a:cubicBezTo>
                      <a:pt x="2119" y="706"/>
                      <a:pt x="1756" y="680"/>
                      <a:pt x="1390" y="677"/>
                    </a:cubicBezTo>
                    <a:cubicBezTo>
                      <a:pt x="1258" y="677"/>
                      <a:pt x="1125" y="677"/>
                      <a:pt x="995" y="680"/>
                    </a:cubicBezTo>
                    <a:cubicBezTo>
                      <a:pt x="1014" y="252"/>
                      <a:pt x="629" y="1"/>
                      <a:pt x="2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57" name="Google Shape;3257;p30"/>
              <p:cNvSpPr/>
              <p:nvPr/>
            </p:nvSpPr>
            <p:spPr>
              <a:xfrm>
                <a:off x="3994263" y="4459917"/>
                <a:ext cx="20489" cy="27516"/>
              </a:xfrm>
              <a:custGeom>
                <a:avLst/>
                <a:gdLst/>
                <a:ahLst/>
                <a:cxnLst/>
                <a:rect l="l" t="t" r="r" b="b"/>
                <a:pathLst>
                  <a:path w="312" h="419" extrusionOk="0">
                    <a:moveTo>
                      <a:pt x="46" y="1"/>
                    </a:moveTo>
                    <a:cubicBezTo>
                      <a:pt x="28" y="1"/>
                      <a:pt x="10" y="13"/>
                      <a:pt x="7" y="39"/>
                    </a:cubicBezTo>
                    <a:cubicBezTo>
                      <a:pt x="0" y="155"/>
                      <a:pt x="23" y="269"/>
                      <a:pt x="65" y="379"/>
                    </a:cubicBezTo>
                    <a:cubicBezTo>
                      <a:pt x="77" y="407"/>
                      <a:pt x="102" y="419"/>
                      <a:pt x="126" y="419"/>
                    </a:cubicBezTo>
                    <a:cubicBezTo>
                      <a:pt x="163" y="419"/>
                      <a:pt x="200" y="390"/>
                      <a:pt x="182" y="346"/>
                    </a:cubicBezTo>
                    <a:cubicBezTo>
                      <a:pt x="153" y="269"/>
                      <a:pt x="195" y="191"/>
                      <a:pt x="266" y="165"/>
                    </a:cubicBezTo>
                    <a:cubicBezTo>
                      <a:pt x="311" y="143"/>
                      <a:pt x="311" y="61"/>
                      <a:pt x="253" y="61"/>
                    </a:cubicBezTo>
                    <a:cubicBezTo>
                      <a:pt x="252" y="61"/>
                      <a:pt x="251" y="61"/>
                      <a:pt x="250" y="61"/>
                    </a:cubicBezTo>
                    <a:cubicBezTo>
                      <a:pt x="192" y="68"/>
                      <a:pt x="137" y="100"/>
                      <a:pt x="101" y="142"/>
                    </a:cubicBezTo>
                    <a:cubicBezTo>
                      <a:pt x="94" y="107"/>
                      <a:pt x="88" y="74"/>
                      <a:pt x="85" y="39"/>
                    </a:cubicBezTo>
                    <a:cubicBezTo>
                      <a:pt x="83" y="14"/>
                      <a:pt x="65" y="1"/>
                      <a:pt x="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58" name="Google Shape;3258;p30"/>
              <p:cNvSpPr/>
              <p:nvPr/>
            </p:nvSpPr>
            <p:spPr>
              <a:xfrm>
                <a:off x="3881117" y="4303037"/>
                <a:ext cx="32769" cy="51617"/>
              </a:xfrm>
              <a:custGeom>
                <a:avLst/>
                <a:gdLst/>
                <a:ahLst/>
                <a:cxnLst/>
                <a:rect l="l" t="t" r="r" b="b"/>
                <a:pathLst>
                  <a:path w="499" h="786" extrusionOk="0">
                    <a:moveTo>
                      <a:pt x="134" y="1"/>
                    </a:moveTo>
                    <a:cubicBezTo>
                      <a:pt x="121" y="1"/>
                      <a:pt x="110" y="7"/>
                      <a:pt x="107" y="21"/>
                    </a:cubicBezTo>
                    <a:cubicBezTo>
                      <a:pt x="62" y="257"/>
                      <a:pt x="32" y="497"/>
                      <a:pt x="7" y="730"/>
                    </a:cubicBezTo>
                    <a:cubicBezTo>
                      <a:pt x="1" y="765"/>
                      <a:pt x="32" y="785"/>
                      <a:pt x="62" y="785"/>
                    </a:cubicBezTo>
                    <a:cubicBezTo>
                      <a:pt x="82" y="785"/>
                      <a:pt x="101" y="777"/>
                      <a:pt x="110" y="759"/>
                    </a:cubicBezTo>
                    <a:cubicBezTo>
                      <a:pt x="143" y="701"/>
                      <a:pt x="175" y="643"/>
                      <a:pt x="207" y="584"/>
                    </a:cubicBezTo>
                    <a:cubicBezTo>
                      <a:pt x="220" y="555"/>
                      <a:pt x="237" y="532"/>
                      <a:pt x="253" y="506"/>
                    </a:cubicBezTo>
                    <a:cubicBezTo>
                      <a:pt x="257" y="506"/>
                      <a:pt x="261" y="506"/>
                      <a:pt x="265" y="506"/>
                    </a:cubicBezTo>
                    <a:cubicBezTo>
                      <a:pt x="372" y="506"/>
                      <a:pt x="407" y="549"/>
                      <a:pt x="363" y="636"/>
                    </a:cubicBezTo>
                    <a:cubicBezTo>
                      <a:pt x="355" y="677"/>
                      <a:pt x="389" y="707"/>
                      <a:pt x="420" y="707"/>
                    </a:cubicBezTo>
                    <a:cubicBezTo>
                      <a:pt x="441" y="707"/>
                      <a:pt x="460" y="694"/>
                      <a:pt x="467" y="665"/>
                    </a:cubicBezTo>
                    <a:cubicBezTo>
                      <a:pt x="499" y="545"/>
                      <a:pt x="496" y="341"/>
                      <a:pt x="327" y="335"/>
                    </a:cubicBezTo>
                    <a:cubicBezTo>
                      <a:pt x="323" y="334"/>
                      <a:pt x="319" y="334"/>
                      <a:pt x="315" y="334"/>
                    </a:cubicBezTo>
                    <a:cubicBezTo>
                      <a:pt x="243" y="334"/>
                      <a:pt x="185" y="387"/>
                      <a:pt x="139" y="451"/>
                    </a:cubicBezTo>
                    <a:cubicBezTo>
                      <a:pt x="152" y="309"/>
                      <a:pt x="165" y="166"/>
                      <a:pt x="169" y="30"/>
                    </a:cubicBezTo>
                    <a:cubicBezTo>
                      <a:pt x="169" y="12"/>
                      <a:pt x="150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59" name="Google Shape;3259;p30"/>
              <p:cNvSpPr/>
              <p:nvPr/>
            </p:nvSpPr>
            <p:spPr>
              <a:xfrm>
                <a:off x="3906005" y="4115688"/>
                <a:ext cx="52405" cy="34542"/>
              </a:xfrm>
              <a:custGeom>
                <a:avLst/>
                <a:gdLst/>
                <a:ahLst/>
                <a:cxnLst/>
                <a:rect l="l" t="t" r="r" b="b"/>
                <a:pathLst>
                  <a:path w="798" h="526" extrusionOk="0">
                    <a:moveTo>
                      <a:pt x="97" y="0"/>
                    </a:moveTo>
                    <a:cubicBezTo>
                      <a:pt x="61" y="0"/>
                      <a:pt x="32" y="43"/>
                      <a:pt x="65" y="78"/>
                    </a:cubicBezTo>
                    <a:cubicBezTo>
                      <a:pt x="130" y="143"/>
                      <a:pt x="185" y="211"/>
                      <a:pt x="246" y="279"/>
                    </a:cubicBezTo>
                    <a:cubicBezTo>
                      <a:pt x="175" y="324"/>
                      <a:pt x="101" y="363"/>
                      <a:pt x="29" y="408"/>
                    </a:cubicBezTo>
                    <a:cubicBezTo>
                      <a:pt x="0" y="426"/>
                      <a:pt x="13" y="479"/>
                      <a:pt x="43" y="479"/>
                    </a:cubicBezTo>
                    <a:cubicBezTo>
                      <a:pt x="47" y="479"/>
                      <a:pt x="51" y="478"/>
                      <a:pt x="55" y="476"/>
                    </a:cubicBezTo>
                    <a:cubicBezTo>
                      <a:pt x="146" y="441"/>
                      <a:pt x="230" y="402"/>
                      <a:pt x="314" y="360"/>
                    </a:cubicBezTo>
                    <a:cubicBezTo>
                      <a:pt x="356" y="408"/>
                      <a:pt x="402" y="457"/>
                      <a:pt x="444" y="505"/>
                    </a:cubicBezTo>
                    <a:cubicBezTo>
                      <a:pt x="457" y="520"/>
                      <a:pt x="472" y="526"/>
                      <a:pt x="486" y="526"/>
                    </a:cubicBezTo>
                    <a:cubicBezTo>
                      <a:pt x="528" y="526"/>
                      <a:pt x="563" y="468"/>
                      <a:pt x="531" y="421"/>
                    </a:cubicBezTo>
                    <a:cubicBezTo>
                      <a:pt x="499" y="379"/>
                      <a:pt x="467" y="343"/>
                      <a:pt x="428" y="305"/>
                    </a:cubicBezTo>
                    <a:cubicBezTo>
                      <a:pt x="538" y="246"/>
                      <a:pt x="645" y="185"/>
                      <a:pt x="745" y="120"/>
                    </a:cubicBezTo>
                    <a:cubicBezTo>
                      <a:pt x="797" y="87"/>
                      <a:pt x="764" y="15"/>
                      <a:pt x="715" y="15"/>
                    </a:cubicBezTo>
                    <a:cubicBezTo>
                      <a:pt x="706" y="15"/>
                      <a:pt x="696" y="17"/>
                      <a:pt x="687" y="23"/>
                    </a:cubicBezTo>
                    <a:lnTo>
                      <a:pt x="347" y="217"/>
                    </a:lnTo>
                    <a:cubicBezTo>
                      <a:pt x="275" y="146"/>
                      <a:pt x="201" y="78"/>
                      <a:pt x="130" y="13"/>
                    </a:cubicBezTo>
                    <a:cubicBezTo>
                      <a:pt x="119" y="4"/>
                      <a:pt x="108" y="0"/>
                      <a:pt x="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60" name="Google Shape;3260;p30"/>
              <p:cNvSpPr/>
              <p:nvPr/>
            </p:nvSpPr>
            <p:spPr>
              <a:xfrm>
                <a:off x="3735990" y="4475874"/>
                <a:ext cx="28304" cy="43014"/>
              </a:xfrm>
              <a:custGeom>
                <a:avLst/>
                <a:gdLst/>
                <a:ahLst/>
                <a:cxnLst/>
                <a:rect l="l" t="t" r="r" b="b"/>
                <a:pathLst>
                  <a:path w="431" h="655" extrusionOk="0">
                    <a:moveTo>
                      <a:pt x="151" y="80"/>
                    </a:moveTo>
                    <a:cubicBezTo>
                      <a:pt x="195" y="80"/>
                      <a:pt x="239" y="97"/>
                      <a:pt x="260" y="136"/>
                    </a:cubicBezTo>
                    <a:cubicBezTo>
                      <a:pt x="308" y="211"/>
                      <a:pt x="225" y="299"/>
                      <a:pt x="149" y="299"/>
                    </a:cubicBezTo>
                    <a:cubicBezTo>
                      <a:pt x="142" y="299"/>
                      <a:pt x="136" y="299"/>
                      <a:pt x="130" y="298"/>
                    </a:cubicBezTo>
                    <a:lnTo>
                      <a:pt x="117" y="298"/>
                    </a:lnTo>
                    <a:cubicBezTo>
                      <a:pt x="104" y="230"/>
                      <a:pt x="98" y="162"/>
                      <a:pt x="85" y="94"/>
                    </a:cubicBezTo>
                    <a:cubicBezTo>
                      <a:pt x="105" y="85"/>
                      <a:pt x="128" y="80"/>
                      <a:pt x="151" y="80"/>
                    </a:cubicBezTo>
                    <a:close/>
                    <a:moveTo>
                      <a:pt x="170" y="0"/>
                    </a:moveTo>
                    <a:cubicBezTo>
                      <a:pt x="128" y="0"/>
                      <a:pt x="87" y="12"/>
                      <a:pt x="52" y="35"/>
                    </a:cubicBezTo>
                    <a:cubicBezTo>
                      <a:pt x="50" y="34"/>
                      <a:pt x="47" y="34"/>
                      <a:pt x="44" y="34"/>
                    </a:cubicBezTo>
                    <a:cubicBezTo>
                      <a:pt x="30" y="34"/>
                      <a:pt x="17" y="46"/>
                      <a:pt x="17" y="68"/>
                    </a:cubicBezTo>
                    <a:lnTo>
                      <a:pt x="17" y="71"/>
                    </a:lnTo>
                    <a:lnTo>
                      <a:pt x="10" y="77"/>
                    </a:lnTo>
                    <a:cubicBezTo>
                      <a:pt x="1" y="90"/>
                      <a:pt x="4" y="107"/>
                      <a:pt x="14" y="116"/>
                    </a:cubicBezTo>
                    <a:cubicBezTo>
                      <a:pt x="10" y="285"/>
                      <a:pt x="33" y="479"/>
                      <a:pt x="101" y="628"/>
                    </a:cubicBezTo>
                    <a:cubicBezTo>
                      <a:pt x="110" y="647"/>
                      <a:pt x="124" y="654"/>
                      <a:pt x="138" y="654"/>
                    </a:cubicBezTo>
                    <a:cubicBezTo>
                      <a:pt x="166" y="654"/>
                      <a:pt x="196" y="625"/>
                      <a:pt x="192" y="592"/>
                    </a:cubicBezTo>
                    <a:cubicBezTo>
                      <a:pt x="179" y="531"/>
                      <a:pt x="159" y="473"/>
                      <a:pt x="137" y="411"/>
                    </a:cubicBezTo>
                    <a:lnTo>
                      <a:pt x="137" y="411"/>
                    </a:lnTo>
                    <a:cubicBezTo>
                      <a:pt x="138" y="411"/>
                      <a:pt x="140" y="411"/>
                      <a:pt x="141" y="411"/>
                    </a:cubicBezTo>
                    <a:cubicBezTo>
                      <a:pt x="292" y="411"/>
                      <a:pt x="431" y="244"/>
                      <a:pt x="354" y="103"/>
                    </a:cubicBezTo>
                    <a:cubicBezTo>
                      <a:pt x="317" y="35"/>
                      <a:pt x="243" y="0"/>
                      <a:pt x="1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261" name="Google Shape;3261;p30"/>
            <p:cNvGrpSpPr/>
            <p:nvPr/>
          </p:nvGrpSpPr>
          <p:grpSpPr>
            <a:xfrm rot="1825564">
              <a:off x="-175585" y="-72907"/>
              <a:ext cx="1513122" cy="855162"/>
              <a:chOff x="4710963" y="556836"/>
              <a:chExt cx="599550" cy="338855"/>
            </a:xfrm>
          </p:grpSpPr>
          <p:sp>
            <p:nvSpPr>
              <p:cNvPr id="3262" name="Google Shape;3262;p30"/>
              <p:cNvSpPr/>
              <p:nvPr/>
            </p:nvSpPr>
            <p:spPr>
              <a:xfrm>
                <a:off x="4771180" y="608845"/>
                <a:ext cx="491277" cy="286847"/>
              </a:xfrm>
              <a:custGeom>
                <a:avLst/>
                <a:gdLst/>
                <a:ahLst/>
                <a:cxnLst/>
                <a:rect l="l" t="t" r="r" b="b"/>
                <a:pathLst>
                  <a:path w="7481" h="4368" extrusionOk="0">
                    <a:moveTo>
                      <a:pt x="3723" y="307"/>
                    </a:moveTo>
                    <a:lnTo>
                      <a:pt x="3723" y="307"/>
                    </a:lnTo>
                    <a:cubicBezTo>
                      <a:pt x="3690" y="602"/>
                      <a:pt x="3661" y="903"/>
                      <a:pt x="3635" y="1204"/>
                    </a:cubicBezTo>
                    <a:cubicBezTo>
                      <a:pt x="3441" y="1168"/>
                      <a:pt x="3253" y="1068"/>
                      <a:pt x="3078" y="919"/>
                    </a:cubicBezTo>
                    <a:cubicBezTo>
                      <a:pt x="3292" y="712"/>
                      <a:pt x="3506" y="508"/>
                      <a:pt x="3723" y="307"/>
                    </a:cubicBezTo>
                    <a:close/>
                    <a:moveTo>
                      <a:pt x="3813" y="248"/>
                    </a:moveTo>
                    <a:cubicBezTo>
                      <a:pt x="3985" y="508"/>
                      <a:pt x="4173" y="760"/>
                      <a:pt x="4364" y="1007"/>
                    </a:cubicBezTo>
                    <a:cubicBezTo>
                      <a:pt x="4178" y="1152"/>
                      <a:pt x="3979" y="1217"/>
                      <a:pt x="3788" y="1217"/>
                    </a:cubicBezTo>
                    <a:cubicBezTo>
                      <a:pt x="3784" y="1217"/>
                      <a:pt x="3779" y="1217"/>
                      <a:pt x="3775" y="1217"/>
                    </a:cubicBezTo>
                    <a:cubicBezTo>
                      <a:pt x="3791" y="893"/>
                      <a:pt x="3804" y="572"/>
                      <a:pt x="3813" y="248"/>
                    </a:cubicBezTo>
                    <a:close/>
                    <a:moveTo>
                      <a:pt x="3901" y="148"/>
                    </a:moveTo>
                    <a:cubicBezTo>
                      <a:pt x="4957" y="213"/>
                      <a:pt x="5994" y="527"/>
                      <a:pt x="6625" y="1428"/>
                    </a:cubicBezTo>
                    <a:cubicBezTo>
                      <a:pt x="7092" y="2089"/>
                      <a:pt x="7225" y="2808"/>
                      <a:pt x="7270" y="3563"/>
                    </a:cubicBezTo>
                    <a:cubicBezTo>
                      <a:pt x="7267" y="3563"/>
                      <a:pt x="7264" y="3569"/>
                      <a:pt x="7257" y="3575"/>
                    </a:cubicBezTo>
                    <a:cubicBezTo>
                      <a:pt x="7193" y="3509"/>
                      <a:pt x="7104" y="3442"/>
                      <a:pt x="7104" y="3442"/>
                    </a:cubicBezTo>
                    <a:lnTo>
                      <a:pt x="7104" y="3442"/>
                    </a:lnTo>
                    <a:cubicBezTo>
                      <a:pt x="7104" y="3442"/>
                      <a:pt x="7104" y="3442"/>
                      <a:pt x="7105" y="3443"/>
                    </a:cubicBezTo>
                    <a:cubicBezTo>
                      <a:pt x="7043" y="3401"/>
                      <a:pt x="6978" y="3355"/>
                      <a:pt x="6917" y="3310"/>
                    </a:cubicBezTo>
                    <a:cubicBezTo>
                      <a:pt x="6723" y="3164"/>
                      <a:pt x="6528" y="3018"/>
                      <a:pt x="6344" y="2863"/>
                    </a:cubicBezTo>
                    <a:cubicBezTo>
                      <a:pt x="6036" y="2607"/>
                      <a:pt x="5734" y="2335"/>
                      <a:pt x="5453" y="2053"/>
                    </a:cubicBezTo>
                    <a:cubicBezTo>
                      <a:pt x="4870" y="1470"/>
                      <a:pt x="4351" y="828"/>
                      <a:pt x="3885" y="148"/>
                    </a:cubicBezTo>
                    <a:close/>
                    <a:moveTo>
                      <a:pt x="3593" y="140"/>
                    </a:moveTo>
                    <a:cubicBezTo>
                      <a:pt x="3638" y="140"/>
                      <a:pt x="3682" y="140"/>
                      <a:pt x="3726" y="142"/>
                    </a:cubicBezTo>
                    <a:cubicBezTo>
                      <a:pt x="2537" y="1259"/>
                      <a:pt x="1358" y="2400"/>
                      <a:pt x="260" y="3614"/>
                    </a:cubicBezTo>
                    <a:cubicBezTo>
                      <a:pt x="318" y="2678"/>
                      <a:pt x="480" y="1781"/>
                      <a:pt x="1173" y="1052"/>
                    </a:cubicBezTo>
                    <a:cubicBezTo>
                      <a:pt x="1800" y="391"/>
                      <a:pt x="2705" y="140"/>
                      <a:pt x="3593" y="140"/>
                    </a:cubicBezTo>
                    <a:close/>
                    <a:moveTo>
                      <a:pt x="4422" y="1087"/>
                    </a:moveTo>
                    <a:cubicBezTo>
                      <a:pt x="4763" y="1518"/>
                      <a:pt x="5132" y="1923"/>
                      <a:pt x="5524" y="2302"/>
                    </a:cubicBezTo>
                    <a:cubicBezTo>
                      <a:pt x="5858" y="2623"/>
                      <a:pt x="6201" y="2921"/>
                      <a:pt x="6567" y="3206"/>
                    </a:cubicBezTo>
                    <a:cubicBezTo>
                      <a:pt x="6719" y="3326"/>
                      <a:pt x="6878" y="3446"/>
                      <a:pt x="7040" y="3559"/>
                    </a:cubicBezTo>
                    <a:cubicBezTo>
                      <a:pt x="7072" y="3582"/>
                      <a:pt x="7105" y="3608"/>
                      <a:pt x="7134" y="3631"/>
                    </a:cubicBezTo>
                    <a:cubicBezTo>
                      <a:pt x="6301" y="3666"/>
                      <a:pt x="5469" y="3699"/>
                      <a:pt x="4633" y="3712"/>
                    </a:cubicBezTo>
                    <a:lnTo>
                      <a:pt x="4633" y="3708"/>
                    </a:lnTo>
                    <a:cubicBezTo>
                      <a:pt x="4510" y="3316"/>
                      <a:pt x="4079" y="2966"/>
                      <a:pt x="3655" y="2966"/>
                    </a:cubicBezTo>
                    <a:cubicBezTo>
                      <a:pt x="3700" y="2419"/>
                      <a:pt x="3739" y="1875"/>
                      <a:pt x="3768" y="1324"/>
                    </a:cubicBezTo>
                    <a:cubicBezTo>
                      <a:pt x="4001" y="1324"/>
                      <a:pt x="4238" y="1237"/>
                      <a:pt x="4422" y="1087"/>
                    </a:cubicBezTo>
                    <a:close/>
                    <a:moveTo>
                      <a:pt x="3039" y="955"/>
                    </a:moveTo>
                    <a:cubicBezTo>
                      <a:pt x="3182" y="1165"/>
                      <a:pt x="3396" y="1279"/>
                      <a:pt x="3626" y="1311"/>
                    </a:cubicBezTo>
                    <a:cubicBezTo>
                      <a:pt x="3557" y="2105"/>
                      <a:pt x="3512" y="2905"/>
                      <a:pt x="3473" y="3699"/>
                    </a:cubicBezTo>
                    <a:cubicBezTo>
                      <a:pt x="3473" y="3708"/>
                      <a:pt x="3473" y="3712"/>
                      <a:pt x="3476" y="3721"/>
                    </a:cubicBezTo>
                    <a:cubicBezTo>
                      <a:pt x="2424" y="3712"/>
                      <a:pt x="1374" y="3673"/>
                      <a:pt x="321" y="3650"/>
                    </a:cubicBezTo>
                    <a:cubicBezTo>
                      <a:pt x="1225" y="2749"/>
                      <a:pt x="2119" y="1842"/>
                      <a:pt x="3039" y="955"/>
                    </a:cubicBezTo>
                    <a:close/>
                    <a:moveTo>
                      <a:pt x="3651" y="3031"/>
                    </a:moveTo>
                    <a:cubicBezTo>
                      <a:pt x="4060" y="3122"/>
                      <a:pt x="4354" y="3316"/>
                      <a:pt x="4542" y="3712"/>
                    </a:cubicBezTo>
                    <a:cubicBezTo>
                      <a:pt x="4290" y="3721"/>
                      <a:pt x="4043" y="3721"/>
                      <a:pt x="3791" y="3721"/>
                    </a:cubicBezTo>
                    <a:lnTo>
                      <a:pt x="3590" y="3721"/>
                    </a:lnTo>
                    <a:cubicBezTo>
                      <a:pt x="3593" y="3715"/>
                      <a:pt x="3593" y="3708"/>
                      <a:pt x="3593" y="3699"/>
                    </a:cubicBezTo>
                    <a:cubicBezTo>
                      <a:pt x="3613" y="3478"/>
                      <a:pt x="3629" y="3255"/>
                      <a:pt x="3651" y="3031"/>
                    </a:cubicBezTo>
                    <a:close/>
                    <a:moveTo>
                      <a:pt x="3655" y="1"/>
                    </a:moveTo>
                    <a:cubicBezTo>
                      <a:pt x="2555" y="1"/>
                      <a:pt x="1466" y="376"/>
                      <a:pt x="810" y="1298"/>
                    </a:cubicBezTo>
                    <a:cubicBezTo>
                      <a:pt x="227" y="2118"/>
                      <a:pt x="0" y="3261"/>
                      <a:pt x="179" y="4246"/>
                    </a:cubicBezTo>
                    <a:cubicBezTo>
                      <a:pt x="182" y="4261"/>
                      <a:pt x="194" y="4267"/>
                      <a:pt x="206" y="4267"/>
                    </a:cubicBezTo>
                    <a:cubicBezTo>
                      <a:pt x="221" y="4267"/>
                      <a:pt x="237" y="4257"/>
                      <a:pt x="237" y="4240"/>
                    </a:cubicBezTo>
                    <a:cubicBezTo>
                      <a:pt x="243" y="4068"/>
                      <a:pt x="250" y="3903"/>
                      <a:pt x="260" y="3731"/>
                    </a:cubicBezTo>
                    <a:cubicBezTo>
                      <a:pt x="1395" y="3834"/>
                      <a:pt x="2546" y="3877"/>
                      <a:pt x="3697" y="3877"/>
                    </a:cubicBezTo>
                    <a:cubicBezTo>
                      <a:pt x="4902" y="3877"/>
                      <a:pt x="6107" y="3830"/>
                      <a:pt x="7296" y="3754"/>
                    </a:cubicBezTo>
                    <a:cubicBezTo>
                      <a:pt x="7302" y="3935"/>
                      <a:pt x="7306" y="4116"/>
                      <a:pt x="7312" y="4304"/>
                    </a:cubicBezTo>
                    <a:cubicBezTo>
                      <a:pt x="7312" y="4346"/>
                      <a:pt x="7345" y="4368"/>
                      <a:pt x="7379" y="4368"/>
                    </a:cubicBezTo>
                    <a:cubicBezTo>
                      <a:pt x="7412" y="4368"/>
                      <a:pt x="7445" y="4346"/>
                      <a:pt x="7445" y="4304"/>
                    </a:cubicBezTo>
                    <a:cubicBezTo>
                      <a:pt x="7442" y="4113"/>
                      <a:pt x="7435" y="3925"/>
                      <a:pt x="7429" y="3741"/>
                    </a:cubicBezTo>
                    <a:cubicBezTo>
                      <a:pt x="7481" y="3724"/>
                      <a:pt x="7481" y="3627"/>
                      <a:pt x="7416" y="3618"/>
                    </a:cubicBezTo>
                    <a:cubicBezTo>
                      <a:pt x="7383" y="3002"/>
                      <a:pt x="7302" y="2409"/>
                      <a:pt x="7021" y="1826"/>
                    </a:cubicBezTo>
                    <a:cubicBezTo>
                      <a:pt x="6674" y="1117"/>
                      <a:pt x="6104" y="556"/>
                      <a:pt x="5359" y="294"/>
                    </a:cubicBezTo>
                    <a:cubicBezTo>
                      <a:pt x="4830" y="107"/>
                      <a:pt x="4241" y="1"/>
                      <a:pt x="36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63" name="Google Shape;3263;p30"/>
              <p:cNvSpPr/>
              <p:nvPr/>
            </p:nvSpPr>
            <p:spPr>
              <a:xfrm>
                <a:off x="4710963" y="837171"/>
                <a:ext cx="32835" cy="49712"/>
              </a:xfrm>
              <a:custGeom>
                <a:avLst/>
                <a:gdLst/>
                <a:ahLst/>
                <a:cxnLst/>
                <a:rect l="l" t="t" r="r" b="b"/>
                <a:pathLst>
                  <a:path w="500" h="757" extrusionOk="0">
                    <a:moveTo>
                      <a:pt x="224" y="179"/>
                    </a:moveTo>
                    <a:cubicBezTo>
                      <a:pt x="253" y="270"/>
                      <a:pt x="282" y="364"/>
                      <a:pt x="315" y="455"/>
                    </a:cubicBezTo>
                    <a:cubicBezTo>
                      <a:pt x="260" y="455"/>
                      <a:pt x="205" y="461"/>
                      <a:pt x="153" y="471"/>
                    </a:cubicBezTo>
                    <a:cubicBezTo>
                      <a:pt x="156" y="448"/>
                      <a:pt x="163" y="429"/>
                      <a:pt x="169" y="413"/>
                    </a:cubicBezTo>
                    <a:cubicBezTo>
                      <a:pt x="182" y="361"/>
                      <a:pt x="195" y="251"/>
                      <a:pt x="224" y="179"/>
                    </a:cubicBezTo>
                    <a:close/>
                    <a:moveTo>
                      <a:pt x="241" y="0"/>
                    </a:moveTo>
                    <a:cubicBezTo>
                      <a:pt x="233" y="0"/>
                      <a:pt x="223" y="2"/>
                      <a:pt x="214" y="8"/>
                    </a:cubicBezTo>
                    <a:cubicBezTo>
                      <a:pt x="117" y="69"/>
                      <a:pt x="114" y="179"/>
                      <a:pt x="88" y="283"/>
                    </a:cubicBezTo>
                    <a:cubicBezTo>
                      <a:pt x="75" y="348"/>
                      <a:pt x="59" y="416"/>
                      <a:pt x="43" y="487"/>
                    </a:cubicBezTo>
                    <a:lnTo>
                      <a:pt x="33" y="487"/>
                    </a:lnTo>
                    <a:cubicBezTo>
                      <a:pt x="1" y="490"/>
                      <a:pt x="4" y="539"/>
                      <a:pt x="33" y="546"/>
                    </a:cubicBezTo>
                    <a:cubicBezTo>
                      <a:pt x="20" y="607"/>
                      <a:pt x="10" y="665"/>
                      <a:pt x="7" y="724"/>
                    </a:cubicBezTo>
                    <a:cubicBezTo>
                      <a:pt x="5" y="746"/>
                      <a:pt x="20" y="757"/>
                      <a:pt x="36" y="757"/>
                    </a:cubicBezTo>
                    <a:cubicBezTo>
                      <a:pt x="51" y="757"/>
                      <a:pt x="66" y="749"/>
                      <a:pt x="72" y="733"/>
                    </a:cubicBezTo>
                    <a:cubicBezTo>
                      <a:pt x="98" y="672"/>
                      <a:pt x="114" y="610"/>
                      <a:pt x="127" y="546"/>
                    </a:cubicBezTo>
                    <a:cubicBezTo>
                      <a:pt x="198" y="546"/>
                      <a:pt x="270" y="546"/>
                      <a:pt x="341" y="539"/>
                    </a:cubicBezTo>
                    <a:cubicBezTo>
                      <a:pt x="357" y="584"/>
                      <a:pt x="376" y="633"/>
                      <a:pt x="396" y="672"/>
                    </a:cubicBezTo>
                    <a:cubicBezTo>
                      <a:pt x="407" y="693"/>
                      <a:pt x="424" y="701"/>
                      <a:pt x="441" y="701"/>
                    </a:cubicBezTo>
                    <a:cubicBezTo>
                      <a:pt x="470" y="701"/>
                      <a:pt x="499" y="673"/>
                      <a:pt x="493" y="639"/>
                    </a:cubicBezTo>
                    <a:cubicBezTo>
                      <a:pt x="451" y="439"/>
                      <a:pt x="363" y="238"/>
                      <a:pt x="295" y="40"/>
                    </a:cubicBezTo>
                    <a:cubicBezTo>
                      <a:pt x="286" y="17"/>
                      <a:pt x="265" y="0"/>
                      <a:pt x="2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64" name="Google Shape;3264;p30"/>
              <p:cNvSpPr/>
              <p:nvPr/>
            </p:nvSpPr>
            <p:spPr>
              <a:xfrm>
                <a:off x="5018354" y="556836"/>
                <a:ext cx="37104" cy="34739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29" extrusionOk="0">
                    <a:moveTo>
                      <a:pt x="271" y="1"/>
                    </a:moveTo>
                    <a:cubicBezTo>
                      <a:pt x="131" y="1"/>
                      <a:pt x="0" y="163"/>
                      <a:pt x="23" y="295"/>
                    </a:cubicBezTo>
                    <a:cubicBezTo>
                      <a:pt x="47" y="457"/>
                      <a:pt x="170" y="529"/>
                      <a:pt x="304" y="529"/>
                    </a:cubicBezTo>
                    <a:cubicBezTo>
                      <a:pt x="377" y="529"/>
                      <a:pt x="454" y="507"/>
                      <a:pt x="519" y="467"/>
                    </a:cubicBezTo>
                    <a:cubicBezTo>
                      <a:pt x="564" y="440"/>
                      <a:pt x="540" y="372"/>
                      <a:pt x="490" y="372"/>
                    </a:cubicBezTo>
                    <a:cubicBezTo>
                      <a:pt x="486" y="372"/>
                      <a:pt x="481" y="372"/>
                      <a:pt x="477" y="373"/>
                    </a:cubicBezTo>
                    <a:cubicBezTo>
                      <a:pt x="416" y="387"/>
                      <a:pt x="353" y="422"/>
                      <a:pt x="288" y="422"/>
                    </a:cubicBezTo>
                    <a:cubicBezTo>
                      <a:pt x="276" y="422"/>
                      <a:pt x="265" y="421"/>
                      <a:pt x="254" y="418"/>
                    </a:cubicBezTo>
                    <a:cubicBezTo>
                      <a:pt x="198" y="405"/>
                      <a:pt x="150" y="357"/>
                      <a:pt x="137" y="302"/>
                    </a:cubicBezTo>
                    <a:cubicBezTo>
                      <a:pt x="121" y="237"/>
                      <a:pt x="147" y="175"/>
                      <a:pt x="198" y="140"/>
                    </a:cubicBezTo>
                    <a:cubicBezTo>
                      <a:pt x="247" y="101"/>
                      <a:pt x="299" y="107"/>
                      <a:pt x="357" y="101"/>
                    </a:cubicBezTo>
                    <a:cubicBezTo>
                      <a:pt x="393" y="101"/>
                      <a:pt x="406" y="52"/>
                      <a:pt x="373" y="33"/>
                    </a:cubicBezTo>
                    <a:cubicBezTo>
                      <a:pt x="340" y="11"/>
                      <a:pt x="305" y="1"/>
                      <a:pt x="2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65" name="Google Shape;3265;p30"/>
              <p:cNvSpPr/>
              <p:nvPr/>
            </p:nvSpPr>
            <p:spPr>
              <a:xfrm>
                <a:off x="5276824" y="836514"/>
                <a:ext cx="33689" cy="49778"/>
              </a:xfrm>
              <a:custGeom>
                <a:avLst/>
                <a:gdLst/>
                <a:ahLst/>
                <a:cxnLst/>
                <a:rect l="l" t="t" r="r" b="b"/>
                <a:pathLst>
                  <a:path w="513" h="758" extrusionOk="0">
                    <a:moveTo>
                      <a:pt x="238" y="101"/>
                    </a:moveTo>
                    <a:cubicBezTo>
                      <a:pt x="267" y="101"/>
                      <a:pt x="294" y="110"/>
                      <a:pt x="315" y="131"/>
                    </a:cubicBezTo>
                    <a:cubicBezTo>
                      <a:pt x="390" y="209"/>
                      <a:pt x="189" y="274"/>
                      <a:pt x="134" y="306"/>
                    </a:cubicBezTo>
                    <a:cubicBezTo>
                      <a:pt x="124" y="309"/>
                      <a:pt x="121" y="316"/>
                      <a:pt x="118" y="326"/>
                    </a:cubicBezTo>
                    <a:cubicBezTo>
                      <a:pt x="114" y="270"/>
                      <a:pt x="114" y="212"/>
                      <a:pt x="108" y="160"/>
                    </a:cubicBezTo>
                    <a:cubicBezTo>
                      <a:pt x="142" y="124"/>
                      <a:pt x="192" y="101"/>
                      <a:pt x="238" y="101"/>
                    </a:cubicBezTo>
                    <a:close/>
                    <a:moveTo>
                      <a:pt x="118" y="394"/>
                    </a:moveTo>
                    <a:cubicBezTo>
                      <a:pt x="124" y="407"/>
                      <a:pt x="140" y="419"/>
                      <a:pt x="163" y="419"/>
                    </a:cubicBezTo>
                    <a:cubicBezTo>
                      <a:pt x="172" y="419"/>
                      <a:pt x="182" y="419"/>
                      <a:pt x="192" y="419"/>
                    </a:cubicBezTo>
                    <a:cubicBezTo>
                      <a:pt x="272" y="419"/>
                      <a:pt x="368" y="434"/>
                      <a:pt x="373" y="530"/>
                    </a:cubicBezTo>
                    <a:cubicBezTo>
                      <a:pt x="373" y="619"/>
                      <a:pt x="292" y="640"/>
                      <a:pt x="208" y="640"/>
                    </a:cubicBezTo>
                    <a:cubicBezTo>
                      <a:pt x="175" y="640"/>
                      <a:pt x="143" y="637"/>
                      <a:pt x="114" y="633"/>
                    </a:cubicBezTo>
                    <a:cubicBezTo>
                      <a:pt x="114" y="630"/>
                      <a:pt x="118" y="620"/>
                      <a:pt x="118" y="617"/>
                    </a:cubicBezTo>
                    <a:cubicBezTo>
                      <a:pt x="121" y="546"/>
                      <a:pt x="121" y="471"/>
                      <a:pt x="118" y="394"/>
                    </a:cubicBezTo>
                    <a:close/>
                    <a:moveTo>
                      <a:pt x="271" y="0"/>
                    </a:moveTo>
                    <a:cubicBezTo>
                      <a:pt x="198" y="0"/>
                      <a:pt x="118" y="22"/>
                      <a:pt x="69" y="63"/>
                    </a:cubicBezTo>
                    <a:cubicBezTo>
                      <a:pt x="67" y="63"/>
                      <a:pt x="64" y="63"/>
                      <a:pt x="62" y="63"/>
                    </a:cubicBezTo>
                    <a:cubicBezTo>
                      <a:pt x="44" y="63"/>
                      <a:pt x="27" y="73"/>
                      <a:pt x="27" y="99"/>
                    </a:cubicBezTo>
                    <a:cubicBezTo>
                      <a:pt x="11" y="270"/>
                      <a:pt x="4" y="449"/>
                      <a:pt x="11" y="614"/>
                    </a:cubicBezTo>
                    <a:cubicBezTo>
                      <a:pt x="11" y="627"/>
                      <a:pt x="17" y="637"/>
                      <a:pt x="24" y="646"/>
                    </a:cubicBezTo>
                    <a:cubicBezTo>
                      <a:pt x="1" y="679"/>
                      <a:pt x="4" y="740"/>
                      <a:pt x="53" y="747"/>
                    </a:cubicBezTo>
                    <a:cubicBezTo>
                      <a:pt x="90" y="753"/>
                      <a:pt x="133" y="758"/>
                      <a:pt x="178" y="758"/>
                    </a:cubicBezTo>
                    <a:cubicBezTo>
                      <a:pt x="328" y="758"/>
                      <a:pt x="494" y="708"/>
                      <a:pt x="506" y="533"/>
                    </a:cubicBezTo>
                    <a:cubicBezTo>
                      <a:pt x="513" y="423"/>
                      <a:pt x="441" y="358"/>
                      <a:pt x="348" y="326"/>
                    </a:cubicBezTo>
                    <a:cubicBezTo>
                      <a:pt x="383" y="303"/>
                      <a:pt x="416" y="274"/>
                      <a:pt x="432" y="232"/>
                    </a:cubicBezTo>
                    <a:cubicBezTo>
                      <a:pt x="464" y="164"/>
                      <a:pt x="461" y="79"/>
                      <a:pt x="396" y="31"/>
                    </a:cubicBezTo>
                    <a:cubicBezTo>
                      <a:pt x="365" y="10"/>
                      <a:pt x="319" y="0"/>
                      <a:pt x="2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266" name="Google Shape;3266;p30"/>
            <p:cNvSpPr/>
            <p:nvPr/>
          </p:nvSpPr>
          <p:spPr>
            <a:xfrm rot="1849059">
              <a:off x="8621654" y="2962800"/>
              <a:ext cx="984444" cy="634970"/>
            </a:xfrm>
            <a:custGeom>
              <a:avLst/>
              <a:gdLst/>
              <a:ahLst/>
              <a:cxnLst/>
              <a:rect l="l" t="t" r="r" b="b"/>
              <a:pathLst>
                <a:path w="7786" h="5022" extrusionOk="0">
                  <a:moveTo>
                    <a:pt x="7390" y="3916"/>
                  </a:moveTo>
                  <a:cubicBezTo>
                    <a:pt x="7471" y="4052"/>
                    <a:pt x="7559" y="4188"/>
                    <a:pt x="7633" y="4327"/>
                  </a:cubicBezTo>
                  <a:cubicBezTo>
                    <a:pt x="7552" y="4327"/>
                    <a:pt x="7468" y="4331"/>
                    <a:pt x="7387" y="4331"/>
                  </a:cubicBezTo>
                  <a:cubicBezTo>
                    <a:pt x="7380" y="4191"/>
                    <a:pt x="7384" y="4055"/>
                    <a:pt x="7390" y="3916"/>
                  </a:cubicBezTo>
                  <a:close/>
                  <a:moveTo>
                    <a:pt x="7011" y="3359"/>
                  </a:moveTo>
                  <a:cubicBezTo>
                    <a:pt x="7111" y="3501"/>
                    <a:pt x="7212" y="3647"/>
                    <a:pt x="7306" y="3793"/>
                  </a:cubicBezTo>
                  <a:cubicBezTo>
                    <a:pt x="7290" y="3971"/>
                    <a:pt x="7299" y="4153"/>
                    <a:pt x="7319" y="4334"/>
                  </a:cubicBezTo>
                  <a:cubicBezTo>
                    <a:pt x="7212" y="4337"/>
                    <a:pt x="7105" y="4337"/>
                    <a:pt x="6998" y="4344"/>
                  </a:cubicBezTo>
                  <a:cubicBezTo>
                    <a:pt x="7014" y="4013"/>
                    <a:pt x="7027" y="3683"/>
                    <a:pt x="7011" y="3359"/>
                  </a:cubicBezTo>
                  <a:close/>
                  <a:moveTo>
                    <a:pt x="6451" y="2659"/>
                  </a:moveTo>
                  <a:lnTo>
                    <a:pt x="6451" y="2659"/>
                  </a:lnTo>
                  <a:cubicBezTo>
                    <a:pt x="6626" y="2837"/>
                    <a:pt x="6781" y="3041"/>
                    <a:pt x="6920" y="3232"/>
                  </a:cubicBezTo>
                  <a:cubicBezTo>
                    <a:pt x="6894" y="3592"/>
                    <a:pt x="6911" y="3971"/>
                    <a:pt x="6927" y="4334"/>
                  </a:cubicBezTo>
                  <a:cubicBezTo>
                    <a:pt x="6797" y="4344"/>
                    <a:pt x="6661" y="4347"/>
                    <a:pt x="6528" y="4347"/>
                  </a:cubicBezTo>
                  <a:cubicBezTo>
                    <a:pt x="6574" y="3793"/>
                    <a:pt x="6554" y="3210"/>
                    <a:pt x="6451" y="2659"/>
                  </a:cubicBezTo>
                  <a:close/>
                  <a:moveTo>
                    <a:pt x="5890" y="2296"/>
                  </a:moveTo>
                  <a:lnTo>
                    <a:pt x="5890" y="2296"/>
                  </a:lnTo>
                  <a:cubicBezTo>
                    <a:pt x="5926" y="2309"/>
                    <a:pt x="5961" y="2322"/>
                    <a:pt x="5997" y="2338"/>
                  </a:cubicBezTo>
                  <a:cubicBezTo>
                    <a:pt x="6120" y="2390"/>
                    <a:pt x="6234" y="2468"/>
                    <a:pt x="6337" y="2555"/>
                  </a:cubicBezTo>
                  <a:cubicBezTo>
                    <a:pt x="6334" y="2565"/>
                    <a:pt x="6334" y="2568"/>
                    <a:pt x="6334" y="2578"/>
                  </a:cubicBezTo>
                  <a:cubicBezTo>
                    <a:pt x="6402" y="3171"/>
                    <a:pt x="6451" y="3754"/>
                    <a:pt x="6460" y="4353"/>
                  </a:cubicBezTo>
                  <a:cubicBezTo>
                    <a:pt x="6318" y="4353"/>
                    <a:pt x="6172" y="4360"/>
                    <a:pt x="6026" y="4363"/>
                  </a:cubicBezTo>
                  <a:cubicBezTo>
                    <a:pt x="6062" y="3686"/>
                    <a:pt x="5974" y="2967"/>
                    <a:pt x="5890" y="2296"/>
                  </a:cubicBezTo>
                  <a:close/>
                  <a:moveTo>
                    <a:pt x="5689" y="2268"/>
                  </a:moveTo>
                  <a:cubicBezTo>
                    <a:pt x="5718" y="2268"/>
                    <a:pt x="5747" y="2270"/>
                    <a:pt x="5777" y="2274"/>
                  </a:cubicBezTo>
                  <a:lnTo>
                    <a:pt x="5777" y="2280"/>
                  </a:lnTo>
                  <a:cubicBezTo>
                    <a:pt x="5864" y="2970"/>
                    <a:pt x="5848" y="3680"/>
                    <a:pt x="5955" y="4363"/>
                  </a:cubicBezTo>
                  <a:cubicBezTo>
                    <a:pt x="5835" y="4366"/>
                    <a:pt x="5718" y="4370"/>
                    <a:pt x="5599" y="4370"/>
                  </a:cubicBezTo>
                  <a:cubicBezTo>
                    <a:pt x="5592" y="3680"/>
                    <a:pt x="5550" y="2977"/>
                    <a:pt x="5501" y="2290"/>
                  </a:cubicBezTo>
                  <a:cubicBezTo>
                    <a:pt x="5561" y="2276"/>
                    <a:pt x="5624" y="2268"/>
                    <a:pt x="5689" y="2268"/>
                  </a:cubicBezTo>
                  <a:close/>
                  <a:moveTo>
                    <a:pt x="5407" y="2316"/>
                  </a:moveTo>
                  <a:cubicBezTo>
                    <a:pt x="5427" y="3002"/>
                    <a:pt x="5469" y="3693"/>
                    <a:pt x="5553" y="4370"/>
                  </a:cubicBezTo>
                  <a:cubicBezTo>
                    <a:pt x="5411" y="4379"/>
                    <a:pt x="5268" y="4379"/>
                    <a:pt x="5132" y="4383"/>
                  </a:cubicBezTo>
                  <a:cubicBezTo>
                    <a:pt x="5184" y="3761"/>
                    <a:pt x="5145" y="3132"/>
                    <a:pt x="5048" y="2513"/>
                  </a:cubicBezTo>
                  <a:lnTo>
                    <a:pt x="5048" y="2507"/>
                  </a:lnTo>
                  <a:cubicBezTo>
                    <a:pt x="5164" y="2432"/>
                    <a:pt x="5281" y="2361"/>
                    <a:pt x="5407" y="2316"/>
                  </a:cubicBezTo>
                  <a:close/>
                  <a:moveTo>
                    <a:pt x="4944" y="2581"/>
                  </a:moveTo>
                  <a:cubicBezTo>
                    <a:pt x="5048" y="3181"/>
                    <a:pt x="5071" y="3777"/>
                    <a:pt x="5064" y="4386"/>
                  </a:cubicBezTo>
                  <a:cubicBezTo>
                    <a:pt x="4960" y="4392"/>
                    <a:pt x="4860" y="4392"/>
                    <a:pt x="4756" y="4395"/>
                  </a:cubicBezTo>
                  <a:lnTo>
                    <a:pt x="4756" y="4392"/>
                  </a:lnTo>
                  <a:cubicBezTo>
                    <a:pt x="4773" y="3835"/>
                    <a:pt x="4756" y="3278"/>
                    <a:pt x="4740" y="2727"/>
                  </a:cubicBezTo>
                  <a:cubicBezTo>
                    <a:pt x="4766" y="2708"/>
                    <a:pt x="4792" y="2691"/>
                    <a:pt x="4815" y="2669"/>
                  </a:cubicBezTo>
                  <a:cubicBezTo>
                    <a:pt x="4860" y="2643"/>
                    <a:pt x="4902" y="2610"/>
                    <a:pt x="4944" y="2581"/>
                  </a:cubicBezTo>
                  <a:close/>
                  <a:moveTo>
                    <a:pt x="4643" y="2792"/>
                  </a:moveTo>
                  <a:cubicBezTo>
                    <a:pt x="4653" y="3323"/>
                    <a:pt x="4666" y="3854"/>
                    <a:pt x="4708" y="4386"/>
                  </a:cubicBezTo>
                  <a:lnTo>
                    <a:pt x="4708" y="4392"/>
                  </a:lnTo>
                  <a:cubicBezTo>
                    <a:pt x="4620" y="4395"/>
                    <a:pt x="4533" y="4399"/>
                    <a:pt x="4442" y="4399"/>
                  </a:cubicBezTo>
                  <a:lnTo>
                    <a:pt x="4442" y="4392"/>
                  </a:lnTo>
                  <a:cubicBezTo>
                    <a:pt x="4436" y="4023"/>
                    <a:pt x="4419" y="3650"/>
                    <a:pt x="4406" y="3281"/>
                  </a:cubicBezTo>
                  <a:cubicBezTo>
                    <a:pt x="4403" y="3177"/>
                    <a:pt x="4442" y="2993"/>
                    <a:pt x="4358" y="2918"/>
                  </a:cubicBezTo>
                  <a:cubicBezTo>
                    <a:pt x="4458" y="2902"/>
                    <a:pt x="4552" y="2847"/>
                    <a:pt x="4643" y="2792"/>
                  </a:cubicBezTo>
                  <a:close/>
                  <a:moveTo>
                    <a:pt x="4066" y="2853"/>
                  </a:moveTo>
                  <a:cubicBezTo>
                    <a:pt x="4092" y="2870"/>
                    <a:pt x="4118" y="2886"/>
                    <a:pt x="4147" y="2896"/>
                  </a:cubicBezTo>
                  <a:cubicBezTo>
                    <a:pt x="4193" y="2912"/>
                    <a:pt x="4232" y="2921"/>
                    <a:pt x="4277" y="2925"/>
                  </a:cubicBezTo>
                  <a:cubicBezTo>
                    <a:pt x="4277" y="2934"/>
                    <a:pt x="4280" y="2938"/>
                    <a:pt x="4290" y="2941"/>
                  </a:cubicBezTo>
                  <a:cubicBezTo>
                    <a:pt x="4400" y="2999"/>
                    <a:pt x="4342" y="3576"/>
                    <a:pt x="4342" y="3696"/>
                  </a:cubicBezTo>
                  <a:cubicBezTo>
                    <a:pt x="4345" y="3929"/>
                    <a:pt x="4351" y="4159"/>
                    <a:pt x="4358" y="4395"/>
                  </a:cubicBezTo>
                  <a:cubicBezTo>
                    <a:pt x="4358" y="4399"/>
                    <a:pt x="4358" y="4402"/>
                    <a:pt x="4361" y="4408"/>
                  </a:cubicBezTo>
                  <a:cubicBezTo>
                    <a:pt x="4328" y="4406"/>
                    <a:pt x="4294" y="4406"/>
                    <a:pt x="4261" y="4406"/>
                  </a:cubicBezTo>
                  <a:cubicBezTo>
                    <a:pt x="4194" y="4406"/>
                    <a:pt x="4127" y="4408"/>
                    <a:pt x="4060" y="4408"/>
                  </a:cubicBezTo>
                  <a:cubicBezTo>
                    <a:pt x="4099" y="3890"/>
                    <a:pt x="4092" y="3365"/>
                    <a:pt x="4066" y="2853"/>
                  </a:cubicBezTo>
                  <a:close/>
                  <a:moveTo>
                    <a:pt x="3616" y="2264"/>
                  </a:moveTo>
                  <a:cubicBezTo>
                    <a:pt x="3622" y="2274"/>
                    <a:pt x="3629" y="2280"/>
                    <a:pt x="3632" y="2290"/>
                  </a:cubicBezTo>
                  <a:cubicBezTo>
                    <a:pt x="3736" y="2436"/>
                    <a:pt x="3843" y="2653"/>
                    <a:pt x="3995" y="2792"/>
                  </a:cubicBezTo>
                  <a:cubicBezTo>
                    <a:pt x="3979" y="2795"/>
                    <a:pt x="3959" y="2811"/>
                    <a:pt x="3966" y="2837"/>
                  </a:cubicBezTo>
                  <a:cubicBezTo>
                    <a:pt x="3995" y="3359"/>
                    <a:pt x="3995" y="3880"/>
                    <a:pt x="3998" y="4408"/>
                  </a:cubicBezTo>
                  <a:cubicBezTo>
                    <a:pt x="3946" y="4412"/>
                    <a:pt x="3891" y="4412"/>
                    <a:pt x="3843" y="4412"/>
                  </a:cubicBezTo>
                  <a:lnTo>
                    <a:pt x="3661" y="4412"/>
                  </a:lnTo>
                  <a:cubicBezTo>
                    <a:pt x="3671" y="4408"/>
                    <a:pt x="3674" y="4399"/>
                    <a:pt x="3674" y="4386"/>
                  </a:cubicBezTo>
                  <a:cubicBezTo>
                    <a:pt x="3678" y="3683"/>
                    <a:pt x="3645" y="2973"/>
                    <a:pt x="3616" y="2264"/>
                  </a:cubicBezTo>
                  <a:close/>
                  <a:moveTo>
                    <a:pt x="2612" y="2037"/>
                  </a:moveTo>
                  <a:cubicBezTo>
                    <a:pt x="2605" y="2047"/>
                    <a:pt x="2602" y="2053"/>
                    <a:pt x="2602" y="2069"/>
                  </a:cubicBezTo>
                  <a:cubicBezTo>
                    <a:pt x="2596" y="2432"/>
                    <a:pt x="2651" y="2789"/>
                    <a:pt x="2709" y="3139"/>
                  </a:cubicBezTo>
                  <a:cubicBezTo>
                    <a:pt x="2783" y="3566"/>
                    <a:pt x="2822" y="3987"/>
                    <a:pt x="2855" y="4415"/>
                  </a:cubicBezTo>
                  <a:cubicBezTo>
                    <a:pt x="2754" y="4418"/>
                    <a:pt x="2654" y="4418"/>
                    <a:pt x="2547" y="4418"/>
                  </a:cubicBezTo>
                  <a:cubicBezTo>
                    <a:pt x="2557" y="3696"/>
                    <a:pt x="2515" y="2957"/>
                    <a:pt x="2443" y="2231"/>
                  </a:cubicBezTo>
                  <a:cubicBezTo>
                    <a:pt x="2443" y="2222"/>
                    <a:pt x="2434" y="2209"/>
                    <a:pt x="2427" y="2199"/>
                  </a:cubicBezTo>
                  <a:cubicBezTo>
                    <a:pt x="2482" y="2144"/>
                    <a:pt x="2547" y="2092"/>
                    <a:pt x="2612" y="2037"/>
                  </a:cubicBezTo>
                  <a:close/>
                  <a:moveTo>
                    <a:pt x="3063" y="1844"/>
                  </a:moveTo>
                  <a:cubicBezTo>
                    <a:pt x="3085" y="1844"/>
                    <a:pt x="3106" y="1846"/>
                    <a:pt x="3127" y="1849"/>
                  </a:cubicBezTo>
                  <a:cubicBezTo>
                    <a:pt x="3124" y="1856"/>
                    <a:pt x="3120" y="1865"/>
                    <a:pt x="3120" y="1875"/>
                  </a:cubicBezTo>
                  <a:cubicBezTo>
                    <a:pt x="3137" y="2711"/>
                    <a:pt x="3130" y="3556"/>
                    <a:pt x="3201" y="4392"/>
                  </a:cubicBezTo>
                  <a:cubicBezTo>
                    <a:pt x="3203" y="4406"/>
                    <a:pt x="3212" y="4415"/>
                    <a:pt x="3223" y="4417"/>
                  </a:cubicBezTo>
                  <a:lnTo>
                    <a:pt x="3223" y="4417"/>
                  </a:lnTo>
                  <a:cubicBezTo>
                    <a:pt x="3117" y="4418"/>
                    <a:pt x="3010" y="4418"/>
                    <a:pt x="2903" y="4418"/>
                  </a:cubicBezTo>
                  <a:cubicBezTo>
                    <a:pt x="2962" y="3637"/>
                    <a:pt x="2757" y="2847"/>
                    <a:pt x="2702" y="2076"/>
                  </a:cubicBezTo>
                  <a:cubicBezTo>
                    <a:pt x="2700" y="2045"/>
                    <a:pt x="2676" y="2028"/>
                    <a:pt x="2652" y="2028"/>
                  </a:cubicBezTo>
                  <a:cubicBezTo>
                    <a:pt x="2644" y="2028"/>
                    <a:pt x="2635" y="2030"/>
                    <a:pt x="2628" y="2034"/>
                  </a:cubicBezTo>
                  <a:cubicBezTo>
                    <a:pt x="2722" y="1966"/>
                    <a:pt x="2819" y="1904"/>
                    <a:pt x="2926" y="1869"/>
                  </a:cubicBezTo>
                  <a:cubicBezTo>
                    <a:pt x="2973" y="1851"/>
                    <a:pt x="3020" y="1844"/>
                    <a:pt x="3063" y="1844"/>
                  </a:cubicBezTo>
                  <a:close/>
                  <a:moveTo>
                    <a:pt x="3224" y="1875"/>
                  </a:moveTo>
                  <a:cubicBezTo>
                    <a:pt x="3354" y="1930"/>
                    <a:pt x="3454" y="2047"/>
                    <a:pt x="3545" y="2167"/>
                  </a:cubicBezTo>
                  <a:cubicBezTo>
                    <a:pt x="3525" y="2173"/>
                    <a:pt x="3512" y="2189"/>
                    <a:pt x="3512" y="2215"/>
                  </a:cubicBezTo>
                  <a:cubicBezTo>
                    <a:pt x="3532" y="2941"/>
                    <a:pt x="3551" y="3670"/>
                    <a:pt x="3606" y="4395"/>
                  </a:cubicBezTo>
                  <a:cubicBezTo>
                    <a:pt x="3606" y="4408"/>
                    <a:pt x="3613" y="4415"/>
                    <a:pt x="3622" y="4418"/>
                  </a:cubicBezTo>
                  <a:cubicBezTo>
                    <a:pt x="3543" y="4417"/>
                    <a:pt x="3463" y="4417"/>
                    <a:pt x="3383" y="4417"/>
                  </a:cubicBezTo>
                  <a:cubicBezTo>
                    <a:pt x="3334" y="4417"/>
                    <a:pt x="3285" y="4417"/>
                    <a:pt x="3236" y="4417"/>
                  </a:cubicBezTo>
                  <a:lnTo>
                    <a:pt x="3236" y="4417"/>
                  </a:lnTo>
                  <a:cubicBezTo>
                    <a:pt x="3245" y="4415"/>
                    <a:pt x="3253" y="4407"/>
                    <a:pt x="3253" y="4392"/>
                  </a:cubicBezTo>
                  <a:cubicBezTo>
                    <a:pt x="3289" y="3556"/>
                    <a:pt x="3250" y="2711"/>
                    <a:pt x="3224" y="1875"/>
                  </a:cubicBezTo>
                  <a:close/>
                  <a:moveTo>
                    <a:pt x="1928" y="2779"/>
                  </a:moveTo>
                  <a:cubicBezTo>
                    <a:pt x="1941" y="3330"/>
                    <a:pt x="1931" y="3877"/>
                    <a:pt x="1928" y="4425"/>
                  </a:cubicBezTo>
                  <a:lnTo>
                    <a:pt x="1659" y="4425"/>
                  </a:lnTo>
                  <a:cubicBezTo>
                    <a:pt x="1685" y="4026"/>
                    <a:pt x="1698" y="3618"/>
                    <a:pt x="1685" y="3220"/>
                  </a:cubicBezTo>
                  <a:cubicBezTo>
                    <a:pt x="1685" y="3203"/>
                    <a:pt x="1679" y="3197"/>
                    <a:pt x="1669" y="3187"/>
                  </a:cubicBezTo>
                  <a:cubicBezTo>
                    <a:pt x="1750" y="3048"/>
                    <a:pt x="1841" y="2912"/>
                    <a:pt x="1928" y="2779"/>
                  </a:cubicBezTo>
                  <a:close/>
                  <a:moveTo>
                    <a:pt x="2346" y="2287"/>
                  </a:moveTo>
                  <a:cubicBezTo>
                    <a:pt x="2385" y="2999"/>
                    <a:pt x="2430" y="3712"/>
                    <a:pt x="2489" y="4421"/>
                  </a:cubicBezTo>
                  <a:lnTo>
                    <a:pt x="1970" y="4425"/>
                  </a:lnTo>
                  <a:cubicBezTo>
                    <a:pt x="2038" y="3842"/>
                    <a:pt x="2051" y="3245"/>
                    <a:pt x="2022" y="2659"/>
                  </a:cubicBezTo>
                  <a:cubicBezTo>
                    <a:pt x="2123" y="2523"/>
                    <a:pt x="2229" y="2400"/>
                    <a:pt x="2346" y="2287"/>
                  </a:cubicBezTo>
                  <a:close/>
                  <a:moveTo>
                    <a:pt x="1332" y="3809"/>
                  </a:moveTo>
                  <a:lnTo>
                    <a:pt x="1332" y="3809"/>
                  </a:lnTo>
                  <a:cubicBezTo>
                    <a:pt x="1313" y="4013"/>
                    <a:pt x="1300" y="4221"/>
                    <a:pt x="1290" y="4428"/>
                  </a:cubicBezTo>
                  <a:lnTo>
                    <a:pt x="1005" y="4428"/>
                  </a:lnTo>
                  <a:cubicBezTo>
                    <a:pt x="1118" y="4224"/>
                    <a:pt x="1225" y="4013"/>
                    <a:pt x="1332" y="3809"/>
                  </a:cubicBezTo>
                  <a:close/>
                  <a:moveTo>
                    <a:pt x="1604" y="3301"/>
                  </a:moveTo>
                  <a:lnTo>
                    <a:pt x="1604" y="3301"/>
                  </a:lnTo>
                  <a:cubicBezTo>
                    <a:pt x="1588" y="3673"/>
                    <a:pt x="1591" y="4055"/>
                    <a:pt x="1607" y="4425"/>
                  </a:cubicBezTo>
                  <a:cubicBezTo>
                    <a:pt x="1520" y="4425"/>
                    <a:pt x="1429" y="4425"/>
                    <a:pt x="1342" y="4428"/>
                  </a:cubicBezTo>
                  <a:cubicBezTo>
                    <a:pt x="1381" y="4165"/>
                    <a:pt x="1416" y="3893"/>
                    <a:pt x="1429" y="3624"/>
                  </a:cubicBezTo>
                  <a:cubicBezTo>
                    <a:pt x="1488" y="3518"/>
                    <a:pt x="1546" y="3411"/>
                    <a:pt x="1604" y="3301"/>
                  </a:cubicBezTo>
                  <a:close/>
                  <a:moveTo>
                    <a:pt x="728" y="1"/>
                  </a:moveTo>
                  <a:cubicBezTo>
                    <a:pt x="713" y="1"/>
                    <a:pt x="697" y="11"/>
                    <a:pt x="697" y="29"/>
                  </a:cubicBezTo>
                  <a:cubicBezTo>
                    <a:pt x="726" y="1509"/>
                    <a:pt x="694" y="2967"/>
                    <a:pt x="853" y="4431"/>
                  </a:cubicBezTo>
                  <a:cubicBezTo>
                    <a:pt x="584" y="4434"/>
                    <a:pt x="318" y="4441"/>
                    <a:pt x="49" y="4447"/>
                  </a:cubicBezTo>
                  <a:cubicBezTo>
                    <a:pt x="1" y="4447"/>
                    <a:pt x="1" y="4522"/>
                    <a:pt x="49" y="4525"/>
                  </a:cubicBezTo>
                  <a:cubicBezTo>
                    <a:pt x="321" y="4538"/>
                    <a:pt x="593" y="4545"/>
                    <a:pt x="869" y="4554"/>
                  </a:cubicBezTo>
                  <a:cubicBezTo>
                    <a:pt x="885" y="4694"/>
                    <a:pt x="901" y="4833"/>
                    <a:pt x="921" y="4975"/>
                  </a:cubicBezTo>
                  <a:cubicBezTo>
                    <a:pt x="926" y="5007"/>
                    <a:pt x="954" y="5021"/>
                    <a:pt x="982" y="5021"/>
                  </a:cubicBezTo>
                  <a:cubicBezTo>
                    <a:pt x="1017" y="5021"/>
                    <a:pt x="1054" y="4999"/>
                    <a:pt x="1050" y="4959"/>
                  </a:cubicBezTo>
                  <a:lnTo>
                    <a:pt x="1002" y="4557"/>
                  </a:lnTo>
                  <a:lnTo>
                    <a:pt x="1002" y="4557"/>
                  </a:lnTo>
                  <a:cubicBezTo>
                    <a:pt x="1334" y="4564"/>
                    <a:pt x="1667" y="4567"/>
                    <a:pt x="1999" y="4567"/>
                  </a:cubicBezTo>
                  <a:cubicBezTo>
                    <a:pt x="2614" y="4567"/>
                    <a:pt x="3229" y="4558"/>
                    <a:pt x="3843" y="4554"/>
                  </a:cubicBezTo>
                  <a:cubicBezTo>
                    <a:pt x="4879" y="4541"/>
                    <a:pt x="5923" y="4532"/>
                    <a:pt x="6959" y="4493"/>
                  </a:cubicBezTo>
                  <a:lnTo>
                    <a:pt x="6972" y="4493"/>
                  </a:lnTo>
                  <a:cubicBezTo>
                    <a:pt x="7196" y="4483"/>
                    <a:pt x="7416" y="4473"/>
                    <a:pt x="7636" y="4464"/>
                  </a:cubicBezTo>
                  <a:cubicBezTo>
                    <a:pt x="7682" y="4460"/>
                    <a:pt x="7701" y="4425"/>
                    <a:pt x="7698" y="4392"/>
                  </a:cubicBezTo>
                  <a:cubicBezTo>
                    <a:pt x="7737" y="4383"/>
                    <a:pt x="7785" y="4337"/>
                    <a:pt x="7756" y="4289"/>
                  </a:cubicBezTo>
                  <a:cubicBezTo>
                    <a:pt x="7516" y="3877"/>
                    <a:pt x="7254" y="3475"/>
                    <a:pt x="6962" y="3100"/>
                  </a:cubicBezTo>
                  <a:cubicBezTo>
                    <a:pt x="6726" y="2795"/>
                    <a:pt x="6480" y="2465"/>
                    <a:pt x="6136" y="2280"/>
                  </a:cubicBezTo>
                  <a:cubicBezTo>
                    <a:pt x="5990" y="2201"/>
                    <a:pt x="5840" y="2162"/>
                    <a:pt x="5688" y="2162"/>
                  </a:cubicBezTo>
                  <a:cubicBezTo>
                    <a:pt x="5561" y="2162"/>
                    <a:pt x="5433" y="2190"/>
                    <a:pt x="5307" y="2244"/>
                  </a:cubicBezTo>
                  <a:cubicBezTo>
                    <a:pt x="5113" y="2329"/>
                    <a:pt x="4944" y="2465"/>
                    <a:pt x="4776" y="2585"/>
                  </a:cubicBezTo>
                  <a:cubicBezTo>
                    <a:pt x="4743" y="2604"/>
                    <a:pt x="4711" y="2636"/>
                    <a:pt x="4675" y="2666"/>
                  </a:cubicBezTo>
                  <a:cubicBezTo>
                    <a:pt x="4666" y="2669"/>
                    <a:pt x="4662" y="2675"/>
                    <a:pt x="4653" y="2679"/>
                  </a:cubicBezTo>
                  <a:cubicBezTo>
                    <a:pt x="4614" y="2711"/>
                    <a:pt x="4568" y="2734"/>
                    <a:pt x="4530" y="2747"/>
                  </a:cubicBezTo>
                  <a:cubicBezTo>
                    <a:pt x="4374" y="2730"/>
                    <a:pt x="4219" y="2717"/>
                    <a:pt x="4063" y="2701"/>
                  </a:cubicBezTo>
                  <a:cubicBezTo>
                    <a:pt x="4005" y="2630"/>
                    <a:pt x="3950" y="2552"/>
                    <a:pt x="3901" y="2471"/>
                  </a:cubicBezTo>
                  <a:cubicBezTo>
                    <a:pt x="3739" y="2238"/>
                    <a:pt x="3577" y="1872"/>
                    <a:pt x="3299" y="1752"/>
                  </a:cubicBezTo>
                  <a:cubicBezTo>
                    <a:pt x="3233" y="1724"/>
                    <a:pt x="3167" y="1711"/>
                    <a:pt x="3102" y="1711"/>
                  </a:cubicBezTo>
                  <a:cubicBezTo>
                    <a:pt x="2852" y="1711"/>
                    <a:pt x="2610" y="1890"/>
                    <a:pt x="2430" y="2044"/>
                  </a:cubicBezTo>
                  <a:cubicBezTo>
                    <a:pt x="1734" y="2643"/>
                    <a:pt x="1361" y="3527"/>
                    <a:pt x="976" y="4347"/>
                  </a:cubicBezTo>
                  <a:cubicBezTo>
                    <a:pt x="904" y="3705"/>
                    <a:pt x="856" y="3071"/>
                    <a:pt x="836" y="2426"/>
                  </a:cubicBezTo>
                  <a:cubicBezTo>
                    <a:pt x="811" y="1632"/>
                    <a:pt x="904" y="806"/>
                    <a:pt x="755" y="22"/>
                  </a:cubicBezTo>
                  <a:cubicBezTo>
                    <a:pt x="753" y="7"/>
                    <a:pt x="740" y="1"/>
                    <a:pt x="7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267" name="Google Shape;3267;p30"/>
            <p:cNvGrpSpPr/>
            <p:nvPr/>
          </p:nvGrpSpPr>
          <p:grpSpPr>
            <a:xfrm rot="2179146">
              <a:off x="7615778" y="4487403"/>
              <a:ext cx="789052" cy="903211"/>
              <a:chOff x="4838621" y="3330436"/>
              <a:chExt cx="342600" cy="392181"/>
            </a:xfrm>
          </p:grpSpPr>
          <p:sp>
            <p:nvSpPr>
              <p:cNvPr id="3268" name="Google Shape;3268;p30"/>
              <p:cNvSpPr/>
              <p:nvPr/>
            </p:nvSpPr>
            <p:spPr>
              <a:xfrm>
                <a:off x="4838621" y="3330436"/>
                <a:ext cx="342600" cy="392181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5972" extrusionOk="0">
                    <a:moveTo>
                      <a:pt x="2444" y="129"/>
                    </a:moveTo>
                    <a:cubicBezTo>
                      <a:pt x="2956" y="129"/>
                      <a:pt x="3632" y="198"/>
                      <a:pt x="3697" y="762"/>
                    </a:cubicBezTo>
                    <a:cubicBezTo>
                      <a:pt x="3762" y="1323"/>
                      <a:pt x="2803" y="1468"/>
                      <a:pt x="2288" y="1507"/>
                    </a:cubicBezTo>
                    <a:lnTo>
                      <a:pt x="2262" y="1446"/>
                    </a:lnTo>
                    <a:cubicBezTo>
                      <a:pt x="2259" y="1439"/>
                      <a:pt x="2255" y="1437"/>
                      <a:pt x="2250" y="1437"/>
                    </a:cubicBezTo>
                    <a:cubicBezTo>
                      <a:pt x="2240" y="1437"/>
                      <a:pt x="2227" y="1448"/>
                      <a:pt x="2229" y="1459"/>
                    </a:cubicBezTo>
                    <a:cubicBezTo>
                      <a:pt x="2236" y="1475"/>
                      <a:pt x="2239" y="1491"/>
                      <a:pt x="2239" y="1507"/>
                    </a:cubicBezTo>
                    <a:cubicBezTo>
                      <a:pt x="2197" y="1511"/>
                      <a:pt x="2158" y="1511"/>
                      <a:pt x="2126" y="1511"/>
                    </a:cubicBezTo>
                    <a:cubicBezTo>
                      <a:pt x="2085" y="1512"/>
                      <a:pt x="2038" y="1513"/>
                      <a:pt x="1985" y="1513"/>
                    </a:cubicBezTo>
                    <a:cubicBezTo>
                      <a:pt x="1470" y="1513"/>
                      <a:pt x="454" y="1423"/>
                      <a:pt x="389" y="879"/>
                    </a:cubicBezTo>
                    <a:cubicBezTo>
                      <a:pt x="409" y="879"/>
                      <a:pt x="425" y="866"/>
                      <a:pt x="431" y="843"/>
                    </a:cubicBezTo>
                    <a:cubicBezTo>
                      <a:pt x="635" y="234"/>
                      <a:pt x="1630" y="147"/>
                      <a:pt x="2161" y="134"/>
                    </a:cubicBezTo>
                    <a:cubicBezTo>
                      <a:pt x="2245" y="132"/>
                      <a:pt x="2341" y="129"/>
                      <a:pt x="2444" y="129"/>
                    </a:cubicBezTo>
                    <a:close/>
                    <a:moveTo>
                      <a:pt x="3839" y="850"/>
                    </a:moveTo>
                    <a:cubicBezTo>
                      <a:pt x="4066" y="1280"/>
                      <a:pt x="4218" y="1750"/>
                      <a:pt x="4384" y="2207"/>
                    </a:cubicBezTo>
                    <a:cubicBezTo>
                      <a:pt x="4571" y="2712"/>
                      <a:pt x="4785" y="3218"/>
                      <a:pt x="4934" y="3736"/>
                    </a:cubicBezTo>
                    <a:cubicBezTo>
                      <a:pt x="4999" y="3953"/>
                      <a:pt x="5048" y="4180"/>
                      <a:pt x="5028" y="4400"/>
                    </a:cubicBezTo>
                    <a:cubicBezTo>
                      <a:pt x="5025" y="4397"/>
                      <a:pt x="5018" y="4397"/>
                      <a:pt x="5015" y="4394"/>
                    </a:cubicBezTo>
                    <a:cubicBezTo>
                      <a:pt x="5011" y="4392"/>
                      <a:pt x="5007" y="4391"/>
                      <a:pt x="5004" y="4391"/>
                    </a:cubicBezTo>
                    <a:cubicBezTo>
                      <a:pt x="4975" y="4391"/>
                      <a:pt x="4961" y="4440"/>
                      <a:pt x="4996" y="4449"/>
                    </a:cubicBezTo>
                    <a:cubicBezTo>
                      <a:pt x="5006" y="4455"/>
                      <a:pt x="5015" y="4455"/>
                      <a:pt x="5025" y="4459"/>
                    </a:cubicBezTo>
                    <a:cubicBezTo>
                      <a:pt x="5012" y="4530"/>
                      <a:pt x="4993" y="4608"/>
                      <a:pt x="4963" y="4682"/>
                    </a:cubicBezTo>
                    <a:cubicBezTo>
                      <a:pt x="4847" y="4964"/>
                      <a:pt x="4594" y="5136"/>
                      <a:pt x="4335" y="5281"/>
                    </a:cubicBezTo>
                    <a:cubicBezTo>
                      <a:pt x="3859" y="5557"/>
                      <a:pt x="3324" y="5728"/>
                      <a:pt x="2777" y="5803"/>
                    </a:cubicBezTo>
                    <a:cubicBezTo>
                      <a:pt x="2589" y="5827"/>
                      <a:pt x="2401" y="5840"/>
                      <a:pt x="2212" y="5840"/>
                    </a:cubicBezTo>
                    <a:cubicBezTo>
                      <a:pt x="1849" y="5840"/>
                      <a:pt x="1486" y="5794"/>
                      <a:pt x="1134" y="5702"/>
                    </a:cubicBezTo>
                    <a:cubicBezTo>
                      <a:pt x="894" y="5638"/>
                      <a:pt x="622" y="5563"/>
                      <a:pt x="438" y="5395"/>
                    </a:cubicBezTo>
                    <a:cubicBezTo>
                      <a:pt x="392" y="5353"/>
                      <a:pt x="357" y="5307"/>
                      <a:pt x="328" y="5265"/>
                    </a:cubicBezTo>
                    <a:cubicBezTo>
                      <a:pt x="331" y="5265"/>
                      <a:pt x="331" y="5268"/>
                      <a:pt x="334" y="5268"/>
                    </a:cubicBezTo>
                    <a:cubicBezTo>
                      <a:pt x="365" y="5270"/>
                      <a:pt x="396" y="5271"/>
                      <a:pt x="427" y="5271"/>
                    </a:cubicBezTo>
                    <a:cubicBezTo>
                      <a:pt x="517" y="5271"/>
                      <a:pt x="608" y="5264"/>
                      <a:pt x="697" y="5252"/>
                    </a:cubicBezTo>
                    <a:cubicBezTo>
                      <a:pt x="748" y="5249"/>
                      <a:pt x="749" y="5171"/>
                      <a:pt x="700" y="5171"/>
                    </a:cubicBezTo>
                    <a:cubicBezTo>
                      <a:pt x="699" y="5171"/>
                      <a:pt x="698" y="5171"/>
                      <a:pt x="697" y="5171"/>
                    </a:cubicBezTo>
                    <a:cubicBezTo>
                      <a:pt x="574" y="5174"/>
                      <a:pt x="447" y="5184"/>
                      <a:pt x="328" y="5207"/>
                    </a:cubicBezTo>
                    <a:cubicBezTo>
                      <a:pt x="311" y="5210"/>
                      <a:pt x="308" y="5220"/>
                      <a:pt x="308" y="5233"/>
                    </a:cubicBezTo>
                    <a:cubicBezTo>
                      <a:pt x="169" y="4980"/>
                      <a:pt x="217" y="4659"/>
                      <a:pt x="230" y="4378"/>
                    </a:cubicBezTo>
                    <a:cubicBezTo>
                      <a:pt x="282" y="3305"/>
                      <a:pt x="347" y="2226"/>
                      <a:pt x="376" y="1151"/>
                    </a:cubicBezTo>
                    <a:cubicBezTo>
                      <a:pt x="652" y="1588"/>
                      <a:pt x="1597" y="1647"/>
                      <a:pt x="2009" y="1647"/>
                    </a:cubicBezTo>
                    <a:cubicBezTo>
                      <a:pt x="2090" y="1647"/>
                      <a:pt x="2171" y="1643"/>
                      <a:pt x="2252" y="1640"/>
                    </a:cubicBezTo>
                    <a:cubicBezTo>
                      <a:pt x="2255" y="1676"/>
                      <a:pt x="2255" y="1711"/>
                      <a:pt x="2255" y="1750"/>
                    </a:cubicBezTo>
                    <a:cubicBezTo>
                      <a:pt x="2255" y="1768"/>
                      <a:pt x="2271" y="1779"/>
                      <a:pt x="2287" y="1779"/>
                    </a:cubicBezTo>
                    <a:cubicBezTo>
                      <a:pt x="2300" y="1779"/>
                      <a:pt x="2312" y="1772"/>
                      <a:pt x="2317" y="1757"/>
                    </a:cubicBezTo>
                    <a:cubicBezTo>
                      <a:pt x="2323" y="1718"/>
                      <a:pt x="2323" y="1676"/>
                      <a:pt x="2320" y="1637"/>
                    </a:cubicBezTo>
                    <a:cubicBezTo>
                      <a:pt x="2683" y="1608"/>
                      <a:pt x="3049" y="1527"/>
                      <a:pt x="3379" y="1387"/>
                    </a:cubicBezTo>
                    <a:cubicBezTo>
                      <a:pt x="3616" y="1290"/>
                      <a:pt x="3817" y="1154"/>
                      <a:pt x="3839" y="879"/>
                    </a:cubicBezTo>
                    <a:lnTo>
                      <a:pt x="3839" y="850"/>
                    </a:lnTo>
                    <a:close/>
                    <a:moveTo>
                      <a:pt x="2336" y="1"/>
                    </a:moveTo>
                    <a:cubicBezTo>
                      <a:pt x="1724" y="1"/>
                      <a:pt x="554" y="69"/>
                      <a:pt x="318" y="782"/>
                    </a:cubicBezTo>
                    <a:cubicBezTo>
                      <a:pt x="311" y="788"/>
                      <a:pt x="302" y="798"/>
                      <a:pt x="298" y="811"/>
                    </a:cubicBezTo>
                    <a:lnTo>
                      <a:pt x="298" y="830"/>
                    </a:lnTo>
                    <a:cubicBezTo>
                      <a:pt x="295" y="837"/>
                      <a:pt x="292" y="843"/>
                      <a:pt x="292" y="853"/>
                    </a:cubicBezTo>
                    <a:cubicBezTo>
                      <a:pt x="201" y="2003"/>
                      <a:pt x="153" y="3159"/>
                      <a:pt x="98" y="4313"/>
                    </a:cubicBezTo>
                    <a:cubicBezTo>
                      <a:pt x="75" y="4701"/>
                      <a:pt x="0" y="5152"/>
                      <a:pt x="302" y="5453"/>
                    </a:cubicBezTo>
                    <a:cubicBezTo>
                      <a:pt x="574" y="5722"/>
                      <a:pt x="1005" y="5822"/>
                      <a:pt x="1364" y="5890"/>
                    </a:cubicBezTo>
                    <a:cubicBezTo>
                      <a:pt x="1643" y="5945"/>
                      <a:pt x="1927" y="5972"/>
                      <a:pt x="2211" y="5972"/>
                    </a:cubicBezTo>
                    <a:cubicBezTo>
                      <a:pt x="2823" y="5972"/>
                      <a:pt x="3435" y="5846"/>
                      <a:pt x="3995" y="5596"/>
                    </a:cubicBezTo>
                    <a:cubicBezTo>
                      <a:pt x="4345" y="5443"/>
                      <a:pt x="4750" y="5242"/>
                      <a:pt x="4976" y="4925"/>
                    </a:cubicBezTo>
                    <a:cubicBezTo>
                      <a:pt x="5216" y="4595"/>
                      <a:pt x="5193" y="4186"/>
                      <a:pt x="5096" y="3814"/>
                    </a:cubicBezTo>
                    <a:cubicBezTo>
                      <a:pt x="4944" y="3215"/>
                      <a:pt x="4685" y="2631"/>
                      <a:pt x="4471" y="2048"/>
                    </a:cubicBezTo>
                    <a:cubicBezTo>
                      <a:pt x="4277" y="1523"/>
                      <a:pt x="4102" y="982"/>
                      <a:pt x="3797" y="509"/>
                    </a:cubicBezTo>
                    <a:cubicBezTo>
                      <a:pt x="3784" y="493"/>
                      <a:pt x="3774" y="487"/>
                      <a:pt x="3758" y="480"/>
                    </a:cubicBezTo>
                    <a:cubicBezTo>
                      <a:pt x="3515" y="53"/>
                      <a:pt x="2786" y="1"/>
                      <a:pt x="23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69" name="Google Shape;3269;p30"/>
              <p:cNvSpPr/>
              <p:nvPr/>
            </p:nvSpPr>
            <p:spPr>
              <a:xfrm>
                <a:off x="4856286" y="3644523"/>
                <a:ext cx="29157" cy="20949"/>
              </a:xfrm>
              <a:custGeom>
                <a:avLst/>
                <a:gdLst/>
                <a:ahLst/>
                <a:cxnLst/>
                <a:rect l="l" t="t" r="r" b="b"/>
                <a:pathLst>
                  <a:path w="444" h="319" extrusionOk="0">
                    <a:moveTo>
                      <a:pt x="384" y="0"/>
                    </a:moveTo>
                    <a:cubicBezTo>
                      <a:pt x="377" y="0"/>
                      <a:pt x="370" y="2"/>
                      <a:pt x="363" y="6"/>
                    </a:cubicBezTo>
                    <a:cubicBezTo>
                      <a:pt x="237" y="71"/>
                      <a:pt x="120" y="161"/>
                      <a:pt x="23" y="262"/>
                    </a:cubicBezTo>
                    <a:cubicBezTo>
                      <a:pt x="0" y="287"/>
                      <a:pt x="23" y="319"/>
                      <a:pt x="49" y="319"/>
                    </a:cubicBezTo>
                    <a:cubicBezTo>
                      <a:pt x="57" y="319"/>
                      <a:pt x="64" y="316"/>
                      <a:pt x="72" y="310"/>
                    </a:cubicBezTo>
                    <a:cubicBezTo>
                      <a:pt x="175" y="223"/>
                      <a:pt x="289" y="152"/>
                      <a:pt x="405" y="80"/>
                    </a:cubicBezTo>
                    <a:cubicBezTo>
                      <a:pt x="444" y="56"/>
                      <a:pt x="421" y="0"/>
                      <a:pt x="3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70" name="Google Shape;3270;p30"/>
              <p:cNvSpPr/>
              <p:nvPr/>
            </p:nvSpPr>
            <p:spPr>
              <a:xfrm>
                <a:off x="4900021" y="3626005"/>
                <a:ext cx="32835" cy="14053"/>
              </a:xfrm>
              <a:custGeom>
                <a:avLst/>
                <a:gdLst/>
                <a:ahLst/>
                <a:cxnLst/>
                <a:rect l="l" t="t" r="r" b="b"/>
                <a:pathLst>
                  <a:path w="500" h="214" extrusionOk="0">
                    <a:moveTo>
                      <a:pt x="427" y="1"/>
                    </a:moveTo>
                    <a:cubicBezTo>
                      <a:pt x="419" y="1"/>
                      <a:pt x="411" y="2"/>
                      <a:pt x="403" y="6"/>
                    </a:cubicBezTo>
                    <a:cubicBezTo>
                      <a:pt x="287" y="58"/>
                      <a:pt x="167" y="103"/>
                      <a:pt x="44" y="139"/>
                    </a:cubicBezTo>
                    <a:cubicBezTo>
                      <a:pt x="1" y="154"/>
                      <a:pt x="13" y="214"/>
                      <a:pt x="56" y="214"/>
                    </a:cubicBezTo>
                    <a:cubicBezTo>
                      <a:pt x="59" y="214"/>
                      <a:pt x="61" y="214"/>
                      <a:pt x="63" y="213"/>
                    </a:cubicBezTo>
                    <a:cubicBezTo>
                      <a:pt x="199" y="184"/>
                      <a:pt x="329" y="142"/>
                      <a:pt x="452" y="87"/>
                    </a:cubicBezTo>
                    <a:cubicBezTo>
                      <a:pt x="499" y="62"/>
                      <a:pt x="472" y="1"/>
                      <a:pt x="4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71" name="Google Shape;3271;p30"/>
              <p:cNvSpPr/>
              <p:nvPr/>
            </p:nvSpPr>
            <p:spPr>
              <a:xfrm>
                <a:off x="4950388" y="3614448"/>
                <a:ext cx="36447" cy="9653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47" extrusionOk="0">
                    <a:moveTo>
                      <a:pt x="500" y="0"/>
                    </a:moveTo>
                    <a:cubicBezTo>
                      <a:pt x="498" y="0"/>
                      <a:pt x="497" y="0"/>
                      <a:pt x="495" y="1"/>
                    </a:cubicBezTo>
                    <a:cubicBezTo>
                      <a:pt x="343" y="17"/>
                      <a:pt x="187" y="49"/>
                      <a:pt x="38" y="75"/>
                    </a:cubicBezTo>
                    <a:cubicBezTo>
                      <a:pt x="0" y="85"/>
                      <a:pt x="5" y="147"/>
                      <a:pt x="45" y="147"/>
                    </a:cubicBezTo>
                    <a:cubicBezTo>
                      <a:pt x="46" y="147"/>
                      <a:pt x="47" y="147"/>
                      <a:pt x="48" y="146"/>
                    </a:cubicBezTo>
                    <a:cubicBezTo>
                      <a:pt x="200" y="130"/>
                      <a:pt x="359" y="114"/>
                      <a:pt x="508" y="85"/>
                    </a:cubicBezTo>
                    <a:cubicBezTo>
                      <a:pt x="554" y="76"/>
                      <a:pt x="544" y="0"/>
                      <a:pt x="5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72" name="Google Shape;3272;p30"/>
              <p:cNvSpPr/>
              <p:nvPr/>
            </p:nvSpPr>
            <p:spPr>
              <a:xfrm>
                <a:off x="5019865" y="3600986"/>
                <a:ext cx="32178" cy="7224"/>
              </a:xfrm>
              <a:custGeom>
                <a:avLst/>
                <a:gdLst/>
                <a:ahLst/>
                <a:cxnLst/>
                <a:rect l="l" t="t" r="r" b="b"/>
                <a:pathLst>
                  <a:path w="490" h="110" extrusionOk="0">
                    <a:moveTo>
                      <a:pt x="361" y="1"/>
                    </a:moveTo>
                    <a:cubicBezTo>
                      <a:pt x="257" y="1"/>
                      <a:pt x="151" y="7"/>
                      <a:pt x="46" y="18"/>
                    </a:cubicBezTo>
                    <a:cubicBezTo>
                      <a:pt x="0" y="21"/>
                      <a:pt x="0" y="86"/>
                      <a:pt x="46" y="92"/>
                    </a:cubicBezTo>
                    <a:cubicBezTo>
                      <a:pt x="155" y="101"/>
                      <a:pt x="267" y="109"/>
                      <a:pt x="375" y="109"/>
                    </a:cubicBezTo>
                    <a:cubicBezTo>
                      <a:pt x="392" y="109"/>
                      <a:pt x="408" y="109"/>
                      <a:pt x="425" y="108"/>
                    </a:cubicBezTo>
                    <a:cubicBezTo>
                      <a:pt x="490" y="102"/>
                      <a:pt x="490" y="2"/>
                      <a:pt x="425" y="2"/>
                    </a:cubicBezTo>
                    <a:cubicBezTo>
                      <a:pt x="404" y="1"/>
                      <a:pt x="382" y="1"/>
                      <a:pt x="3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73" name="Google Shape;3273;p30"/>
              <p:cNvSpPr/>
              <p:nvPr/>
            </p:nvSpPr>
            <p:spPr>
              <a:xfrm>
                <a:off x="5069641" y="3601249"/>
                <a:ext cx="41766" cy="9062"/>
              </a:xfrm>
              <a:custGeom>
                <a:avLst/>
                <a:gdLst/>
                <a:ahLst/>
                <a:cxnLst/>
                <a:rect l="l" t="t" r="r" b="b"/>
                <a:pathLst>
                  <a:path w="636" h="138" extrusionOk="0">
                    <a:moveTo>
                      <a:pt x="255" y="0"/>
                    </a:moveTo>
                    <a:cubicBezTo>
                      <a:pt x="186" y="0"/>
                      <a:pt x="116" y="4"/>
                      <a:pt x="49" y="11"/>
                    </a:cubicBezTo>
                    <a:cubicBezTo>
                      <a:pt x="1" y="14"/>
                      <a:pt x="1" y="88"/>
                      <a:pt x="49" y="88"/>
                    </a:cubicBezTo>
                    <a:cubicBezTo>
                      <a:pt x="70" y="87"/>
                      <a:pt x="92" y="87"/>
                      <a:pt x="113" y="87"/>
                    </a:cubicBezTo>
                    <a:cubicBezTo>
                      <a:pt x="261" y="87"/>
                      <a:pt x="401" y="114"/>
                      <a:pt x="551" y="137"/>
                    </a:cubicBezTo>
                    <a:cubicBezTo>
                      <a:pt x="555" y="137"/>
                      <a:pt x="558" y="138"/>
                      <a:pt x="561" y="138"/>
                    </a:cubicBezTo>
                    <a:cubicBezTo>
                      <a:pt x="618" y="138"/>
                      <a:pt x="636" y="61"/>
                      <a:pt x="580" y="43"/>
                    </a:cubicBezTo>
                    <a:cubicBezTo>
                      <a:pt x="477" y="11"/>
                      <a:pt x="366" y="0"/>
                      <a:pt x="2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74" name="Google Shape;3274;p30"/>
              <p:cNvSpPr/>
              <p:nvPr/>
            </p:nvSpPr>
            <p:spPr>
              <a:xfrm>
                <a:off x="5127101" y="3609063"/>
                <a:ext cx="38548" cy="13659"/>
              </a:xfrm>
              <a:custGeom>
                <a:avLst/>
                <a:gdLst/>
                <a:ahLst/>
                <a:cxnLst/>
                <a:rect l="l" t="t" r="r" b="b"/>
                <a:pathLst>
                  <a:path w="587" h="208" extrusionOk="0">
                    <a:moveTo>
                      <a:pt x="96" y="1"/>
                    </a:moveTo>
                    <a:cubicBezTo>
                      <a:pt x="81" y="1"/>
                      <a:pt x="67" y="1"/>
                      <a:pt x="52" y="2"/>
                    </a:cubicBezTo>
                    <a:cubicBezTo>
                      <a:pt x="0" y="2"/>
                      <a:pt x="3" y="76"/>
                      <a:pt x="52" y="76"/>
                    </a:cubicBezTo>
                    <a:cubicBezTo>
                      <a:pt x="208" y="86"/>
                      <a:pt x="337" y="131"/>
                      <a:pt x="473" y="199"/>
                    </a:cubicBezTo>
                    <a:cubicBezTo>
                      <a:pt x="483" y="205"/>
                      <a:pt x="493" y="207"/>
                      <a:pt x="502" y="207"/>
                    </a:cubicBezTo>
                    <a:cubicBezTo>
                      <a:pt x="553" y="207"/>
                      <a:pt x="587" y="132"/>
                      <a:pt x="532" y="102"/>
                    </a:cubicBezTo>
                    <a:cubicBezTo>
                      <a:pt x="399" y="31"/>
                      <a:pt x="245" y="1"/>
                      <a:pt x="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75" name="Google Shape;3275;p30"/>
              <p:cNvSpPr/>
              <p:nvPr/>
            </p:nvSpPr>
            <p:spPr>
              <a:xfrm>
                <a:off x="4866399" y="3384677"/>
                <a:ext cx="28895" cy="8209"/>
              </a:xfrm>
              <a:custGeom>
                <a:avLst/>
                <a:gdLst/>
                <a:ahLst/>
                <a:cxnLst/>
                <a:rect l="l" t="t" r="r" b="b"/>
                <a:pathLst>
                  <a:path w="440" h="125" extrusionOk="0">
                    <a:moveTo>
                      <a:pt x="389" y="0"/>
                    </a:moveTo>
                    <a:cubicBezTo>
                      <a:pt x="386" y="0"/>
                      <a:pt x="384" y="0"/>
                      <a:pt x="381" y="1"/>
                    </a:cubicBezTo>
                    <a:cubicBezTo>
                      <a:pt x="267" y="11"/>
                      <a:pt x="148" y="33"/>
                      <a:pt x="37" y="56"/>
                    </a:cubicBezTo>
                    <a:cubicBezTo>
                      <a:pt x="0" y="65"/>
                      <a:pt x="4" y="125"/>
                      <a:pt x="41" y="125"/>
                    </a:cubicBezTo>
                    <a:cubicBezTo>
                      <a:pt x="43" y="125"/>
                      <a:pt x="45" y="124"/>
                      <a:pt x="47" y="124"/>
                    </a:cubicBezTo>
                    <a:cubicBezTo>
                      <a:pt x="160" y="118"/>
                      <a:pt x="280" y="101"/>
                      <a:pt x="394" y="82"/>
                    </a:cubicBezTo>
                    <a:cubicBezTo>
                      <a:pt x="440" y="73"/>
                      <a:pt x="431" y="0"/>
                      <a:pt x="3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76" name="Google Shape;3276;p30"/>
              <p:cNvSpPr/>
              <p:nvPr/>
            </p:nvSpPr>
            <p:spPr>
              <a:xfrm>
                <a:off x="4918473" y="3378767"/>
                <a:ext cx="28238" cy="8143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24" extrusionOk="0">
                    <a:moveTo>
                      <a:pt x="378" y="0"/>
                    </a:moveTo>
                    <a:cubicBezTo>
                      <a:pt x="377" y="0"/>
                      <a:pt x="376" y="0"/>
                      <a:pt x="375" y="0"/>
                    </a:cubicBezTo>
                    <a:cubicBezTo>
                      <a:pt x="262" y="13"/>
                      <a:pt x="145" y="42"/>
                      <a:pt x="32" y="62"/>
                    </a:cubicBezTo>
                    <a:cubicBezTo>
                      <a:pt x="0" y="68"/>
                      <a:pt x="2" y="123"/>
                      <a:pt x="35" y="123"/>
                    </a:cubicBezTo>
                    <a:cubicBezTo>
                      <a:pt x="36" y="123"/>
                      <a:pt x="37" y="123"/>
                      <a:pt x="38" y="123"/>
                    </a:cubicBezTo>
                    <a:cubicBezTo>
                      <a:pt x="151" y="110"/>
                      <a:pt x="275" y="101"/>
                      <a:pt x="388" y="81"/>
                    </a:cubicBezTo>
                    <a:cubicBezTo>
                      <a:pt x="429" y="75"/>
                      <a:pt x="424" y="0"/>
                      <a:pt x="3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77" name="Google Shape;3277;p30"/>
              <p:cNvSpPr/>
              <p:nvPr/>
            </p:nvSpPr>
            <p:spPr>
              <a:xfrm>
                <a:off x="4970745" y="3366750"/>
                <a:ext cx="34477" cy="20226"/>
              </a:xfrm>
              <a:custGeom>
                <a:avLst/>
                <a:gdLst/>
                <a:ahLst/>
                <a:cxnLst/>
                <a:rect l="l" t="t" r="r" b="b"/>
                <a:pathLst>
                  <a:path w="525" h="308" extrusionOk="0">
                    <a:moveTo>
                      <a:pt x="172" y="0"/>
                    </a:moveTo>
                    <a:cubicBezTo>
                      <a:pt x="120" y="0"/>
                      <a:pt x="66" y="26"/>
                      <a:pt x="33" y="73"/>
                    </a:cubicBezTo>
                    <a:cubicBezTo>
                      <a:pt x="16" y="99"/>
                      <a:pt x="7" y="122"/>
                      <a:pt x="3" y="151"/>
                    </a:cubicBezTo>
                    <a:cubicBezTo>
                      <a:pt x="0" y="186"/>
                      <a:pt x="16" y="216"/>
                      <a:pt x="46" y="242"/>
                    </a:cubicBezTo>
                    <a:cubicBezTo>
                      <a:pt x="52" y="248"/>
                      <a:pt x="65" y="258"/>
                      <a:pt x="71" y="261"/>
                    </a:cubicBezTo>
                    <a:cubicBezTo>
                      <a:pt x="100" y="289"/>
                      <a:pt x="138" y="308"/>
                      <a:pt x="177" y="308"/>
                    </a:cubicBezTo>
                    <a:cubicBezTo>
                      <a:pt x="183" y="308"/>
                      <a:pt x="189" y="307"/>
                      <a:pt x="195" y="306"/>
                    </a:cubicBezTo>
                    <a:cubicBezTo>
                      <a:pt x="279" y="297"/>
                      <a:pt x="324" y="219"/>
                      <a:pt x="314" y="144"/>
                    </a:cubicBezTo>
                    <a:cubicBezTo>
                      <a:pt x="373" y="144"/>
                      <a:pt x="434" y="138"/>
                      <a:pt x="489" y="128"/>
                    </a:cubicBezTo>
                    <a:cubicBezTo>
                      <a:pt x="525" y="122"/>
                      <a:pt x="518" y="63"/>
                      <a:pt x="476" y="63"/>
                    </a:cubicBezTo>
                    <a:cubicBezTo>
                      <a:pt x="418" y="63"/>
                      <a:pt x="357" y="67"/>
                      <a:pt x="295" y="73"/>
                    </a:cubicBezTo>
                    <a:cubicBezTo>
                      <a:pt x="268" y="23"/>
                      <a:pt x="221" y="0"/>
                      <a:pt x="1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78" name="Google Shape;3278;p30"/>
              <p:cNvSpPr/>
              <p:nvPr/>
            </p:nvSpPr>
            <p:spPr>
              <a:xfrm>
                <a:off x="5028336" y="3359264"/>
                <a:ext cx="44590" cy="10048"/>
              </a:xfrm>
              <a:custGeom>
                <a:avLst/>
                <a:gdLst/>
                <a:ahLst/>
                <a:cxnLst/>
                <a:rect l="l" t="t" r="r" b="b"/>
                <a:pathLst>
                  <a:path w="679" h="153" extrusionOk="0">
                    <a:moveTo>
                      <a:pt x="544" y="1"/>
                    </a:moveTo>
                    <a:cubicBezTo>
                      <a:pt x="373" y="1"/>
                      <a:pt x="203" y="32"/>
                      <a:pt x="43" y="80"/>
                    </a:cubicBezTo>
                    <a:cubicBezTo>
                      <a:pt x="1" y="89"/>
                      <a:pt x="12" y="152"/>
                      <a:pt x="54" y="152"/>
                    </a:cubicBezTo>
                    <a:cubicBezTo>
                      <a:pt x="57" y="152"/>
                      <a:pt x="60" y="152"/>
                      <a:pt x="63" y="151"/>
                    </a:cubicBezTo>
                    <a:cubicBezTo>
                      <a:pt x="226" y="119"/>
                      <a:pt x="390" y="106"/>
                      <a:pt x="558" y="106"/>
                    </a:cubicBezTo>
                    <a:cubicBezTo>
                      <a:pt x="577" y="106"/>
                      <a:pt x="595" y="106"/>
                      <a:pt x="613" y="106"/>
                    </a:cubicBezTo>
                    <a:cubicBezTo>
                      <a:pt x="678" y="106"/>
                      <a:pt x="678" y="6"/>
                      <a:pt x="613" y="2"/>
                    </a:cubicBezTo>
                    <a:cubicBezTo>
                      <a:pt x="590" y="1"/>
                      <a:pt x="567" y="1"/>
                      <a:pt x="5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79" name="Google Shape;3279;p30"/>
              <p:cNvSpPr/>
              <p:nvPr/>
            </p:nvSpPr>
            <p:spPr>
              <a:xfrm>
                <a:off x="4981121" y="3388814"/>
                <a:ext cx="6895" cy="21014"/>
              </a:xfrm>
              <a:custGeom>
                <a:avLst/>
                <a:gdLst/>
                <a:ahLst/>
                <a:cxnLst/>
                <a:rect l="l" t="t" r="r" b="b"/>
                <a:pathLst>
                  <a:path w="105" h="320" extrusionOk="0">
                    <a:moveTo>
                      <a:pt x="52" y="0"/>
                    </a:moveTo>
                    <a:cubicBezTo>
                      <a:pt x="38" y="0"/>
                      <a:pt x="25" y="8"/>
                      <a:pt x="24" y="22"/>
                    </a:cubicBezTo>
                    <a:cubicBezTo>
                      <a:pt x="7" y="103"/>
                      <a:pt x="1" y="197"/>
                      <a:pt x="11" y="278"/>
                    </a:cubicBezTo>
                    <a:cubicBezTo>
                      <a:pt x="15" y="306"/>
                      <a:pt x="35" y="319"/>
                      <a:pt x="54" y="319"/>
                    </a:cubicBezTo>
                    <a:cubicBezTo>
                      <a:pt x="74" y="319"/>
                      <a:pt x="93" y="306"/>
                      <a:pt x="98" y="278"/>
                    </a:cubicBezTo>
                    <a:cubicBezTo>
                      <a:pt x="105" y="197"/>
                      <a:pt x="98" y="103"/>
                      <a:pt x="82" y="22"/>
                    </a:cubicBezTo>
                    <a:cubicBezTo>
                      <a:pt x="79" y="8"/>
                      <a:pt x="65" y="0"/>
                      <a:pt x="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80" name="Google Shape;3280;p30"/>
              <p:cNvSpPr/>
              <p:nvPr/>
            </p:nvSpPr>
            <p:spPr>
              <a:xfrm>
                <a:off x="4986243" y="3459210"/>
                <a:ext cx="7946" cy="22787"/>
              </a:xfrm>
              <a:custGeom>
                <a:avLst/>
                <a:gdLst/>
                <a:ahLst/>
                <a:cxnLst/>
                <a:rect l="l" t="t" r="r" b="b"/>
                <a:pathLst>
                  <a:path w="121" h="347" extrusionOk="0">
                    <a:moveTo>
                      <a:pt x="34" y="0"/>
                    </a:moveTo>
                    <a:cubicBezTo>
                      <a:pt x="16" y="0"/>
                      <a:pt x="0" y="11"/>
                      <a:pt x="4" y="35"/>
                    </a:cubicBezTo>
                    <a:cubicBezTo>
                      <a:pt x="7" y="123"/>
                      <a:pt x="14" y="214"/>
                      <a:pt x="17" y="301"/>
                    </a:cubicBezTo>
                    <a:cubicBezTo>
                      <a:pt x="20" y="331"/>
                      <a:pt x="41" y="346"/>
                      <a:pt x="63" y="346"/>
                    </a:cubicBezTo>
                    <a:cubicBezTo>
                      <a:pt x="85" y="346"/>
                      <a:pt x="108" y="331"/>
                      <a:pt x="111" y="301"/>
                    </a:cubicBezTo>
                    <a:cubicBezTo>
                      <a:pt x="121" y="214"/>
                      <a:pt x="104" y="113"/>
                      <a:pt x="72" y="26"/>
                    </a:cubicBezTo>
                    <a:cubicBezTo>
                      <a:pt x="66" y="9"/>
                      <a:pt x="49" y="0"/>
                      <a:pt x="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81" name="Google Shape;3281;p30"/>
              <p:cNvSpPr/>
              <p:nvPr/>
            </p:nvSpPr>
            <p:spPr>
              <a:xfrm>
                <a:off x="4987885" y="3497560"/>
                <a:ext cx="9259" cy="24101"/>
              </a:xfrm>
              <a:custGeom>
                <a:avLst/>
                <a:gdLst/>
                <a:ahLst/>
                <a:cxnLst/>
                <a:rect l="l" t="t" r="r" b="b"/>
                <a:pathLst>
                  <a:path w="141" h="367" extrusionOk="0">
                    <a:moveTo>
                      <a:pt x="40" y="1"/>
                    </a:moveTo>
                    <a:cubicBezTo>
                      <a:pt x="20" y="1"/>
                      <a:pt x="1" y="20"/>
                      <a:pt x="5" y="48"/>
                    </a:cubicBezTo>
                    <a:cubicBezTo>
                      <a:pt x="21" y="138"/>
                      <a:pt x="44" y="232"/>
                      <a:pt x="47" y="329"/>
                    </a:cubicBezTo>
                    <a:cubicBezTo>
                      <a:pt x="47" y="353"/>
                      <a:pt x="67" y="366"/>
                      <a:pt x="86" y="366"/>
                    </a:cubicBezTo>
                    <a:cubicBezTo>
                      <a:pt x="101" y="366"/>
                      <a:pt x="115" y="358"/>
                      <a:pt x="118" y="339"/>
                    </a:cubicBezTo>
                    <a:cubicBezTo>
                      <a:pt x="141" y="229"/>
                      <a:pt x="128" y="106"/>
                      <a:pt x="70" y="18"/>
                    </a:cubicBezTo>
                    <a:cubicBezTo>
                      <a:pt x="62" y="6"/>
                      <a:pt x="51" y="1"/>
                      <a:pt x="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82" name="Google Shape;3282;p30"/>
              <p:cNvSpPr/>
              <p:nvPr/>
            </p:nvSpPr>
            <p:spPr>
              <a:xfrm>
                <a:off x="4993138" y="3531050"/>
                <a:ext cx="5845" cy="16615"/>
              </a:xfrm>
              <a:custGeom>
                <a:avLst/>
                <a:gdLst/>
                <a:ahLst/>
                <a:cxnLst/>
                <a:rect l="l" t="t" r="r" b="b"/>
                <a:pathLst>
                  <a:path w="89" h="253" extrusionOk="0">
                    <a:moveTo>
                      <a:pt x="20" y="1"/>
                    </a:moveTo>
                    <a:cubicBezTo>
                      <a:pt x="10" y="1"/>
                      <a:pt x="1" y="6"/>
                      <a:pt x="3" y="17"/>
                    </a:cubicBezTo>
                    <a:cubicBezTo>
                      <a:pt x="6" y="88"/>
                      <a:pt x="6" y="160"/>
                      <a:pt x="19" y="228"/>
                    </a:cubicBezTo>
                    <a:cubicBezTo>
                      <a:pt x="23" y="245"/>
                      <a:pt x="38" y="253"/>
                      <a:pt x="53" y="253"/>
                    </a:cubicBezTo>
                    <a:cubicBezTo>
                      <a:pt x="71" y="253"/>
                      <a:pt x="89" y="241"/>
                      <a:pt x="84" y="221"/>
                    </a:cubicBezTo>
                    <a:cubicBezTo>
                      <a:pt x="77" y="147"/>
                      <a:pt x="54" y="82"/>
                      <a:pt x="38" y="14"/>
                    </a:cubicBezTo>
                    <a:cubicBezTo>
                      <a:pt x="37" y="5"/>
                      <a:pt x="28" y="1"/>
                      <a:pt x="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83" name="Google Shape;3283;p30"/>
              <p:cNvSpPr/>
              <p:nvPr/>
            </p:nvSpPr>
            <p:spPr>
              <a:xfrm>
                <a:off x="4996027" y="3558630"/>
                <a:ext cx="6698" cy="19964"/>
              </a:xfrm>
              <a:custGeom>
                <a:avLst/>
                <a:gdLst/>
                <a:ahLst/>
                <a:cxnLst/>
                <a:rect l="l" t="t" r="r" b="b"/>
                <a:pathLst>
                  <a:path w="102" h="304" extrusionOk="0">
                    <a:moveTo>
                      <a:pt x="25" y="0"/>
                    </a:moveTo>
                    <a:cubicBezTo>
                      <a:pt x="14" y="0"/>
                      <a:pt x="1" y="9"/>
                      <a:pt x="1" y="25"/>
                    </a:cubicBezTo>
                    <a:cubicBezTo>
                      <a:pt x="7" y="106"/>
                      <a:pt x="7" y="190"/>
                      <a:pt x="17" y="271"/>
                    </a:cubicBezTo>
                    <a:cubicBezTo>
                      <a:pt x="19" y="291"/>
                      <a:pt x="36" y="304"/>
                      <a:pt x="52" y="304"/>
                    </a:cubicBezTo>
                    <a:cubicBezTo>
                      <a:pt x="65" y="304"/>
                      <a:pt x="77" y="296"/>
                      <a:pt x="82" y="277"/>
                    </a:cubicBezTo>
                    <a:cubicBezTo>
                      <a:pt x="101" y="187"/>
                      <a:pt x="85" y="99"/>
                      <a:pt x="43" y="12"/>
                    </a:cubicBezTo>
                    <a:cubicBezTo>
                      <a:pt x="40" y="4"/>
                      <a:pt x="33" y="0"/>
                      <a:pt x="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84" name="Google Shape;3284;p30"/>
              <p:cNvSpPr/>
              <p:nvPr/>
            </p:nvSpPr>
            <p:spPr>
              <a:xfrm>
                <a:off x="4998588" y="3589297"/>
                <a:ext cx="5582" cy="21868"/>
              </a:xfrm>
              <a:custGeom>
                <a:avLst/>
                <a:gdLst/>
                <a:ahLst/>
                <a:cxnLst/>
                <a:rect l="l" t="t" r="r" b="b"/>
                <a:pathLst>
                  <a:path w="85" h="333" extrusionOk="0">
                    <a:moveTo>
                      <a:pt x="32" y="1"/>
                    </a:moveTo>
                    <a:cubicBezTo>
                      <a:pt x="17" y="1"/>
                      <a:pt x="1" y="12"/>
                      <a:pt x="1" y="31"/>
                    </a:cubicBezTo>
                    <a:cubicBezTo>
                      <a:pt x="1" y="125"/>
                      <a:pt x="4" y="215"/>
                      <a:pt x="20" y="309"/>
                    </a:cubicBezTo>
                    <a:cubicBezTo>
                      <a:pt x="24" y="325"/>
                      <a:pt x="38" y="333"/>
                      <a:pt x="52" y="333"/>
                    </a:cubicBezTo>
                    <a:cubicBezTo>
                      <a:pt x="68" y="333"/>
                      <a:pt x="85" y="322"/>
                      <a:pt x="85" y="303"/>
                    </a:cubicBezTo>
                    <a:cubicBezTo>
                      <a:pt x="85" y="206"/>
                      <a:pt x="75" y="112"/>
                      <a:pt x="59" y="21"/>
                    </a:cubicBezTo>
                    <a:cubicBezTo>
                      <a:pt x="55" y="7"/>
                      <a:pt x="43" y="1"/>
                      <a:pt x="3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85" name="Google Shape;3285;p30"/>
              <p:cNvSpPr/>
              <p:nvPr/>
            </p:nvSpPr>
            <p:spPr>
              <a:xfrm>
                <a:off x="5006666" y="3655293"/>
                <a:ext cx="66" cy="6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86" name="Google Shape;3286;p30"/>
              <p:cNvSpPr/>
              <p:nvPr/>
            </p:nvSpPr>
            <p:spPr>
              <a:xfrm>
                <a:off x="4995371" y="3624298"/>
                <a:ext cx="20686" cy="40518"/>
              </a:xfrm>
              <a:custGeom>
                <a:avLst/>
                <a:gdLst/>
                <a:ahLst/>
                <a:cxnLst/>
                <a:rect l="l" t="t" r="r" b="b"/>
                <a:pathLst>
                  <a:path w="315" h="617" extrusionOk="0">
                    <a:moveTo>
                      <a:pt x="103" y="1"/>
                    </a:moveTo>
                    <a:cubicBezTo>
                      <a:pt x="86" y="1"/>
                      <a:pt x="69" y="16"/>
                      <a:pt x="75" y="39"/>
                    </a:cubicBezTo>
                    <a:cubicBezTo>
                      <a:pt x="95" y="129"/>
                      <a:pt x="108" y="210"/>
                      <a:pt x="114" y="298"/>
                    </a:cubicBezTo>
                    <a:cubicBezTo>
                      <a:pt x="118" y="324"/>
                      <a:pt x="140" y="340"/>
                      <a:pt x="160" y="340"/>
                    </a:cubicBezTo>
                    <a:cubicBezTo>
                      <a:pt x="131" y="340"/>
                      <a:pt x="101" y="350"/>
                      <a:pt x="79" y="375"/>
                    </a:cubicBezTo>
                    <a:cubicBezTo>
                      <a:pt x="59" y="395"/>
                      <a:pt x="50" y="427"/>
                      <a:pt x="50" y="456"/>
                    </a:cubicBezTo>
                    <a:cubicBezTo>
                      <a:pt x="33" y="469"/>
                      <a:pt x="17" y="489"/>
                      <a:pt x="14" y="508"/>
                    </a:cubicBezTo>
                    <a:cubicBezTo>
                      <a:pt x="1" y="563"/>
                      <a:pt x="69" y="602"/>
                      <a:pt x="114" y="612"/>
                    </a:cubicBezTo>
                    <a:cubicBezTo>
                      <a:pt x="127" y="615"/>
                      <a:pt x="139" y="617"/>
                      <a:pt x="152" y="617"/>
                    </a:cubicBezTo>
                    <a:cubicBezTo>
                      <a:pt x="237" y="617"/>
                      <a:pt x="315" y="543"/>
                      <a:pt x="289" y="450"/>
                    </a:cubicBezTo>
                    <a:cubicBezTo>
                      <a:pt x="273" y="388"/>
                      <a:pt x="221" y="343"/>
                      <a:pt x="163" y="340"/>
                    </a:cubicBezTo>
                    <a:cubicBezTo>
                      <a:pt x="176" y="337"/>
                      <a:pt x="189" y="327"/>
                      <a:pt x="192" y="311"/>
                    </a:cubicBezTo>
                    <a:cubicBezTo>
                      <a:pt x="212" y="214"/>
                      <a:pt x="182" y="100"/>
                      <a:pt x="131" y="16"/>
                    </a:cubicBezTo>
                    <a:cubicBezTo>
                      <a:pt x="124" y="5"/>
                      <a:pt x="113" y="1"/>
                      <a:pt x="1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87" name="Google Shape;3287;p30"/>
              <p:cNvSpPr/>
              <p:nvPr/>
            </p:nvSpPr>
            <p:spPr>
              <a:xfrm>
                <a:off x="5006666" y="3655293"/>
                <a:ext cx="66" cy="6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88" name="Google Shape;3288;p30"/>
              <p:cNvSpPr/>
              <p:nvPr/>
            </p:nvSpPr>
            <p:spPr>
              <a:xfrm>
                <a:off x="4901137" y="3663567"/>
                <a:ext cx="31587" cy="9916"/>
              </a:xfrm>
              <a:custGeom>
                <a:avLst/>
                <a:gdLst/>
                <a:ahLst/>
                <a:cxnLst/>
                <a:rect l="l" t="t" r="r" b="b"/>
                <a:pathLst>
                  <a:path w="481" h="151" extrusionOk="0">
                    <a:moveTo>
                      <a:pt x="412" y="0"/>
                    </a:moveTo>
                    <a:cubicBezTo>
                      <a:pt x="409" y="0"/>
                      <a:pt x="406" y="0"/>
                      <a:pt x="403" y="1"/>
                    </a:cubicBezTo>
                    <a:cubicBezTo>
                      <a:pt x="283" y="20"/>
                      <a:pt x="166" y="50"/>
                      <a:pt x="46" y="79"/>
                    </a:cubicBezTo>
                    <a:cubicBezTo>
                      <a:pt x="1" y="88"/>
                      <a:pt x="18" y="151"/>
                      <a:pt x="60" y="151"/>
                    </a:cubicBezTo>
                    <a:cubicBezTo>
                      <a:pt x="63" y="151"/>
                      <a:pt x="66" y="151"/>
                      <a:pt x="69" y="150"/>
                    </a:cubicBezTo>
                    <a:cubicBezTo>
                      <a:pt x="189" y="131"/>
                      <a:pt x="312" y="114"/>
                      <a:pt x="428" y="85"/>
                    </a:cubicBezTo>
                    <a:cubicBezTo>
                      <a:pt x="480" y="70"/>
                      <a:pt x="463" y="0"/>
                      <a:pt x="4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89" name="Google Shape;3289;p30"/>
              <p:cNvSpPr/>
              <p:nvPr/>
            </p:nvSpPr>
            <p:spPr>
              <a:xfrm>
                <a:off x="4939684" y="3657591"/>
                <a:ext cx="28107" cy="8800"/>
              </a:xfrm>
              <a:custGeom>
                <a:avLst/>
                <a:gdLst/>
                <a:ahLst/>
                <a:cxnLst/>
                <a:rect l="l" t="t" r="r" b="b"/>
                <a:pathLst>
                  <a:path w="428" h="134" extrusionOk="0">
                    <a:moveTo>
                      <a:pt x="366" y="0"/>
                    </a:moveTo>
                    <a:cubicBezTo>
                      <a:pt x="363" y="0"/>
                      <a:pt x="360" y="1"/>
                      <a:pt x="357" y="1"/>
                    </a:cubicBezTo>
                    <a:cubicBezTo>
                      <a:pt x="253" y="27"/>
                      <a:pt x="156" y="43"/>
                      <a:pt x="52" y="50"/>
                    </a:cubicBezTo>
                    <a:cubicBezTo>
                      <a:pt x="0" y="56"/>
                      <a:pt x="0" y="128"/>
                      <a:pt x="52" y="131"/>
                    </a:cubicBezTo>
                    <a:cubicBezTo>
                      <a:pt x="73" y="133"/>
                      <a:pt x="94" y="134"/>
                      <a:pt x="116" y="134"/>
                    </a:cubicBezTo>
                    <a:cubicBezTo>
                      <a:pt x="205" y="134"/>
                      <a:pt x="295" y="118"/>
                      <a:pt x="376" y="89"/>
                    </a:cubicBezTo>
                    <a:cubicBezTo>
                      <a:pt x="428" y="67"/>
                      <a:pt x="414" y="0"/>
                      <a:pt x="3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90" name="Google Shape;3290;p30"/>
              <p:cNvSpPr/>
              <p:nvPr/>
            </p:nvSpPr>
            <p:spPr>
              <a:xfrm>
                <a:off x="5021704" y="3641371"/>
                <a:ext cx="29420" cy="11689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78" extrusionOk="0">
                    <a:moveTo>
                      <a:pt x="378" y="0"/>
                    </a:moveTo>
                    <a:cubicBezTo>
                      <a:pt x="374" y="0"/>
                      <a:pt x="369" y="1"/>
                      <a:pt x="364" y="2"/>
                    </a:cubicBezTo>
                    <a:cubicBezTo>
                      <a:pt x="261" y="28"/>
                      <a:pt x="154" y="54"/>
                      <a:pt x="50" y="93"/>
                    </a:cubicBezTo>
                    <a:cubicBezTo>
                      <a:pt x="1" y="108"/>
                      <a:pt x="16" y="177"/>
                      <a:pt x="66" y="177"/>
                    </a:cubicBezTo>
                    <a:cubicBezTo>
                      <a:pt x="68" y="177"/>
                      <a:pt x="71" y="177"/>
                      <a:pt x="73" y="177"/>
                    </a:cubicBezTo>
                    <a:cubicBezTo>
                      <a:pt x="180" y="158"/>
                      <a:pt x="290" y="128"/>
                      <a:pt x="390" y="99"/>
                    </a:cubicBezTo>
                    <a:cubicBezTo>
                      <a:pt x="447" y="81"/>
                      <a:pt x="430" y="0"/>
                      <a:pt x="3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91" name="Google Shape;3291;p30"/>
              <p:cNvSpPr/>
              <p:nvPr/>
            </p:nvSpPr>
            <p:spPr>
              <a:xfrm>
                <a:off x="5076011" y="3635330"/>
                <a:ext cx="34542" cy="7092"/>
              </a:xfrm>
              <a:custGeom>
                <a:avLst/>
                <a:gdLst/>
                <a:ahLst/>
                <a:cxnLst/>
                <a:rect l="l" t="t" r="r" b="b"/>
                <a:pathLst>
                  <a:path w="526" h="108" extrusionOk="0">
                    <a:moveTo>
                      <a:pt x="473" y="0"/>
                    </a:moveTo>
                    <a:cubicBezTo>
                      <a:pt x="472" y="0"/>
                      <a:pt x="471" y="0"/>
                      <a:pt x="470" y="0"/>
                    </a:cubicBezTo>
                    <a:cubicBezTo>
                      <a:pt x="328" y="7"/>
                      <a:pt x="185" y="26"/>
                      <a:pt x="46" y="39"/>
                    </a:cubicBezTo>
                    <a:cubicBezTo>
                      <a:pt x="1" y="42"/>
                      <a:pt x="1" y="107"/>
                      <a:pt x="46" y="107"/>
                    </a:cubicBezTo>
                    <a:cubicBezTo>
                      <a:pt x="185" y="104"/>
                      <a:pt x="328" y="107"/>
                      <a:pt x="470" y="94"/>
                    </a:cubicBezTo>
                    <a:cubicBezTo>
                      <a:pt x="525" y="88"/>
                      <a:pt x="526" y="0"/>
                      <a:pt x="4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92" name="Google Shape;3292;p30"/>
              <p:cNvSpPr/>
              <p:nvPr/>
            </p:nvSpPr>
            <p:spPr>
              <a:xfrm>
                <a:off x="5126116" y="3629223"/>
                <a:ext cx="33163" cy="7224"/>
              </a:xfrm>
              <a:custGeom>
                <a:avLst/>
                <a:gdLst/>
                <a:ahLst/>
                <a:cxnLst/>
                <a:rect l="l" t="t" r="r" b="b"/>
                <a:pathLst>
                  <a:path w="505" h="110" extrusionOk="0">
                    <a:moveTo>
                      <a:pt x="386" y="0"/>
                    </a:moveTo>
                    <a:cubicBezTo>
                      <a:pt x="267" y="0"/>
                      <a:pt x="153" y="22"/>
                      <a:pt x="35" y="41"/>
                    </a:cubicBezTo>
                    <a:cubicBezTo>
                      <a:pt x="1" y="51"/>
                      <a:pt x="5" y="110"/>
                      <a:pt x="39" y="110"/>
                    </a:cubicBezTo>
                    <a:cubicBezTo>
                      <a:pt x="41" y="110"/>
                      <a:pt x="43" y="110"/>
                      <a:pt x="44" y="109"/>
                    </a:cubicBezTo>
                    <a:cubicBezTo>
                      <a:pt x="177" y="100"/>
                      <a:pt x="310" y="103"/>
                      <a:pt x="449" y="93"/>
                    </a:cubicBezTo>
                    <a:cubicBezTo>
                      <a:pt x="504" y="90"/>
                      <a:pt x="504" y="6"/>
                      <a:pt x="449" y="2"/>
                    </a:cubicBezTo>
                    <a:cubicBezTo>
                      <a:pt x="428" y="1"/>
                      <a:pt x="407" y="0"/>
                      <a:pt x="3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293" name="Google Shape;3293;p30"/>
            <p:cNvGrpSpPr/>
            <p:nvPr/>
          </p:nvGrpSpPr>
          <p:grpSpPr>
            <a:xfrm rot="-1218727">
              <a:off x="-385144" y="3286254"/>
              <a:ext cx="969680" cy="915366"/>
              <a:chOff x="3712416" y="2719728"/>
              <a:chExt cx="383381" cy="361907"/>
            </a:xfrm>
          </p:grpSpPr>
          <p:sp>
            <p:nvSpPr>
              <p:cNvPr id="3294" name="Google Shape;3294;p30"/>
              <p:cNvSpPr/>
              <p:nvPr/>
            </p:nvSpPr>
            <p:spPr>
              <a:xfrm>
                <a:off x="3712416" y="2719728"/>
                <a:ext cx="383381" cy="361907"/>
              </a:xfrm>
              <a:custGeom>
                <a:avLst/>
                <a:gdLst/>
                <a:ahLst/>
                <a:cxnLst/>
                <a:rect l="l" t="t" r="r" b="b"/>
                <a:pathLst>
                  <a:path w="5838" h="5511" extrusionOk="0">
                    <a:moveTo>
                      <a:pt x="3178" y="130"/>
                    </a:moveTo>
                    <a:cubicBezTo>
                      <a:pt x="3222" y="130"/>
                      <a:pt x="3267" y="131"/>
                      <a:pt x="3311" y="133"/>
                    </a:cubicBezTo>
                    <a:cubicBezTo>
                      <a:pt x="2446" y="716"/>
                      <a:pt x="1882" y="1694"/>
                      <a:pt x="1847" y="2744"/>
                    </a:cubicBezTo>
                    <a:cubicBezTo>
                      <a:pt x="1332" y="2530"/>
                      <a:pt x="865" y="2209"/>
                      <a:pt x="492" y="1772"/>
                    </a:cubicBezTo>
                    <a:cubicBezTo>
                      <a:pt x="638" y="1380"/>
                      <a:pt x="891" y="1024"/>
                      <a:pt x="1251" y="765"/>
                    </a:cubicBezTo>
                    <a:cubicBezTo>
                      <a:pt x="1801" y="363"/>
                      <a:pt x="2492" y="130"/>
                      <a:pt x="3178" y="130"/>
                    </a:cubicBezTo>
                    <a:close/>
                    <a:moveTo>
                      <a:pt x="3501" y="155"/>
                    </a:moveTo>
                    <a:lnTo>
                      <a:pt x="3501" y="155"/>
                    </a:lnTo>
                    <a:cubicBezTo>
                      <a:pt x="3486" y="184"/>
                      <a:pt x="3490" y="224"/>
                      <a:pt x="3531" y="230"/>
                    </a:cubicBezTo>
                    <a:lnTo>
                      <a:pt x="3538" y="230"/>
                    </a:lnTo>
                    <a:cubicBezTo>
                      <a:pt x="3544" y="237"/>
                      <a:pt x="3544" y="246"/>
                      <a:pt x="3547" y="250"/>
                    </a:cubicBezTo>
                    <a:cubicBezTo>
                      <a:pt x="3554" y="266"/>
                      <a:pt x="3570" y="279"/>
                      <a:pt x="3593" y="282"/>
                    </a:cubicBezTo>
                    <a:cubicBezTo>
                      <a:pt x="3595" y="282"/>
                      <a:pt x="3597" y="282"/>
                      <a:pt x="3599" y="282"/>
                    </a:cubicBezTo>
                    <a:cubicBezTo>
                      <a:pt x="3637" y="282"/>
                      <a:pt x="3655" y="229"/>
                      <a:pt x="3615" y="214"/>
                    </a:cubicBezTo>
                    <a:lnTo>
                      <a:pt x="3615" y="207"/>
                    </a:lnTo>
                    <a:lnTo>
                      <a:pt x="3615" y="191"/>
                    </a:lnTo>
                    <a:cubicBezTo>
                      <a:pt x="3615" y="182"/>
                      <a:pt x="3612" y="169"/>
                      <a:pt x="3609" y="159"/>
                    </a:cubicBezTo>
                    <a:lnTo>
                      <a:pt x="3609" y="159"/>
                    </a:lnTo>
                    <a:cubicBezTo>
                      <a:pt x="3852" y="198"/>
                      <a:pt x="4095" y="269"/>
                      <a:pt x="4322" y="376"/>
                    </a:cubicBezTo>
                    <a:cubicBezTo>
                      <a:pt x="5261" y="820"/>
                      <a:pt x="5656" y="1727"/>
                      <a:pt x="5660" y="2708"/>
                    </a:cubicBezTo>
                    <a:cubicBezTo>
                      <a:pt x="5656" y="2712"/>
                      <a:pt x="5653" y="2712"/>
                      <a:pt x="5643" y="2712"/>
                    </a:cubicBezTo>
                    <a:cubicBezTo>
                      <a:pt x="5592" y="2712"/>
                      <a:pt x="5575" y="2763"/>
                      <a:pt x="5592" y="2799"/>
                    </a:cubicBezTo>
                    <a:cubicBezTo>
                      <a:pt x="5190" y="2993"/>
                      <a:pt x="4736" y="3036"/>
                      <a:pt x="4296" y="3065"/>
                    </a:cubicBezTo>
                    <a:lnTo>
                      <a:pt x="4053" y="3074"/>
                    </a:lnTo>
                    <a:lnTo>
                      <a:pt x="4053" y="3071"/>
                    </a:lnTo>
                    <a:cubicBezTo>
                      <a:pt x="4082" y="2945"/>
                      <a:pt x="4088" y="2809"/>
                      <a:pt x="4095" y="2682"/>
                    </a:cubicBezTo>
                    <a:cubicBezTo>
                      <a:pt x="4095" y="2655"/>
                      <a:pt x="4075" y="2641"/>
                      <a:pt x="4053" y="2641"/>
                    </a:cubicBezTo>
                    <a:cubicBezTo>
                      <a:pt x="4032" y="2641"/>
                      <a:pt x="4009" y="2655"/>
                      <a:pt x="4004" y="2682"/>
                    </a:cubicBezTo>
                    <a:cubicBezTo>
                      <a:pt x="3991" y="2806"/>
                      <a:pt x="3981" y="2942"/>
                      <a:pt x="3991" y="3065"/>
                    </a:cubicBezTo>
                    <a:cubicBezTo>
                      <a:pt x="3991" y="3068"/>
                      <a:pt x="3998" y="3071"/>
                      <a:pt x="3998" y="3074"/>
                    </a:cubicBezTo>
                    <a:cubicBezTo>
                      <a:pt x="3902" y="3078"/>
                      <a:pt x="3806" y="3080"/>
                      <a:pt x="3710" y="3080"/>
                    </a:cubicBezTo>
                    <a:cubicBezTo>
                      <a:pt x="3399" y="3080"/>
                      <a:pt x="3087" y="3059"/>
                      <a:pt x="2783" y="3010"/>
                    </a:cubicBezTo>
                    <a:cubicBezTo>
                      <a:pt x="2501" y="2968"/>
                      <a:pt x="2232" y="2893"/>
                      <a:pt x="1966" y="2796"/>
                    </a:cubicBezTo>
                    <a:cubicBezTo>
                      <a:pt x="1966" y="2699"/>
                      <a:pt x="1976" y="2598"/>
                      <a:pt x="1989" y="2501"/>
                    </a:cubicBezTo>
                    <a:cubicBezTo>
                      <a:pt x="1999" y="2401"/>
                      <a:pt x="2015" y="2303"/>
                      <a:pt x="2041" y="2206"/>
                    </a:cubicBezTo>
                    <a:cubicBezTo>
                      <a:pt x="2171" y="2229"/>
                      <a:pt x="2300" y="2258"/>
                      <a:pt x="2430" y="2271"/>
                    </a:cubicBezTo>
                    <a:cubicBezTo>
                      <a:pt x="2431" y="2271"/>
                      <a:pt x="2432" y="2271"/>
                      <a:pt x="2433" y="2271"/>
                    </a:cubicBezTo>
                    <a:cubicBezTo>
                      <a:pt x="2479" y="2271"/>
                      <a:pt x="2490" y="2193"/>
                      <a:pt x="2443" y="2184"/>
                    </a:cubicBezTo>
                    <a:cubicBezTo>
                      <a:pt x="2316" y="2158"/>
                      <a:pt x="2187" y="2148"/>
                      <a:pt x="2057" y="2135"/>
                    </a:cubicBezTo>
                    <a:cubicBezTo>
                      <a:pt x="2255" y="1322"/>
                      <a:pt x="2776" y="606"/>
                      <a:pt x="3496" y="159"/>
                    </a:cubicBezTo>
                    <a:cubicBezTo>
                      <a:pt x="3497" y="157"/>
                      <a:pt x="3499" y="156"/>
                      <a:pt x="3501" y="155"/>
                    </a:cubicBezTo>
                    <a:close/>
                    <a:moveTo>
                      <a:pt x="457" y="1873"/>
                    </a:moveTo>
                    <a:lnTo>
                      <a:pt x="457" y="1873"/>
                    </a:lnTo>
                    <a:cubicBezTo>
                      <a:pt x="816" y="2339"/>
                      <a:pt x="1302" y="2670"/>
                      <a:pt x="1843" y="2887"/>
                    </a:cubicBezTo>
                    <a:cubicBezTo>
                      <a:pt x="1847" y="3457"/>
                      <a:pt x="2015" y="4014"/>
                      <a:pt x="2265" y="4526"/>
                    </a:cubicBezTo>
                    <a:cubicBezTo>
                      <a:pt x="2371" y="4753"/>
                      <a:pt x="2543" y="5148"/>
                      <a:pt x="2789" y="5342"/>
                    </a:cubicBezTo>
                    <a:cubicBezTo>
                      <a:pt x="1827" y="5226"/>
                      <a:pt x="952" y="4668"/>
                      <a:pt x="554" y="3752"/>
                    </a:cubicBezTo>
                    <a:cubicBezTo>
                      <a:pt x="298" y="3155"/>
                      <a:pt x="259" y="2472"/>
                      <a:pt x="457" y="1873"/>
                    </a:cubicBezTo>
                    <a:close/>
                    <a:moveTo>
                      <a:pt x="5666" y="2912"/>
                    </a:moveTo>
                    <a:lnTo>
                      <a:pt x="5666" y="2912"/>
                    </a:lnTo>
                    <a:cubicBezTo>
                      <a:pt x="5660" y="2942"/>
                      <a:pt x="5660" y="2968"/>
                      <a:pt x="5656" y="2993"/>
                    </a:cubicBezTo>
                    <a:cubicBezTo>
                      <a:pt x="5611" y="3674"/>
                      <a:pt x="5319" y="4234"/>
                      <a:pt x="4769" y="4639"/>
                    </a:cubicBezTo>
                    <a:cubicBezTo>
                      <a:pt x="4357" y="4937"/>
                      <a:pt x="3732" y="5326"/>
                      <a:pt x="3204" y="5371"/>
                    </a:cubicBezTo>
                    <a:lnTo>
                      <a:pt x="3194" y="5371"/>
                    </a:lnTo>
                    <a:cubicBezTo>
                      <a:pt x="3187" y="5372"/>
                      <a:pt x="3180" y="5372"/>
                      <a:pt x="3173" y="5372"/>
                    </a:cubicBezTo>
                    <a:cubicBezTo>
                      <a:pt x="2666" y="5372"/>
                      <a:pt x="2318" y="4365"/>
                      <a:pt x="2184" y="3985"/>
                    </a:cubicBezTo>
                    <a:cubicBezTo>
                      <a:pt x="2060" y="3651"/>
                      <a:pt x="1992" y="3295"/>
                      <a:pt x="1979" y="2938"/>
                    </a:cubicBezTo>
                    <a:lnTo>
                      <a:pt x="1979" y="2938"/>
                    </a:lnTo>
                    <a:cubicBezTo>
                      <a:pt x="2252" y="3036"/>
                      <a:pt x="2533" y="3107"/>
                      <a:pt x="2818" y="3149"/>
                    </a:cubicBezTo>
                    <a:cubicBezTo>
                      <a:pt x="2874" y="3155"/>
                      <a:pt x="2935" y="3165"/>
                      <a:pt x="2997" y="3172"/>
                    </a:cubicBezTo>
                    <a:cubicBezTo>
                      <a:pt x="2980" y="3279"/>
                      <a:pt x="2961" y="3382"/>
                      <a:pt x="2955" y="3492"/>
                    </a:cubicBezTo>
                    <a:cubicBezTo>
                      <a:pt x="2955" y="3518"/>
                      <a:pt x="2973" y="3530"/>
                      <a:pt x="2991" y="3530"/>
                    </a:cubicBezTo>
                    <a:cubicBezTo>
                      <a:pt x="3011" y="3530"/>
                      <a:pt x="3031" y="3517"/>
                      <a:pt x="3032" y="3492"/>
                    </a:cubicBezTo>
                    <a:cubicBezTo>
                      <a:pt x="3045" y="3385"/>
                      <a:pt x="3045" y="3285"/>
                      <a:pt x="3045" y="3181"/>
                    </a:cubicBezTo>
                    <a:cubicBezTo>
                      <a:pt x="3269" y="3207"/>
                      <a:pt x="3495" y="3217"/>
                      <a:pt x="3721" y="3217"/>
                    </a:cubicBezTo>
                    <a:cubicBezTo>
                      <a:pt x="3955" y="3217"/>
                      <a:pt x="4189" y="3206"/>
                      <a:pt x="4422" y="3188"/>
                    </a:cubicBezTo>
                    <a:cubicBezTo>
                      <a:pt x="4850" y="3152"/>
                      <a:pt x="5281" y="3104"/>
                      <a:pt x="5666" y="2912"/>
                    </a:cubicBezTo>
                    <a:close/>
                    <a:moveTo>
                      <a:pt x="3185" y="0"/>
                    </a:moveTo>
                    <a:cubicBezTo>
                      <a:pt x="2599" y="0"/>
                      <a:pt x="2006" y="167"/>
                      <a:pt x="1490" y="457"/>
                    </a:cubicBezTo>
                    <a:cubicBezTo>
                      <a:pt x="454" y="1040"/>
                      <a:pt x="0" y="2190"/>
                      <a:pt x="275" y="3340"/>
                    </a:cubicBezTo>
                    <a:cubicBezTo>
                      <a:pt x="568" y="4557"/>
                      <a:pt x="1683" y="5453"/>
                      <a:pt x="2940" y="5453"/>
                    </a:cubicBezTo>
                    <a:cubicBezTo>
                      <a:pt x="2964" y="5453"/>
                      <a:pt x="2988" y="5453"/>
                      <a:pt x="3013" y="5452"/>
                    </a:cubicBezTo>
                    <a:cubicBezTo>
                      <a:pt x="3016" y="5452"/>
                      <a:pt x="3019" y="5452"/>
                      <a:pt x="3026" y="5456"/>
                    </a:cubicBezTo>
                    <a:cubicBezTo>
                      <a:pt x="3029" y="5485"/>
                      <a:pt x="3049" y="5511"/>
                      <a:pt x="3084" y="5511"/>
                    </a:cubicBezTo>
                    <a:cubicBezTo>
                      <a:pt x="3089" y="5511"/>
                      <a:pt x="3094" y="5511"/>
                      <a:pt x="3098" y="5511"/>
                    </a:cubicBezTo>
                    <a:cubicBezTo>
                      <a:pt x="3652" y="5511"/>
                      <a:pt x="4261" y="5139"/>
                      <a:pt x="4704" y="4843"/>
                    </a:cubicBezTo>
                    <a:cubicBezTo>
                      <a:pt x="5174" y="4539"/>
                      <a:pt x="5543" y="4124"/>
                      <a:pt x="5698" y="3573"/>
                    </a:cubicBezTo>
                    <a:cubicBezTo>
                      <a:pt x="5767" y="3330"/>
                      <a:pt x="5802" y="3078"/>
                      <a:pt x="5812" y="2828"/>
                    </a:cubicBezTo>
                    <a:cubicBezTo>
                      <a:pt x="5838" y="2799"/>
                      <a:pt x="5838" y="2760"/>
                      <a:pt x="5815" y="2731"/>
                    </a:cubicBezTo>
                    <a:cubicBezTo>
                      <a:pt x="5822" y="1866"/>
                      <a:pt x="5488" y="998"/>
                      <a:pt x="4769" y="489"/>
                    </a:cubicBezTo>
                    <a:cubicBezTo>
                      <a:pt x="4295" y="151"/>
                      <a:pt x="3743" y="0"/>
                      <a:pt x="31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95" name="Google Shape;3295;p30"/>
              <p:cNvSpPr/>
              <p:nvPr/>
            </p:nvSpPr>
            <p:spPr>
              <a:xfrm>
                <a:off x="3759500" y="2820987"/>
                <a:ext cx="36316" cy="8143"/>
              </a:xfrm>
              <a:custGeom>
                <a:avLst/>
                <a:gdLst/>
                <a:ahLst/>
                <a:cxnLst/>
                <a:rect l="l" t="t" r="r" b="b"/>
                <a:pathLst>
                  <a:path w="553" h="124" extrusionOk="0">
                    <a:moveTo>
                      <a:pt x="422" y="1"/>
                    </a:moveTo>
                    <a:cubicBezTo>
                      <a:pt x="286" y="1"/>
                      <a:pt x="137" y="22"/>
                      <a:pt x="18" y="81"/>
                    </a:cubicBezTo>
                    <a:cubicBezTo>
                      <a:pt x="0" y="87"/>
                      <a:pt x="7" y="124"/>
                      <a:pt x="27" y="124"/>
                    </a:cubicBezTo>
                    <a:cubicBezTo>
                      <a:pt x="28" y="124"/>
                      <a:pt x="30" y="124"/>
                      <a:pt x="31" y="123"/>
                    </a:cubicBezTo>
                    <a:cubicBezTo>
                      <a:pt x="190" y="107"/>
                      <a:pt x="342" y="84"/>
                      <a:pt x="504" y="81"/>
                    </a:cubicBezTo>
                    <a:cubicBezTo>
                      <a:pt x="553" y="75"/>
                      <a:pt x="553" y="3"/>
                      <a:pt x="504" y="3"/>
                    </a:cubicBezTo>
                    <a:cubicBezTo>
                      <a:pt x="478" y="2"/>
                      <a:pt x="450" y="1"/>
                      <a:pt x="4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96" name="Google Shape;3296;p30"/>
              <p:cNvSpPr/>
              <p:nvPr/>
            </p:nvSpPr>
            <p:spPr>
              <a:xfrm>
                <a:off x="3813216" y="2820659"/>
                <a:ext cx="33557" cy="6961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06" extrusionOk="0">
                    <a:moveTo>
                      <a:pt x="232" y="0"/>
                    </a:moveTo>
                    <a:cubicBezTo>
                      <a:pt x="171" y="0"/>
                      <a:pt x="109" y="4"/>
                      <a:pt x="49" y="12"/>
                    </a:cubicBezTo>
                    <a:cubicBezTo>
                      <a:pt x="4" y="15"/>
                      <a:pt x="1" y="86"/>
                      <a:pt x="49" y="86"/>
                    </a:cubicBezTo>
                    <a:cubicBezTo>
                      <a:pt x="82" y="84"/>
                      <a:pt x="114" y="83"/>
                      <a:pt x="146" y="83"/>
                    </a:cubicBezTo>
                    <a:cubicBezTo>
                      <a:pt x="249" y="83"/>
                      <a:pt x="351" y="93"/>
                      <a:pt x="454" y="106"/>
                    </a:cubicBezTo>
                    <a:cubicBezTo>
                      <a:pt x="456" y="106"/>
                      <a:pt x="457" y="106"/>
                      <a:pt x="459" y="106"/>
                    </a:cubicBezTo>
                    <a:cubicBezTo>
                      <a:pt x="500" y="106"/>
                      <a:pt x="511" y="28"/>
                      <a:pt x="464" y="21"/>
                    </a:cubicBezTo>
                    <a:cubicBezTo>
                      <a:pt x="388" y="7"/>
                      <a:pt x="310" y="0"/>
                      <a:pt x="2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97" name="Google Shape;3297;p30"/>
              <p:cNvSpPr/>
              <p:nvPr/>
            </p:nvSpPr>
            <p:spPr>
              <a:xfrm>
                <a:off x="3866407" y="2827554"/>
                <a:ext cx="31981" cy="7289"/>
              </a:xfrm>
              <a:custGeom>
                <a:avLst/>
                <a:gdLst/>
                <a:ahLst/>
                <a:cxnLst/>
                <a:rect l="l" t="t" r="r" b="b"/>
                <a:pathLst>
                  <a:path w="487" h="111" extrusionOk="0">
                    <a:moveTo>
                      <a:pt x="40" y="0"/>
                    </a:moveTo>
                    <a:cubicBezTo>
                      <a:pt x="1" y="0"/>
                      <a:pt x="1" y="65"/>
                      <a:pt x="43" y="69"/>
                    </a:cubicBezTo>
                    <a:cubicBezTo>
                      <a:pt x="169" y="85"/>
                      <a:pt x="299" y="104"/>
                      <a:pt x="425" y="111"/>
                    </a:cubicBezTo>
                    <a:cubicBezTo>
                      <a:pt x="473" y="111"/>
                      <a:pt x="486" y="33"/>
                      <a:pt x="438" y="30"/>
                    </a:cubicBezTo>
                    <a:cubicBezTo>
                      <a:pt x="308" y="7"/>
                      <a:pt x="172" y="7"/>
                      <a:pt x="43" y="1"/>
                    </a:cubicBezTo>
                    <a:cubicBezTo>
                      <a:pt x="42" y="0"/>
                      <a:pt x="41" y="0"/>
                      <a:pt x="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98" name="Google Shape;3298;p30"/>
              <p:cNvSpPr/>
              <p:nvPr/>
            </p:nvSpPr>
            <p:spPr>
              <a:xfrm>
                <a:off x="3915724" y="2826175"/>
                <a:ext cx="47676" cy="31193"/>
              </a:xfrm>
              <a:custGeom>
                <a:avLst/>
                <a:gdLst/>
                <a:ahLst/>
                <a:cxnLst/>
                <a:rect l="l" t="t" r="r" b="b"/>
                <a:pathLst>
                  <a:path w="726" h="475" extrusionOk="0">
                    <a:moveTo>
                      <a:pt x="145" y="0"/>
                    </a:moveTo>
                    <a:cubicBezTo>
                      <a:pt x="130" y="0"/>
                      <a:pt x="114" y="10"/>
                      <a:pt x="114" y="28"/>
                    </a:cubicBezTo>
                    <a:lnTo>
                      <a:pt x="114" y="90"/>
                    </a:lnTo>
                    <a:cubicBezTo>
                      <a:pt x="98" y="86"/>
                      <a:pt x="82" y="86"/>
                      <a:pt x="66" y="83"/>
                    </a:cubicBezTo>
                    <a:cubicBezTo>
                      <a:pt x="63" y="82"/>
                      <a:pt x="60" y="82"/>
                      <a:pt x="57" y="82"/>
                    </a:cubicBezTo>
                    <a:cubicBezTo>
                      <a:pt x="15" y="82"/>
                      <a:pt x="1" y="145"/>
                      <a:pt x="46" y="154"/>
                    </a:cubicBezTo>
                    <a:cubicBezTo>
                      <a:pt x="66" y="158"/>
                      <a:pt x="92" y="167"/>
                      <a:pt x="111" y="171"/>
                    </a:cubicBezTo>
                    <a:cubicBezTo>
                      <a:pt x="102" y="255"/>
                      <a:pt x="85" y="342"/>
                      <a:pt x="66" y="427"/>
                    </a:cubicBezTo>
                    <a:cubicBezTo>
                      <a:pt x="58" y="455"/>
                      <a:pt x="80" y="474"/>
                      <a:pt x="104" y="474"/>
                    </a:cubicBezTo>
                    <a:cubicBezTo>
                      <a:pt x="119" y="474"/>
                      <a:pt x="136" y="466"/>
                      <a:pt x="144" y="446"/>
                    </a:cubicBezTo>
                    <a:cubicBezTo>
                      <a:pt x="176" y="365"/>
                      <a:pt x="189" y="274"/>
                      <a:pt x="189" y="190"/>
                    </a:cubicBezTo>
                    <a:cubicBezTo>
                      <a:pt x="344" y="232"/>
                      <a:pt x="497" y="287"/>
                      <a:pt x="649" y="342"/>
                    </a:cubicBezTo>
                    <a:cubicBezTo>
                      <a:pt x="654" y="344"/>
                      <a:pt x="658" y="344"/>
                      <a:pt x="662" y="344"/>
                    </a:cubicBezTo>
                    <a:cubicBezTo>
                      <a:pt x="703" y="344"/>
                      <a:pt x="726" y="279"/>
                      <a:pt x="685" y="261"/>
                    </a:cubicBezTo>
                    <a:cubicBezTo>
                      <a:pt x="529" y="184"/>
                      <a:pt x="357" y="138"/>
                      <a:pt x="183" y="103"/>
                    </a:cubicBezTo>
                    <a:cubicBezTo>
                      <a:pt x="179" y="73"/>
                      <a:pt x="176" y="44"/>
                      <a:pt x="173" y="22"/>
                    </a:cubicBezTo>
                    <a:cubicBezTo>
                      <a:pt x="170" y="7"/>
                      <a:pt x="158" y="0"/>
                      <a:pt x="1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99" name="Google Shape;3299;p30"/>
              <p:cNvSpPr/>
              <p:nvPr/>
            </p:nvSpPr>
            <p:spPr>
              <a:xfrm>
                <a:off x="3973512" y="2832479"/>
                <a:ext cx="34280" cy="30405"/>
              </a:xfrm>
              <a:custGeom>
                <a:avLst/>
                <a:gdLst/>
                <a:ahLst/>
                <a:cxnLst/>
                <a:rect l="l" t="t" r="r" b="b"/>
                <a:pathLst>
                  <a:path w="522" h="463" extrusionOk="0">
                    <a:moveTo>
                      <a:pt x="152" y="1"/>
                    </a:moveTo>
                    <a:cubicBezTo>
                      <a:pt x="127" y="1"/>
                      <a:pt x="100" y="22"/>
                      <a:pt x="106" y="52"/>
                    </a:cubicBezTo>
                    <a:cubicBezTo>
                      <a:pt x="119" y="120"/>
                      <a:pt x="135" y="188"/>
                      <a:pt x="155" y="256"/>
                    </a:cubicBezTo>
                    <a:cubicBezTo>
                      <a:pt x="122" y="250"/>
                      <a:pt x="93" y="237"/>
                      <a:pt x="61" y="230"/>
                    </a:cubicBezTo>
                    <a:cubicBezTo>
                      <a:pt x="55" y="228"/>
                      <a:pt x="50" y="227"/>
                      <a:pt x="45" y="227"/>
                    </a:cubicBezTo>
                    <a:cubicBezTo>
                      <a:pt x="9" y="227"/>
                      <a:pt x="1" y="287"/>
                      <a:pt x="41" y="301"/>
                    </a:cubicBezTo>
                    <a:cubicBezTo>
                      <a:pt x="86" y="321"/>
                      <a:pt x="135" y="340"/>
                      <a:pt x="184" y="363"/>
                    </a:cubicBezTo>
                    <a:lnTo>
                      <a:pt x="193" y="411"/>
                    </a:lnTo>
                    <a:cubicBezTo>
                      <a:pt x="199" y="427"/>
                      <a:pt x="211" y="434"/>
                      <a:pt x="224" y="434"/>
                    </a:cubicBezTo>
                    <a:cubicBezTo>
                      <a:pt x="243" y="434"/>
                      <a:pt x="262" y="419"/>
                      <a:pt x="258" y="395"/>
                    </a:cubicBezTo>
                    <a:lnTo>
                      <a:pt x="258" y="395"/>
                    </a:lnTo>
                    <a:cubicBezTo>
                      <a:pt x="320" y="418"/>
                      <a:pt x="385" y="444"/>
                      <a:pt x="446" y="460"/>
                    </a:cubicBezTo>
                    <a:cubicBezTo>
                      <a:pt x="451" y="462"/>
                      <a:pt x="456" y="463"/>
                      <a:pt x="461" y="463"/>
                    </a:cubicBezTo>
                    <a:cubicBezTo>
                      <a:pt x="501" y="463"/>
                      <a:pt x="522" y="406"/>
                      <a:pt x="478" y="382"/>
                    </a:cubicBezTo>
                    <a:cubicBezTo>
                      <a:pt x="401" y="347"/>
                      <a:pt x="320" y="318"/>
                      <a:pt x="239" y="288"/>
                    </a:cubicBezTo>
                    <a:cubicBezTo>
                      <a:pt x="223" y="204"/>
                      <a:pt x="206" y="117"/>
                      <a:pt x="187" y="29"/>
                    </a:cubicBezTo>
                    <a:cubicBezTo>
                      <a:pt x="182" y="9"/>
                      <a:pt x="167" y="1"/>
                      <a:pt x="1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00" name="Google Shape;3300;p30"/>
              <p:cNvSpPr/>
              <p:nvPr/>
            </p:nvSpPr>
            <p:spPr>
              <a:xfrm>
                <a:off x="4020267" y="2864919"/>
                <a:ext cx="23182" cy="14973"/>
              </a:xfrm>
              <a:custGeom>
                <a:avLst/>
                <a:gdLst/>
                <a:ahLst/>
                <a:cxnLst/>
                <a:rect l="l" t="t" r="r" b="b"/>
                <a:pathLst>
                  <a:path w="353" h="228" extrusionOk="0">
                    <a:moveTo>
                      <a:pt x="59" y="0"/>
                    </a:moveTo>
                    <a:cubicBezTo>
                      <a:pt x="13" y="0"/>
                      <a:pt x="0" y="68"/>
                      <a:pt x="48" y="83"/>
                    </a:cubicBezTo>
                    <a:cubicBezTo>
                      <a:pt x="126" y="112"/>
                      <a:pt x="191" y="157"/>
                      <a:pt x="252" y="212"/>
                    </a:cubicBezTo>
                    <a:cubicBezTo>
                      <a:pt x="261" y="223"/>
                      <a:pt x="272" y="227"/>
                      <a:pt x="283" y="227"/>
                    </a:cubicBezTo>
                    <a:cubicBezTo>
                      <a:pt x="318" y="227"/>
                      <a:pt x="352" y="179"/>
                      <a:pt x="317" y="144"/>
                    </a:cubicBezTo>
                    <a:cubicBezTo>
                      <a:pt x="249" y="76"/>
                      <a:pt x="162" y="28"/>
                      <a:pt x="71" y="2"/>
                    </a:cubicBezTo>
                    <a:cubicBezTo>
                      <a:pt x="67" y="1"/>
                      <a:pt x="63" y="0"/>
                      <a:pt x="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01" name="Google Shape;3301;p30"/>
              <p:cNvSpPr/>
              <p:nvPr/>
            </p:nvSpPr>
            <p:spPr>
              <a:xfrm>
                <a:off x="4045746" y="2878840"/>
                <a:ext cx="35593" cy="21408"/>
              </a:xfrm>
              <a:custGeom>
                <a:avLst/>
                <a:gdLst/>
                <a:ahLst/>
                <a:cxnLst/>
                <a:rect l="l" t="t" r="r" b="b"/>
                <a:pathLst>
                  <a:path w="542" h="326" extrusionOk="0">
                    <a:moveTo>
                      <a:pt x="137" y="0"/>
                    </a:moveTo>
                    <a:cubicBezTo>
                      <a:pt x="94" y="0"/>
                      <a:pt x="82" y="75"/>
                      <a:pt x="127" y="81"/>
                    </a:cubicBezTo>
                    <a:cubicBezTo>
                      <a:pt x="188" y="94"/>
                      <a:pt x="243" y="114"/>
                      <a:pt x="292" y="143"/>
                    </a:cubicBezTo>
                    <a:cubicBezTo>
                      <a:pt x="331" y="162"/>
                      <a:pt x="357" y="191"/>
                      <a:pt x="386" y="214"/>
                    </a:cubicBezTo>
                    <a:cubicBezTo>
                      <a:pt x="286" y="198"/>
                      <a:pt x="185" y="182"/>
                      <a:pt x="78" y="172"/>
                    </a:cubicBezTo>
                    <a:cubicBezTo>
                      <a:pt x="75" y="171"/>
                      <a:pt x="72" y="171"/>
                      <a:pt x="69" y="171"/>
                    </a:cubicBezTo>
                    <a:cubicBezTo>
                      <a:pt x="20" y="171"/>
                      <a:pt x="0" y="244"/>
                      <a:pt x="52" y="256"/>
                    </a:cubicBezTo>
                    <a:cubicBezTo>
                      <a:pt x="172" y="279"/>
                      <a:pt x="292" y="308"/>
                      <a:pt x="412" y="324"/>
                    </a:cubicBezTo>
                    <a:cubicBezTo>
                      <a:pt x="416" y="325"/>
                      <a:pt x="420" y="326"/>
                      <a:pt x="423" y="326"/>
                    </a:cubicBezTo>
                    <a:cubicBezTo>
                      <a:pt x="456" y="326"/>
                      <a:pt x="480" y="289"/>
                      <a:pt x="477" y="263"/>
                    </a:cubicBezTo>
                    <a:cubicBezTo>
                      <a:pt x="516" y="259"/>
                      <a:pt x="541" y="230"/>
                      <a:pt x="516" y="195"/>
                    </a:cubicBezTo>
                    <a:cubicBezTo>
                      <a:pt x="435" y="78"/>
                      <a:pt x="276" y="16"/>
                      <a:pt x="140" y="0"/>
                    </a:cubicBezTo>
                    <a:cubicBezTo>
                      <a:pt x="139" y="0"/>
                      <a:pt x="138" y="0"/>
                      <a:pt x="1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02" name="Google Shape;3302;p30"/>
              <p:cNvSpPr/>
              <p:nvPr/>
            </p:nvSpPr>
            <p:spPr>
              <a:xfrm>
                <a:off x="3912112" y="3038938"/>
                <a:ext cx="22262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339" h="485" extrusionOk="0">
                    <a:moveTo>
                      <a:pt x="287" y="1"/>
                    </a:moveTo>
                    <a:cubicBezTo>
                      <a:pt x="271" y="1"/>
                      <a:pt x="255" y="9"/>
                      <a:pt x="247" y="28"/>
                    </a:cubicBezTo>
                    <a:cubicBezTo>
                      <a:pt x="186" y="173"/>
                      <a:pt x="118" y="309"/>
                      <a:pt x="20" y="433"/>
                    </a:cubicBezTo>
                    <a:cubicBezTo>
                      <a:pt x="1" y="457"/>
                      <a:pt x="25" y="485"/>
                      <a:pt x="50" y="485"/>
                    </a:cubicBezTo>
                    <a:cubicBezTo>
                      <a:pt x="58" y="485"/>
                      <a:pt x="66" y="482"/>
                      <a:pt x="72" y="475"/>
                    </a:cubicBezTo>
                    <a:cubicBezTo>
                      <a:pt x="186" y="355"/>
                      <a:pt x="280" y="212"/>
                      <a:pt x="328" y="54"/>
                    </a:cubicBezTo>
                    <a:cubicBezTo>
                      <a:pt x="338" y="22"/>
                      <a:pt x="313" y="1"/>
                      <a:pt x="2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03" name="Google Shape;3303;p30"/>
              <p:cNvSpPr/>
              <p:nvPr/>
            </p:nvSpPr>
            <p:spPr>
              <a:xfrm>
                <a:off x="3942713" y="2990015"/>
                <a:ext cx="18256" cy="32178"/>
              </a:xfrm>
              <a:custGeom>
                <a:avLst/>
                <a:gdLst/>
                <a:ahLst/>
                <a:cxnLst/>
                <a:rect l="l" t="t" r="r" b="b"/>
                <a:pathLst>
                  <a:path w="278" h="490" extrusionOk="0">
                    <a:moveTo>
                      <a:pt x="222" y="1"/>
                    </a:moveTo>
                    <a:cubicBezTo>
                      <a:pt x="208" y="1"/>
                      <a:pt x="194" y="7"/>
                      <a:pt x="186" y="21"/>
                    </a:cubicBezTo>
                    <a:cubicBezTo>
                      <a:pt x="118" y="151"/>
                      <a:pt x="60" y="300"/>
                      <a:pt x="11" y="439"/>
                    </a:cubicBezTo>
                    <a:cubicBezTo>
                      <a:pt x="0" y="467"/>
                      <a:pt x="30" y="490"/>
                      <a:pt x="57" y="490"/>
                    </a:cubicBezTo>
                    <a:cubicBezTo>
                      <a:pt x="70" y="490"/>
                      <a:pt x="83" y="484"/>
                      <a:pt x="89" y="471"/>
                    </a:cubicBezTo>
                    <a:cubicBezTo>
                      <a:pt x="154" y="335"/>
                      <a:pt x="222" y="196"/>
                      <a:pt x="267" y="53"/>
                    </a:cubicBezTo>
                    <a:cubicBezTo>
                      <a:pt x="278" y="23"/>
                      <a:pt x="249" y="1"/>
                      <a:pt x="2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04" name="Google Shape;3304;p30"/>
              <p:cNvSpPr/>
              <p:nvPr/>
            </p:nvSpPr>
            <p:spPr>
              <a:xfrm>
                <a:off x="3963530" y="2938269"/>
                <a:ext cx="12412" cy="37826"/>
              </a:xfrm>
              <a:custGeom>
                <a:avLst/>
                <a:gdLst/>
                <a:ahLst/>
                <a:cxnLst/>
                <a:rect l="l" t="t" r="r" b="b"/>
                <a:pathLst>
                  <a:path w="189" h="576" extrusionOk="0">
                    <a:moveTo>
                      <a:pt x="133" y="0"/>
                    </a:moveTo>
                    <a:cubicBezTo>
                      <a:pt x="116" y="0"/>
                      <a:pt x="99" y="11"/>
                      <a:pt x="93" y="35"/>
                    </a:cubicBezTo>
                    <a:cubicBezTo>
                      <a:pt x="51" y="197"/>
                      <a:pt x="21" y="372"/>
                      <a:pt x="2" y="540"/>
                    </a:cubicBezTo>
                    <a:cubicBezTo>
                      <a:pt x="0" y="563"/>
                      <a:pt x="19" y="576"/>
                      <a:pt x="37" y="576"/>
                    </a:cubicBezTo>
                    <a:cubicBezTo>
                      <a:pt x="52" y="576"/>
                      <a:pt x="67" y="567"/>
                      <a:pt x="70" y="550"/>
                    </a:cubicBezTo>
                    <a:cubicBezTo>
                      <a:pt x="115" y="391"/>
                      <a:pt x="157" y="226"/>
                      <a:pt x="180" y="61"/>
                    </a:cubicBezTo>
                    <a:cubicBezTo>
                      <a:pt x="188" y="25"/>
                      <a:pt x="160" y="0"/>
                      <a:pt x="1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05" name="Google Shape;3305;p30"/>
              <p:cNvSpPr/>
              <p:nvPr/>
            </p:nvSpPr>
            <p:spPr>
              <a:xfrm>
                <a:off x="3970622" y="2794129"/>
                <a:ext cx="7946" cy="19832"/>
              </a:xfrm>
              <a:custGeom>
                <a:avLst/>
                <a:gdLst/>
                <a:ahLst/>
                <a:cxnLst/>
                <a:rect l="l" t="t" r="r" b="b"/>
                <a:pathLst>
                  <a:path w="121" h="302" extrusionOk="0">
                    <a:moveTo>
                      <a:pt x="56" y="0"/>
                    </a:moveTo>
                    <a:cubicBezTo>
                      <a:pt x="29" y="0"/>
                      <a:pt x="1" y="21"/>
                      <a:pt x="11" y="56"/>
                    </a:cubicBezTo>
                    <a:cubicBezTo>
                      <a:pt x="33" y="127"/>
                      <a:pt x="43" y="192"/>
                      <a:pt x="40" y="270"/>
                    </a:cubicBezTo>
                    <a:cubicBezTo>
                      <a:pt x="40" y="290"/>
                      <a:pt x="56" y="301"/>
                      <a:pt x="71" y="301"/>
                    </a:cubicBezTo>
                    <a:cubicBezTo>
                      <a:pt x="84" y="301"/>
                      <a:pt x="97" y="294"/>
                      <a:pt x="101" y="276"/>
                    </a:cubicBezTo>
                    <a:cubicBezTo>
                      <a:pt x="121" y="199"/>
                      <a:pt x="121" y="111"/>
                      <a:pt x="98" y="30"/>
                    </a:cubicBezTo>
                    <a:cubicBezTo>
                      <a:pt x="92" y="9"/>
                      <a:pt x="74" y="0"/>
                      <a:pt x="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06" name="Google Shape;3306;p30"/>
              <p:cNvSpPr/>
              <p:nvPr/>
            </p:nvSpPr>
            <p:spPr>
              <a:xfrm>
                <a:off x="3958277" y="2746980"/>
                <a:ext cx="13594" cy="21474"/>
              </a:xfrm>
              <a:custGeom>
                <a:avLst/>
                <a:gdLst/>
                <a:ahLst/>
                <a:cxnLst/>
                <a:rect l="l" t="t" r="r" b="b"/>
                <a:pathLst>
                  <a:path w="207" h="327" extrusionOk="0">
                    <a:moveTo>
                      <a:pt x="64" y="0"/>
                    </a:moveTo>
                    <a:cubicBezTo>
                      <a:pt x="33" y="0"/>
                      <a:pt x="1" y="35"/>
                      <a:pt x="20" y="65"/>
                    </a:cubicBezTo>
                    <a:cubicBezTo>
                      <a:pt x="79" y="139"/>
                      <a:pt x="118" y="210"/>
                      <a:pt x="134" y="301"/>
                    </a:cubicBezTo>
                    <a:cubicBezTo>
                      <a:pt x="138" y="319"/>
                      <a:pt x="154" y="327"/>
                      <a:pt x="169" y="327"/>
                    </a:cubicBezTo>
                    <a:cubicBezTo>
                      <a:pt x="188" y="327"/>
                      <a:pt x="207" y="314"/>
                      <a:pt x="205" y="291"/>
                    </a:cubicBezTo>
                    <a:cubicBezTo>
                      <a:pt x="199" y="191"/>
                      <a:pt x="163" y="90"/>
                      <a:pt x="92" y="13"/>
                    </a:cubicBezTo>
                    <a:cubicBezTo>
                      <a:pt x="84" y="4"/>
                      <a:pt x="74" y="0"/>
                      <a:pt x="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07" name="Google Shape;3307;p30"/>
              <p:cNvSpPr/>
              <p:nvPr/>
            </p:nvSpPr>
            <p:spPr>
              <a:xfrm>
                <a:off x="3936081" y="2742120"/>
                <a:ext cx="9719" cy="31259"/>
              </a:xfrm>
              <a:custGeom>
                <a:avLst/>
                <a:gdLst/>
                <a:ahLst/>
                <a:cxnLst/>
                <a:rect l="l" t="t" r="r" b="b"/>
                <a:pathLst>
                  <a:path w="148" h="476" extrusionOk="0">
                    <a:moveTo>
                      <a:pt x="114" y="0"/>
                    </a:moveTo>
                    <a:cubicBezTo>
                      <a:pt x="101" y="0"/>
                      <a:pt x="87" y="8"/>
                      <a:pt x="83" y="22"/>
                    </a:cubicBezTo>
                    <a:cubicBezTo>
                      <a:pt x="44" y="152"/>
                      <a:pt x="15" y="297"/>
                      <a:pt x="2" y="433"/>
                    </a:cubicBezTo>
                    <a:cubicBezTo>
                      <a:pt x="0" y="461"/>
                      <a:pt x="23" y="476"/>
                      <a:pt x="45" y="476"/>
                    </a:cubicBezTo>
                    <a:cubicBezTo>
                      <a:pt x="62" y="476"/>
                      <a:pt x="79" y="466"/>
                      <a:pt x="83" y="446"/>
                    </a:cubicBezTo>
                    <a:cubicBezTo>
                      <a:pt x="122" y="317"/>
                      <a:pt x="141" y="168"/>
                      <a:pt x="148" y="35"/>
                    </a:cubicBezTo>
                    <a:cubicBezTo>
                      <a:pt x="148" y="12"/>
                      <a:pt x="131" y="0"/>
                      <a:pt x="1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08" name="Google Shape;3308;p30"/>
              <p:cNvSpPr/>
              <p:nvPr/>
            </p:nvSpPr>
            <p:spPr>
              <a:xfrm>
                <a:off x="3926822" y="2785330"/>
                <a:ext cx="8800" cy="24429"/>
              </a:xfrm>
              <a:custGeom>
                <a:avLst/>
                <a:gdLst/>
                <a:ahLst/>
                <a:cxnLst/>
                <a:rect l="l" t="t" r="r" b="b"/>
                <a:pathLst>
                  <a:path w="134" h="372" extrusionOk="0">
                    <a:moveTo>
                      <a:pt x="93" y="1"/>
                    </a:moveTo>
                    <a:cubicBezTo>
                      <a:pt x="83" y="1"/>
                      <a:pt x="72" y="8"/>
                      <a:pt x="72" y="18"/>
                    </a:cubicBezTo>
                    <a:cubicBezTo>
                      <a:pt x="65" y="125"/>
                      <a:pt x="43" y="226"/>
                      <a:pt x="10" y="323"/>
                    </a:cubicBezTo>
                    <a:cubicBezTo>
                      <a:pt x="1" y="353"/>
                      <a:pt x="24" y="371"/>
                      <a:pt x="48" y="371"/>
                    </a:cubicBezTo>
                    <a:cubicBezTo>
                      <a:pt x="65" y="371"/>
                      <a:pt x="83" y="362"/>
                      <a:pt x="91" y="342"/>
                    </a:cubicBezTo>
                    <a:cubicBezTo>
                      <a:pt x="127" y="242"/>
                      <a:pt x="133" y="128"/>
                      <a:pt x="111" y="15"/>
                    </a:cubicBezTo>
                    <a:cubicBezTo>
                      <a:pt x="109" y="5"/>
                      <a:pt x="101" y="1"/>
                      <a:pt x="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09" name="Google Shape;3309;p30"/>
              <p:cNvSpPr/>
              <p:nvPr/>
            </p:nvSpPr>
            <p:spPr>
              <a:xfrm>
                <a:off x="3889522" y="2869844"/>
                <a:ext cx="40978" cy="31653"/>
              </a:xfrm>
              <a:custGeom>
                <a:avLst/>
                <a:gdLst/>
                <a:ahLst/>
                <a:cxnLst/>
                <a:rect l="l" t="t" r="r" b="b"/>
                <a:pathLst>
                  <a:path w="624" h="482" extrusionOk="0">
                    <a:moveTo>
                      <a:pt x="48" y="1"/>
                    </a:moveTo>
                    <a:cubicBezTo>
                      <a:pt x="10" y="1"/>
                      <a:pt x="0" y="66"/>
                      <a:pt x="44" y="73"/>
                    </a:cubicBezTo>
                    <a:cubicBezTo>
                      <a:pt x="170" y="102"/>
                      <a:pt x="300" y="134"/>
                      <a:pt x="429" y="153"/>
                    </a:cubicBezTo>
                    <a:cubicBezTo>
                      <a:pt x="410" y="247"/>
                      <a:pt x="384" y="335"/>
                      <a:pt x="368" y="432"/>
                    </a:cubicBezTo>
                    <a:cubicBezTo>
                      <a:pt x="364" y="462"/>
                      <a:pt x="389" y="482"/>
                      <a:pt x="411" y="482"/>
                    </a:cubicBezTo>
                    <a:cubicBezTo>
                      <a:pt x="425" y="482"/>
                      <a:pt x="438" y="474"/>
                      <a:pt x="442" y="455"/>
                    </a:cubicBezTo>
                    <a:cubicBezTo>
                      <a:pt x="462" y="358"/>
                      <a:pt x="468" y="260"/>
                      <a:pt x="481" y="163"/>
                    </a:cubicBezTo>
                    <a:cubicBezTo>
                      <a:pt x="510" y="166"/>
                      <a:pt x="539" y="170"/>
                      <a:pt x="565" y="170"/>
                    </a:cubicBezTo>
                    <a:cubicBezTo>
                      <a:pt x="614" y="166"/>
                      <a:pt x="624" y="98"/>
                      <a:pt x="578" y="85"/>
                    </a:cubicBezTo>
                    <a:cubicBezTo>
                      <a:pt x="413" y="37"/>
                      <a:pt x="225" y="21"/>
                      <a:pt x="53" y="1"/>
                    </a:cubicBezTo>
                    <a:cubicBezTo>
                      <a:pt x="52" y="1"/>
                      <a:pt x="50" y="1"/>
                      <a:pt x="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10" name="Google Shape;3310;p30"/>
              <p:cNvSpPr/>
              <p:nvPr/>
            </p:nvSpPr>
            <p:spPr>
              <a:xfrm>
                <a:off x="3900160" y="2966375"/>
                <a:ext cx="8209" cy="24561"/>
              </a:xfrm>
              <a:custGeom>
                <a:avLst/>
                <a:gdLst/>
                <a:ahLst/>
                <a:cxnLst/>
                <a:rect l="l" t="t" r="r" b="b"/>
                <a:pathLst>
                  <a:path w="125" h="374" extrusionOk="0">
                    <a:moveTo>
                      <a:pt x="93" y="0"/>
                    </a:moveTo>
                    <a:cubicBezTo>
                      <a:pt x="80" y="0"/>
                      <a:pt x="66" y="8"/>
                      <a:pt x="63" y="25"/>
                    </a:cubicBezTo>
                    <a:cubicBezTo>
                      <a:pt x="57" y="125"/>
                      <a:pt x="37" y="232"/>
                      <a:pt x="8" y="329"/>
                    </a:cubicBezTo>
                    <a:cubicBezTo>
                      <a:pt x="0" y="355"/>
                      <a:pt x="23" y="374"/>
                      <a:pt x="44" y="374"/>
                    </a:cubicBezTo>
                    <a:cubicBezTo>
                      <a:pt x="58" y="374"/>
                      <a:pt x="71" y="366"/>
                      <a:pt x="76" y="349"/>
                    </a:cubicBezTo>
                    <a:cubicBezTo>
                      <a:pt x="118" y="242"/>
                      <a:pt x="125" y="138"/>
                      <a:pt x="118" y="25"/>
                    </a:cubicBezTo>
                    <a:cubicBezTo>
                      <a:pt x="118" y="8"/>
                      <a:pt x="106" y="0"/>
                      <a:pt x="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11" name="Google Shape;3311;p30"/>
              <p:cNvSpPr/>
              <p:nvPr/>
            </p:nvSpPr>
            <p:spPr>
              <a:xfrm>
                <a:off x="3900686" y="3008927"/>
                <a:ext cx="6239" cy="20358"/>
              </a:xfrm>
              <a:custGeom>
                <a:avLst/>
                <a:gdLst/>
                <a:ahLst/>
                <a:cxnLst/>
                <a:rect l="l" t="t" r="r" b="b"/>
                <a:pathLst>
                  <a:path w="95" h="310" extrusionOk="0">
                    <a:moveTo>
                      <a:pt x="65" y="0"/>
                    </a:moveTo>
                    <a:cubicBezTo>
                      <a:pt x="52" y="0"/>
                      <a:pt x="40" y="7"/>
                      <a:pt x="36" y="21"/>
                    </a:cubicBezTo>
                    <a:cubicBezTo>
                      <a:pt x="16" y="106"/>
                      <a:pt x="3" y="187"/>
                      <a:pt x="0" y="274"/>
                    </a:cubicBezTo>
                    <a:cubicBezTo>
                      <a:pt x="0" y="297"/>
                      <a:pt x="19" y="310"/>
                      <a:pt x="37" y="310"/>
                    </a:cubicBezTo>
                    <a:cubicBezTo>
                      <a:pt x="51" y="310"/>
                      <a:pt x="65" y="301"/>
                      <a:pt x="68" y="284"/>
                    </a:cubicBezTo>
                    <a:cubicBezTo>
                      <a:pt x="84" y="200"/>
                      <a:pt x="94" y="112"/>
                      <a:pt x="94" y="28"/>
                    </a:cubicBezTo>
                    <a:cubicBezTo>
                      <a:pt x="94" y="10"/>
                      <a:pt x="79" y="0"/>
                      <a:pt x="6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12" name="Google Shape;3312;p30"/>
              <p:cNvSpPr/>
              <p:nvPr/>
            </p:nvSpPr>
            <p:spPr>
              <a:xfrm>
                <a:off x="3900029" y="3039529"/>
                <a:ext cx="9259" cy="24364"/>
              </a:xfrm>
              <a:custGeom>
                <a:avLst/>
                <a:gdLst/>
                <a:ahLst/>
                <a:cxnLst/>
                <a:rect l="l" t="t" r="r" b="b"/>
                <a:pathLst>
                  <a:path w="141" h="371" extrusionOk="0">
                    <a:moveTo>
                      <a:pt x="67" y="0"/>
                    </a:moveTo>
                    <a:cubicBezTo>
                      <a:pt x="54" y="0"/>
                      <a:pt x="41" y="8"/>
                      <a:pt x="36" y="25"/>
                    </a:cubicBezTo>
                    <a:cubicBezTo>
                      <a:pt x="4" y="132"/>
                      <a:pt x="0" y="245"/>
                      <a:pt x="49" y="349"/>
                    </a:cubicBezTo>
                    <a:cubicBezTo>
                      <a:pt x="56" y="364"/>
                      <a:pt x="70" y="370"/>
                      <a:pt x="84" y="370"/>
                    </a:cubicBezTo>
                    <a:cubicBezTo>
                      <a:pt x="111" y="370"/>
                      <a:pt x="140" y="348"/>
                      <a:pt x="130" y="317"/>
                    </a:cubicBezTo>
                    <a:cubicBezTo>
                      <a:pt x="94" y="223"/>
                      <a:pt x="75" y="138"/>
                      <a:pt x="98" y="41"/>
                    </a:cubicBezTo>
                    <a:cubicBezTo>
                      <a:pt x="103" y="16"/>
                      <a:pt x="85" y="0"/>
                      <a:pt x="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13" name="Google Shape;3313;p30"/>
              <p:cNvSpPr/>
              <p:nvPr/>
            </p:nvSpPr>
            <p:spPr>
              <a:xfrm>
                <a:off x="3748927" y="2834908"/>
                <a:ext cx="32704" cy="11098"/>
              </a:xfrm>
              <a:custGeom>
                <a:avLst/>
                <a:gdLst/>
                <a:ahLst/>
                <a:cxnLst/>
                <a:rect l="l" t="t" r="r" b="b"/>
                <a:pathLst>
                  <a:path w="498" h="169" extrusionOk="0">
                    <a:moveTo>
                      <a:pt x="38" y="1"/>
                    </a:moveTo>
                    <a:cubicBezTo>
                      <a:pt x="12" y="1"/>
                      <a:pt x="1" y="42"/>
                      <a:pt x="30" y="54"/>
                    </a:cubicBezTo>
                    <a:cubicBezTo>
                      <a:pt x="160" y="96"/>
                      <a:pt x="293" y="138"/>
                      <a:pt x="429" y="167"/>
                    </a:cubicBezTo>
                    <a:cubicBezTo>
                      <a:pt x="432" y="168"/>
                      <a:pt x="435" y="168"/>
                      <a:pt x="438" y="168"/>
                    </a:cubicBezTo>
                    <a:cubicBezTo>
                      <a:pt x="483" y="168"/>
                      <a:pt x="497" y="105"/>
                      <a:pt x="452" y="89"/>
                    </a:cubicBezTo>
                    <a:cubicBezTo>
                      <a:pt x="322" y="51"/>
                      <a:pt x="179" y="25"/>
                      <a:pt x="47" y="2"/>
                    </a:cubicBezTo>
                    <a:cubicBezTo>
                      <a:pt x="44" y="1"/>
                      <a:pt x="41" y="1"/>
                      <a:pt x="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14" name="Google Shape;3314;p30"/>
              <p:cNvSpPr/>
              <p:nvPr/>
            </p:nvSpPr>
            <p:spPr>
              <a:xfrm>
                <a:off x="3794632" y="2848567"/>
                <a:ext cx="35724" cy="10376"/>
              </a:xfrm>
              <a:custGeom>
                <a:avLst/>
                <a:gdLst/>
                <a:ahLst/>
                <a:cxnLst/>
                <a:rect l="l" t="t" r="r" b="b"/>
                <a:pathLst>
                  <a:path w="544" h="158" extrusionOk="0">
                    <a:moveTo>
                      <a:pt x="41" y="1"/>
                    </a:moveTo>
                    <a:cubicBezTo>
                      <a:pt x="13" y="1"/>
                      <a:pt x="1" y="41"/>
                      <a:pt x="31" y="53"/>
                    </a:cubicBezTo>
                    <a:cubicBezTo>
                      <a:pt x="177" y="92"/>
                      <a:pt x="326" y="137"/>
                      <a:pt x="478" y="157"/>
                    </a:cubicBezTo>
                    <a:cubicBezTo>
                      <a:pt x="480" y="157"/>
                      <a:pt x="482" y="157"/>
                      <a:pt x="484" y="157"/>
                    </a:cubicBezTo>
                    <a:cubicBezTo>
                      <a:pt x="522" y="157"/>
                      <a:pt x="544" y="98"/>
                      <a:pt x="497" y="86"/>
                    </a:cubicBezTo>
                    <a:cubicBezTo>
                      <a:pt x="352" y="40"/>
                      <a:pt x="196" y="21"/>
                      <a:pt x="47" y="1"/>
                    </a:cubicBezTo>
                    <a:cubicBezTo>
                      <a:pt x="45" y="1"/>
                      <a:pt x="43" y="1"/>
                      <a:pt x="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15" name="Google Shape;3315;p30"/>
              <p:cNvSpPr/>
              <p:nvPr/>
            </p:nvSpPr>
            <p:spPr>
              <a:xfrm>
                <a:off x="3944486" y="2879562"/>
                <a:ext cx="40650" cy="8668"/>
              </a:xfrm>
              <a:custGeom>
                <a:avLst/>
                <a:gdLst/>
                <a:ahLst/>
                <a:cxnLst/>
                <a:rect l="l" t="t" r="r" b="b"/>
                <a:pathLst>
                  <a:path w="619" h="132" extrusionOk="0">
                    <a:moveTo>
                      <a:pt x="220" y="1"/>
                    </a:moveTo>
                    <a:cubicBezTo>
                      <a:pt x="161" y="1"/>
                      <a:pt x="103" y="3"/>
                      <a:pt x="46" y="9"/>
                    </a:cubicBezTo>
                    <a:cubicBezTo>
                      <a:pt x="0" y="15"/>
                      <a:pt x="0" y="80"/>
                      <a:pt x="46" y="83"/>
                    </a:cubicBezTo>
                    <a:cubicBezTo>
                      <a:pt x="221" y="90"/>
                      <a:pt x="389" y="116"/>
                      <a:pt x="564" y="132"/>
                    </a:cubicBezTo>
                    <a:cubicBezTo>
                      <a:pt x="565" y="132"/>
                      <a:pt x="566" y="132"/>
                      <a:pt x="567" y="132"/>
                    </a:cubicBezTo>
                    <a:cubicBezTo>
                      <a:pt x="613" y="132"/>
                      <a:pt x="618" y="54"/>
                      <a:pt x="577" y="41"/>
                    </a:cubicBezTo>
                    <a:cubicBezTo>
                      <a:pt x="464" y="13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16" name="Google Shape;3316;p30"/>
              <p:cNvSpPr/>
              <p:nvPr/>
            </p:nvSpPr>
            <p:spPr>
              <a:xfrm>
                <a:off x="4004047" y="2886457"/>
                <a:ext cx="27319" cy="6501"/>
              </a:xfrm>
              <a:custGeom>
                <a:avLst/>
                <a:gdLst/>
                <a:ahLst/>
                <a:cxnLst/>
                <a:rect l="l" t="t" r="r" b="b"/>
                <a:pathLst>
                  <a:path w="416" h="99" extrusionOk="0">
                    <a:moveTo>
                      <a:pt x="350" y="1"/>
                    </a:moveTo>
                    <a:cubicBezTo>
                      <a:pt x="253" y="1"/>
                      <a:pt x="156" y="4"/>
                      <a:pt x="59" y="4"/>
                    </a:cubicBezTo>
                    <a:cubicBezTo>
                      <a:pt x="1" y="4"/>
                      <a:pt x="1" y="95"/>
                      <a:pt x="59" y="95"/>
                    </a:cubicBezTo>
                    <a:cubicBezTo>
                      <a:pt x="156" y="98"/>
                      <a:pt x="253" y="98"/>
                      <a:pt x="350" y="98"/>
                    </a:cubicBezTo>
                    <a:cubicBezTo>
                      <a:pt x="352" y="98"/>
                      <a:pt x="354" y="98"/>
                      <a:pt x="356" y="98"/>
                    </a:cubicBezTo>
                    <a:cubicBezTo>
                      <a:pt x="415" y="98"/>
                      <a:pt x="413" y="1"/>
                      <a:pt x="3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317" name="Google Shape;3317;p30"/>
            <p:cNvGrpSpPr/>
            <p:nvPr/>
          </p:nvGrpSpPr>
          <p:grpSpPr>
            <a:xfrm rot="1964156">
              <a:off x="8590533" y="3924589"/>
              <a:ext cx="1046684" cy="898494"/>
              <a:chOff x="3639393" y="3293465"/>
              <a:chExt cx="543616" cy="466651"/>
            </a:xfrm>
          </p:grpSpPr>
          <p:sp>
            <p:nvSpPr>
              <p:cNvPr id="3318" name="Google Shape;3318;p30"/>
              <p:cNvSpPr/>
              <p:nvPr/>
            </p:nvSpPr>
            <p:spPr>
              <a:xfrm>
                <a:off x="3639393" y="3293465"/>
                <a:ext cx="543616" cy="466651"/>
              </a:xfrm>
              <a:custGeom>
                <a:avLst/>
                <a:gdLst/>
                <a:ahLst/>
                <a:cxnLst/>
                <a:rect l="l" t="t" r="r" b="b"/>
                <a:pathLst>
                  <a:path w="8278" h="7106" extrusionOk="0">
                    <a:moveTo>
                      <a:pt x="4199" y="4720"/>
                    </a:moveTo>
                    <a:cubicBezTo>
                      <a:pt x="4212" y="4931"/>
                      <a:pt x="4229" y="5141"/>
                      <a:pt x="4238" y="5352"/>
                    </a:cubicBezTo>
                    <a:cubicBezTo>
                      <a:pt x="4245" y="5514"/>
                      <a:pt x="4245" y="5676"/>
                      <a:pt x="4245" y="5838"/>
                    </a:cubicBezTo>
                    <a:cubicBezTo>
                      <a:pt x="3166" y="5831"/>
                      <a:pt x="2084" y="5815"/>
                      <a:pt x="1002" y="5802"/>
                    </a:cubicBezTo>
                    <a:cubicBezTo>
                      <a:pt x="2165" y="5718"/>
                      <a:pt x="3279" y="5446"/>
                      <a:pt x="4199" y="4720"/>
                    </a:cubicBezTo>
                    <a:close/>
                    <a:moveTo>
                      <a:pt x="6658" y="1"/>
                    </a:moveTo>
                    <a:cubicBezTo>
                      <a:pt x="6634" y="1"/>
                      <a:pt x="6611" y="14"/>
                      <a:pt x="6603" y="46"/>
                    </a:cubicBezTo>
                    <a:cubicBezTo>
                      <a:pt x="6179" y="1545"/>
                      <a:pt x="5667" y="3094"/>
                      <a:pt x="4562" y="4241"/>
                    </a:cubicBezTo>
                    <a:cubicBezTo>
                      <a:pt x="4478" y="4328"/>
                      <a:pt x="4391" y="4409"/>
                      <a:pt x="4300" y="4490"/>
                    </a:cubicBezTo>
                    <a:cubicBezTo>
                      <a:pt x="4290" y="4257"/>
                      <a:pt x="4287" y="4020"/>
                      <a:pt x="4290" y="3787"/>
                    </a:cubicBezTo>
                    <a:cubicBezTo>
                      <a:pt x="4303" y="2657"/>
                      <a:pt x="4274" y="1558"/>
                      <a:pt x="4063" y="444"/>
                    </a:cubicBezTo>
                    <a:cubicBezTo>
                      <a:pt x="4067" y="443"/>
                      <a:pt x="4071" y="443"/>
                      <a:pt x="4076" y="443"/>
                    </a:cubicBezTo>
                    <a:cubicBezTo>
                      <a:pt x="4181" y="443"/>
                      <a:pt x="4386" y="703"/>
                      <a:pt x="4446" y="774"/>
                    </a:cubicBezTo>
                    <a:cubicBezTo>
                      <a:pt x="4458" y="790"/>
                      <a:pt x="4473" y="796"/>
                      <a:pt x="4487" y="796"/>
                    </a:cubicBezTo>
                    <a:cubicBezTo>
                      <a:pt x="4534" y="796"/>
                      <a:pt x="4578" y="730"/>
                      <a:pt x="4536" y="680"/>
                    </a:cubicBezTo>
                    <a:cubicBezTo>
                      <a:pt x="4400" y="509"/>
                      <a:pt x="4245" y="376"/>
                      <a:pt x="4060" y="263"/>
                    </a:cubicBezTo>
                    <a:cubicBezTo>
                      <a:pt x="4051" y="257"/>
                      <a:pt x="4040" y="255"/>
                      <a:pt x="4029" y="255"/>
                    </a:cubicBezTo>
                    <a:cubicBezTo>
                      <a:pt x="4005" y="255"/>
                      <a:pt x="3980" y="266"/>
                      <a:pt x="3969" y="289"/>
                    </a:cubicBezTo>
                    <a:cubicBezTo>
                      <a:pt x="3882" y="467"/>
                      <a:pt x="3798" y="638"/>
                      <a:pt x="3707" y="817"/>
                    </a:cubicBezTo>
                    <a:cubicBezTo>
                      <a:pt x="3683" y="868"/>
                      <a:pt x="3727" y="916"/>
                      <a:pt x="3769" y="916"/>
                    </a:cubicBezTo>
                    <a:cubicBezTo>
                      <a:pt x="3789" y="916"/>
                      <a:pt x="3808" y="906"/>
                      <a:pt x="3820" y="881"/>
                    </a:cubicBezTo>
                    <a:cubicBezTo>
                      <a:pt x="3869" y="794"/>
                      <a:pt x="3918" y="703"/>
                      <a:pt x="3966" y="609"/>
                    </a:cubicBezTo>
                    <a:cubicBezTo>
                      <a:pt x="4157" y="1688"/>
                      <a:pt x="4173" y="2747"/>
                      <a:pt x="4170" y="3842"/>
                    </a:cubicBezTo>
                    <a:cubicBezTo>
                      <a:pt x="4170" y="4089"/>
                      <a:pt x="4180" y="4331"/>
                      <a:pt x="4196" y="4574"/>
                    </a:cubicBezTo>
                    <a:cubicBezTo>
                      <a:pt x="3749" y="4950"/>
                      <a:pt x="3234" y="5239"/>
                      <a:pt x="2667" y="5413"/>
                    </a:cubicBezTo>
                    <a:cubicBezTo>
                      <a:pt x="1860" y="5663"/>
                      <a:pt x="1018" y="5695"/>
                      <a:pt x="186" y="5776"/>
                    </a:cubicBezTo>
                    <a:cubicBezTo>
                      <a:pt x="173" y="5776"/>
                      <a:pt x="163" y="5786"/>
                      <a:pt x="160" y="5793"/>
                    </a:cubicBezTo>
                    <a:lnTo>
                      <a:pt x="49" y="5793"/>
                    </a:lnTo>
                    <a:cubicBezTo>
                      <a:pt x="1" y="5793"/>
                      <a:pt x="1" y="5867"/>
                      <a:pt x="49" y="5870"/>
                    </a:cubicBezTo>
                    <a:cubicBezTo>
                      <a:pt x="1449" y="5961"/>
                      <a:pt x="2848" y="5993"/>
                      <a:pt x="4254" y="6000"/>
                    </a:cubicBezTo>
                    <a:cubicBezTo>
                      <a:pt x="4251" y="6356"/>
                      <a:pt x="4229" y="6719"/>
                      <a:pt x="4196" y="7075"/>
                    </a:cubicBezTo>
                    <a:cubicBezTo>
                      <a:pt x="4194" y="7095"/>
                      <a:pt x="4212" y="7106"/>
                      <a:pt x="4229" y="7106"/>
                    </a:cubicBezTo>
                    <a:cubicBezTo>
                      <a:pt x="4244" y="7106"/>
                      <a:pt x="4258" y="7098"/>
                      <a:pt x="4261" y="7082"/>
                    </a:cubicBezTo>
                    <a:cubicBezTo>
                      <a:pt x="4319" y="6719"/>
                      <a:pt x="4339" y="6363"/>
                      <a:pt x="4342" y="6000"/>
                    </a:cubicBezTo>
                    <a:cubicBezTo>
                      <a:pt x="4515" y="6001"/>
                      <a:pt x="4689" y="6001"/>
                      <a:pt x="4863" y="6001"/>
                    </a:cubicBezTo>
                    <a:cubicBezTo>
                      <a:pt x="5852" y="6001"/>
                      <a:pt x="6841" y="5986"/>
                      <a:pt x="7831" y="5964"/>
                    </a:cubicBezTo>
                    <a:lnTo>
                      <a:pt x="7831" y="5964"/>
                    </a:lnTo>
                    <a:cubicBezTo>
                      <a:pt x="7769" y="6010"/>
                      <a:pt x="7701" y="6055"/>
                      <a:pt x="7630" y="6091"/>
                    </a:cubicBezTo>
                    <a:lnTo>
                      <a:pt x="7497" y="6155"/>
                    </a:lnTo>
                    <a:cubicBezTo>
                      <a:pt x="7429" y="6187"/>
                      <a:pt x="7475" y="6275"/>
                      <a:pt x="7538" y="6275"/>
                    </a:cubicBezTo>
                    <a:cubicBezTo>
                      <a:pt x="7547" y="6275"/>
                      <a:pt x="7556" y="6273"/>
                      <a:pt x="7565" y="6269"/>
                    </a:cubicBezTo>
                    <a:cubicBezTo>
                      <a:pt x="7614" y="6246"/>
                      <a:pt x="7662" y="6223"/>
                      <a:pt x="7711" y="6197"/>
                    </a:cubicBezTo>
                    <a:cubicBezTo>
                      <a:pt x="7886" y="6113"/>
                      <a:pt x="8058" y="6032"/>
                      <a:pt x="8229" y="5948"/>
                    </a:cubicBezTo>
                    <a:cubicBezTo>
                      <a:pt x="8278" y="5912"/>
                      <a:pt x="8246" y="5818"/>
                      <a:pt x="8181" y="5818"/>
                    </a:cubicBezTo>
                    <a:lnTo>
                      <a:pt x="8165" y="5818"/>
                    </a:lnTo>
                    <a:cubicBezTo>
                      <a:pt x="8197" y="5783"/>
                      <a:pt x="8187" y="5721"/>
                      <a:pt x="8139" y="5708"/>
                    </a:cubicBezTo>
                    <a:cubicBezTo>
                      <a:pt x="8019" y="5676"/>
                      <a:pt x="7902" y="5640"/>
                      <a:pt x="7782" y="5608"/>
                    </a:cubicBezTo>
                    <a:cubicBezTo>
                      <a:pt x="7776" y="5606"/>
                      <a:pt x="7769" y="5605"/>
                      <a:pt x="7763" y="5605"/>
                    </a:cubicBezTo>
                    <a:cubicBezTo>
                      <a:pt x="7696" y="5605"/>
                      <a:pt x="7669" y="5714"/>
                      <a:pt x="7743" y="5737"/>
                    </a:cubicBezTo>
                    <a:cubicBezTo>
                      <a:pt x="7831" y="5763"/>
                      <a:pt x="7912" y="5786"/>
                      <a:pt x="7996" y="5812"/>
                    </a:cubicBezTo>
                    <a:cubicBezTo>
                      <a:pt x="7993" y="5815"/>
                      <a:pt x="7983" y="5822"/>
                      <a:pt x="7977" y="5828"/>
                    </a:cubicBezTo>
                    <a:cubicBezTo>
                      <a:pt x="7185" y="5843"/>
                      <a:pt x="6393" y="5848"/>
                      <a:pt x="5602" y="5848"/>
                    </a:cubicBezTo>
                    <a:cubicBezTo>
                      <a:pt x="5179" y="5848"/>
                      <a:pt x="4755" y="5847"/>
                      <a:pt x="4332" y="5844"/>
                    </a:cubicBezTo>
                    <a:cubicBezTo>
                      <a:pt x="4332" y="5443"/>
                      <a:pt x="4310" y="5044"/>
                      <a:pt x="4300" y="4646"/>
                    </a:cubicBezTo>
                    <a:cubicBezTo>
                      <a:pt x="4391" y="4568"/>
                      <a:pt x="4481" y="4487"/>
                      <a:pt x="4569" y="4403"/>
                    </a:cubicBezTo>
                    <a:cubicBezTo>
                      <a:pt x="5745" y="3240"/>
                      <a:pt x="6279" y="1626"/>
                      <a:pt x="6720" y="78"/>
                    </a:cubicBezTo>
                    <a:cubicBezTo>
                      <a:pt x="6731" y="31"/>
                      <a:pt x="6694" y="1"/>
                      <a:pt x="665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19" name="Google Shape;3319;p30"/>
              <p:cNvSpPr/>
              <p:nvPr/>
            </p:nvSpPr>
            <p:spPr>
              <a:xfrm>
                <a:off x="4076610" y="3331158"/>
                <a:ext cx="6436" cy="22853"/>
              </a:xfrm>
              <a:custGeom>
                <a:avLst/>
                <a:gdLst/>
                <a:ahLst/>
                <a:cxnLst/>
                <a:rect l="l" t="t" r="r" b="b"/>
                <a:pathLst>
                  <a:path w="98" h="348" extrusionOk="0">
                    <a:moveTo>
                      <a:pt x="49" y="0"/>
                    </a:moveTo>
                    <a:cubicBezTo>
                      <a:pt x="32" y="0"/>
                      <a:pt x="15" y="11"/>
                      <a:pt x="13" y="32"/>
                    </a:cubicBezTo>
                    <a:cubicBezTo>
                      <a:pt x="7" y="123"/>
                      <a:pt x="0" y="210"/>
                      <a:pt x="7" y="304"/>
                    </a:cubicBezTo>
                    <a:cubicBezTo>
                      <a:pt x="7" y="333"/>
                      <a:pt x="29" y="348"/>
                      <a:pt x="50" y="348"/>
                    </a:cubicBezTo>
                    <a:cubicBezTo>
                      <a:pt x="72" y="348"/>
                      <a:pt x="94" y="333"/>
                      <a:pt x="94" y="304"/>
                    </a:cubicBezTo>
                    <a:cubicBezTo>
                      <a:pt x="97" y="217"/>
                      <a:pt x="94" y="123"/>
                      <a:pt x="88" y="32"/>
                    </a:cubicBezTo>
                    <a:cubicBezTo>
                      <a:pt x="84" y="11"/>
                      <a:pt x="67" y="0"/>
                      <a:pt x="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0" name="Google Shape;3320;p30"/>
              <p:cNvSpPr/>
              <p:nvPr/>
            </p:nvSpPr>
            <p:spPr>
              <a:xfrm>
                <a:off x="4075560" y="3372923"/>
                <a:ext cx="5976" cy="26137"/>
              </a:xfrm>
              <a:custGeom>
                <a:avLst/>
                <a:gdLst/>
                <a:ahLst/>
                <a:cxnLst/>
                <a:rect l="l" t="t" r="r" b="b"/>
                <a:pathLst>
                  <a:path w="91" h="398" extrusionOk="0">
                    <a:moveTo>
                      <a:pt x="45" y="0"/>
                    </a:moveTo>
                    <a:cubicBezTo>
                      <a:pt x="33" y="0"/>
                      <a:pt x="23" y="8"/>
                      <a:pt x="23" y="24"/>
                    </a:cubicBezTo>
                    <a:cubicBezTo>
                      <a:pt x="13" y="138"/>
                      <a:pt x="0" y="248"/>
                      <a:pt x="10" y="361"/>
                    </a:cubicBezTo>
                    <a:cubicBezTo>
                      <a:pt x="11" y="386"/>
                      <a:pt x="29" y="398"/>
                      <a:pt x="47" y="398"/>
                    </a:cubicBezTo>
                    <a:cubicBezTo>
                      <a:pt x="65" y="398"/>
                      <a:pt x="83" y="386"/>
                      <a:pt x="84" y="361"/>
                    </a:cubicBezTo>
                    <a:cubicBezTo>
                      <a:pt x="91" y="251"/>
                      <a:pt x="78" y="138"/>
                      <a:pt x="71" y="24"/>
                    </a:cubicBezTo>
                    <a:cubicBezTo>
                      <a:pt x="68" y="8"/>
                      <a:pt x="56" y="0"/>
                      <a:pt x="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1" name="Google Shape;3321;p30"/>
              <p:cNvSpPr/>
              <p:nvPr/>
            </p:nvSpPr>
            <p:spPr>
              <a:xfrm>
                <a:off x="4074180" y="3419941"/>
                <a:ext cx="7158" cy="20489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12" extrusionOk="0">
                    <a:moveTo>
                      <a:pt x="63" y="0"/>
                    </a:moveTo>
                    <a:cubicBezTo>
                      <a:pt x="48" y="0"/>
                      <a:pt x="34" y="10"/>
                      <a:pt x="34" y="31"/>
                    </a:cubicBezTo>
                    <a:cubicBezTo>
                      <a:pt x="34" y="112"/>
                      <a:pt x="18" y="186"/>
                      <a:pt x="5" y="264"/>
                    </a:cubicBezTo>
                    <a:cubicBezTo>
                      <a:pt x="1" y="293"/>
                      <a:pt x="24" y="312"/>
                      <a:pt x="46" y="312"/>
                    </a:cubicBezTo>
                    <a:cubicBezTo>
                      <a:pt x="61" y="312"/>
                      <a:pt x="76" y="303"/>
                      <a:pt x="83" y="284"/>
                    </a:cubicBezTo>
                    <a:cubicBezTo>
                      <a:pt x="108" y="199"/>
                      <a:pt x="108" y="115"/>
                      <a:pt x="96" y="31"/>
                    </a:cubicBezTo>
                    <a:cubicBezTo>
                      <a:pt x="94" y="11"/>
                      <a:pt x="78" y="0"/>
                      <a:pt x="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2" name="Google Shape;3322;p30"/>
              <p:cNvSpPr/>
              <p:nvPr/>
            </p:nvSpPr>
            <p:spPr>
              <a:xfrm>
                <a:off x="4073852" y="3462296"/>
                <a:ext cx="6961" cy="3283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500" extrusionOk="0">
                    <a:moveTo>
                      <a:pt x="52" y="1"/>
                    </a:moveTo>
                    <a:cubicBezTo>
                      <a:pt x="36" y="1"/>
                      <a:pt x="18" y="12"/>
                      <a:pt x="16" y="34"/>
                    </a:cubicBezTo>
                    <a:cubicBezTo>
                      <a:pt x="0" y="180"/>
                      <a:pt x="0" y="325"/>
                      <a:pt x="23" y="471"/>
                    </a:cubicBezTo>
                    <a:cubicBezTo>
                      <a:pt x="27" y="490"/>
                      <a:pt x="44" y="499"/>
                      <a:pt x="62" y="499"/>
                    </a:cubicBezTo>
                    <a:cubicBezTo>
                      <a:pt x="84" y="499"/>
                      <a:pt x="106" y="485"/>
                      <a:pt x="104" y="458"/>
                    </a:cubicBezTo>
                    <a:cubicBezTo>
                      <a:pt x="88" y="319"/>
                      <a:pt x="81" y="180"/>
                      <a:pt x="84" y="34"/>
                    </a:cubicBezTo>
                    <a:cubicBezTo>
                      <a:pt x="84" y="12"/>
                      <a:pt x="69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3" name="Google Shape;3323;p30"/>
              <p:cNvSpPr/>
              <p:nvPr/>
            </p:nvSpPr>
            <p:spPr>
              <a:xfrm>
                <a:off x="4077333" y="3510036"/>
                <a:ext cx="6107" cy="27778"/>
              </a:xfrm>
              <a:custGeom>
                <a:avLst/>
                <a:gdLst/>
                <a:ahLst/>
                <a:cxnLst/>
                <a:rect l="l" t="t" r="r" b="b"/>
                <a:pathLst>
                  <a:path w="93" h="423" extrusionOk="0">
                    <a:moveTo>
                      <a:pt x="69" y="0"/>
                    </a:moveTo>
                    <a:cubicBezTo>
                      <a:pt x="55" y="0"/>
                      <a:pt x="41" y="9"/>
                      <a:pt x="38" y="26"/>
                    </a:cubicBezTo>
                    <a:cubicBezTo>
                      <a:pt x="28" y="143"/>
                      <a:pt x="12" y="266"/>
                      <a:pt x="2" y="386"/>
                    </a:cubicBezTo>
                    <a:cubicBezTo>
                      <a:pt x="1" y="410"/>
                      <a:pt x="18" y="422"/>
                      <a:pt x="36" y="422"/>
                    </a:cubicBezTo>
                    <a:cubicBezTo>
                      <a:pt x="54" y="422"/>
                      <a:pt x="73" y="410"/>
                      <a:pt x="77" y="386"/>
                    </a:cubicBezTo>
                    <a:cubicBezTo>
                      <a:pt x="86" y="269"/>
                      <a:pt x="86" y="149"/>
                      <a:pt x="93" y="26"/>
                    </a:cubicBezTo>
                    <a:cubicBezTo>
                      <a:pt x="93" y="9"/>
                      <a:pt x="81" y="0"/>
                      <a:pt x="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4" name="Google Shape;3324;p30"/>
              <p:cNvSpPr/>
              <p:nvPr/>
            </p:nvSpPr>
            <p:spPr>
              <a:xfrm>
                <a:off x="4075757" y="3558696"/>
                <a:ext cx="7289" cy="24692"/>
              </a:xfrm>
              <a:custGeom>
                <a:avLst/>
                <a:gdLst/>
                <a:ahLst/>
                <a:cxnLst/>
                <a:rect l="l" t="t" r="r" b="b"/>
                <a:pathLst>
                  <a:path w="111" h="376" extrusionOk="0">
                    <a:moveTo>
                      <a:pt x="62" y="1"/>
                    </a:moveTo>
                    <a:cubicBezTo>
                      <a:pt x="50" y="1"/>
                      <a:pt x="38" y="10"/>
                      <a:pt x="36" y="27"/>
                    </a:cubicBezTo>
                    <a:cubicBezTo>
                      <a:pt x="29" y="130"/>
                      <a:pt x="26" y="228"/>
                      <a:pt x="7" y="335"/>
                    </a:cubicBezTo>
                    <a:cubicBezTo>
                      <a:pt x="1" y="358"/>
                      <a:pt x="21" y="376"/>
                      <a:pt x="41" y="376"/>
                    </a:cubicBezTo>
                    <a:cubicBezTo>
                      <a:pt x="54" y="376"/>
                      <a:pt x="66" y="369"/>
                      <a:pt x="72" y="351"/>
                    </a:cubicBezTo>
                    <a:cubicBezTo>
                      <a:pt x="104" y="241"/>
                      <a:pt x="110" y="127"/>
                      <a:pt x="84" y="17"/>
                    </a:cubicBezTo>
                    <a:cubicBezTo>
                      <a:pt x="80" y="6"/>
                      <a:pt x="71" y="1"/>
                      <a:pt x="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5" name="Google Shape;3325;p30"/>
              <p:cNvSpPr/>
              <p:nvPr/>
            </p:nvSpPr>
            <p:spPr>
              <a:xfrm>
                <a:off x="4076348" y="3601052"/>
                <a:ext cx="6698" cy="20555"/>
              </a:xfrm>
              <a:custGeom>
                <a:avLst/>
                <a:gdLst/>
                <a:ahLst/>
                <a:cxnLst/>
                <a:rect l="l" t="t" r="r" b="b"/>
                <a:pathLst>
                  <a:path w="102" h="313" extrusionOk="0">
                    <a:moveTo>
                      <a:pt x="35" y="0"/>
                    </a:moveTo>
                    <a:cubicBezTo>
                      <a:pt x="18" y="0"/>
                      <a:pt x="0" y="15"/>
                      <a:pt x="4" y="36"/>
                    </a:cubicBezTo>
                    <a:cubicBezTo>
                      <a:pt x="27" y="114"/>
                      <a:pt x="20" y="195"/>
                      <a:pt x="17" y="276"/>
                    </a:cubicBezTo>
                    <a:cubicBezTo>
                      <a:pt x="15" y="299"/>
                      <a:pt x="37" y="313"/>
                      <a:pt x="57" y="313"/>
                    </a:cubicBezTo>
                    <a:cubicBezTo>
                      <a:pt x="73" y="313"/>
                      <a:pt x="89" y="304"/>
                      <a:pt x="92" y="286"/>
                    </a:cubicBezTo>
                    <a:cubicBezTo>
                      <a:pt x="101" y="195"/>
                      <a:pt x="92" y="111"/>
                      <a:pt x="63" y="20"/>
                    </a:cubicBezTo>
                    <a:cubicBezTo>
                      <a:pt x="57" y="6"/>
                      <a:pt x="46" y="0"/>
                      <a:pt x="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6" name="Google Shape;3326;p30"/>
              <p:cNvSpPr/>
              <p:nvPr/>
            </p:nvSpPr>
            <p:spPr>
              <a:xfrm>
                <a:off x="4080419" y="3638088"/>
                <a:ext cx="6239" cy="20686"/>
              </a:xfrm>
              <a:custGeom>
                <a:avLst/>
                <a:gdLst/>
                <a:ahLst/>
                <a:cxnLst/>
                <a:rect l="l" t="t" r="r" b="b"/>
                <a:pathLst>
                  <a:path w="95" h="315" extrusionOk="0">
                    <a:moveTo>
                      <a:pt x="55" y="0"/>
                    </a:moveTo>
                    <a:cubicBezTo>
                      <a:pt x="41" y="0"/>
                      <a:pt x="26" y="10"/>
                      <a:pt x="23" y="29"/>
                    </a:cubicBezTo>
                    <a:cubicBezTo>
                      <a:pt x="17" y="110"/>
                      <a:pt x="1" y="191"/>
                      <a:pt x="4" y="276"/>
                    </a:cubicBezTo>
                    <a:cubicBezTo>
                      <a:pt x="4" y="302"/>
                      <a:pt x="23" y="315"/>
                      <a:pt x="43" y="315"/>
                    </a:cubicBezTo>
                    <a:cubicBezTo>
                      <a:pt x="63" y="315"/>
                      <a:pt x="83" y="302"/>
                      <a:pt x="85" y="276"/>
                    </a:cubicBezTo>
                    <a:cubicBezTo>
                      <a:pt x="94" y="191"/>
                      <a:pt x="85" y="110"/>
                      <a:pt x="82" y="29"/>
                    </a:cubicBezTo>
                    <a:cubicBezTo>
                      <a:pt x="82" y="10"/>
                      <a:pt x="69" y="0"/>
                      <a:pt x="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7" name="Google Shape;3327;p30"/>
              <p:cNvSpPr/>
              <p:nvPr/>
            </p:nvSpPr>
            <p:spPr>
              <a:xfrm>
                <a:off x="4084031" y="3665274"/>
                <a:ext cx="7749" cy="10442"/>
              </a:xfrm>
              <a:custGeom>
                <a:avLst/>
                <a:gdLst/>
                <a:ahLst/>
                <a:cxnLst/>
                <a:rect l="l" t="t" r="r" b="b"/>
                <a:pathLst>
                  <a:path w="118" h="159" extrusionOk="0">
                    <a:moveTo>
                      <a:pt x="27" y="1"/>
                    </a:moveTo>
                    <a:cubicBezTo>
                      <a:pt x="18" y="1"/>
                      <a:pt x="9" y="7"/>
                      <a:pt x="7" y="20"/>
                    </a:cubicBezTo>
                    <a:cubicBezTo>
                      <a:pt x="1" y="62"/>
                      <a:pt x="17" y="108"/>
                      <a:pt x="46" y="143"/>
                    </a:cubicBezTo>
                    <a:cubicBezTo>
                      <a:pt x="54" y="154"/>
                      <a:pt x="64" y="159"/>
                      <a:pt x="73" y="159"/>
                    </a:cubicBezTo>
                    <a:cubicBezTo>
                      <a:pt x="97" y="159"/>
                      <a:pt x="118" y="129"/>
                      <a:pt x="95" y="108"/>
                    </a:cubicBezTo>
                    <a:cubicBezTo>
                      <a:pt x="65" y="85"/>
                      <a:pt x="49" y="56"/>
                      <a:pt x="46" y="20"/>
                    </a:cubicBezTo>
                    <a:cubicBezTo>
                      <a:pt x="44" y="7"/>
                      <a:pt x="35" y="1"/>
                      <a:pt x="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3328" name="Google Shape;3328;p30"/>
          <p:cNvSpPr txBox="1">
            <a:spLocks noGrp="1"/>
          </p:cNvSpPr>
          <p:nvPr>
            <p:ph type="title" hasCustomPrompt="1"/>
          </p:nvPr>
        </p:nvSpPr>
        <p:spPr>
          <a:xfrm>
            <a:off x="2964800" y="719343"/>
            <a:ext cx="6262400" cy="102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 i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Vazirmatn"/>
              <a:buNone/>
              <a:defRPr sz="8000">
                <a:solidFill>
                  <a:schemeClr val="lt1"/>
                </a:solidFill>
                <a:latin typeface="Vazirmatn"/>
                <a:ea typeface="Vazirmatn"/>
                <a:cs typeface="Vazirmatn"/>
                <a:sym typeface="Vazirmat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Vazirmatn"/>
              <a:buNone/>
              <a:defRPr sz="8000">
                <a:solidFill>
                  <a:schemeClr val="lt1"/>
                </a:solidFill>
                <a:latin typeface="Vazirmatn"/>
                <a:ea typeface="Vazirmatn"/>
                <a:cs typeface="Vazirmatn"/>
                <a:sym typeface="Vazirmat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Vazirmatn"/>
              <a:buNone/>
              <a:defRPr sz="8000">
                <a:solidFill>
                  <a:schemeClr val="lt1"/>
                </a:solidFill>
                <a:latin typeface="Vazirmatn"/>
                <a:ea typeface="Vazirmatn"/>
                <a:cs typeface="Vazirmatn"/>
                <a:sym typeface="Vazirmat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Vazirmatn"/>
              <a:buNone/>
              <a:defRPr sz="8000">
                <a:solidFill>
                  <a:schemeClr val="lt1"/>
                </a:solidFill>
                <a:latin typeface="Vazirmatn"/>
                <a:ea typeface="Vazirmatn"/>
                <a:cs typeface="Vazirmatn"/>
                <a:sym typeface="Vazirmat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Vazirmatn"/>
              <a:buNone/>
              <a:defRPr sz="8000">
                <a:solidFill>
                  <a:schemeClr val="lt1"/>
                </a:solidFill>
                <a:latin typeface="Vazirmatn"/>
                <a:ea typeface="Vazirmatn"/>
                <a:cs typeface="Vazirmatn"/>
                <a:sym typeface="Vazirmat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Vazirmatn"/>
              <a:buNone/>
              <a:defRPr sz="8000">
                <a:solidFill>
                  <a:schemeClr val="lt1"/>
                </a:solidFill>
                <a:latin typeface="Vazirmatn"/>
                <a:ea typeface="Vazirmatn"/>
                <a:cs typeface="Vazirmatn"/>
                <a:sym typeface="Vazirmat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Vazirmatn"/>
              <a:buNone/>
              <a:defRPr sz="8000">
                <a:solidFill>
                  <a:schemeClr val="lt1"/>
                </a:solidFill>
                <a:latin typeface="Vazirmatn"/>
                <a:ea typeface="Vazirmatn"/>
                <a:cs typeface="Vazirmatn"/>
                <a:sym typeface="Vazirmat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Vazirmatn"/>
              <a:buNone/>
              <a:defRPr sz="8000">
                <a:solidFill>
                  <a:schemeClr val="lt1"/>
                </a:solidFill>
                <a:latin typeface="Vazirmatn"/>
                <a:ea typeface="Vazirmatn"/>
                <a:cs typeface="Vazirmatn"/>
                <a:sym typeface="Vazirmatn"/>
              </a:defRPr>
            </a:lvl9pPr>
          </a:lstStyle>
          <a:p>
            <a:r>
              <a:t>xx%</a:t>
            </a:r>
          </a:p>
        </p:txBody>
      </p:sp>
      <p:sp>
        <p:nvSpPr>
          <p:cNvPr id="3329" name="Google Shape;3329;p30"/>
          <p:cNvSpPr txBox="1">
            <a:spLocks noGrp="1"/>
          </p:cNvSpPr>
          <p:nvPr>
            <p:ph type="subTitle" idx="1"/>
          </p:nvPr>
        </p:nvSpPr>
        <p:spPr>
          <a:xfrm>
            <a:off x="2964800" y="1637901"/>
            <a:ext cx="6262400" cy="5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133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330" name="Google Shape;3330;p30"/>
          <p:cNvSpPr txBox="1">
            <a:spLocks noGrp="1"/>
          </p:cNvSpPr>
          <p:nvPr>
            <p:ph type="title" idx="2" hasCustomPrompt="1"/>
          </p:nvPr>
        </p:nvSpPr>
        <p:spPr>
          <a:xfrm>
            <a:off x="2964800" y="2711933"/>
            <a:ext cx="6262400" cy="102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 i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Vazirmatn"/>
              <a:buNone/>
              <a:defRPr sz="8000">
                <a:solidFill>
                  <a:schemeClr val="lt1"/>
                </a:solidFill>
                <a:latin typeface="Vazirmatn"/>
                <a:ea typeface="Vazirmatn"/>
                <a:cs typeface="Vazirmatn"/>
                <a:sym typeface="Vazirmat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Vazirmatn"/>
              <a:buNone/>
              <a:defRPr sz="8000">
                <a:solidFill>
                  <a:schemeClr val="lt1"/>
                </a:solidFill>
                <a:latin typeface="Vazirmatn"/>
                <a:ea typeface="Vazirmatn"/>
                <a:cs typeface="Vazirmatn"/>
                <a:sym typeface="Vazirmat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Vazirmatn"/>
              <a:buNone/>
              <a:defRPr sz="8000">
                <a:solidFill>
                  <a:schemeClr val="lt1"/>
                </a:solidFill>
                <a:latin typeface="Vazirmatn"/>
                <a:ea typeface="Vazirmatn"/>
                <a:cs typeface="Vazirmatn"/>
                <a:sym typeface="Vazirmat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Vazirmatn"/>
              <a:buNone/>
              <a:defRPr sz="8000">
                <a:solidFill>
                  <a:schemeClr val="lt1"/>
                </a:solidFill>
                <a:latin typeface="Vazirmatn"/>
                <a:ea typeface="Vazirmatn"/>
                <a:cs typeface="Vazirmatn"/>
                <a:sym typeface="Vazirmat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Vazirmatn"/>
              <a:buNone/>
              <a:defRPr sz="8000">
                <a:solidFill>
                  <a:schemeClr val="lt1"/>
                </a:solidFill>
                <a:latin typeface="Vazirmatn"/>
                <a:ea typeface="Vazirmatn"/>
                <a:cs typeface="Vazirmatn"/>
                <a:sym typeface="Vazirmat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Vazirmatn"/>
              <a:buNone/>
              <a:defRPr sz="8000">
                <a:solidFill>
                  <a:schemeClr val="lt1"/>
                </a:solidFill>
                <a:latin typeface="Vazirmatn"/>
                <a:ea typeface="Vazirmatn"/>
                <a:cs typeface="Vazirmatn"/>
                <a:sym typeface="Vazirmat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Vazirmatn"/>
              <a:buNone/>
              <a:defRPr sz="8000">
                <a:solidFill>
                  <a:schemeClr val="lt1"/>
                </a:solidFill>
                <a:latin typeface="Vazirmatn"/>
                <a:ea typeface="Vazirmatn"/>
                <a:cs typeface="Vazirmatn"/>
                <a:sym typeface="Vazirmat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Vazirmatn"/>
              <a:buNone/>
              <a:defRPr sz="8000">
                <a:solidFill>
                  <a:schemeClr val="lt1"/>
                </a:solidFill>
                <a:latin typeface="Vazirmatn"/>
                <a:ea typeface="Vazirmatn"/>
                <a:cs typeface="Vazirmatn"/>
                <a:sym typeface="Vazirmatn"/>
              </a:defRPr>
            </a:lvl9pPr>
          </a:lstStyle>
          <a:p>
            <a:r>
              <a:t>xx%</a:t>
            </a:r>
          </a:p>
        </p:txBody>
      </p:sp>
      <p:sp>
        <p:nvSpPr>
          <p:cNvPr id="3331" name="Google Shape;3331;p30"/>
          <p:cNvSpPr txBox="1">
            <a:spLocks noGrp="1"/>
          </p:cNvSpPr>
          <p:nvPr>
            <p:ph type="subTitle" idx="3"/>
          </p:nvPr>
        </p:nvSpPr>
        <p:spPr>
          <a:xfrm>
            <a:off x="2964800" y="3630487"/>
            <a:ext cx="6262400" cy="5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133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332" name="Google Shape;3332;p30"/>
          <p:cNvSpPr txBox="1">
            <a:spLocks noGrp="1"/>
          </p:cNvSpPr>
          <p:nvPr>
            <p:ph type="title" idx="4" hasCustomPrompt="1"/>
          </p:nvPr>
        </p:nvSpPr>
        <p:spPr>
          <a:xfrm>
            <a:off x="2964800" y="4704491"/>
            <a:ext cx="6262400" cy="102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 i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Vazirmatn"/>
              <a:buNone/>
              <a:defRPr sz="8000">
                <a:solidFill>
                  <a:schemeClr val="lt1"/>
                </a:solidFill>
                <a:latin typeface="Vazirmatn"/>
                <a:ea typeface="Vazirmatn"/>
                <a:cs typeface="Vazirmatn"/>
                <a:sym typeface="Vazirmat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Vazirmatn"/>
              <a:buNone/>
              <a:defRPr sz="8000">
                <a:solidFill>
                  <a:schemeClr val="lt1"/>
                </a:solidFill>
                <a:latin typeface="Vazirmatn"/>
                <a:ea typeface="Vazirmatn"/>
                <a:cs typeface="Vazirmatn"/>
                <a:sym typeface="Vazirmat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Vazirmatn"/>
              <a:buNone/>
              <a:defRPr sz="8000">
                <a:solidFill>
                  <a:schemeClr val="lt1"/>
                </a:solidFill>
                <a:latin typeface="Vazirmatn"/>
                <a:ea typeface="Vazirmatn"/>
                <a:cs typeface="Vazirmatn"/>
                <a:sym typeface="Vazirmat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Vazirmatn"/>
              <a:buNone/>
              <a:defRPr sz="8000">
                <a:solidFill>
                  <a:schemeClr val="lt1"/>
                </a:solidFill>
                <a:latin typeface="Vazirmatn"/>
                <a:ea typeface="Vazirmatn"/>
                <a:cs typeface="Vazirmatn"/>
                <a:sym typeface="Vazirmat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Vazirmatn"/>
              <a:buNone/>
              <a:defRPr sz="8000">
                <a:solidFill>
                  <a:schemeClr val="lt1"/>
                </a:solidFill>
                <a:latin typeface="Vazirmatn"/>
                <a:ea typeface="Vazirmatn"/>
                <a:cs typeface="Vazirmatn"/>
                <a:sym typeface="Vazirmat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Vazirmatn"/>
              <a:buNone/>
              <a:defRPr sz="8000">
                <a:solidFill>
                  <a:schemeClr val="lt1"/>
                </a:solidFill>
                <a:latin typeface="Vazirmatn"/>
                <a:ea typeface="Vazirmatn"/>
                <a:cs typeface="Vazirmatn"/>
                <a:sym typeface="Vazirmat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Vazirmatn"/>
              <a:buNone/>
              <a:defRPr sz="8000">
                <a:solidFill>
                  <a:schemeClr val="lt1"/>
                </a:solidFill>
                <a:latin typeface="Vazirmatn"/>
                <a:ea typeface="Vazirmatn"/>
                <a:cs typeface="Vazirmatn"/>
                <a:sym typeface="Vazirmat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Vazirmatn"/>
              <a:buNone/>
              <a:defRPr sz="8000">
                <a:solidFill>
                  <a:schemeClr val="lt1"/>
                </a:solidFill>
                <a:latin typeface="Vazirmatn"/>
                <a:ea typeface="Vazirmatn"/>
                <a:cs typeface="Vazirmatn"/>
                <a:sym typeface="Vazirmatn"/>
              </a:defRPr>
            </a:lvl9pPr>
          </a:lstStyle>
          <a:p>
            <a:r>
              <a:t>xx%</a:t>
            </a:r>
          </a:p>
        </p:txBody>
      </p:sp>
      <p:sp>
        <p:nvSpPr>
          <p:cNvPr id="3333" name="Google Shape;3333;p30"/>
          <p:cNvSpPr txBox="1">
            <a:spLocks noGrp="1"/>
          </p:cNvSpPr>
          <p:nvPr>
            <p:ph type="subTitle" idx="5"/>
          </p:nvPr>
        </p:nvSpPr>
        <p:spPr>
          <a:xfrm>
            <a:off x="2964800" y="5623061"/>
            <a:ext cx="6262400" cy="5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133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58342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5" name="Google Shape;3585;p32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86" name="Google Shape;3586;p32"/>
          <p:cNvGrpSpPr/>
          <p:nvPr/>
        </p:nvGrpSpPr>
        <p:grpSpPr>
          <a:xfrm>
            <a:off x="397" y="3081088"/>
            <a:ext cx="3829497" cy="4290667"/>
            <a:chOff x="297" y="2310816"/>
            <a:chExt cx="2872123" cy="3218000"/>
          </a:xfrm>
        </p:grpSpPr>
        <p:grpSp>
          <p:nvGrpSpPr>
            <p:cNvPr id="3587" name="Google Shape;3587;p32"/>
            <p:cNvGrpSpPr/>
            <p:nvPr/>
          </p:nvGrpSpPr>
          <p:grpSpPr>
            <a:xfrm rot="-1831421">
              <a:off x="1920859" y="4889434"/>
              <a:ext cx="902125" cy="440833"/>
              <a:chOff x="7053208" y="3451133"/>
              <a:chExt cx="306539" cy="149789"/>
            </a:xfrm>
          </p:grpSpPr>
          <p:sp>
            <p:nvSpPr>
              <p:cNvPr id="3588" name="Google Shape;3588;p32"/>
              <p:cNvSpPr/>
              <p:nvPr/>
            </p:nvSpPr>
            <p:spPr>
              <a:xfrm>
                <a:off x="7053208" y="3487841"/>
                <a:ext cx="57067" cy="94762"/>
              </a:xfrm>
              <a:custGeom>
                <a:avLst/>
                <a:gdLst/>
                <a:ahLst/>
                <a:cxnLst/>
                <a:rect l="l" t="t" r="r" b="b"/>
                <a:pathLst>
                  <a:path w="869" h="1443" extrusionOk="0">
                    <a:moveTo>
                      <a:pt x="267" y="0"/>
                    </a:moveTo>
                    <a:cubicBezTo>
                      <a:pt x="250" y="0"/>
                      <a:pt x="233" y="9"/>
                      <a:pt x="230" y="27"/>
                    </a:cubicBezTo>
                    <a:cubicBezTo>
                      <a:pt x="227" y="53"/>
                      <a:pt x="221" y="82"/>
                      <a:pt x="214" y="105"/>
                    </a:cubicBezTo>
                    <a:cubicBezTo>
                      <a:pt x="211" y="115"/>
                      <a:pt x="204" y="124"/>
                      <a:pt x="211" y="134"/>
                    </a:cubicBezTo>
                    <a:cubicBezTo>
                      <a:pt x="133" y="539"/>
                      <a:pt x="72" y="947"/>
                      <a:pt x="7" y="1355"/>
                    </a:cubicBezTo>
                    <a:cubicBezTo>
                      <a:pt x="1" y="1393"/>
                      <a:pt x="22" y="1443"/>
                      <a:pt x="67" y="1443"/>
                    </a:cubicBezTo>
                    <a:cubicBezTo>
                      <a:pt x="69" y="1443"/>
                      <a:pt x="70" y="1443"/>
                      <a:pt x="72" y="1443"/>
                    </a:cubicBezTo>
                    <a:cubicBezTo>
                      <a:pt x="282" y="1427"/>
                      <a:pt x="493" y="1401"/>
                      <a:pt x="697" y="1349"/>
                    </a:cubicBezTo>
                    <a:cubicBezTo>
                      <a:pt x="767" y="1330"/>
                      <a:pt x="742" y="1231"/>
                      <a:pt x="676" y="1231"/>
                    </a:cubicBezTo>
                    <a:cubicBezTo>
                      <a:pt x="673" y="1231"/>
                      <a:pt x="669" y="1231"/>
                      <a:pt x="664" y="1232"/>
                    </a:cubicBezTo>
                    <a:cubicBezTo>
                      <a:pt x="490" y="1255"/>
                      <a:pt x="318" y="1284"/>
                      <a:pt x="149" y="1300"/>
                    </a:cubicBezTo>
                    <a:cubicBezTo>
                      <a:pt x="172" y="1135"/>
                      <a:pt x="198" y="973"/>
                      <a:pt x="217" y="805"/>
                    </a:cubicBezTo>
                    <a:cubicBezTo>
                      <a:pt x="288" y="813"/>
                      <a:pt x="365" y="820"/>
                      <a:pt x="440" y="820"/>
                    </a:cubicBezTo>
                    <a:cubicBezTo>
                      <a:pt x="505" y="820"/>
                      <a:pt x="568" y="815"/>
                      <a:pt x="626" y="801"/>
                    </a:cubicBezTo>
                    <a:cubicBezTo>
                      <a:pt x="690" y="785"/>
                      <a:pt x="674" y="691"/>
                      <a:pt x="609" y="688"/>
                    </a:cubicBezTo>
                    <a:cubicBezTo>
                      <a:pt x="603" y="688"/>
                      <a:pt x="597" y="688"/>
                      <a:pt x="590" y="688"/>
                    </a:cubicBezTo>
                    <a:cubicBezTo>
                      <a:pt x="524" y="688"/>
                      <a:pt x="453" y="701"/>
                      <a:pt x="383" y="704"/>
                    </a:cubicBezTo>
                    <a:cubicBezTo>
                      <a:pt x="331" y="707"/>
                      <a:pt x="282" y="707"/>
                      <a:pt x="230" y="707"/>
                    </a:cubicBezTo>
                    <a:cubicBezTo>
                      <a:pt x="253" y="529"/>
                      <a:pt x="272" y="351"/>
                      <a:pt x="295" y="173"/>
                    </a:cubicBezTo>
                    <a:cubicBezTo>
                      <a:pt x="360" y="183"/>
                      <a:pt x="428" y="183"/>
                      <a:pt x="496" y="183"/>
                    </a:cubicBezTo>
                    <a:cubicBezTo>
                      <a:pt x="565" y="185"/>
                      <a:pt x="633" y="187"/>
                      <a:pt x="702" y="187"/>
                    </a:cubicBezTo>
                    <a:cubicBezTo>
                      <a:pt x="731" y="187"/>
                      <a:pt x="759" y="187"/>
                      <a:pt x="788" y="186"/>
                    </a:cubicBezTo>
                    <a:cubicBezTo>
                      <a:pt x="865" y="186"/>
                      <a:pt x="869" y="72"/>
                      <a:pt x="788" y="69"/>
                    </a:cubicBezTo>
                    <a:cubicBezTo>
                      <a:pt x="759" y="68"/>
                      <a:pt x="731" y="68"/>
                      <a:pt x="702" y="68"/>
                    </a:cubicBezTo>
                    <a:cubicBezTo>
                      <a:pt x="633" y="68"/>
                      <a:pt x="565" y="70"/>
                      <a:pt x="496" y="72"/>
                    </a:cubicBezTo>
                    <a:cubicBezTo>
                      <a:pt x="431" y="72"/>
                      <a:pt x="366" y="72"/>
                      <a:pt x="308" y="82"/>
                    </a:cubicBezTo>
                    <a:cubicBezTo>
                      <a:pt x="308" y="69"/>
                      <a:pt x="311" y="53"/>
                      <a:pt x="311" y="40"/>
                    </a:cubicBezTo>
                    <a:cubicBezTo>
                      <a:pt x="313" y="14"/>
                      <a:pt x="289" y="0"/>
                      <a:pt x="2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9" name="Google Shape;3589;p32"/>
              <p:cNvSpPr/>
              <p:nvPr/>
            </p:nvSpPr>
            <p:spPr>
              <a:xfrm>
                <a:off x="7119335" y="3550488"/>
                <a:ext cx="35396" cy="37892"/>
              </a:xfrm>
              <a:custGeom>
                <a:avLst/>
                <a:gdLst/>
                <a:ahLst/>
                <a:cxnLst/>
                <a:rect l="l" t="t" r="r" b="b"/>
                <a:pathLst>
                  <a:path w="539" h="577" extrusionOk="0">
                    <a:moveTo>
                      <a:pt x="81" y="1"/>
                    </a:moveTo>
                    <a:cubicBezTo>
                      <a:pt x="70" y="1"/>
                      <a:pt x="59" y="8"/>
                      <a:pt x="53" y="22"/>
                    </a:cubicBezTo>
                    <a:cubicBezTo>
                      <a:pt x="1" y="168"/>
                      <a:pt x="7" y="395"/>
                      <a:pt x="62" y="541"/>
                    </a:cubicBezTo>
                    <a:cubicBezTo>
                      <a:pt x="71" y="565"/>
                      <a:pt x="97" y="577"/>
                      <a:pt x="120" y="577"/>
                    </a:cubicBezTo>
                    <a:cubicBezTo>
                      <a:pt x="147" y="577"/>
                      <a:pt x="171" y="561"/>
                      <a:pt x="166" y="528"/>
                    </a:cubicBezTo>
                    <a:cubicBezTo>
                      <a:pt x="156" y="479"/>
                      <a:pt x="150" y="434"/>
                      <a:pt x="137" y="385"/>
                    </a:cubicBezTo>
                    <a:cubicBezTo>
                      <a:pt x="140" y="382"/>
                      <a:pt x="140" y="382"/>
                      <a:pt x="140" y="379"/>
                    </a:cubicBezTo>
                    <a:cubicBezTo>
                      <a:pt x="147" y="382"/>
                      <a:pt x="150" y="382"/>
                      <a:pt x="153" y="385"/>
                    </a:cubicBezTo>
                    <a:cubicBezTo>
                      <a:pt x="236" y="420"/>
                      <a:pt x="348" y="441"/>
                      <a:pt x="442" y="441"/>
                    </a:cubicBezTo>
                    <a:cubicBezTo>
                      <a:pt x="454" y="441"/>
                      <a:pt x="466" y="441"/>
                      <a:pt x="477" y="440"/>
                    </a:cubicBezTo>
                    <a:cubicBezTo>
                      <a:pt x="539" y="427"/>
                      <a:pt x="539" y="349"/>
                      <a:pt x="477" y="343"/>
                    </a:cubicBezTo>
                    <a:cubicBezTo>
                      <a:pt x="425" y="333"/>
                      <a:pt x="373" y="336"/>
                      <a:pt x="318" y="333"/>
                    </a:cubicBezTo>
                    <a:cubicBezTo>
                      <a:pt x="279" y="330"/>
                      <a:pt x="234" y="327"/>
                      <a:pt x="195" y="320"/>
                    </a:cubicBezTo>
                    <a:cubicBezTo>
                      <a:pt x="250" y="262"/>
                      <a:pt x="305" y="197"/>
                      <a:pt x="354" y="136"/>
                    </a:cubicBezTo>
                    <a:cubicBezTo>
                      <a:pt x="373" y="104"/>
                      <a:pt x="342" y="70"/>
                      <a:pt x="312" y="70"/>
                    </a:cubicBezTo>
                    <a:cubicBezTo>
                      <a:pt x="302" y="70"/>
                      <a:pt x="291" y="74"/>
                      <a:pt x="283" y="84"/>
                    </a:cubicBezTo>
                    <a:cubicBezTo>
                      <a:pt x="228" y="149"/>
                      <a:pt x="176" y="217"/>
                      <a:pt x="121" y="288"/>
                    </a:cubicBezTo>
                    <a:lnTo>
                      <a:pt x="121" y="281"/>
                    </a:lnTo>
                    <a:cubicBezTo>
                      <a:pt x="114" y="200"/>
                      <a:pt x="117" y="116"/>
                      <a:pt x="111" y="29"/>
                    </a:cubicBezTo>
                    <a:cubicBezTo>
                      <a:pt x="107" y="11"/>
                      <a:pt x="94" y="1"/>
                      <a:pt x="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0" name="Google Shape;3590;p32"/>
              <p:cNvSpPr/>
              <p:nvPr/>
            </p:nvSpPr>
            <p:spPr>
              <a:xfrm>
                <a:off x="7135555" y="3534005"/>
                <a:ext cx="45050" cy="820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25" extrusionOk="0">
                    <a:moveTo>
                      <a:pt x="612" y="0"/>
                    </a:moveTo>
                    <a:cubicBezTo>
                      <a:pt x="608" y="0"/>
                      <a:pt x="604" y="0"/>
                      <a:pt x="599" y="1"/>
                    </a:cubicBezTo>
                    <a:cubicBezTo>
                      <a:pt x="418" y="24"/>
                      <a:pt x="240" y="34"/>
                      <a:pt x="52" y="34"/>
                    </a:cubicBezTo>
                    <a:cubicBezTo>
                      <a:pt x="0" y="34"/>
                      <a:pt x="0" y="111"/>
                      <a:pt x="52" y="115"/>
                    </a:cubicBezTo>
                    <a:cubicBezTo>
                      <a:pt x="128" y="121"/>
                      <a:pt x="204" y="124"/>
                      <a:pt x="280" y="124"/>
                    </a:cubicBezTo>
                    <a:cubicBezTo>
                      <a:pt x="392" y="124"/>
                      <a:pt x="504" y="117"/>
                      <a:pt x="612" y="102"/>
                    </a:cubicBezTo>
                    <a:cubicBezTo>
                      <a:pt x="686" y="95"/>
                      <a:pt x="678" y="0"/>
                      <a:pt x="6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1" name="Google Shape;3591;p32"/>
              <p:cNvSpPr/>
              <p:nvPr/>
            </p:nvSpPr>
            <p:spPr>
              <a:xfrm>
                <a:off x="7136803" y="3520477"/>
                <a:ext cx="47742" cy="7683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17" extrusionOk="0">
                    <a:moveTo>
                      <a:pt x="466" y="1"/>
                    </a:moveTo>
                    <a:cubicBezTo>
                      <a:pt x="329" y="1"/>
                      <a:pt x="189" y="12"/>
                      <a:pt x="56" y="22"/>
                    </a:cubicBezTo>
                    <a:cubicBezTo>
                      <a:pt x="1" y="26"/>
                      <a:pt x="1" y="97"/>
                      <a:pt x="56" y="97"/>
                    </a:cubicBezTo>
                    <a:cubicBezTo>
                      <a:pt x="192" y="106"/>
                      <a:pt x="339" y="117"/>
                      <a:pt x="482" y="117"/>
                    </a:cubicBezTo>
                    <a:cubicBezTo>
                      <a:pt x="543" y="117"/>
                      <a:pt x="603" y="115"/>
                      <a:pt x="661" y="110"/>
                    </a:cubicBezTo>
                    <a:cubicBezTo>
                      <a:pt x="726" y="103"/>
                      <a:pt x="726" y="13"/>
                      <a:pt x="661" y="10"/>
                    </a:cubicBezTo>
                    <a:cubicBezTo>
                      <a:pt x="598" y="3"/>
                      <a:pt x="533" y="1"/>
                      <a:pt x="4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2" name="Google Shape;3592;p32"/>
              <p:cNvSpPr/>
              <p:nvPr/>
            </p:nvSpPr>
            <p:spPr>
              <a:xfrm>
                <a:off x="7203390" y="3535844"/>
                <a:ext cx="125364" cy="13791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210" extrusionOk="0">
                    <a:moveTo>
                      <a:pt x="356" y="1"/>
                    </a:moveTo>
                    <a:cubicBezTo>
                      <a:pt x="254" y="1"/>
                      <a:pt x="153" y="3"/>
                      <a:pt x="52" y="9"/>
                    </a:cubicBezTo>
                    <a:cubicBezTo>
                      <a:pt x="17" y="15"/>
                      <a:pt x="0" y="70"/>
                      <a:pt x="46" y="80"/>
                    </a:cubicBezTo>
                    <a:cubicBezTo>
                      <a:pt x="622" y="177"/>
                      <a:pt x="1238" y="177"/>
                      <a:pt x="1828" y="210"/>
                    </a:cubicBezTo>
                    <a:cubicBezTo>
                      <a:pt x="1830" y="210"/>
                      <a:pt x="1832" y="210"/>
                      <a:pt x="1833" y="210"/>
                    </a:cubicBezTo>
                    <a:cubicBezTo>
                      <a:pt x="1909" y="210"/>
                      <a:pt x="1907" y="86"/>
                      <a:pt x="1828" y="83"/>
                    </a:cubicBezTo>
                    <a:cubicBezTo>
                      <a:pt x="1345" y="56"/>
                      <a:pt x="844" y="1"/>
                      <a:pt x="3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3" name="Google Shape;3593;p32"/>
              <p:cNvSpPr/>
              <p:nvPr/>
            </p:nvSpPr>
            <p:spPr>
              <a:xfrm>
                <a:off x="7210220" y="3487118"/>
                <a:ext cx="49384" cy="34280"/>
              </a:xfrm>
              <a:custGeom>
                <a:avLst/>
                <a:gdLst/>
                <a:ahLst/>
                <a:cxnLst/>
                <a:rect l="l" t="t" r="r" b="b"/>
                <a:pathLst>
                  <a:path w="752" h="522" extrusionOk="0">
                    <a:moveTo>
                      <a:pt x="565" y="0"/>
                    </a:moveTo>
                    <a:cubicBezTo>
                      <a:pt x="501" y="0"/>
                      <a:pt x="456" y="46"/>
                      <a:pt x="421" y="109"/>
                    </a:cubicBezTo>
                    <a:cubicBezTo>
                      <a:pt x="397" y="48"/>
                      <a:pt x="355" y="2"/>
                      <a:pt x="289" y="2"/>
                    </a:cubicBezTo>
                    <a:cubicBezTo>
                      <a:pt x="284" y="2"/>
                      <a:pt x="280" y="2"/>
                      <a:pt x="276" y="2"/>
                    </a:cubicBezTo>
                    <a:cubicBezTo>
                      <a:pt x="201" y="12"/>
                      <a:pt x="143" y="77"/>
                      <a:pt x="104" y="148"/>
                    </a:cubicBezTo>
                    <a:cubicBezTo>
                      <a:pt x="97" y="126"/>
                      <a:pt x="97" y="96"/>
                      <a:pt x="97" y="70"/>
                    </a:cubicBezTo>
                    <a:cubicBezTo>
                      <a:pt x="96" y="45"/>
                      <a:pt x="78" y="33"/>
                      <a:pt x="60" y="33"/>
                    </a:cubicBezTo>
                    <a:cubicBezTo>
                      <a:pt x="41" y="33"/>
                      <a:pt x="21" y="46"/>
                      <a:pt x="16" y="70"/>
                    </a:cubicBezTo>
                    <a:cubicBezTo>
                      <a:pt x="0" y="200"/>
                      <a:pt x="13" y="343"/>
                      <a:pt x="46" y="469"/>
                    </a:cubicBezTo>
                    <a:cubicBezTo>
                      <a:pt x="53" y="496"/>
                      <a:pt x="75" y="508"/>
                      <a:pt x="98" y="508"/>
                    </a:cubicBezTo>
                    <a:cubicBezTo>
                      <a:pt x="132" y="508"/>
                      <a:pt x="167" y="481"/>
                      <a:pt x="156" y="440"/>
                    </a:cubicBezTo>
                    <a:cubicBezTo>
                      <a:pt x="143" y="398"/>
                      <a:pt x="136" y="359"/>
                      <a:pt x="127" y="317"/>
                    </a:cubicBezTo>
                    <a:cubicBezTo>
                      <a:pt x="146" y="245"/>
                      <a:pt x="178" y="164"/>
                      <a:pt x="233" y="138"/>
                    </a:cubicBezTo>
                    <a:cubicBezTo>
                      <a:pt x="259" y="145"/>
                      <a:pt x="288" y="148"/>
                      <a:pt x="318" y="155"/>
                    </a:cubicBezTo>
                    <a:cubicBezTo>
                      <a:pt x="324" y="184"/>
                      <a:pt x="334" y="213"/>
                      <a:pt x="340" y="245"/>
                    </a:cubicBezTo>
                    <a:cubicBezTo>
                      <a:pt x="350" y="291"/>
                      <a:pt x="353" y="333"/>
                      <a:pt x="357" y="378"/>
                    </a:cubicBezTo>
                    <a:cubicBezTo>
                      <a:pt x="357" y="391"/>
                      <a:pt x="357" y="404"/>
                      <a:pt x="363" y="411"/>
                    </a:cubicBezTo>
                    <a:cubicBezTo>
                      <a:pt x="366" y="445"/>
                      <a:pt x="396" y="464"/>
                      <a:pt x="423" y="464"/>
                    </a:cubicBezTo>
                    <a:cubicBezTo>
                      <a:pt x="449" y="464"/>
                      <a:pt x="473" y="447"/>
                      <a:pt x="470" y="411"/>
                    </a:cubicBezTo>
                    <a:cubicBezTo>
                      <a:pt x="467" y="356"/>
                      <a:pt x="467" y="297"/>
                      <a:pt x="486" y="242"/>
                    </a:cubicBezTo>
                    <a:cubicBezTo>
                      <a:pt x="499" y="203"/>
                      <a:pt x="518" y="168"/>
                      <a:pt x="548" y="138"/>
                    </a:cubicBezTo>
                    <a:cubicBezTo>
                      <a:pt x="593" y="155"/>
                      <a:pt x="616" y="184"/>
                      <a:pt x="622" y="229"/>
                    </a:cubicBezTo>
                    <a:cubicBezTo>
                      <a:pt x="648" y="323"/>
                      <a:pt x="577" y="404"/>
                      <a:pt x="616" y="492"/>
                    </a:cubicBezTo>
                    <a:cubicBezTo>
                      <a:pt x="627" y="514"/>
                      <a:pt x="651" y="522"/>
                      <a:pt x="671" y="522"/>
                    </a:cubicBezTo>
                    <a:cubicBezTo>
                      <a:pt x="674" y="522"/>
                      <a:pt x="677" y="521"/>
                      <a:pt x="680" y="521"/>
                    </a:cubicBezTo>
                    <a:cubicBezTo>
                      <a:pt x="713" y="511"/>
                      <a:pt x="726" y="495"/>
                      <a:pt x="739" y="462"/>
                    </a:cubicBezTo>
                    <a:cubicBezTo>
                      <a:pt x="745" y="443"/>
                      <a:pt x="739" y="424"/>
                      <a:pt x="723" y="411"/>
                    </a:cubicBezTo>
                    <a:cubicBezTo>
                      <a:pt x="726" y="378"/>
                      <a:pt x="742" y="346"/>
                      <a:pt x="742" y="317"/>
                    </a:cubicBezTo>
                    <a:cubicBezTo>
                      <a:pt x="752" y="255"/>
                      <a:pt x="745" y="200"/>
                      <a:pt x="726" y="151"/>
                    </a:cubicBezTo>
                    <a:cubicBezTo>
                      <a:pt x="706" y="87"/>
                      <a:pt x="661" y="15"/>
                      <a:pt x="590" y="2"/>
                    </a:cubicBezTo>
                    <a:cubicBezTo>
                      <a:pt x="581" y="1"/>
                      <a:pt x="573" y="0"/>
                      <a:pt x="5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4" name="Google Shape;3594;p32"/>
              <p:cNvSpPr/>
              <p:nvPr/>
            </p:nvSpPr>
            <p:spPr>
              <a:xfrm>
                <a:off x="7259602" y="3457765"/>
                <a:ext cx="59825" cy="72500"/>
              </a:xfrm>
              <a:custGeom>
                <a:avLst/>
                <a:gdLst/>
                <a:ahLst/>
                <a:cxnLst/>
                <a:rect l="l" t="t" r="r" b="b"/>
                <a:pathLst>
                  <a:path w="911" h="1104" extrusionOk="0">
                    <a:moveTo>
                      <a:pt x="820" y="1"/>
                    </a:moveTo>
                    <a:cubicBezTo>
                      <a:pt x="800" y="1"/>
                      <a:pt x="780" y="10"/>
                      <a:pt x="768" y="32"/>
                    </a:cubicBezTo>
                    <a:cubicBezTo>
                      <a:pt x="631" y="284"/>
                      <a:pt x="541" y="560"/>
                      <a:pt x="505" y="841"/>
                    </a:cubicBezTo>
                    <a:cubicBezTo>
                      <a:pt x="356" y="582"/>
                      <a:pt x="217" y="317"/>
                      <a:pt x="84" y="48"/>
                    </a:cubicBezTo>
                    <a:cubicBezTo>
                      <a:pt x="76" y="35"/>
                      <a:pt x="65" y="30"/>
                      <a:pt x="53" y="30"/>
                    </a:cubicBezTo>
                    <a:cubicBezTo>
                      <a:pt x="27" y="30"/>
                      <a:pt x="0" y="58"/>
                      <a:pt x="16" y="90"/>
                    </a:cubicBezTo>
                    <a:cubicBezTo>
                      <a:pt x="158" y="427"/>
                      <a:pt x="327" y="751"/>
                      <a:pt x="495" y="1075"/>
                    </a:cubicBezTo>
                    <a:cubicBezTo>
                      <a:pt x="506" y="1095"/>
                      <a:pt x="523" y="1103"/>
                      <a:pt x="542" y="1103"/>
                    </a:cubicBezTo>
                    <a:cubicBezTo>
                      <a:pt x="573" y="1103"/>
                      <a:pt x="607" y="1077"/>
                      <a:pt x="609" y="1042"/>
                    </a:cubicBezTo>
                    <a:cubicBezTo>
                      <a:pt x="638" y="705"/>
                      <a:pt x="722" y="398"/>
                      <a:pt x="881" y="96"/>
                    </a:cubicBezTo>
                    <a:cubicBezTo>
                      <a:pt x="910" y="47"/>
                      <a:pt x="865" y="1"/>
                      <a:pt x="8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5" name="Google Shape;3595;p32"/>
              <p:cNvSpPr/>
              <p:nvPr/>
            </p:nvSpPr>
            <p:spPr>
              <a:xfrm>
                <a:off x="7323563" y="3451133"/>
                <a:ext cx="36184" cy="38745"/>
              </a:xfrm>
              <a:custGeom>
                <a:avLst/>
                <a:gdLst/>
                <a:ahLst/>
                <a:cxnLst/>
                <a:rect l="l" t="t" r="r" b="b"/>
                <a:pathLst>
                  <a:path w="551" h="590" extrusionOk="0">
                    <a:moveTo>
                      <a:pt x="163" y="0"/>
                    </a:moveTo>
                    <a:cubicBezTo>
                      <a:pt x="131" y="0"/>
                      <a:pt x="97" y="11"/>
                      <a:pt x="66" y="35"/>
                    </a:cubicBezTo>
                    <a:cubicBezTo>
                      <a:pt x="27" y="68"/>
                      <a:pt x="61" y="115"/>
                      <a:pt x="99" y="115"/>
                    </a:cubicBezTo>
                    <a:cubicBezTo>
                      <a:pt x="106" y="115"/>
                      <a:pt x="114" y="113"/>
                      <a:pt x="121" y="110"/>
                    </a:cubicBezTo>
                    <a:cubicBezTo>
                      <a:pt x="138" y="101"/>
                      <a:pt x="153" y="96"/>
                      <a:pt x="166" y="96"/>
                    </a:cubicBezTo>
                    <a:cubicBezTo>
                      <a:pt x="244" y="96"/>
                      <a:pt x="224" y="259"/>
                      <a:pt x="202" y="304"/>
                    </a:cubicBezTo>
                    <a:cubicBezTo>
                      <a:pt x="169" y="369"/>
                      <a:pt x="121" y="414"/>
                      <a:pt x="62" y="447"/>
                    </a:cubicBezTo>
                    <a:cubicBezTo>
                      <a:pt x="1" y="476"/>
                      <a:pt x="33" y="563"/>
                      <a:pt x="95" y="567"/>
                    </a:cubicBezTo>
                    <a:cubicBezTo>
                      <a:pt x="218" y="576"/>
                      <a:pt x="344" y="589"/>
                      <a:pt x="467" y="589"/>
                    </a:cubicBezTo>
                    <a:cubicBezTo>
                      <a:pt x="471" y="590"/>
                      <a:pt x="474" y="590"/>
                      <a:pt x="477" y="590"/>
                    </a:cubicBezTo>
                    <a:cubicBezTo>
                      <a:pt x="551" y="590"/>
                      <a:pt x="539" y="482"/>
                      <a:pt x="467" y="469"/>
                    </a:cubicBezTo>
                    <a:cubicBezTo>
                      <a:pt x="396" y="463"/>
                      <a:pt x="325" y="456"/>
                      <a:pt x="257" y="450"/>
                    </a:cubicBezTo>
                    <a:cubicBezTo>
                      <a:pt x="318" y="369"/>
                      <a:pt x="354" y="269"/>
                      <a:pt x="338" y="165"/>
                    </a:cubicBezTo>
                    <a:cubicBezTo>
                      <a:pt x="321" y="72"/>
                      <a:pt x="246" y="0"/>
                      <a:pt x="1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6" name="Google Shape;3596;p32"/>
              <p:cNvSpPr/>
              <p:nvPr/>
            </p:nvSpPr>
            <p:spPr>
              <a:xfrm>
                <a:off x="7236159" y="3552326"/>
                <a:ext cx="67706" cy="48596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740" extrusionOk="0">
                    <a:moveTo>
                      <a:pt x="484" y="0"/>
                    </a:moveTo>
                    <a:cubicBezTo>
                      <a:pt x="312" y="0"/>
                      <a:pt x="0" y="133"/>
                      <a:pt x="185" y="253"/>
                    </a:cubicBezTo>
                    <a:cubicBezTo>
                      <a:pt x="191" y="257"/>
                      <a:pt x="197" y="259"/>
                      <a:pt x="203" y="259"/>
                    </a:cubicBezTo>
                    <a:cubicBezTo>
                      <a:pt x="234" y="259"/>
                      <a:pt x="263" y="216"/>
                      <a:pt x="234" y="189"/>
                    </a:cubicBezTo>
                    <a:cubicBezTo>
                      <a:pt x="204" y="163"/>
                      <a:pt x="412" y="104"/>
                      <a:pt x="438" y="104"/>
                    </a:cubicBezTo>
                    <a:cubicBezTo>
                      <a:pt x="609" y="127"/>
                      <a:pt x="577" y="273"/>
                      <a:pt x="525" y="370"/>
                    </a:cubicBezTo>
                    <a:cubicBezTo>
                      <a:pt x="477" y="464"/>
                      <a:pt x="409" y="551"/>
                      <a:pt x="347" y="642"/>
                    </a:cubicBezTo>
                    <a:cubicBezTo>
                      <a:pt x="318" y="681"/>
                      <a:pt x="357" y="739"/>
                      <a:pt x="405" y="739"/>
                    </a:cubicBezTo>
                    <a:cubicBezTo>
                      <a:pt x="587" y="736"/>
                      <a:pt x="768" y="739"/>
                      <a:pt x="946" y="723"/>
                    </a:cubicBezTo>
                    <a:cubicBezTo>
                      <a:pt x="1031" y="723"/>
                      <a:pt x="1031" y="610"/>
                      <a:pt x="950" y="607"/>
                    </a:cubicBezTo>
                    <a:cubicBezTo>
                      <a:pt x="907" y="605"/>
                      <a:pt x="865" y="604"/>
                      <a:pt x="822" y="604"/>
                    </a:cubicBezTo>
                    <a:cubicBezTo>
                      <a:pt x="726" y="604"/>
                      <a:pt x="629" y="608"/>
                      <a:pt x="535" y="610"/>
                    </a:cubicBezTo>
                    <a:cubicBezTo>
                      <a:pt x="658" y="415"/>
                      <a:pt x="820" y="121"/>
                      <a:pt x="551" y="10"/>
                    </a:cubicBezTo>
                    <a:cubicBezTo>
                      <a:pt x="534" y="3"/>
                      <a:pt x="510" y="0"/>
                      <a:pt x="4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597" name="Google Shape;3597;p32"/>
            <p:cNvGrpSpPr/>
            <p:nvPr/>
          </p:nvGrpSpPr>
          <p:grpSpPr>
            <a:xfrm rot="-4946673">
              <a:off x="-469824" y="4523410"/>
              <a:ext cx="1447185" cy="319429"/>
              <a:chOff x="7968422" y="675563"/>
              <a:chExt cx="462304" cy="102049"/>
            </a:xfrm>
          </p:grpSpPr>
          <p:sp>
            <p:nvSpPr>
              <p:cNvPr id="3598" name="Google Shape;3598;p32"/>
              <p:cNvSpPr/>
              <p:nvPr/>
            </p:nvSpPr>
            <p:spPr>
              <a:xfrm>
                <a:off x="7968422" y="693884"/>
                <a:ext cx="58052" cy="61139"/>
              </a:xfrm>
              <a:custGeom>
                <a:avLst/>
                <a:gdLst/>
                <a:ahLst/>
                <a:cxnLst/>
                <a:rect l="l" t="t" r="r" b="b"/>
                <a:pathLst>
                  <a:path w="884" h="931" extrusionOk="0">
                    <a:moveTo>
                      <a:pt x="554" y="0"/>
                    </a:moveTo>
                    <a:cubicBezTo>
                      <a:pt x="537" y="0"/>
                      <a:pt x="521" y="1"/>
                      <a:pt x="505" y="3"/>
                    </a:cubicBezTo>
                    <a:cubicBezTo>
                      <a:pt x="305" y="32"/>
                      <a:pt x="107" y="165"/>
                      <a:pt x="49" y="366"/>
                    </a:cubicBezTo>
                    <a:cubicBezTo>
                      <a:pt x="0" y="534"/>
                      <a:pt x="49" y="732"/>
                      <a:pt x="188" y="842"/>
                    </a:cubicBezTo>
                    <a:cubicBezTo>
                      <a:pt x="269" y="906"/>
                      <a:pt x="365" y="930"/>
                      <a:pt x="464" y="930"/>
                    </a:cubicBezTo>
                    <a:cubicBezTo>
                      <a:pt x="586" y="930"/>
                      <a:pt x="712" y="893"/>
                      <a:pt x="820" y="849"/>
                    </a:cubicBezTo>
                    <a:cubicBezTo>
                      <a:pt x="883" y="825"/>
                      <a:pt x="867" y="724"/>
                      <a:pt x="804" y="724"/>
                    </a:cubicBezTo>
                    <a:cubicBezTo>
                      <a:pt x="797" y="724"/>
                      <a:pt x="789" y="726"/>
                      <a:pt x="781" y="729"/>
                    </a:cubicBezTo>
                    <a:cubicBezTo>
                      <a:pt x="689" y="764"/>
                      <a:pt x="574" y="792"/>
                      <a:pt x="467" y="792"/>
                    </a:cubicBezTo>
                    <a:cubicBezTo>
                      <a:pt x="306" y="792"/>
                      <a:pt x="165" y="727"/>
                      <a:pt x="156" y="518"/>
                    </a:cubicBezTo>
                    <a:cubicBezTo>
                      <a:pt x="146" y="376"/>
                      <a:pt x="227" y="259"/>
                      <a:pt x="343" y="184"/>
                    </a:cubicBezTo>
                    <a:cubicBezTo>
                      <a:pt x="391" y="156"/>
                      <a:pt x="509" y="110"/>
                      <a:pt x="605" y="110"/>
                    </a:cubicBezTo>
                    <a:cubicBezTo>
                      <a:pt x="674" y="110"/>
                      <a:pt x="731" y="134"/>
                      <a:pt x="742" y="204"/>
                    </a:cubicBezTo>
                    <a:cubicBezTo>
                      <a:pt x="745" y="231"/>
                      <a:pt x="765" y="245"/>
                      <a:pt x="784" y="245"/>
                    </a:cubicBezTo>
                    <a:cubicBezTo>
                      <a:pt x="803" y="245"/>
                      <a:pt x="821" y="231"/>
                      <a:pt x="823" y="204"/>
                    </a:cubicBezTo>
                    <a:cubicBezTo>
                      <a:pt x="840" y="56"/>
                      <a:pt x="681" y="0"/>
                      <a:pt x="5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9" name="Google Shape;3599;p32"/>
              <p:cNvSpPr/>
              <p:nvPr/>
            </p:nvSpPr>
            <p:spPr>
              <a:xfrm>
                <a:off x="8024765" y="724551"/>
                <a:ext cx="27581" cy="53061"/>
              </a:xfrm>
              <a:custGeom>
                <a:avLst/>
                <a:gdLst/>
                <a:ahLst/>
                <a:cxnLst/>
                <a:rect l="l" t="t" r="r" b="b"/>
                <a:pathLst>
                  <a:path w="420" h="808" extrusionOk="0">
                    <a:moveTo>
                      <a:pt x="353" y="0"/>
                    </a:moveTo>
                    <a:cubicBezTo>
                      <a:pt x="339" y="0"/>
                      <a:pt x="324" y="6"/>
                      <a:pt x="311" y="19"/>
                    </a:cubicBezTo>
                    <a:cubicBezTo>
                      <a:pt x="286" y="48"/>
                      <a:pt x="263" y="80"/>
                      <a:pt x="243" y="116"/>
                    </a:cubicBezTo>
                    <a:cubicBezTo>
                      <a:pt x="237" y="129"/>
                      <a:pt x="227" y="165"/>
                      <a:pt x="221" y="171"/>
                    </a:cubicBezTo>
                    <a:cubicBezTo>
                      <a:pt x="215" y="175"/>
                      <a:pt x="210" y="176"/>
                      <a:pt x="203" y="176"/>
                    </a:cubicBezTo>
                    <a:cubicBezTo>
                      <a:pt x="159" y="176"/>
                      <a:pt x="97" y="97"/>
                      <a:pt x="94" y="54"/>
                    </a:cubicBezTo>
                    <a:cubicBezTo>
                      <a:pt x="93" y="33"/>
                      <a:pt x="73" y="19"/>
                      <a:pt x="54" y="19"/>
                    </a:cubicBezTo>
                    <a:cubicBezTo>
                      <a:pt x="39" y="19"/>
                      <a:pt x="24" y="28"/>
                      <a:pt x="20" y="48"/>
                    </a:cubicBezTo>
                    <a:cubicBezTo>
                      <a:pt x="0" y="155"/>
                      <a:pt x="17" y="317"/>
                      <a:pt x="162" y="330"/>
                    </a:cubicBezTo>
                    <a:cubicBezTo>
                      <a:pt x="168" y="330"/>
                      <a:pt x="173" y="331"/>
                      <a:pt x="179" y="331"/>
                    </a:cubicBezTo>
                    <a:cubicBezTo>
                      <a:pt x="204" y="331"/>
                      <a:pt x="224" y="324"/>
                      <a:pt x="240" y="314"/>
                    </a:cubicBezTo>
                    <a:lnTo>
                      <a:pt x="240" y="314"/>
                    </a:lnTo>
                    <a:cubicBezTo>
                      <a:pt x="208" y="456"/>
                      <a:pt x="166" y="592"/>
                      <a:pt x="133" y="735"/>
                    </a:cubicBezTo>
                    <a:cubicBezTo>
                      <a:pt x="124" y="781"/>
                      <a:pt x="157" y="807"/>
                      <a:pt x="191" y="807"/>
                    </a:cubicBezTo>
                    <a:cubicBezTo>
                      <a:pt x="214" y="807"/>
                      <a:pt x="237" y="795"/>
                      <a:pt x="247" y="767"/>
                    </a:cubicBezTo>
                    <a:cubicBezTo>
                      <a:pt x="328" y="547"/>
                      <a:pt x="376" y="310"/>
                      <a:pt x="415" y="77"/>
                    </a:cubicBezTo>
                    <a:cubicBezTo>
                      <a:pt x="420" y="35"/>
                      <a:pt x="388" y="0"/>
                      <a:pt x="3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0" name="Google Shape;3600;p32"/>
              <p:cNvSpPr/>
              <p:nvPr/>
            </p:nvSpPr>
            <p:spPr>
              <a:xfrm>
                <a:off x="8060095" y="730330"/>
                <a:ext cx="35133" cy="7552"/>
              </a:xfrm>
              <a:custGeom>
                <a:avLst/>
                <a:gdLst/>
                <a:ahLst/>
                <a:cxnLst/>
                <a:rect l="l" t="t" r="r" b="b"/>
                <a:pathLst>
                  <a:path w="535" h="115" extrusionOk="0">
                    <a:moveTo>
                      <a:pt x="315" y="1"/>
                    </a:moveTo>
                    <a:cubicBezTo>
                      <a:pt x="226" y="1"/>
                      <a:pt x="136" y="7"/>
                      <a:pt x="55" y="15"/>
                    </a:cubicBezTo>
                    <a:cubicBezTo>
                      <a:pt x="0" y="18"/>
                      <a:pt x="0" y="96"/>
                      <a:pt x="55" y="99"/>
                    </a:cubicBezTo>
                    <a:cubicBezTo>
                      <a:pt x="147" y="106"/>
                      <a:pt x="247" y="115"/>
                      <a:pt x="345" y="115"/>
                    </a:cubicBezTo>
                    <a:cubicBezTo>
                      <a:pt x="395" y="115"/>
                      <a:pt x="445" y="112"/>
                      <a:pt x="493" y="106"/>
                    </a:cubicBezTo>
                    <a:cubicBezTo>
                      <a:pt x="535" y="93"/>
                      <a:pt x="535" y="15"/>
                      <a:pt x="493" y="12"/>
                    </a:cubicBezTo>
                    <a:cubicBezTo>
                      <a:pt x="436" y="4"/>
                      <a:pt x="376" y="1"/>
                      <a:pt x="3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1" name="Google Shape;3601;p32"/>
              <p:cNvSpPr/>
              <p:nvPr/>
            </p:nvSpPr>
            <p:spPr>
              <a:xfrm>
                <a:off x="8059898" y="717262"/>
                <a:ext cx="33360" cy="8865"/>
              </a:xfrm>
              <a:custGeom>
                <a:avLst/>
                <a:gdLst/>
                <a:ahLst/>
                <a:cxnLst/>
                <a:rect l="l" t="t" r="r" b="b"/>
                <a:pathLst>
                  <a:path w="508" h="135" extrusionOk="0">
                    <a:moveTo>
                      <a:pt x="256" y="0"/>
                    </a:moveTo>
                    <a:cubicBezTo>
                      <a:pt x="182" y="0"/>
                      <a:pt x="109" y="13"/>
                      <a:pt x="42" y="39"/>
                    </a:cubicBezTo>
                    <a:cubicBezTo>
                      <a:pt x="0" y="54"/>
                      <a:pt x="11" y="118"/>
                      <a:pt x="51" y="118"/>
                    </a:cubicBezTo>
                    <a:cubicBezTo>
                      <a:pt x="54" y="118"/>
                      <a:pt x="58" y="118"/>
                      <a:pt x="62" y="117"/>
                    </a:cubicBezTo>
                    <a:cubicBezTo>
                      <a:pt x="113" y="103"/>
                      <a:pt x="163" y="97"/>
                      <a:pt x="212" y="97"/>
                    </a:cubicBezTo>
                    <a:cubicBezTo>
                      <a:pt x="282" y="97"/>
                      <a:pt x="351" y="110"/>
                      <a:pt x="421" y="133"/>
                    </a:cubicBezTo>
                    <a:cubicBezTo>
                      <a:pt x="426" y="134"/>
                      <a:pt x="431" y="135"/>
                      <a:pt x="435" y="135"/>
                    </a:cubicBezTo>
                    <a:cubicBezTo>
                      <a:pt x="489" y="135"/>
                      <a:pt x="507" y="51"/>
                      <a:pt x="450" y="33"/>
                    </a:cubicBezTo>
                    <a:cubicBezTo>
                      <a:pt x="389" y="11"/>
                      <a:pt x="322" y="0"/>
                      <a:pt x="2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2" name="Google Shape;3602;p32"/>
              <p:cNvSpPr/>
              <p:nvPr/>
            </p:nvSpPr>
            <p:spPr>
              <a:xfrm>
                <a:off x="8102647" y="693687"/>
                <a:ext cx="50369" cy="60285"/>
              </a:xfrm>
              <a:custGeom>
                <a:avLst/>
                <a:gdLst/>
                <a:ahLst/>
                <a:cxnLst/>
                <a:rect l="l" t="t" r="r" b="b"/>
                <a:pathLst>
                  <a:path w="767" h="918" extrusionOk="0">
                    <a:moveTo>
                      <a:pt x="330" y="0"/>
                    </a:moveTo>
                    <a:cubicBezTo>
                      <a:pt x="306" y="0"/>
                      <a:pt x="281" y="6"/>
                      <a:pt x="256" y="19"/>
                    </a:cubicBezTo>
                    <a:cubicBezTo>
                      <a:pt x="123" y="90"/>
                      <a:pt x="33" y="294"/>
                      <a:pt x="16" y="440"/>
                    </a:cubicBezTo>
                    <a:cubicBezTo>
                      <a:pt x="0" y="589"/>
                      <a:pt x="55" y="754"/>
                      <a:pt x="182" y="848"/>
                    </a:cubicBezTo>
                    <a:cubicBezTo>
                      <a:pt x="252" y="898"/>
                      <a:pt x="332" y="918"/>
                      <a:pt x="413" y="918"/>
                    </a:cubicBezTo>
                    <a:cubicBezTo>
                      <a:pt x="510" y="918"/>
                      <a:pt x="608" y="890"/>
                      <a:pt x="697" y="855"/>
                    </a:cubicBezTo>
                    <a:cubicBezTo>
                      <a:pt x="767" y="823"/>
                      <a:pt x="755" y="728"/>
                      <a:pt x="693" y="728"/>
                    </a:cubicBezTo>
                    <a:cubicBezTo>
                      <a:pt x="687" y="728"/>
                      <a:pt x="679" y="729"/>
                      <a:pt x="671" y="732"/>
                    </a:cubicBezTo>
                    <a:cubicBezTo>
                      <a:pt x="589" y="756"/>
                      <a:pt x="496" y="780"/>
                      <a:pt x="410" y="780"/>
                    </a:cubicBezTo>
                    <a:cubicBezTo>
                      <a:pt x="299" y="780"/>
                      <a:pt x="200" y="739"/>
                      <a:pt x="152" y="602"/>
                    </a:cubicBezTo>
                    <a:cubicBezTo>
                      <a:pt x="123" y="521"/>
                      <a:pt x="130" y="437"/>
                      <a:pt x="152" y="359"/>
                    </a:cubicBezTo>
                    <a:cubicBezTo>
                      <a:pt x="162" y="311"/>
                      <a:pt x="188" y="259"/>
                      <a:pt x="217" y="213"/>
                    </a:cubicBezTo>
                    <a:cubicBezTo>
                      <a:pt x="222" y="204"/>
                      <a:pt x="302" y="82"/>
                      <a:pt x="351" y="82"/>
                    </a:cubicBezTo>
                    <a:cubicBezTo>
                      <a:pt x="367" y="82"/>
                      <a:pt x="379" y="94"/>
                      <a:pt x="386" y="126"/>
                    </a:cubicBezTo>
                    <a:cubicBezTo>
                      <a:pt x="390" y="143"/>
                      <a:pt x="404" y="151"/>
                      <a:pt x="418" y="151"/>
                    </a:cubicBezTo>
                    <a:cubicBezTo>
                      <a:pt x="435" y="151"/>
                      <a:pt x="452" y="139"/>
                      <a:pt x="450" y="119"/>
                    </a:cubicBezTo>
                    <a:cubicBezTo>
                      <a:pt x="448" y="46"/>
                      <a:pt x="395" y="0"/>
                      <a:pt x="3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3" name="Google Shape;3603;p32"/>
              <p:cNvSpPr/>
              <p:nvPr/>
            </p:nvSpPr>
            <p:spPr>
              <a:xfrm>
                <a:off x="8139881" y="675563"/>
                <a:ext cx="47939" cy="36907"/>
              </a:xfrm>
              <a:custGeom>
                <a:avLst/>
                <a:gdLst/>
                <a:ahLst/>
                <a:cxnLst/>
                <a:rect l="l" t="t" r="r" b="b"/>
                <a:pathLst>
                  <a:path w="730" h="562" extrusionOk="0">
                    <a:moveTo>
                      <a:pt x="255" y="289"/>
                    </a:moveTo>
                    <a:cubicBezTo>
                      <a:pt x="303" y="289"/>
                      <a:pt x="361" y="313"/>
                      <a:pt x="418" y="344"/>
                    </a:cubicBezTo>
                    <a:cubicBezTo>
                      <a:pt x="399" y="376"/>
                      <a:pt x="373" y="405"/>
                      <a:pt x="340" y="425"/>
                    </a:cubicBezTo>
                    <a:cubicBezTo>
                      <a:pt x="323" y="435"/>
                      <a:pt x="291" y="442"/>
                      <a:pt x="257" y="442"/>
                    </a:cubicBezTo>
                    <a:cubicBezTo>
                      <a:pt x="189" y="442"/>
                      <a:pt x="117" y="413"/>
                      <a:pt x="172" y="331"/>
                    </a:cubicBezTo>
                    <a:cubicBezTo>
                      <a:pt x="192" y="301"/>
                      <a:pt x="221" y="289"/>
                      <a:pt x="255" y="289"/>
                    </a:cubicBezTo>
                    <a:close/>
                    <a:moveTo>
                      <a:pt x="578" y="1"/>
                    </a:moveTo>
                    <a:cubicBezTo>
                      <a:pt x="570" y="1"/>
                      <a:pt x="562" y="5"/>
                      <a:pt x="557" y="16"/>
                    </a:cubicBezTo>
                    <a:cubicBezTo>
                      <a:pt x="518" y="91"/>
                      <a:pt x="496" y="172"/>
                      <a:pt x="463" y="250"/>
                    </a:cubicBezTo>
                    <a:cubicBezTo>
                      <a:pt x="401" y="214"/>
                      <a:pt x="334" y="184"/>
                      <a:pt x="256" y="184"/>
                    </a:cubicBezTo>
                    <a:cubicBezTo>
                      <a:pt x="248" y="184"/>
                      <a:pt x="241" y="184"/>
                      <a:pt x="233" y="185"/>
                    </a:cubicBezTo>
                    <a:cubicBezTo>
                      <a:pt x="110" y="201"/>
                      <a:pt x="0" y="301"/>
                      <a:pt x="55" y="431"/>
                    </a:cubicBezTo>
                    <a:cubicBezTo>
                      <a:pt x="90" y="520"/>
                      <a:pt x="168" y="561"/>
                      <a:pt x="252" y="561"/>
                    </a:cubicBezTo>
                    <a:cubicBezTo>
                      <a:pt x="302" y="561"/>
                      <a:pt x="354" y="546"/>
                      <a:pt x="399" y="519"/>
                    </a:cubicBezTo>
                    <a:cubicBezTo>
                      <a:pt x="441" y="489"/>
                      <a:pt x="480" y="444"/>
                      <a:pt x="509" y="395"/>
                    </a:cubicBezTo>
                    <a:cubicBezTo>
                      <a:pt x="564" y="431"/>
                      <a:pt x="612" y="463"/>
                      <a:pt x="645" y="473"/>
                    </a:cubicBezTo>
                    <a:cubicBezTo>
                      <a:pt x="651" y="475"/>
                      <a:pt x="657" y="476"/>
                      <a:pt x="663" y="476"/>
                    </a:cubicBezTo>
                    <a:cubicBezTo>
                      <a:pt x="714" y="476"/>
                      <a:pt x="729" y="390"/>
                      <a:pt x="671" y="366"/>
                    </a:cubicBezTo>
                    <a:cubicBezTo>
                      <a:pt x="625" y="350"/>
                      <a:pt x="590" y="327"/>
                      <a:pt x="548" y="301"/>
                    </a:cubicBezTo>
                    <a:cubicBezTo>
                      <a:pt x="580" y="214"/>
                      <a:pt x="596" y="117"/>
                      <a:pt x="609" y="36"/>
                    </a:cubicBezTo>
                    <a:cubicBezTo>
                      <a:pt x="611" y="17"/>
                      <a:pt x="594" y="1"/>
                      <a:pt x="5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4" name="Google Shape;3604;p32"/>
              <p:cNvSpPr/>
              <p:nvPr/>
            </p:nvSpPr>
            <p:spPr>
              <a:xfrm>
                <a:off x="8144938" y="726061"/>
                <a:ext cx="31850" cy="46297"/>
              </a:xfrm>
              <a:custGeom>
                <a:avLst/>
                <a:gdLst/>
                <a:ahLst/>
                <a:cxnLst/>
                <a:rect l="l" t="t" r="r" b="b"/>
                <a:pathLst>
                  <a:path w="485" h="705" extrusionOk="0">
                    <a:moveTo>
                      <a:pt x="424" y="0"/>
                    </a:moveTo>
                    <a:cubicBezTo>
                      <a:pt x="404" y="0"/>
                      <a:pt x="384" y="9"/>
                      <a:pt x="373" y="28"/>
                    </a:cubicBezTo>
                    <a:cubicBezTo>
                      <a:pt x="354" y="64"/>
                      <a:pt x="338" y="106"/>
                      <a:pt x="309" y="132"/>
                    </a:cubicBezTo>
                    <a:cubicBezTo>
                      <a:pt x="285" y="157"/>
                      <a:pt x="223" y="188"/>
                      <a:pt x="175" y="188"/>
                    </a:cubicBezTo>
                    <a:cubicBezTo>
                      <a:pt x="131" y="188"/>
                      <a:pt x="99" y="163"/>
                      <a:pt x="114" y="90"/>
                    </a:cubicBezTo>
                    <a:cubicBezTo>
                      <a:pt x="120" y="59"/>
                      <a:pt x="101" y="42"/>
                      <a:pt x="80" y="42"/>
                    </a:cubicBezTo>
                    <a:cubicBezTo>
                      <a:pt x="66" y="42"/>
                      <a:pt x="51" y="50"/>
                      <a:pt x="43" y="67"/>
                    </a:cubicBezTo>
                    <a:cubicBezTo>
                      <a:pt x="1" y="171"/>
                      <a:pt x="85" y="271"/>
                      <a:pt x="189" y="287"/>
                    </a:cubicBezTo>
                    <a:cubicBezTo>
                      <a:pt x="196" y="288"/>
                      <a:pt x="203" y="289"/>
                      <a:pt x="210" y="289"/>
                    </a:cubicBezTo>
                    <a:cubicBezTo>
                      <a:pt x="256" y="289"/>
                      <a:pt x="298" y="271"/>
                      <a:pt x="338" y="245"/>
                    </a:cubicBezTo>
                    <a:lnTo>
                      <a:pt x="338" y="245"/>
                    </a:lnTo>
                    <a:cubicBezTo>
                      <a:pt x="318" y="385"/>
                      <a:pt x="292" y="521"/>
                      <a:pt x="296" y="657"/>
                    </a:cubicBezTo>
                    <a:cubicBezTo>
                      <a:pt x="296" y="687"/>
                      <a:pt x="322" y="704"/>
                      <a:pt x="347" y="704"/>
                    </a:cubicBezTo>
                    <a:cubicBezTo>
                      <a:pt x="368" y="704"/>
                      <a:pt x="388" y="693"/>
                      <a:pt x="393" y="666"/>
                    </a:cubicBezTo>
                    <a:cubicBezTo>
                      <a:pt x="448" y="472"/>
                      <a:pt x="454" y="255"/>
                      <a:pt x="480" y="51"/>
                    </a:cubicBezTo>
                    <a:cubicBezTo>
                      <a:pt x="484" y="20"/>
                      <a:pt x="454" y="0"/>
                      <a:pt x="4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5" name="Google Shape;3605;p32"/>
              <p:cNvSpPr/>
              <p:nvPr/>
            </p:nvSpPr>
            <p:spPr>
              <a:xfrm>
                <a:off x="8178560" y="686464"/>
                <a:ext cx="48070" cy="84452"/>
              </a:xfrm>
              <a:custGeom>
                <a:avLst/>
                <a:gdLst/>
                <a:ahLst/>
                <a:cxnLst/>
                <a:rect l="l" t="t" r="r" b="b"/>
                <a:pathLst>
                  <a:path w="732" h="1286" extrusionOk="0">
                    <a:moveTo>
                      <a:pt x="537" y="1"/>
                    </a:moveTo>
                    <a:cubicBezTo>
                      <a:pt x="532" y="1"/>
                      <a:pt x="525" y="2"/>
                      <a:pt x="519" y="6"/>
                    </a:cubicBezTo>
                    <a:cubicBezTo>
                      <a:pt x="23" y="265"/>
                      <a:pt x="1" y="1234"/>
                      <a:pt x="652" y="1286"/>
                    </a:cubicBezTo>
                    <a:cubicBezTo>
                      <a:pt x="654" y="1286"/>
                      <a:pt x="655" y="1286"/>
                      <a:pt x="657" y="1286"/>
                    </a:cubicBezTo>
                    <a:cubicBezTo>
                      <a:pt x="717" y="1286"/>
                      <a:pt x="731" y="1178"/>
                      <a:pt x="668" y="1169"/>
                    </a:cubicBezTo>
                    <a:cubicBezTo>
                      <a:pt x="108" y="1088"/>
                      <a:pt x="189" y="340"/>
                      <a:pt x="555" y="67"/>
                    </a:cubicBezTo>
                    <a:cubicBezTo>
                      <a:pt x="584" y="43"/>
                      <a:pt x="567" y="1"/>
                      <a:pt x="5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6" name="Google Shape;3606;p32"/>
              <p:cNvSpPr/>
              <p:nvPr/>
            </p:nvSpPr>
            <p:spPr>
              <a:xfrm>
                <a:off x="8206468" y="700582"/>
                <a:ext cx="51945" cy="42423"/>
              </a:xfrm>
              <a:custGeom>
                <a:avLst/>
                <a:gdLst/>
                <a:ahLst/>
                <a:cxnLst/>
                <a:rect l="l" t="t" r="r" b="b"/>
                <a:pathLst>
                  <a:path w="791" h="646" extrusionOk="0">
                    <a:moveTo>
                      <a:pt x="214" y="298"/>
                    </a:moveTo>
                    <a:cubicBezTo>
                      <a:pt x="261" y="298"/>
                      <a:pt x="307" y="343"/>
                      <a:pt x="347" y="377"/>
                    </a:cubicBezTo>
                    <a:cubicBezTo>
                      <a:pt x="304" y="441"/>
                      <a:pt x="238" y="510"/>
                      <a:pt x="183" y="510"/>
                    </a:cubicBezTo>
                    <a:cubicBezTo>
                      <a:pt x="163" y="510"/>
                      <a:pt x="145" y="501"/>
                      <a:pt x="130" y="478"/>
                    </a:cubicBezTo>
                    <a:cubicBezTo>
                      <a:pt x="104" y="439"/>
                      <a:pt x="146" y="322"/>
                      <a:pt x="182" y="306"/>
                    </a:cubicBezTo>
                    <a:cubicBezTo>
                      <a:pt x="192" y="301"/>
                      <a:pt x="203" y="298"/>
                      <a:pt x="214" y="298"/>
                    </a:cubicBezTo>
                    <a:close/>
                    <a:moveTo>
                      <a:pt x="590" y="0"/>
                    </a:moveTo>
                    <a:cubicBezTo>
                      <a:pt x="582" y="0"/>
                      <a:pt x="574" y="3"/>
                      <a:pt x="567" y="11"/>
                    </a:cubicBezTo>
                    <a:cubicBezTo>
                      <a:pt x="499" y="92"/>
                      <a:pt x="467" y="183"/>
                      <a:pt x="418" y="274"/>
                    </a:cubicBezTo>
                    <a:cubicBezTo>
                      <a:pt x="360" y="225"/>
                      <a:pt x="295" y="163"/>
                      <a:pt x="214" y="163"/>
                    </a:cubicBezTo>
                    <a:cubicBezTo>
                      <a:pt x="71" y="163"/>
                      <a:pt x="0" y="345"/>
                      <a:pt x="13" y="468"/>
                    </a:cubicBezTo>
                    <a:cubicBezTo>
                      <a:pt x="23" y="567"/>
                      <a:pt x="90" y="609"/>
                      <a:pt x="166" y="609"/>
                    </a:cubicBezTo>
                    <a:cubicBezTo>
                      <a:pt x="215" y="609"/>
                      <a:pt x="267" y="592"/>
                      <a:pt x="311" y="562"/>
                    </a:cubicBezTo>
                    <a:cubicBezTo>
                      <a:pt x="360" y="530"/>
                      <a:pt x="395" y="487"/>
                      <a:pt x="428" y="439"/>
                    </a:cubicBezTo>
                    <a:cubicBezTo>
                      <a:pt x="509" y="504"/>
                      <a:pt x="596" y="572"/>
                      <a:pt x="677" y="633"/>
                    </a:cubicBezTo>
                    <a:cubicBezTo>
                      <a:pt x="688" y="642"/>
                      <a:pt x="699" y="646"/>
                      <a:pt x="710" y="646"/>
                    </a:cubicBezTo>
                    <a:cubicBezTo>
                      <a:pt x="754" y="646"/>
                      <a:pt x="791" y="582"/>
                      <a:pt x="752" y="546"/>
                    </a:cubicBezTo>
                    <a:cubicBezTo>
                      <a:pt x="667" y="471"/>
                      <a:pt x="580" y="403"/>
                      <a:pt x="493" y="335"/>
                    </a:cubicBezTo>
                    <a:cubicBezTo>
                      <a:pt x="538" y="241"/>
                      <a:pt x="574" y="141"/>
                      <a:pt x="622" y="57"/>
                    </a:cubicBezTo>
                    <a:cubicBezTo>
                      <a:pt x="639" y="32"/>
                      <a:pt x="616" y="0"/>
                      <a:pt x="5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7" name="Google Shape;3607;p32"/>
              <p:cNvSpPr/>
              <p:nvPr/>
            </p:nvSpPr>
            <p:spPr>
              <a:xfrm>
                <a:off x="8258806" y="712009"/>
                <a:ext cx="31916" cy="9391"/>
              </a:xfrm>
              <a:custGeom>
                <a:avLst/>
                <a:gdLst/>
                <a:ahLst/>
                <a:cxnLst/>
                <a:rect l="l" t="t" r="r" b="b"/>
                <a:pathLst>
                  <a:path w="486" h="143" extrusionOk="0">
                    <a:moveTo>
                      <a:pt x="56" y="1"/>
                    </a:moveTo>
                    <a:cubicBezTo>
                      <a:pt x="14" y="1"/>
                      <a:pt x="1" y="66"/>
                      <a:pt x="45" y="83"/>
                    </a:cubicBezTo>
                    <a:cubicBezTo>
                      <a:pt x="145" y="123"/>
                      <a:pt x="259" y="143"/>
                      <a:pt x="368" y="143"/>
                    </a:cubicBezTo>
                    <a:cubicBezTo>
                      <a:pt x="384" y="143"/>
                      <a:pt x="399" y="143"/>
                      <a:pt x="415" y="142"/>
                    </a:cubicBezTo>
                    <a:cubicBezTo>
                      <a:pt x="485" y="135"/>
                      <a:pt x="486" y="35"/>
                      <a:pt x="421" y="35"/>
                    </a:cubicBezTo>
                    <a:cubicBezTo>
                      <a:pt x="420" y="35"/>
                      <a:pt x="419" y="35"/>
                      <a:pt x="418" y="35"/>
                    </a:cubicBezTo>
                    <a:cubicBezTo>
                      <a:pt x="391" y="37"/>
                      <a:pt x="364" y="38"/>
                      <a:pt x="338" y="38"/>
                    </a:cubicBezTo>
                    <a:cubicBezTo>
                      <a:pt x="247" y="38"/>
                      <a:pt x="161" y="25"/>
                      <a:pt x="68" y="2"/>
                    </a:cubicBezTo>
                    <a:cubicBezTo>
                      <a:pt x="64" y="1"/>
                      <a:pt x="60" y="1"/>
                      <a:pt x="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8" name="Google Shape;3608;p32"/>
              <p:cNvSpPr/>
              <p:nvPr/>
            </p:nvSpPr>
            <p:spPr>
              <a:xfrm>
                <a:off x="8314295" y="694081"/>
                <a:ext cx="50369" cy="46100"/>
              </a:xfrm>
              <a:custGeom>
                <a:avLst/>
                <a:gdLst/>
                <a:ahLst/>
                <a:cxnLst/>
                <a:rect l="l" t="t" r="r" b="b"/>
                <a:pathLst>
                  <a:path w="767" h="702" extrusionOk="0">
                    <a:moveTo>
                      <a:pt x="170" y="245"/>
                    </a:moveTo>
                    <a:cubicBezTo>
                      <a:pt x="215" y="245"/>
                      <a:pt x="278" y="282"/>
                      <a:pt x="302" y="308"/>
                    </a:cubicBezTo>
                    <a:cubicBezTo>
                      <a:pt x="318" y="327"/>
                      <a:pt x="331" y="356"/>
                      <a:pt x="341" y="379"/>
                    </a:cubicBezTo>
                    <a:cubicBezTo>
                      <a:pt x="350" y="392"/>
                      <a:pt x="354" y="405"/>
                      <a:pt x="363" y="418"/>
                    </a:cubicBezTo>
                    <a:cubicBezTo>
                      <a:pt x="334" y="450"/>
                      <a:pt x="305" y="473"/>
                      <a:pt x="276" y="486"/>
                    </a:cubicBezTo>
                    <a:cubicBezTo>
                      <a:pt x="265" y="502"/>
                      <a:pt x="253" y="510"/>
                      <a:pt x="240" y="510"/>
                    </a:cubicBezTo>
                    <a:cubicBezTo>
                      <a:pt x="226" y="510"/>
                      <a:pt x="212" y="501"/>
                      <a:pt x="195" y="483"/>
                    </a:cubicBezTo>
                    <a:cubicBezTo>
                      <a:pt x="159" y="483"/>
                      <a:pt x="143" y="470"/>
                      <a:pt x="140" y="441"/>
                    </a:cubicBezTo>
                    <a:cubicBezTo>
                      <a:pt x="124" y="408"/>
                      <a:pt x="114" y="269"/>
                      <a:pt x="140" y="253"/>
                    </a:cubicBezTo>
                    <a:cubicBezTo>
                      <a:pt x="148" y="248"/>
                      <a:pt x="158" y="245"/>
                      <a:pt x="170" y="245"/>
                    </a:cubicBezTo>
                    <a:close/>
                    <a:moveTo>
                      <a:pt x="721" y="0"/>
                    </a:moveTo>
                    <a:cubicBezTo>
                      <a:pt x="711" y="0"/>
                      <a:pt x="700" y="5"/>
                      <a:pt x="691" y="16"/>
                    </a:cubicBezTo>
                    <a:cubicBezTo>
                      <a:pt x="613" y="123"/>
                      <a:pt x="542" y="227"/>
                      <a:pt x="451" y="324"/>
                    </a:cubicBezTo>
                    <a:cubicBezTo>
                      <a:pt x="406" y="237"/>
                      <a:pt x="363" y="146"/>
                      <a:pt x="269" y="107"/>
                    </a:cubicBezTo>
                    <a:cubicBezTo>
                      <a:pt x="241" y="94"/>
                      <a:pt x="215" y="88"/>
                      <a:pt x="192" y="88"/>
                    </a:cubicBezTo>
                    <a:cubicBezTo>
                      <a:pt x="57" y="88"/>
                      <a:pt x="0" y="280"/>
                      <a:pt x="17" y="402"/>
                    </a:cubicBezTo>
                    <a:cubicBezTo>
                      <a:pt x="36" y="521"/>
                      <a:pt x="94" y="637"/>
                      <a:pt x="195" y="637"/>
                    </a:cubicBezTo>
                    <a:cubicBezTo>
                      <a:pt x="228" y="637"/>
                      <a:pt x="266" y="625"/>
                      <a:pt x="308" y="596"/>
                    </a:cubicBezTo>
                    <a:cubicBezTo>
                      <a:pt x="347" y="570"/>
                      <a:pt x="383" y="544"/>
                      <a:pt x="415" y="512"/>
                    </a:cubicBezTo>
                    <a:cubicBezTo>
                      <a:pt x="422" y="522"/>
                      <a:pt x="425" y="531"/>
                      <a:pt x="435" y="541"/>
                    </a:cubicBezTo>
                    <a:cubicBezTo>
                      <a:pt x="493" y="619"/>
                      <a:pt x="564" y="680"/>
                      <a:pt x="661" y="700"/>
                    </a:cubicBezTo>
                    <a:cubicBezTo>
                      <a:pt x="666" y="701"/>
                      <a:pt x="671" y="701"/>
                      <a:pt x="676" y="701"/>
                    </a:cubicBezTo>
                    <a:cubicBezTo>
                      <a:pt x="743" y="701"/>
                      <a:pt x="767" y="598"/>
                      <a:pt x="694" y="583"/>
                    </a:cubicBezTo>
                    <a:cubicBezTo>
                      <a:pt x="600" y="564"/>
                      <a:pt x="548" y="499"/>
                      <a:pt x="503" y="424"/>
                    </a:cubicBezTo>
                    <a:cubicBezTo>
                      <a:pt x="603" y="311"/>
                      <a:pt x="694" y="178"/>
                      <a:pt x="749" y="55"/>
                    </a:cubicBezTo>
                    <a:cubicBezTo>
                      <a:pt x="762" y="24"/>
                      <a:pt x="743" y="0"/>
                      <a:pt x="7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9" name="Google Shape;3609;p32"/>
              <p:cNvSpPr/>
              <p:nvPr/>
            </p:nvSpPr>
            <p:spPr>
              <a:xfrm>
                <a:off x="8370310" y="732497"/>
                <a:ext cx="14250" cy="13265"/>
              </a:xfrm>
              <a:custGeom>
                <a:avLst/>
                <a:gdLst/>
                <a:ahLst/>
                <a:cxnLst/>
                <a:rect l="l" t="t" r="r" b="b"/>
                <a:pathLst>
                  <a:path w="217" h="202" extrusionOk="0">
                    <a:moveTo>
                      <a:pt x="149" y="0"/>
                    </a:moveTo>
                    <a:cubicBezTo>
                      <a:pt x="73" y="0"/>
                      <a:pt x="0" y="62"/>
                      <a:pt x="6" y="141"/>
                    </a:cubicBezTo>
                    <a:cubicBezTo>
                      <a:pt x="6" y="163"/>
                      <a:pt x="22" y="180"/>
                      <a:pt x="48" y="193"/>
                    </a:cubicBezTo>
                    <a:cubicBezTo>
                      <a:pt x="62" y="198"/>
                      <a:pt x="76" y="201"/>
                      <a:pt x="90" y="201"/>
                    </a:cubicBezTo>
                    <a:cubicBezTo>
                      <a:pt x="145" y="201"/>
                      <a:pt x="198" y="159"/>
                      <a:pt x="213" y="102"/>
                    </a:cubicBezTo>
                    <a:cubicBezTo>
                      <a:pt x="217" y="82"/>
                      <a:pt x="213" y="60"/>
                      <a:pt x="197" y="47"/>
                    </a:cubicBezTo>
                    <a:cubicBezTo>
                      <a:pt x="197" y="27"/>
                      <a:pt x="191" y="8"/>
                      <a:pt x="165" y="1"/>
                    </a:cubicBezTo>
                    <a:cubicBezTo>
                      <a:pt x="159" y="1"/>
                      <a:pt x="154" y="0"/>
                      <a:pt x="1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0" name="Google Shape;3610;p32"/>
              <p:cNvSpPr/>
              <p:nvPr/>
            </p:nvSpPr>
            <p:spPr>
              <a:xfrm>
                <a:off x="8396117" y="684100"/>
                <a:ext cx="34608" cy="77359"/>
              </a:xfrm>
              <a:custGeom>
                <a:avLst/>
                <a:gdLst/>
                <a:ahLst/>
                <a:cxnLst/>
                <a:rect l="l" t="t" r="r" b="b"/>
                <a:pathLst>
                  <a:path w="527" h="1178" extrusionOk="0">
                    <a:moveTo>
                      <a:pt x="46" y="1"/>
                    </a:moveTo>
                    <a:cubicBezTo>
                      <a:pt x="23" y="1"/>
                      <a:pt x="0" y="27"/>
                      <a:pt x="15" y="52"/>
                    </a:cubicBezTo>
                    <a:cubicBezTo>
                      <a:pt x="99" y="214"/>
                      <a:pt x="229" y="356"/>
                      <a:pt x="267" y="541"/>
                    </a:cubicBezTo>
                    <a:cubicBezTo>
                      <a:pt x="306" y="745"/>
                      <a:pt x="238" y="926"/>
                      <a:pt x="115" y="1085"/>
                    </a:cubicBezTo>
                    <a:cubicBezTo>
                      <a:pt x="86" y="1126"/>
                      <a:pt x="131" y="1178"/>
                      <a:pt x="173" y="1178"/>
                    </a:cubicBezTo>
                    <a:cubicBezTo>
                      <a:pt x="187" y="1178"/>
                      <a:pt x="202" y="1171"/>
                      <a:pt x="212" y="1156"/>
                    </a:cubicBezTo>
                    <a:cubicBezTo>
                      <a:pt x="527" y="787"/>
                      <a:pt x="381" y="330"/>
                      <a:pt x="67" y="10"/>
                    </a:cubicBezTo>
                    <a:cubicBezTo>
                      <a:pt x="60" y="3"/>
                      <a:pt x="53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611" name="Google Shape;3611;p32"/>
            <p:cNvGrpSpPr/>
            <p:nvPr/>
          </p:nvGrpSpPr>
          <p:grpSpPr>
            <a:xfrm rot="716012">
              <a:off x="698207" y="4517471"/>
              <a:ext cx="567343" cy="331312"/>
              <a:chOff x="5999959" y="663349"/>
              <a:chExt cx="216246" cy="126280"/>
            </a:xfrm>
          </p:grpSpPr>
          <p:sp>
            <p:nvSpPr>
              <p:cNvPr id="3612" name="Google Shape;3612;p32"/>
              <p:cNvSpPr/>
              <p:nvPr/>
            </p:nvSpPr>
            <p:spPr>
              <a:xfrm>
                <a:off x="5999959" y="677073"/>
                <a:ext cx="49844" cy="108290"/>
              </a:xfrm>
              <a:custGeom>
                <a:avLst/>
                <a:gdLst/>
                <a:ahLst/>
                <a:cxnLst/>
                <a:rect l="l" t="t" r="r" b="b"/>
                <a:pathLst>
                  <a:path w="759" h="1649" extrusionOk="0">
                    <a:moveTo>
                      <a:pt x="201" y="137"/>
                    </a:moveTo>
                    <a:cubicBezTo>
                      <a:pt x="216" y="137"/>
                      <a:pt x="238" y="145"/>
                      <a:pt x="266" y="162"/>
                    </a:cubicBezTo>
                    <a:cubicBezTo>
                      <a:pt x="289" y="178"/>
                      <a:pt x="318" y="191"/>
                      <a:pt x="340" y="207"/>
                    </a:cubicBezTo>
                    <a:cubicBezTo>
                      <a:pt x="412" y="246"/>
                      <a:pt x="535" y="356"/>
                      <a:pt x="561" y="437"/>
                    </a:cubicBezTo>
                    <a:cubicBezTo>
                      <a:pt x="655" y="713"/>
                      <a:pt x="353" y="764"/>
                      <a:pt x="172" y="787"/>
                    </a:cubicBezTo>
                    <a:cubicBezTo>
                      <a:pt x="172" y="674"/>
                      <a:pt x="172" y="564"/>
                      <a:pt x="175" y="450"/>
                    </a:cubicBezTo>
                    <a:cubicBezTo>
                      <a:pt x="175" y="392"/>
                      <a:pt x="156" y="256"/>
                      <a:pt x="178" y="207"/>
                    </a:cubicBezTo>
                    <a:cubicBezTo>
                      <a:pt x="166" y="160"/>
                      <a:pt x="174" y="137"/>
                      <a:pt x="201" y="137"/>
                    </a:cubicBezTo>
                    <a:close/>
                    <a:moveTo>
                      <a:pt x="179" y="1"/>
                    </a:moveTo>
                    <a:cubicBezTo>
                      <a:pt x="121" y="1"/>
                      <a:pt x="78" y="35"/>
                      <a:pt x="55" y="126"/>
                    </a:cubicBezTo>
                    <a:cubicBezTo>
                      <a:pt x="0" y="321"/>
                      <a:pt x="49" y="615"/>
                      <a:pt x="49" y="820"/>
                    </a:cubicBezTo>
                    <a:cubicBezTo>
                      <a:pt x="49" y="1082"/>
                      <a:pt x="55" y="1344"/>
                      <a:pt x="71" y="1607"/>
                    </a:cubicBezTo>
                    <a:cubicBezTo>
                      <a:pt x="73" y="1634"/>
                      <a:pt x="93" y="1648"/>
                      <a:pt x="113" y="1648"/>
                    </a:cubicBezTo>
                    <a:cubicBezTo>
                      <a:pt x="133" y="1648"/>
                      <a:pt x="152" y="1634"/>
                      <a:pt x="152" y="1607"/>
                    </a:cubicBezTo>
                    <a:cubicBezTo>
                      <a:pt x="162" y="1406"/>
                      <a:pt x="169" y="1202"/>
                      <a:pt x="169" y="1001"/>
                    </a:cubicBezTo>
                    <a:cubicBezTo>
                      <a:pt x="305" y="1192"/>
                      <a:pt x="441" y="1380"/>
                      <a:pt x="580" y="1568"/>
                    </a:cubicBezTo>
                    <a:cubicBezTo>
                      <a:pt x="595" y="1586"/>
                      <a:pt x="614" y="1594"/>
                      <a:pt x="633" y="1594"/>
                    </a:cubicBezTo>
                    <a:cubicBezTo>
                      <a:pt x="679" y="1594"/>
                      <a:pt x="722" y="1551"/>
                      <a:pt x="690" y="1503"/>
                    </a:cubicBezTo>
                    <a:cubicBezTo>
                      <a:pt x="554" y="1299"/>
                      <a:pt x="408" y="1105"/>
                      <a:pt x="266" y="907"/>
                    </a:cubicBezTo>
                    <a:cubicBezTo>
                      <a:pt x="467" y="871"/>
                      <a:pt x="719" y="794"/>
                      <a:pt x="739" y="580"/>
                    </a:cubicBezTo>
                    <a:cubicBezTo>
                      <a:pt x="758" y="356"/>
                      <a:pt x="509" y="129"/>
                      <a:pt x="324" y="45"/>
                    </a:cubicBezTo>
                    <a:cubicBezTo>
                      <a:pt x="269" y="18"/>
                      <a:pt x="220" y="1"/>
                      <a:pt x="1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3" name="Google Shape;3613;p32"/>
              <p:cNvSpPr/>
              <p:nvPr/>
            </p:nvSpPr>
            <p:spPr>
              <a:xfrm>
                <a:off x="6049538" y="743004"/>
                <a:ext cx="38548" cy="7486"/>
              </a:xfrm>
              <a:custGeom>
                <a:avLst/>
                <a:gdLst/>
                <a:ahLst/>
                <a:cxnLst/>
                <a:rect l="l" t="t" r="r" b="b"/>
                <a:pathLst>
                  <a:path w="587" h="114" extrusionOk="0">
                    <a:moveTo>
                      <a:pt x="52" y="0"/>
                    </a:moveTo>
                    <a:cubicBezTo>
                      <a:pt x="0" y="0"/>
                      <a:pt x="0" y="78"/>
                      <a:pt x="52" y="81"/>
                    </a:cubicBezTo>
                    <a:cubicBezTo>
                      <a:pt x="211" y="97"/>
                      <a:pt x="369" y="101"/>
                      <a:pt x="522" y="114"/>
                    </a:cubicBezTo>
                    <a:cubicBezTo>
                      <a:pt x="523" y="114"/>
                      <a:pt x="524" y="114"/>
                      <a:pt x="525" y="114"/>
                    </a:cubicBezTo>
                    <a:cubicBezTo>
                      <a:pt x="586" y="114"/>
                      <a:pt x="585" y="16"/>
                      <a:pt x="522" y="16"/>
                    </a:cubicBezTo>
                    <a:cubicBezTo>
                      <a:pt x="366" y="13"/>
                      <a:pt x="207" y="3"/>
                      <a:pt x="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4" name="Google Shape;3614;p32"/>
              <p:cNvSpPr/>
              <p:nvPr/>
            </p:nvSpPr>
            <p:spPr>
              <a:xfrm>
                <a:off x="6053544" y="728819"/>
                <a:ext cx="40518" cy="6961"/>
              </a:xfrm>
              <a:custGeom>
                <a:avLst/>
                <a:gdLst/>
                <a:ahLst/>
                <a:cxnLst/>
                <a:rect l="l" t="t" r="r" b="b"/>
                <a:pathLst>
                  <a:path w="617" h="106" extrusionOk="0">
                    <a:moveTo>
                      <a:pt x="411" y="1"/>
                    </a:moveTo>
                    <a:cubicBezTo>
                      <a:pt x="292" y="1"/>
                      <a:pt x="171" y="9"/>
                      <a:pt x="56" y="9"/>
                    </a:cubicBezTo>
                    <a:cubicBezTo>
                      <a:pt x="1" y="9"/>
                      <a:pt x="1" y="96"/>
                      <a:pt x="56" y="96"/>
                    </a:cubicBezTo>
                    <a:cubicBezTo>
                      <a:pt x="166" y="98"/>
                      <a:pt x="280" y="105"/>
                      <a:pt x="393" y="105"/>
                    </a:cubicBezTo>
                    <a:cubicBezTo>
                      <a:pt x="446" y="105"/>
                      <a:pt x="499" y="104"/>
                      <a:pt x="551" y="100"/>
                    </a:cubicBezTo>
                    <a:cubicBezTo>
                      <a:pt x="616" y="100"/>
                      <a:pt x="616" y="9"/>
                      <a:pt x="551" y="6"/>
                    </a:cubicBezTo>
                    <a:cubicBezTo>
                      <a:pt x="505" y="2"/>
                      <a:pt x="458" y="1"/>
                      <a:pt x="4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5" name="Google Shape;3615;p32"/>
              <p:cNvSpPr/>
              <p:nvPr/>
            </p:nvSpPr>
            <p:spPr>
              <a:xfrm>
                <a:off x="6115797" y="705639"/>
                <a:ext cx="30996" cy="68625"/>
              </a:xfrm>
              <a:custGeom>
                <a:avLst/>
                <a:gdLst/>
                <a:ahLst/>
                <a:cxnLst/>
                <a:rect l="l" t="t" r="r" b="b"/>
                <a:pathLst>
                  <a:path w="472" h="1045" extrusionOk="0">
                    <a:moveTo>
                      <a:pt x="221" y="133"/>
                    </a:moveTo>
                    <a:cubicBezTo>
                      <a:pt x="238" y="133"/>
                      <a:pt x="255" y="136"/>
                      <a:pt x="271" y="142"/>
                    </a:cubicBezTo>
                    <a:cubicBezTo>
                      <a:pt x="352" y="161"/>
                      <a:pt x="384" y="245"/>
                      <a:pt x="339" y="320"/>
                    </a:cubicBezTo>
                    <a:cubicBezTo>
                      <a:pt x="300" y="388"/>
                      <a:pt x="203" y="430"/>
                      <a:pt x="177" y="508"/>
                    </a:cubicBezTo>
                    <a:cubicBezTo>
                      <a:pt x="173" y="388"/>
                      <a:pt x="167" y="265"/>
                      <a:pt x="157" y="145"/>
                    </a:cubicBezTo>
                    <a:cubicBezTo>
                      <a:pt x="177" y="138"/>
                      <a:pt x="199" y="133"/>
                      <a:pt x="221" y="133"/>
                    </a:cubicBezTo>
                    <a:close/>
                    <a:moveTo>
                      <a:pt x="98" y="0"/>
                    </a:moveTo>
                    <a:cubicBezTo>
                      <a:pt x="75" y="0"/>
                      <a:pt x="54" y="16"/>
                      <a:pt x="54" y="48"/>
                    </a:cubicBezTo>
                    <a:lnTo>
                      <a:pt x="54" y="112"/>
                    </a:lnTo>
                    <a:cubicBezTo>
                      <a:pt x="44" y="119"/>
                      <a:pt x="31" y="125"/>
                      <a:pt x="24" y="132"/>
                    </a:cubicBezTo>
                    <a:cubicBezTo>
                      <a:pt x="0" y="150"/>
                      <a:pt x="21" y="191"/>
                      <a:pt x="48" y="191"/>
                    </a:cubicBezTo>
                    <a:cubicBezTo>
                      <a:pt x="50" y="191"/>
                      <a:pt x="52" y="191"/>
                      <a:pt x="54" y="190"/>
                    </a:cubicBezTo>
                    <a:cubicBezTo>
                      <a:pt x="60" y="453"/>
                      <a:pt x="63" y="718"/>
                      <a:pt x="54" y="984"/>
                    </a:cubicBezTo>
                    <a:cubicBezTo>
                      <a:pt x="50" y="1024"/>
                      <a:pt x="83" y="1045"/>
                      <a:pt x="116" y="1045"/>
                    </a:cubicBezTo>
                    <a:cubicBezTo>
                      <a:pt x="149" y="1045"/>
                      <a:pt x="183" y="1024"/>
                      <a:pt x="183" y="984"/>
                    </a:cubicBezTo>
                    <a:cubicBezTo>
                      <a:pt x="183" y="841"/>
                      <a:pt x="183" y="699"/>
                      <a:pt x="177" y="556"/>
                    </a:cubicBezTo>
                    <a:lnTo>
                      <a:pt x="177" y="556"/>
                    </a:lnTo>
                    <a:cubicBezTo>
                      <a:pt x="186" y="572"/>
                      <a:pt x="199" y="585"/>
                      <a:pt x="216" y="589"/>
                    </a:cubicBezTo>
                    <a:cubicBezTo>
                      <a:pt x="224" y="591"/>
                      <a:pt x="232" y="592"/>
                      <a:pt x="239" y="592"/>
                    </a:cubicBezTo>
                    <a:cubicBezTo>
                      <a:pt x="259" y="592"/>
                      <a:pt x="274" y="583"/>
                      <a:pt x="290" y="569"/>
                    </a:cubicBezTo>
                    <a:cubicBezTo>
                      <a:pt x="306" y="553"/>
                      <a:pt x="313" y="534"/>
                      <a:pt x="303" y="514"/>
                    </a:cubicBezTo>
                    <a:cubicBezTo>
                      <a:pt x="323" y="488"/>
                      <a:pt x="368" y="456"/>
                      <a:pt x="378" y="443"/>
                    </a:cubicBezTo>
                    <a:cubicBezTo>
                      <a:pt x="403" y="410"/>
                      <a:pt x="429" y="378"/>
                      <a:pt x="442" y="339"/>
                    </a:cubicBezTo>
                    <a:cubicBezTo>
                      <a:pt x="472" y="274"/>
                      <a:pt x="468" y="197"/>
                      <a:pt x="426" y="135"/>
                    </a:cubicBezTo>
                    <a:cubicBezTo>
                      <a:pt x="378" y="73"/>
                      <a:pt x="313" y="48"/>
                      <a:pt x="246" y="48"/>
                    </a:cubicBezTo>
                    <a:cubicBezTo>
                      <a:pt x="214" y="48"/>
                      <a:pt x="182" y="53"/>
                      <a:pt x="151" y="64"/>
                    </a:cubicBezTo>
                    <a:lnTo>
                      <a:pt x="151" y="48"/>
                    </a:lnTo>
                    <a:cubicBezTo>
                      <a:pt x="146" y="16"/>
                      <a:pt x="121" y="0"/>
                      <a:pt x="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6" name="Google Shape;3616;p32"/>
              <p:cNvSpPr/>
              <p:nvPr/>
            </p:nvSpPr>
            <p:spPr>
              <a:xfrm>
                <a:off x="6156118" y="729345"/>
                <a:ext cx="55163" cy="8471"/>
              </a:xfrm>
              <a:custGeom>
                <a:avLst/>
                <a:gdLst/>
                <a:ahLst/>
                <a:cxnLst/>
                <a:rect l="l" t="t" r="r" b="b"/>
                <a:pathLst>
                  <a:path w="840" h="129" extrusionOk="0">
                    <a:moveTo>
                      <a:pt x="510" y="0"/>
                    </a:moveTo>
                    <a:cubicBezTo>
                      <a:pt x="361" y="0"/>
                      <a:pt x="209" y="10"/>
                      <a:pt x="65" y="27"/>
                    </a:cubicBezTo>
                    <a:cubicBezTo>
                      <a:pt x="7" y="33"/>
                      <a:pt x="0" y="124"/>
                      <a:pt x="65" y="124"/>
                    </a:cubicBezTo>
                    <a:cubicBezTo>
                      <a:pt x="251" y="124"/>
                      <a:pt x="438" y="128"/>
                      <a:pt x="623" y="128"/>
                    </a:cubicBezTo>
                    <a:cubicBezTo>
                      <a:pt x="669" y="128"/>
                      <a:pt x="715" y="128"/>
                      <a:pt x="761" y="127"/>
                    </a:cubicBezTo>
                    <a:cubicBezTo>
                      <a:pt x="839" y="127"/>
                      <a:pt x="839" y="17"/>
                      <a:pt x="761" y="11"/>
                    </a:cubicBezTo>
                    <a:cubicBezTo>
                      <a:pt x="679" y="3"/>
                      <a:pt x="595" y="0"/>
                      <a:pt x="5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7" name="Google Shape;3617;p32"/>
              <p:cNvSpPr/>
              <p:nvPr/>
            </p:nvSpPr>
            <p:spPr>
              <a:xfrm>
                <a:off x="6169908" y="663349"/>
                <a:ext cx="46297" cy="50172"/>
              </a:xfrm>
              <a:custGeom>
                <a:avLst/>
                <a:gdLst/>
                <a:ahLst/>
                <a:cxnLst/>
                <a:rect l="l" t="t" r="r" b="b"/>
                <a:pathLst>
                  <a:path w="705" h="764" extrusionOk="0">
                    <a:moveTo>
                      <a:pt x="295" y="139"/>
                    </a:moveTo>
                    <a:cubicBezTo>
                      <a:pt x="367" y="139"/>
                      <a:pt x="393" y="178"/>
                      <a:pt x="370" y="257"/>
                    </a:cubicBezTo>
                    <a:cubicBezTo>
                      <a:pt x="367" y="287"/>
                      <a:pt x="357" y="309"/>
                      <a:pt x="351" y="338"/>
                    </a:cubicBezTo>
                    <a:cubicBezTo>
                      <a:pt x="331" y="403"/>
                      <a:pt x="305" y="468"/>
                      <a:pt x="266" y="520"/>
                    </a:cubicBezTo>
                    <a:cubicBezTo>
                      <a:pt x="208" y="449"/>
                      <a:pt x="172" y="355"/>
                      <a:pt x="176" y="287"/>
                    </a:cubicBezTo>
                    <a:cubicBezTo>
                      <a:pt x="179" y="245"/>
                      <a:pt x="192" y="173"/>
                      <a:pt x="227" y="147"/>
                    </a:cubicBezTo>
                    <a:cubicBezTo>
                      <a:pt x="253" y="142"/>
                      <a:pt x="276" y="139"/>
                      <a:pt x="295" y="139"/>
                    </a:cubicBezTo>
                    <a:close/>
                    <a:moveTo>
                      <a:pt x="294" y="1"/>
                    </a:moveTo>
                    <a:cubicBezTo>
                      <a:pt x="232" y="1"/>
                      <a:pt x="166" y="31"/>
                      <a:pt x="114" y="96"/>
                    </a:cubicBezTo>
                    <a:cubicBezTo>
                      <a:pt x="1" y="241"/>
                      <a:pt x="46" y="452"/>
                      <a:pt x="153" y="594"/>
                    </a:cubicBezTo>
                    <a:cubicBezTo>
                      <a:pt x="127" y="601"/>
                      <a:pt x="104" y="607"/>
                      <a:pt x="78" y="607"/>
                    </a:cubicBezTo>
                    <a:cubicBezTo>
                      <a:pt x="76" y="607"/>
                      <a:pt x="74" y="607"/>
                      <a:pt x="72" y="607"/>
                    </a:cubicBezTo>
                    <a:cubicBezTo>
                      <a:pt x="27" y="607"/>
                      <a:pt x="32" y="679"/>
                      <a:pt x="78" y="682"/>
                    </a:cubicBezTo>
                    <a:cubicBezTo>
                      <a:pt x="91" y="684"/>
                      <a:pt x="104" y="686"/>
                      <a:pt x="117" y="686"/>
                    </a:cubicBezTo>
                    <a:cubicBezTo>
                      <a:pt x="151" y="686"/>
                      <a:pt x="184" y="677"/>
                      <a:pt x="218" y="662"/>
                    </a:cubicBezTo>
                    <a:cubicBezTo>
                      <a:pt x="283" y="723"/>
                      <a:pt x="385" y="763"/>
                      <a:pt x="478" y="763"/>
                    </a:cubicBezTo>
                    <a:cubicBezTo>
                      <a:pt x="579" y="763"/>
                      <a:pt x="670" y="716"/>
                      <a:pt x="694" y="594"/>
                    </a:cubicBezTo>
                    <a:cubicBezTo>
                      <a:pt x="705" y="551"/>
                      <a:pt x="668" y="517"/>
                      <a:pt x="632" y="517"/>
                    </a:cubicBezTo>
                    <a:cubicBezTo>
                      <a:pt x="614" y="517"/>
                      <a:pt x="596" y="525"/>
                      <a:pt x="584" y="546"/>
                    </a:cubicBezTo>
                    <a:cubicBezTo>
                      <a:pt x="548" y="614"/>
                      <a:pt x="502" y="642"/>
                      <a:pt x="454" y="642"/>
                    </a:cubicBezTo>
                    <a:cubicBezTo>
                      <a:pt x="411" y="642"/>
                      <a:pt x="366" y="620"/>
                      <a:pt x="325" y="585"/>
                    </a:cubicBezTo>
                    <a:cubicBezTo>
                      <a:pt x="419" y="494"/>
                      <a:pt x="470" y="348"/>
                      <a:pt x="480" y="228"/>
                    </a:cubicBezTo>
                    <a:cubicBezTo>
                      <a:pt x="490" y="86"/>
                      <a:pt x="398" y="1"/>
                      <a:pt x="2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8" name="Google Shape;3618;p32"/>
              <p:cNvSpPr/>
              <p:nvPr/>
            </p:nvSpPr>
            <p:spPr>
              <a:xfrm>
                <a:off x="6166493" y="742872"/>
                <a:ext cx="39665" cy="46757"/>
              </a:xfrm>
              <a:custGeom>
                <a:avLst/>
                <a:gdLst/>
                <a:ahLst/>
                <a:cxnLst/>
                <a:rect l="l" t="t" r="r" b="b"/>
                <a:pathLst>
                  <a:path w="604" h="712" extrusionOk="0">
                    <a:moveTo>
                      <a:pt x="385" y="0"/>
                    </a:moveTo>
                    <a:cubicBezTo>
                      <a:pt x="239" y="0"/>
                      <a:pt x="106" y="81"/>
                      <a:pt x="17" y="197"/>
                    </a:cubicBezTo>
                    <a:cubicBezTo>
                      <a:pt x="1" y="216"/>
                      <a:pt x="14" y="248"/>
                      <a:pt x="27" y="268"/>
                    </a:cubicBezTo>
                    <a:cubicBezTo>
                      <a:pt x="101" y="365"/>
                      <a:pt x="211" y="362"/>
                      <a:pt x="322" y="394"/>
                    </a:cubicBezTo>
                    <a:cubicBezTo>
                      <a:pt x="344" y="404"/>
                      <a:pt x="409" y="420"/>
                      <a:pt x="422" y="446"/>
                    </a:cubicBezTo>
                    <a:cubicBezTo>
                      <a:pt x="467" y="543"/>
                      <a:pt x="367" y="556"/>
                      <a:pt x="312" y="566"/>
                    </a:cubicBezTo>
                    <a:cubicBezTo>
                      <a:pt x="244" y="572"/>
                      <a:pt x="189" y="572"/>
                      <a:pt x="127" y="605"/>
                    </a:cubicBezTo>
                    <a:cubicBezTo>
                      <a:pt x="68" y="633"/>
                      <a:pt x="108" y="712"/>
                      <a:pt x="166" y="712"/>
                    </a:cubicBezTo>
                    <a:cubicBezTo>
                      <a:pt x="168" y="712"/>
                      <a:pt x="170" y="712"/>
                      <a:pt x="173" y="712"/>
                    </a:cubicBezTo>
                    <a:cubicBezTo>
                      <a:pt x="312" y="682"/>
                      <a:pt x="603" y="682"/>
                      <a:pt x="568" y="459"/>
                    </a:cubicBezTo>
                    <a:cubicBezTo>
                      <a:pt x="535" y="248"/>
                      <a:pt x="279" y="307"/>
                      <a:pt x="150" y="216"/>
                    </a:cubicBezTo>
                    <a:cubicBezTo>
                      <a:pt x="228" y="132"/>
                      <a:pt x="325" y="96"/>
                      <a:pt x="438" y="80"/>
                    </a:cubicBezTo>
                    <a:cubicBezTo>
                      <a:pt x="487" y="70"/>
                      <a:pt x="467" y="5"/>
                      <a:pt x="425" y="2"/>
                    </a:cubicBezTo>
                    <a:cubicBezTo>
                      <a:pt x="412" y="1"/>
                      <a:pt x="399" y="0"/>
                      <a:pt x="3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619" name="Google Shape;3619;p32"/>
            <p:cNvGrpSpPr/>
            <p:nvPr/>
          </p:nvGrpSpPr>
          <p:grpSpPr>
            <a:xfrm rot="621046">
              <a:off x="239852" y="2364675"/>
              <a:ext cx="633885" cy="379428"/>
              <a:chOff x="4884983" y="2824599"/>
              <a:chExt cx="253545" cy="151760"/>
            </a:xfrm>
          </p:grpSpPr>
          <p:sp>
            <p:nvSpPr>
              <p:cNvPr id="3620" name="Google Shape;3620;p32"/>
              <p:cNvSpPr/>
              <p:nvPr/>
            </p:nvSpPr>
            <p:spPr>
              <a:xfrm>
                <a:off x="4884983" y="2871420"/>
                <a:ext cx="43474" cy="81693"/>
              </a:xfrm>
              <a:custGeom>
                <a:avLst/>
                <a:gdLst/>
                <a:ahLst/>
                <a:cxnLst/>
                <a:rect l="l" t="t" r="r" b="b"/>
                <a:pathLst>
                  <a:path w="662" h="1244" extrusionOk="0">
                    <a:moveTo>
                      <a:pt x="140" y="1"/>
                    </a:moveTo>
                    <a:cubicBezTo>
                      <a:pt x="125" y="1"/>
                      <a:pt x="109" y="11"/>
                      <a:pt x="108" y="32"/>
                    </a:cubicBezTo>
                    <a:lnTo>
                      <a:pt x="95" y="32"/>
                    </a:lnTo>
                    <a:cubicBezTo>
                      <a:pt x="30" y="32"/>
                      <a:pt x="30" y="129"/>
                      <a:pt x="95" y="133"/>
                    </a:cubicBezTo>
                    <a:lnTo>
                      <a:pt x="104" y="133"/>
                    </a:lnTo>
                    <a:cubicBezTo>
                      <a:pt x="95" y="291"/>
                      <a:pt x="91" y="450"/>
                      <a:pt x="78" y="609"/>
                    </a:cubicBezTo>
                    <a:cubicBezTo>
                      <a:pt x="65" y="732"/>
                      <a:pt x="49" y="862"/>
                      <a:pt x="30" y="988"/>
                    </a:cubicBezTo>
                    <a:cubicBezTo>
                      <a:pt x="20" y="1030"/>
                      <a:pt x="1" y="1082"/>
                      <a:pt x="7" y="1121"/>
                    </a:cubicBezTo>
                    <a:cubicBezTo>
                      <a:pt x="19" y="1219"/>
                      <a:pt x="128" y="1244"/>
                      <a:pt x="246" y="1244"/>
                    </a:cubicBezTo>
                    <a:cubicBezTo>
                      <a:pt x="354" y="1244"/>
                      <a:pt x="469" y="1223"/>
                      <a:pt x="522" y="1218"/>
                    </a:cubicBezTo>
                    <a:cubicBezTo>
                      <a:pt x="600" y="1215"/>
                      <a:pt x="600" y="1101"/>
                      <a:pt x="522" y="1098"/>
                    </a:cubicBezTo>
                    <a:cubicBezTo>
                      <a:pt x="507" y="1097"/>
                      <a:pt x="492" y="1096"/>
                      <a:pt x="476" y="1096"/>
                    </a:cubicBezTo>
                    <a:cubicBezTo>
                      <a:pt x="418" y="1096"/>
                      <a:pt x="353" y="1104"/>
                      <a:pt x="293" y="1104"/>
                    </a:cubicBezTo>
                    <a:cubicBezTo>
                      <a:pt x="262" y="1104"/>
                      <a:pt x="231" y="1102"/>
                      <a:pt x="205" y="1095"/>
                    </a:cubicBezTo>
                    <a:cubicBezTo>
                      <a:pt x="111" y="1069"/>
                      <a:pt x="153" y="1098"/>
                      <a:pt x="143" y="1004"/>
                    </a:cubicBezTo>
                    <a:cubicBezTo>
                      <a:pt x="133" y="936"/>
                      <a:pt x="159" y="855"/>
                      <a:pt x="169" y="787"/>
                    </a:cubicBezTo>
                    <a:cubicBezTo>
                      <a:pt x="172" y="761"/>
                      <a:pt x="172" y="732"/>
                      <a:pt x="172" y="709"/>
                    </a:cubicBezTo>
                    <a:cubicBezTo>
                      <a:pt x="227" y="713"/>
                      <a:pt x="284" y="716"/>
                      <a:pt x="341" y="716"/>
                    </a:cubicBezTo>
                    <a:cubicBezTo>
                      <a:pt x="388" y="716"/>
                      <a:pt x="435" y="714"/>
                      <a:pt x="480" y="709"/>
                    </a:cubicBezTo>
                    <a:cubicBezTo>
                      <a:pt x="542" y="700"/>
                      <a:pt x="545" y="612"/>
                      <a:pt x="480" y="612"/>
                    </a:cubicBezTo>
                    <a:cubicBezTo>
                      <a:pt x="380" y="615"/>
                      <a:pt x="276" y="622"/>
                      <a:pt x="179" y="622"/>
                    </a:cubicBezTo>
                    <a:cubicBezTo>
                      <a:pt x="188" y="460"/>
                      <a:pt x="192" y="304"/>
                      <a:pt x="185" y="142"/>
                    </a:cubicBezTo>
                    <a:lnTo>
                      <a:pt x="185" y="142"/>
                    </a:lnTo>
                    <a:cubicBezTo>
                      <a:pt x="321" y="152"/>
                      <a:pt x="454" y="162"/>
                      <a:pt x="593" y="165"/>
                    </a:cubicBezTo>
                    <a:cubicBezTo>
                      <a:pt x="661" y="162"/>
                      <a:pt x="658" y="52"/>
                      <a:pt x="584" y="49"/>
                    </a:cubicBezTo>
                    <a:cubicBezTo>
                      <a:pt x="448" y="36"/>
                      <a:pt x="308" y="36"/>
                      <a:pt x="172" y="32"/>
                    </a:cubicBezTo>
                    <a:cubicBezTo>
                      <a:pt x="171" y="11"/>
                      <a:pt x="155" y="1"/>
                      <a:pt x="1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1" name="Google Shape;3621;p32"/>
              <p:cNvSpPr/>
              <p:nvPr/>
            </p:nvSpPr>
            <p:spPr>
              <a:xfrm>
                <a:off x="4938831" y="2919357"/>
                <a:ext cx="34936" cy="31916"/>
              </a:xfrm>
              <a:custGeom>
                <a:avLst/>
                <a:gdLst/>
                <a:ahLst/>
                <a:cxnLst/>
                <a:rect l="l" t="t" r="r" b="b"/>
                <a:pathLst>
                  <a:path w="532" h="486" extrusionOk="0">
                    <a:moveTo>
                      <a:pt x="36" y="1"/>
                    </a:moveTo>
                    <a:cubicBezTo>
                      <a:pt x="17" y="1"/>
                      <a:pt x="0" y="14"/>
                      <a:pt x="0" y="41"/>
                    </a:cubicBezTo>
                    <a:cubicBezTo>
                      <a:pt x="0" y="161"/>
                      <a:pt x="16" y="277"/>
                      <a:pt x="33" y="401"/>
                    </a:cubicBezTo>
                    <a:cubicBezTo>
                      <a:pt x="33" y="413"/>
                      <a:pt x="36" y="420"/>
                      <a:pt x="36" y="433"/>
                    </a:cubicBezTo>
                    <a:cubicBezTo>
                      <a:pt x="40" y="460"/>
                      <a:pt x="61" y="471"/>
                      <a:pt x="83" y="471"/>
                    </a:cubicBezTo>
                    <a:cubicBezTo>
                      <a:pt x="111" y="471"/>
                      <a:pt x="143" y="451"/>
                      <a:pt x="143" y="420"/>
                    </a:cubicBezTo>
                    <a:cubicBezTo>
                      <a:pt x="136" y="336"/>
                      <a:pt x="159" y="161"/>
                      <a:pt x="272" y="141"/>
                    </a:cubicBezTo>
                    <a:cubicBezTo>
                      <a:pt x="278" y="140"/>
                      <a:pt x="284" y="140"/>
                      <a:pt x="290" y="140"/>
                    </a:cubicBezTo>
                    <a:cubicBezTo>
                      <a:pt x="378" y="140"/>
                      <a:pt x="395" y="280"/>
                      <a:pt x="395" y="371"/>
                    </a:cubicBezTo>
                    <a:cubicBezTo>
                      <a:pt x="386" y="384"/>
                      <a:pt x="376" y="404"/>
                      <a:pt x="379" y="430"/>
                    </a:cubicBezTo>
                    <a:cubicBezTo>
                      <a:pt x="386" y="446"/>
                      <a:pt x="392" y="456"/>
                      <a:pt x="405" y="469"/>
                    </a:cubicBezTo>
                    <a:cubicBezTo>
                      <a:pt x="418" y="481"/>
                      <a:pt x="432" y="486"/>
                      <a:pt x="447" y="486"/>
                    </a:cubicBezTo>
                    <a:cubicBezTo>
                      <a:pt x="451" y="486"/>
                      <a:pt x="456" y="485"/>
                      <a:pt x="460" y="485"/>
                    </a:cubicBezTo>
                    <a:cubicBezTo>
                      <a:pt x="467" y="485"/>
                      <a:pt x="467" y="485"/>
                      <a:pt x="470" y="482"/>
                    </a:cubicBezTo>
                    <a:cubicBezTo>
                      <a:pt x="489" y="478"/>
                      <a:pt x="509" y="462"/>
                      <a:pt x="509" y="439"/>
                    </a:cubicBezTo>
                    <a:cubicBezTo>
                      <a:pt x="531" y="279"/>
                      <a:pt x="478" y="15"/>
                      <a:pt x="280" y="15"/>
                    </a:cubicBezTo>
                    <a:cubicBezTo>
                      <a:pt x="277" y="15"/>
                      <a:pt x="275" y="15"/>
                      <a:pt x="272" y="15"/>
                    </a:cubicBezTo>
                    <a:cubicBezTo>
                      <a:pt x="185" y="18"/>
                      <a:pt x="127" y="73"/>
                      <a:pt x="84" y="141"/>
                    </a:cubicBezTo>
                    <a:cubicBezTo>
                      <a:pt x="81" y="109"/>
                      <a:pt x="78" y="77"/>
                      <a:pt x="78" y="41"/>
                    </a:cubicBezTo>
                    <a:cubicBezTo>
                      <a:pt x="75" y="15"/>
                      <a:pt x="55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2" name="Google Shape;3622;p32"/>
              <p:cNvSpPr/>
              <p:nvPr/>
            </p:nvSpPr>
            <p:spPr>
              <a:xfrm>
                <a:off x="4962208" y="2901298"/>
                <a:ext cx="35265" cy="1123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171" extrusionOk="0">
                    <a:moveTo>
                      <a:pt x="444" y="0"/>
                    </a:moveTo>
                    <a:cubicBezTo>
                      <a:pt x="439" y="0"/>
                      <a:pt x="434" y="1"/>
                      <a:pt x="428" y="2"/>
                    </a:cubicBezTo>
                    <a:cubicBezTo>
                      <a:pt x="409" y="8"/>
                      <a:pt x="402" y="24"/>
                      <a:pt x="396" y="41"/>
                    </a:cubicBezTo>
                    <a:cubicBezTo>
                      <a:pt x="393" y="41"/>
                      <a:pt x="393" y="41"/>
                      <a:pt x="389" y="44"/>
                    </a:cubicBezTo>
                    <a:cubicBezTo>
                      <a:pt x="370" y="47"/>
                      <a:pt x="347" y="47"/>
                      <a:pt x="328" y="50"/>
                    </a:cubicBezTo>
                    <a:cubicBezTo>
                      <a:pt x="299" y="57"/>
                      <a:pt x="266" y="60"/>
                      <a:pt x="240" y="60"/>
                    </a:cubicBezTo>
                    <a:cubicBezTo>
                      <a:pt x="176" y="66"/>
                      <a:pt x="114" y="73"/>
                      <a:pt x="49" y="83"/>
                    </a:cubicBezTo>
                    <a:cubicBezTo>
                      <a:pt x="1" y="92"/>
                      <a:pt x="14" y="170"/>
                      <a:pt x="59" y="170"/>
                    </a:cubicBezTo>
                    <a:cubicBezTo>
                      <a:pt x="140" y="164"/>
                      <a:pt x="218" y="157"/>
                      <a:pt x="299" y="154"/>
                    </a:cubicBezTo>
                    <a:cubicBezTo>
                      <a:pt x="350" y="147"/>
                      <a:pt x="422" y="157"/>
                      <a:pt x="470" y="131"/>
                    </a:cubicBezTo>
                    <a:cubicBezTo>
                      <a:pt x="537" y="95"/>
                      <a:pt x="513" y="0"/>
                      <a:pt x="4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3" name="Google Shape;3623;p32"/>
              <p:cNvSpPr/>
              <p:nvPr/>
            </p:nvSpPr>
            <p:spPr>
              <a:xfrm>
                <a:off x="4949666" y="2889216"/>
                <a:ext cx="44656" cy="8603"/>
              </a:xfrm>
              <a:custGeom>
                <a:avLst/>
                <a:gdLst/>
                <a:ahLst/>
                <a:cxnLst/>
                <a:rect l="l" t="t" r="r" b="b"/>
                <a:pathLst>
                  <a:path w="680" h="131" extrusionOk="0">
                    <a:moveTo>
                      <a:pt x="161" y="0"/>
                    </a:moveTo>
                    <a:cubicBezTo>
                      <a:pt x="123" y="0"/>
                      <a:pt x="86" y="0"/>
                      <a:pt x="49" y="1"/>
                    </a:cubicBezTo>
                    <a:cubicBezTo>
                      <a:pt x="0" y="1"/>
                      <a:pt x="0" y="72"/>
                      <a:pt x="49" y="79"/>
                    </a:cubicBezTo>
                    <a:cubicBezTo>
                      <a:pt x="237" y="95"/>
                      <a:pt x="422" y="118"/>
                      <a:pt x="606" y="131"/>
                    </a:cubicBezTo>
                    <a:cubicBezTo>
                      <a:pt x="607" y="131"/>
                      <a:pt x="608" y="131"/>
                      <a:pt x="609" y="131"/>
                    </a:cubicBezTo>
                    <a:cubicBezTo>
                      <a:pt x="665" y="131"/>
                      <a:pt x="680" y="40"/>
                      <a:pt x="626" y="30"/>
                    </a:cubicBezTo>
                    <a:cubicBezTo>
                      <a:pt x="474" y="7"/>
                      <a:pt x="316" y="0"/>
                      <a:pt x="1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4" name="Google Shape;3624;p32"/>
              <p:cNvSpPr/>
              <p:nvPr/>
            </p:nvSpPr>
            <p:spPr>
              <a:xfrm>
                <a:off x="5008373" y="2905173"/>
                <a:ext cx="123394" cy="9653"/>
              </a:xfrm>
              <a:custGeom>
                <a:avLst/>
                <a:gdLst/>
                <a:ahLst/>
                <a:cxnLst/>
                <a:rect l="l" t="t" r="r" b="b"/>
                <a:pathLst>
                  <a:path w="1879" h="147" extrusionOk="0">
                    <a:moveTo>
                      <a:pt x="1719" y="0"/>
                    </a:moveTo>
                    <a:cubicBezTo>
                      <a:pt x="1700" y="0"/>
                      <a:pt x="1683" y="6"/>
                      <a:pt x="1675" y="17"/>
                    </a:cubicBezTo>
                    <a:cubicBezTo>
                      <a:pt x="1363" y="12"/>
                      <a:pt x="1051" y="6"/>
                      <a:pt x="739" y="6"/>
                    </a:cubicBezTo>
                    <a:cubicBezTo>
                      <a:pt x="511" y="6"/>
                      <a:pt x="283" y="9"/>
                      <a:pt x="56" y="17"/>
                    </a:cubicBezTo>
                    <a:cubicBezTo>
                      <a:pt x="1" y="17"/>
                      <a:pt x="1" y="101"/>
                      <a:pt x="56" y="101"/>
                    </a:cubicBezTo>
                    <a:cubicBezTo>
                      <a:pt x="632" y="105"/>
                      <a:pt x="1215" y="105"/>
                      <a:pt x="1795" y="147"/>
                    </a:cubicBezTo>
                    <a:cubicBezTo>
                      <a:pt x="1796" y="147"/>
                      <a:pt x="1797" y="147"/>
                      <a:pt x="1798" y="147"/>
                    </a:cubicBezTo>
                    <a:cubicBezTo>
                      <a:pt x="1870" y="147"/>
                      <a:pt x="1879" y="36"/>
                      <a:pt x="1811" y="20"/>
                    </a:cubicBezTo>
                    <a:cubicBezTo>
                      <a:pt x="1782" y="14"/>
                      <a:pt x="1756" y="7"/>
                      <a:pt x="1730" y="1"/>
                    </a:cubicBezTo>
                    <a:cubicBezTo>
                      <a:pt x="1727" y="0"/>
                      <a:pt x="1723" y="0"/>
                      <a:pt x="17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5" name="Google Shape;3625;p32"/>
              <p:cNvSpPr/>
              <p:nvPr/>
            </p:nvSpPr>
            <p:spPr>
              <a:xfrm>
                <a:off x="5027548" y="2830049"/>
                <a:ext cx="41306" cy="69348"/>
              </a:xfrm>
              <a:custGeom>
                <a:avLst/>
                <a:gdLst/>
                <a:ahLst/>
                <a:cxnLst/>
                <a:rect l="l" t="t" r="r" b="b"/>
                <a:pathLst>
                  <a:path w="629" h="1056" extrusionOk="0">
                    <a:moveTo>
                      <a:pt x="182" y="1"/>
                    </a:moveTo>
                    <a:cubicBezTo>
                      <a:pt x="159" y="1"/>
                      <a:pt x="137" y="14"/>
                      <a:pt x="130" y="44"/>
                    </a:cubicBezTo>
                    <a:cubicBezTo>
                      <a:pt x="55" y="364"/>
                      <a:pt x="0" y="691"/>
                      <a:pt x="10" y="1019"/>
                    </a:cubicBezTo>
                    <a:cubicBezTo>
                      <a:pt x="10" y="1043"/>
                      <a:pt x="28" y="1055"/>
                      <a:pt x="46" y="1055"/>
                    </a:cubicBezTo>
                    <a:cubicBezTo>
                      <a:pt x="65" y="1055"/>
                      <a:pt x="84" y="1043"/>
                      <a:pt x="88" y="1019"/>
                    </a:cubicBezTo>
                    <a:cubicBezTo>
                      <a:pt x="91" y="957"/>
                      <a:pt x="97" y="892"/>
                      <a:pt x="107" y="834"/>
                    </a:cubicBezTo>
                    <a:cubicBezTo>
                      <a:pt x="109" y="834"/>
                      <a:pt x="111" y="835"/>
                      <a:pt x="113" y="835"/>
                    </a:cubicBezTo>
                    <a:cubicBezTo>
                      <a:pt x="143" y="835"/>
                      <a:pt x="170" y="790"/>
                      <a:pt x="143" y="769"/>
                    </a:cubicBezTo>
                    <a:cubicBezTo>
                      <a:pt x="130" y="756"/>
                      <a:pt x="136" y="737"/>
                      <a:pt x="156" y="714"/>
                    </a:cubicBezTo>
                    <a:cubicBezTo>
                      <a:pt x="282" y="789"/>
                      <a:pt x="399" y="866"/>
                      <a:pt x="512" y="954"/>
                    </a:cubicBezTo>
                    <a:cubicBezTo>
                      <a:pt x="526" y="964"/>
                      <a:pt x="540" y="969"/>
                      <a:pt x="552" y="969"/>
                    </a:cubicBezTo>
                    <a:cubicBezTo>
                      <a:pt x="599" y="969"/>
                      <a:pt x="628" y="909"/>
                      <a:pt x="580" y="876"/>
                    </a:cubicBezTo>
                    <a:cubicBezTo>
                      <a:pt x="467" y="795"/>
                      <a:pt x="347" y="724"/>
                      <a:pt x="220" y="662"/>
                    </a:cubicBezTo>
                    <a:cubicBezTo>
                      <a:pt x="266" y="630"/>
                      <a:pt x="314" y="598"/>
                      <a:pt x="324" y="591"/>
                    </a:cubicBezTo>
                    <a:cubicBezTo>
                      <a:pt x="399" y="536"/>
                      <a:pt x="476" y="494"/>
                      <a:pt x="535" y="432"/>
                    </a:cubicBezTo>
                    <a:cubicBezTo>
                      <a:pt x="570" y="397"/>
                      <a:pt x="539" y="349"/>
                      <a:pt x="499" y="349"/>
                    </a:cubicBezTo>
                    <a:cubicBezTo>
                      <a:pt x="491" y="349"/>
                      <a:pt x="484" y="351"/>
                      <a:pt x="476" y="355"/>
                    </a:cubicBezTo>
                    <a:cubicBezTo>
                      <a:pt x="405" y="390"/>
                      <a:pt x="347" y="448"/>
                      <a:pt x="282" y="494"/>
                    </a:cubicBezTo>
                    <a:cubicBezTo>
                      <a:pt x="237" y="529"/>
                      <a:pt x="185" y="562"/>
                      <a:pt x="139" y="601"/>
                    </a:cubicBezTo>
                    <a:cubicBezTo>
                      <a:pt x="162" y="448"/>
                      <a:pt x="191" y="299"/>
                      <a:pt x="227" y="147"/>
                    </a:cubicBezTo>
                    <a:cubicBezTo>
                      <a:pt x="253" y="141"/>
                      <a:pt x="272" y="115"/>
                      <a:pt x="259" y="82"/>
                    </a:cubicBezTo>
                    <a:cubicBezTo>
                      <a:pt x="256" y="73"/>
                      <a:pt x="253" y="60"/>
                      <a:pt x="243" y="44"/>
                    </a:cubicBezTo>
                    <a:cubicBezTo>
                      <a:pt x="233" y="17"/>
                      <a:pt x="207" y="1"/>
                      <a:pt x="1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6" name="Google Shape;3626;p32"/>
              <p:cNvSpPr/>
              <p:nvPr/>
            </p:nvSpPr>
            <p:spPr>
              <a:xfrm>
                <a:off x="5066949" y="2860913"/>
                <a:ext cx="41044" cy="27516"/>
              </a:xfrm>
              <a:custGeom>
                <a:avLst/>
                <a:gdLst/>
                <a:ahLst/>
                <a:cxnLst/>
                <a:rect l="l" t="t" r="r" b="b"/>
                <a:pathLst>
                  <a:path w="625" h="419" extrusionOk="0">
                    <a:moveTo>
                      <a:pt x="199" y="0"/>
                    </a:moveTo>
                    <a:cubicBezTo>
                      <a:pt x="171" y="0"/>
                      <a:pt x="144" y="37"/>
                      <a:pt x="158" y="66"/>
                    </a:cubicBezTo>
                    <a:cubicBezTo>
                      <a:pt x="184" y="115"/>
                      <a:pt x="210" y="160"/>
                      <a:pt x="239" y="209"/>
                    </a:cubicBezTo>
                    <a:cubicBezTo>
                      <a:pt x="178" y="244"/>
                      <a:pt x="119" y="277"/>
                      <a:pt x="48" y="302"/>
                    </a:cubicBezTo>
                    <a:cubicBezTo>
                      <a:pt x="1" y="320"/>
                      <a:pt x="13" y="389"/>
                      <a:pt x="59" y="389"/>
                    </a:cubicBezTo>
                    <a:cubicBezTo>
                      <a:pt x="64" y="389"/>
                      <a:pt x="69" y="388"/>
                      <a:pt x="74" y="387"/>
                    </a:cubicBezTo>
                    <a:cubicBezTo>
                      <a:pt x="145" y="364"/>
                      <a:pt x="223" y="328"/>
                      <a:pt x="297" y="293"/>
                    </a:cubicBezTo>
                    <a:cubicBezTo>
                      <a:pt x="304" y="306"/>
                      <a:pt x="307" y="312"/>
                      <a:pt x="314" y="322"/>
                    </a:cubicBezTo>
                    <a:cubicBezTo>
                      <a:pt x="304" y="335"/>
                      <a:pt x="301" y="351"/>
                      <a:pt x="304" y="367"/>
                    </a:cubicBezTo>
                    <a:cubicBezTo>
                      <a:pt x="312" y="403"/>
                      <a:pt x="337" y="419"/>
                      <a:pt x="363" y="419"/>
                    </a:cubicBezTo>
                    <a:cubicBezTo>
                      <a:pt x="402" y="419"/>
                      <a:pt x="444" y="383"/>
                      <a:pt x="430" y="328"/>
                    </a:cubicBezTo>
                    <a:cubicBezTo>
                      <a:pt x="421" y="302"/>
                      <a:pt x="404" y="273"/>
                      <a:pt x="385" y="244"/>
                    </a:cubicBezTo>
                    <a:cubicBezTo>
                      <a:pt x="456" y="202"/>
                      <a:pt x="531" y="150"/>
                      <a:pt x="592" y="95"/>
                    </a:cubicBezTo>
                    <a:cubicBezTo>
                      <a:pt x="625" y="65"/>
                      <a:pt x="594" y="6"/>
                      <a:pt x="555" y="6"/>
                    </a:cubicBezTo>
                    <a:cubicBezTo>
                      <a:pt x="547" y="6"/>
                      <a:pt x="539" y="9"/>
                      <a:pt x="531" y="14"/>
                    </a:cubicBezTo>
                    <a:cubicBezTo>
                      <a:pt x="463" y="63"/>
                      <a:pt x="395" y="111"/>
                      <a:pt x="323" y="157"/>
                    </a:cubicBezTo>
                    <a:cubicBezTo>
                      <a:pt x="291" y="108"/>
                      <a:pt x="259" y="59"/>
                      <a:pt x="226" y="14"/>
                    </a:cubicBezTo>
                    <a:cubicBezTo>
                      <a:pt x="218" y="4"/>
                      <a:pt x="209" y="0"/>
                      <a:pt x="1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7" name="Google Shape;3627;p32"/>
              <p:cNvSpPr/>
              <p:nvPr/>
            </p:nvSpPr>
            <p:spPr>
              <a:xfrm>
                <a:off x="5094989" y="2824599"/>
                <a:ext cx="43539" cy="33623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12" extrusionOk="0">
                    <a:moveTo>
                      <a:pt x="134" y="1"/>
                    </a:moveTo>
                    <a:cubicBezTo>
                      <a:pt x="64" y="1"/>
                      <a:pt x="0" y="45"/>
                      <a:pt x="10" y="133"/>
                    </a:cubicBezTo>
                    <a:cubicBezTo>
                      <a:pt x="11" y="158"/>
                      <a:pt x="32" y="172"/>
                      <a:pt x="52" y="172"/>
                    </a:cubicBezTo>
                    <a:cubicBezTo>
                      <a:pt x="70" y="172"/>
                      <a:pt x="88" y="160"/>
                      <a:pt x="88" y="133"/>
                    </a:cubicBezTo>
                    <a:cubicBezTo>
                      <a:pt x="110" y="116"/>
                      <a:pt x="131" y="106"/>
                      <a:pt x="147" y="106"/>
                    </a:cubicBezTo>
                    <a:cubicBezTo>
                      <a:pt x="169" y="106"/>
                      <a:pt x="184" y="124"/>
                      <a:pt x="188" y="162"/>
                    </a:cubicBezTo>
                    <a:cubicBezTo>
                      <a:pt x="191" y="195"/>
                      <a:pt x="191" y="227"/>
                      <a:pt x="185" y="259"/>
                    </a:cubicBezTo>
                    <a:cubicBezTo>
                      <a:pt x="181" y="289"/>
                      <a:pt x="172" y="311"/>
                      <a:pt x="169" y="340"/>
                    </a:cubicBezTo>
                    <a:cubicBezTo>
                      <a:pt x="165" y="389"/>
                      <a:pt x="169" y="438"/>
                      <a:pt x="207" y="470"/>
                    </a:cubicBezTo>
                    <a:cubicBezTo>
                      <a:pt x="243" y="501"/>
                      <a:pt x="294" y="512"/>
                      <a:pt x="348" y="512"/>
                    </a:cubicBezTo>
                    <a:cubicBezTo>
                      <a:pt x="431" y="512"/>
                      <a:pt x="521" y="486"/>
                      <a:pt x="580" y="467"/>
                    </a:cubicBezTo>
                    <a:cubicBezTo>
                      <a:pt x="663" y="443"/>
                      <a:pt x="640" y="341"/>
                      <a:pt x="576" y="341"/>
                    </a:cubicBezTo>
                    <a:cubicBezTo>
                      <a:pt x="570" y="341"/>
                      <a:pt x="564" y="342"/>
                      <a:pt x="557" y="344"/>
                    </a:cubicBezTo>
                    <a:cubicBezTo>
                      <a:pt x="500" y="365"/>
                      <a:pt x="440" y="383"/>
                      <a:pt x="380" y="383"/>
                    </a:cubicBezTo>
                    <a:cubicBezTo>
                      <a:pt x="376" y="383"/>
                      <a:pt x="371" y="383"/>
                      <a:pt x="366" y="382"/>
                    </a:cubicBezTo>
                    <a:cubicBezTo>
                      <a:pt x="282" y="376"/>
                      <a:pt x="295" y="357"/>
                      <a:pt x="301" y="279"/>
                    </a:cubicBezTo>
                    <a:cubicBezTo>
                      <a:pt x="311" y="204"/>
                      <a:pt x="311" y="123"/>
                      <a:pt x="256" y="59"/>
                    </a:cubicBezTo>
                    <a:cubicBezTo>
                      <a:pt x="226" y="20"/>
                      <a:pt x="179" y="1"/>
                      <a:pt x="1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8" name="Google Shape;3628;p32"/>
              <p:cNvSpPr/>
              <p:nvPr/>
            </p:nvSpPr>
            <p:spPr>
              <a:xfrm>
                <a:off x="5055260" y="2918635"/>
                <a:ext cx="72303" cy="57724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879" extrusionOk="0">
                    <a:moveTo>
                      <a:pt x="405" y="1"/>
                    </a:moveTo>
                    <a:cubicBezTo>
                      <a:pt x="268" y="1"/>
                      <a:pt x="103" y="144"/>
                      <a:pt x="28" y="224"/>
                    </a:cubicBezTo>
                    <a:cubicBezTo>
                      <a:pt x="1" y="256"/>
                      <a:pt x="28" y="297"/>
                      <a:pt x="61" y="297"/>
                    </a:cubicBezTo>
                    <a:cubicBezTo>
                      <a:pt x="70" y="297"/>
                      <a:pt x="80" y="293"/>
                      <a:pt x="90" y="285"/>
                    </a:cubicBezTo>
                    <a:cubicBezTo>
                      <a:pt x="135" y="240"/>
                      <a:pt x="200" y="159"/>
                      <a:pt x="262" y="143"/>
                    </a:cubicBezTo>
                    <a:cubicBezTo>
                      <a:pt x="296" y="136"/>
                      <a:pt x="324" y="133"/>
                      <a:pt x="348" y="133"/>
                    </a:cubicBezTo>
                    <a:cubicBezTo>
                      <a:pt x="515" y="133"/>
                      <a:pt x="419" y="291"/>
                      <a:pt x="382" y="382"/>
                    </a:cubicBezTo>
                    <a:cubicBezTo>
                      <a:pt x="323" y="525"/>
                      <a:pt x="249" y="654"/>
                      <a:pt x="158" y="781"/>
                    </a:cubicBezTo>
                    <a:cubicBezTo>
                      <a:pt x="130" y="819"/>
                      <a:pt x="166" y="878"/>
                      <a:pt x="210" y="878"/>
                    </a:cubicBezTo>
                    <a:cubicBezTo>
                      <a:pt x="211" y="878"/>
                      <a:pt x="212" y="878"/>
                      <a:pt x="213" y="878"/>
                    </a:cubicBezTo>
                    <a:cubicBezTo>
                      <a:pt x="485" y="852"/>
                      <a:pt x="748" y="862"/>
                      <a:pt x="1020" y="855"/>
                    </a:cubicBezTo>
                    <a:cubicBezTo>
                      <a:pt x="1101" y="855"/>
                      <a:pt x="1097" y="742"/>
                      <a:pt x="1020" y="735"/>
                    </a:cubicBezTo>
                    <a:cubicBezTo>
                      <a:pt x="924" y="723"/>
                      <a:pt x="827" y="718"/>
                      <a:pt x="728" y="718"/>
                    </a:cubicBezTo>
                    <a:cubicBezTo>
                      <a:pt x="599" y="718"/>
                      <a:pt x="468" y="726"/>
                      <a:pt x="339" y="735"/>
                    </a:cubicBezTo>
                    <a:cubicBezTo>
                      <a:pt x="401" y="635"/>
                      <a:pt x="453" y="531"/>
                      <a:pt x="498" y="424"/>
                    </a:cubicBezTo>
                    <a:cubicBezTo>
                      <a:pt x="531" y="334"/>
                      <a:pt x="608" y="191"/>
                      <a:pt x="556" y="94"/>
                    </a:cubicBezTo>
                    <a:cubicBezTo>
                      <a:pt x="517" y="26"/>
                      <a:pt x="463" y="1"/>
                      <a:pt x="4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629" name="Google Shape;3629;p32"/>
          <p:cNvGrpSpPr/>
          <p:nvPr/>
        </p:nvGrpSpPr>
        <p:grpSpPr>
          <a:xfrm>
            <a:off x="-789993" y="1154766"/>
            <a:ext cx="6187809" cy="6970775"/>
            <a:chOff x="-592495" y="866074"/>
            <a:chExt cx="4640857" cy="5228081"/>
          </a:xfrm>
        </p:grpSpPr>
        <p:grpSp>
          <p:nvGrpSpPr>
            <p:cNvPr id="3630" name="Google Shape;3630;p32"/>
            <p:cNvGrpSpPr/>
            <p:nvPr/>
          </p:nvGrpSpPr>
          <p:grpSpPr>
            <a:xfrm rot="-1615669">
              <a:off x="2638665" y="4810380"/>
              <a:ext cx="1236398" cy="1061349"/>
              <a:chOff x="3639393" y="3293465"/>
              <a:chExt cx="543616" cy="466651"/>
            </a:xfrm>
          </p:grpSpPr>
          <p:sp>
            <p:nvSpPr>
              <p:cNvPr id="3631" name="Google Shape;3631;p32"/>
              <p:cNvSpPr/>
              <p:nvPr/>
            </p:nvSpPr>
            <p:spPr>
              <a:xfrm>
                <a:off x="3639393" y="3293465"/>
                <a:ext cx="543616" cy="466651"/>
              </a:xfrm>
              <a:custGeom>
                <a:avLst/>
                <a:gdLst/>
                <a:ahLst/>
                <a:cxnLst/>
                <a:rect l="l" t="t" r="r" b="b"/>
                <a:pathLst>
                  <a:path w="8278" h="7106" extrusionOk="0">
                    <a:moveTo>
                      <a:pt x="4199" y="4720"/>
                    </a:moveTo>
                    <a:cubicBezTo>
                      <a:pt x="4212" y="4931"/>
                      <a:pt x="4229" y="5141"/>
                      <a:pt x="4238" y="5352"/>
                    </a:cubicBezTo>
                    <a:cubicBezTo>
                      <a:pt x="4245" y="5514"/>
                      <a:pt x="4245" y="5676"/>
                      <a:pt x="4245" y="5838"/>
                    </a:cubicBezTo>
                    <a:cubicBezTo>
                      <a:pt x="3166" y="5831"/>
                      <a:pt x="2084" y="5815"/>
                      <a:pt x="1002" y="5802"/>
                    </a:cubicBezTo>
                    <a:cubicBezTo>
                      <a:pt x="2165" y="5718"/>
                      <a:pt x="3279" y="5446"/>
                      <a:pt x="4199" y="4720"/>
                    </a:cubicBezTo>
                    <a:close/>
                    <a:moveTo>
                      <a:pt x="6658" y="1"/>
                    </a:moveTo>
                    <a:cubicBezTo>
                      <a:pt x="6634" y="1"/>
                      <a:pt x="6611" y="14"/>
                      <a:pt x="6603" y="46"/>
                    </a:cubicBezTo>
                    <a:cubicBezTo>
                      <a:pt x="6179" y="1545"/>
                      <a:pt x="5667" y="3094"/>
                      <a:pt x="4562" y="4241"/>
                    </a:cubicBezTo>
                    <a:cubicBezTo>
                      <a:pt x="4478" y="4328"/>
                      <a:pt x="4391" y="4409"/>
                      <a:pt x="4300" y="4490"/>
                    </a:cubicBezTo>
                    <a:cubicBezTo>
                      <a:pt x="4290" y="4257"/>
                      <a:pt x="4287" y="4020"/>
                      <a:pt x="4290" y="3787"/>
                    </a:cubicBezTo>
                    <a:cubicBezTo>
                      <a:pt x="4303" y="2657"/>
                      <a:pt x="4274" y="1558"/>
                      <a:pt x="4063" y="444"/>
                    </a:cubicBezTo>
                    <a:cubicBezTo>
                      <a:pt x="4067" y="443"/>
                      <a:pt x="4071" y="443"/>
                      <a:pt x="4076" y="443"/>
                    </a:cubicBezTo>
                    <a:cubicBezTo>
                      <a:pt x="4181" y="443"/>
                      <a:pt x="4386" y="703"/>
                      <a:pt x="4446" y="774"/>
                    </a:cubicBezTo>
                    <a:cubicBezTo>
                      <a:pt x="4458" y="790"/>
                      <a:pt x="4473" y="796"/>
                      <a:pt x="4487" y="796"/>
                    </a:cubicBezTo>
                    <a:cubicBezTo>
                      <a:pt x="4534" y="796"/>
                      <a:pt x="4578" y="730"/>
                      <a:pt x="4536" y="680"/>
                    </a:cubicBezTo>
                    <a:cubicBezTo>
                      <a:pt x="4400" y="509"/>
                      <a:pt x="4245" y="376"/>
                      <a:pt x="4060" y="263"/>
                    </a:cubicBezTo>
                    <a:cubicBezTo>
                      <a:pt x="4051" y="257"/>
                      <a:pt x="4040" y="255"/>
                      <a:pt x="4029" y="255"/>
                    </a:cubicBezTo>
                    <a:cubicBezTo>
                      <a:pt x="4005" y="255"/>
                      <a:pt x="3980" y="266"/>
                      <a:pt x="3969" y="289"/>
                    </a:cubicBezTo>
                    <a:cubicBezTo>
                      <a:pt x="3882" y="467"/>
                      <a:pt x="3798" y="638"/>
                      <a:pt x="3707" y="817"/>
                    </a:cubicBezTo>
                    <a:cubicBezTo>
                      <a:pt x="3683" y="868"/>
                      <a:pt x="3727" y="916"/>
                      <a:pt x="3769" y="916"/>
                    </a:cubicBezTo>
                    <a:cubicBezTo>
                      <a:pt x="3789" y="916"/>
                      <a:pt x="3808" y="906"/>
                      <a:pt x="3820" y="881"/>
                    </a:cubicBezTo>
                    <a:cubicBezTo>
                      <a:pt x="3869" y="794"/>
                      <a:pt x="3918" y="703"/>
                      <a:pt x="3966" y="609"/>
                    </a:cubicBezTo>
                    <a:cubicBezTo>
                      <a:pt x="4157" y="1688"/>
                      <a:pt x="4173" y="2747"/>
                      <a:pt x="4170" y="3842"/>
                    </a:cubicBezTo>
                    <a:cubicBezTo>
                      <a:pt x="4170" y="4089"/>
                      <a:pt x="4180" y="4331"/>
                      <a:pt x="4196" y="4574"/>
                    </a:cubicBezTo>
                    <a:cubicBezTo>
                      <a:pt x="3749" y="4950"/>
                      <a:pt x="3234" y="5239"/>
                      <a:pt x="2667" y="5413"/>
                    </a:cubicBezTo>
                    <a:cubicBezTo>
                      <a:pt x="1860" y="5663"/>
                      <a:pt x="1018" y="5695"/>
                      <a:pt x="186" y="5776"/>
                    </a:cubicBezTo>
                    <a:cubicBezTo>
                      <a:pt x="173" y="5776"/>
                      <a:pt x="163" y="5786"/>
                      <a:pt x="160" y="5793"/>
                    </a:cubicBezTo>
                    <a:lnTo>
                      <a:pt x="49" y="5793"/>
                    </a:lnTo>
                    <a:cubicBezTo>
                      <a:pt x="1" y="5793"/>
                      <a:pt x="1" y="5867"/>
                      <a:pt x="49" y="5870"/>
                    </a:cubicBezTo>
                    <a:cubicBezTo>
                      <a:pt x="1449" y="5961"/>
                      <a:pt x="2848" y="5993"/>
                      <a:pt x="4254" y="6000"/>
                    </a:cubicBezTo>
                    <a:cubicBezTo>
                      <a:pt x="4251" y="6356"/>
                      <a:pt x="4229" y="6719"/>
                      <a:pt x="4196" y="7075"/>
                    </a:cubicBezTo>
                    <a:cubicBezTo>
                      <a:pt x="4194" y="7095"/>
                      <a:pt x="4212" y="7106"/>
                      <a:pt x="4229" y="7106"/>
                    </a:cubicBezTo>
                    <a:cubicBezTo>
                      <a:pt x="4244" y="7106"/>
                      <a:pt x="4258" y="7098"/>
                      <a:pt x="4261" y="7082"/>
                    </a:cubicBezTo>
                    <a:cubicBezTo>
                      <a:pt x="4319" y="6719"/>
                      <a:pt x="4339" y="6363"/>
                      <a:pt x="4342" y="6000"/>
                    </a:cubicBezTo>
                    <a:cubicBezTo>
                      <a:pt x="4515" y="6001"/>
                      <a:pt x="4689" y="6001"/>
                      <a:pt x="4863" y="6001"/>
                    </a:cubicBezTo>
                    <a:cubicBezTo>
                      <a:pt x="5852" y="6001"/>
                      <a:pt x="6841" y="5986"/>
                      <a:pt x="7831" y="5964"/>
                    </a:cubicBezTo>
                    <a:lnTo>
                      <a:pt x="7831" y="5964"/>
                    </a:lnTo>
                    <a:cubicBezTo>
                      <a:pt x="7769" y="6010"/>
                      <a:pt x="7701" y="6055"/>
                      <a:pt x="7630" y="6091"/>
                    </a:cubicBezTo>
                    <a:lnTo>
                      <a:pt x="7497" y="6155"/>
                    </a:lnTo>
                    <a:cubicBezTo>
                      <a:pt x="7429" y="6187"/>
                      <a:pt x="7475" y="6275"/>
                      <a:pt x="7538" y="6275"/>
                    </a:cubicBezTo>
                    <a:cubicBezTo>
                      <a:pt x="7547" y="6275"/>
                      <a:pt x="7556" y="6273"/>
                      <a:pt x="7565" y="6269"/>
                    </a:cubicBezTo>
                    <a:cubicBezTo>
                      <a:pt x="7614" y="6246"/>
                      <a:pt x="7662" y="6223"/>
                      <a:pt x="7711" y="6197"/>
                    </a:cubicBezTo>
                    <a:cubicBezTo>
                      <a:pt x="7886" y="6113"/>
                      <a:pt x="8058" y="6032"/>
                      <a:pt x="8229" y="5948"/>
                    </a:cubicBezTo>
                    <a:cubicBezTo>
                      <a:pt x="8278" y="5912"/>
                      <a:pt x="8246" y="5818"/>
                      <a:pt x="8181" y="5818"/>
                    </a:cubicBezTo>
                    <a:lnTo>
                      <a:pt x="8165" y="5818"/>
                    </a:lnTo>
                    <a:cubicBezTo>
                      <a:pt x="8197" y="5783"/>
                      <a:pt x="8187" y="5721"/>
                      <a:pt x="8139" y="5708"/>
                    </a:cubicBezTo>
                    <a:cubicBezTo>
                      <a:pt x="8019" y="5676"/>
                      <a:pt x="7902" y="5640"/>
                      <a:pt x="7782" y="5608"/>
                    </a:cubicBezTo>
                    <a:cubicBezTo>
                      <a:pt x="7776" y="5606"/>
                      <a:pt x="7769" y="5605"/>
                      <a:pt x="7763" y="5605"/>
                    </a:cubicBezTo>
                    <a:cubicBezTo>
                      <a:pt x="7696" y="5605"/>
                      <a:pt x="7669" y="5714"/>
                      <a:pt x="7743" y="5737"/>
                    </a:cubicBezTo>
                    <a:cubicBezTo>
                      <a:pt x="7831" y="5763"/>
                      <a:pt x="7912" y="5786"/>
                      <a:pt x="7996" y="5812"/>
                    </a:cubicBezTo>
                    <a:cubicBezTo>
                      <a:pt x="7993" y="5815"/>
                      <a:pt x="7983" y="5822"/>
                      <a:pt x="7977" y="5828"/>
                    </a:cubicBezTo>
                    <a:cubicBezTo>
                      <a:pt x="7185" y="5843"/>
                      <a:pt x="6393" y="5848"/>
                      <a:pt x="5602" y="5848"/>
                    </a:cubicBezTo>
                    <a:cubicBezTo>
                      <a:pt x="5179" y="5848"/>
                      <a:pt x="4755" y="5847"/>
                      <a:pt x="4332" y="5844"/>
                    </a:cubicBezTo>
                    <a:cubicBezTo>
                      <a:pt x="4332" y="5443"/>
                      <a:pt x="4310" y="5044"/>
                      <a:pt x="4300" y="4646"/>
                    </a:cubicBezTo>
                    <a:cubicBezTo>
                      <a:pt x="4391" y="4568"/>
                      <a:pt x="4481" y="4487"/>
                      <a:pt x="4569" y="4403"/>
                    </a:cubicBezTo>
                    <a:cubicBezTo>
                      <a:pt x="5745" y="3240"/>
                      <a:pt x="6279" y="1626"/>
                      <a:pt x="6720" y="78"/>
                    </a:cubicBezTo>
                    <a:cubicBezTo>
                      <a:pt x="6731" y="31"/>
                      <a:pt x="6694" y="1"/>
                      <a:pt x="665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2" name="Google Shape;3632;p32"/>
              <p:cNvSpPr/>
              <p:nvPr/>
            </p:nvSpPr>
            <p:spPr>
              <a:xfrm>
                <a:off x="4076610" y="3331158"/>
                <a:ext cx="6436" cy="22853"/>
              </a:xfrm>
              <a:custGeom>
                <a:avLst/>
                <a:gdLst/>
                <a:ahLst/>
                <a:cxnLst/>
                <a:rect l="l" t="t" r="r" b="b"/>
                <a:pathLst>
                  <a:path w="98" h="348" extrusionOk="0">
                    <a:moveTo>
                      <a:pt x="49" y="0"/>
                    </a:moveTo>
                    <a:cubicBezTo>
                      <a:pt x="32" y="0"/>
                      <a:pt x="15" y="11"/>
                      <a:pt x="13" y="32"/>
                    </a:cubicBezTo>
                    <a:cubicBezTo>
                      <a:pt x="7" y="123"/>
                      <a:pt x="0" y="210"/>
                      <a:pt x="7" y="304"/>
                    </a:cubicBezTo>
                    <a:cubicBezTo>
                      <a:pt x="7" y="333"/>
                      <a:pt x="29" y="348"/>
                      <a:pt x="50" y="348"/>
                    </a:cubicBezTo>
                    <a:cubicBezTo>
                      <a:pt x="72" y="348"/>
                      <a:pt x="94" y="333"/>
                      <a:pt x="94" y="304"/>
                    </a:cubicBezTo>
                    <a:cubicBezTo>
                      <a:pt x="97" y="217"/>
                      <a:pt x="94" y="123"/>
                      <a:pt x="88" y="32"/>
                    </a:cubicBezTo>
                    <a:cubicBezTo>
                      <a:pt x="84" y="11"/>
                      <a:pt x="67" y="0"/>
                      <a:pt x="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3" name="Google Shape;3633;p32"/>
              <p:cNvSpPr/>
              <p:nvPr/>
            </p:nvSpPr>
            <p:spPr>
              <a:xfrm>
                <a:off x="4075560" y="3372923"/>
                <a:ext cx="5976" cy="26137"/>
              </a:xfrm>
              <a:custGeom>
                <a:avLst/>
                <a:gdLst/>
                <a:ahLst/>
                <a:cxnLst/>
                <a:rect l="l" t="t" r="r" b="b"/>
                <a:pathLst>
                  <a:path w="91" h="398" extrusionOk="0">
                    <a:moveTo>
                      <a:pt x="45" y="0"/>
                    </a:moveTo>
                    <a:cubicBezTo>
                      <a:pt x="33" y="0"/>
                      <a:pt x="23" y="8"/>
                      <a:pt x="23" y="24"/>
                    </a:cubicBezTo>
                    <a:cubicBezTo>
                      <a:pt x="13" y="138"/>
                      <a:pt x="0" y="248"/>
                      <a:pt x="10" y="361"/>
                    </a:cubicBezTo>
                    <a:cubicBezTo>
                      <a:pt x="11" y="386"/>
                      <a:pt x="29" y="398"/>
                      <a:pt x="47" y="398"/>
                    </a:cubicBezTo>
                    <a:cubicBezTo>
                      <a:pt x="65" y="398"/>
                      <a:pt x="83" y="386"/>
                      <a:pt x="84" y="361"/>
                    </a:cubicBezTo>
                    <a:cubicBezTo>
                      <a:pt x="91" y="251"/>
                      <a:pt x="78" y="138"/>
                      <a:pt x="71" y="24"/>
                    </a:cubicBezTo>
                    <a:cubicBezTo>
                      <a:pt x="68" y="8"/>
                      <a:pt x="56" y="0"/>
                      <a:pt x="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4" name="Google Shape;3634;p32"/>
              <p:cNvSpPr/>
              <p:nvPr/>
            </p:nvSpPr>
            <p:spPr>
              <a:xfrm>
                <a:off x="4074180" y="3419941"/>
                <a:ext cx="7158" cy="20489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12" extrusionOk="0">
                    <a:moveTo>
                      <a:pt x="63" y="0"/>
                    </a:moveTo>
                    <a:cubicBezTo>
                      <a:pt x="48" y="0"/>
                      <a:pt x="34" y="10"/>
                      <a:pt x="34" y="31"/>
                    </a:cubicBezTo>
                    <a:cubicBezTo>
                      <a:pt x="34" y="112"/>
                      <a:pt x="18" y="186"/>
                      <a:pt x="5" y="264"/>
                    </a:cubicBezTo>
                    <a:cubicBezTo>
                      <a:pt x="1" y="293"/>
                      <a:pt x="24" y="312"/>
                      <a:pt x="46" y="312"/>
                    </a:cubicBezTo>
                    <a:cubicBezTo>
                      <a:pt x="61" y="312"/>
                      <a:pt x="76" y="303"/>
                      <a:pt x="83" y="284"/>
                    </a:cubicBezTo>
                    <a:cubicBezTo>
                      <a:pt x="108" y="199"/>
                      <a:pt x="108" y="115"/>
                      <a:pt x="96" y="31"/>
                    </a:cubicBezTo>
                    <a:cubicBezTo>
                      <a:pt x="94" y="11"/>
                      <a:pt x="78" y="0"/>
                      <a:pt x="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5" name="Google Shape;3635;p32"/>
              <p:cNvSpPr/>
              <p:nvPr/>
            </p:nvSpPr>
            <p:spPr>
              <a:xfrm>
                <a:off x="4073852" y="3462296"/>
                <a:ext cx="6961" cy="3283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500" extrusionOk="0">
                    <a:moveTo>
                      <a:pt x="52" y="1"/>
                    </a:moveTo>
                    <a:cubicBezTo>
                      <a:pt x="36" y="1"/>
                      <a:pt x="18" y="12"/>
                      <a:pt x="16" y="34"/>
                    </a:cubicBezTo>
                    <a:cubicBezTo>
                      <a:pt x="0" y="180"/>
                      <a:pt x="0" y="325"/>
                      <a:pt x="23" y="471"/>
                    </a:cubicBezTo>
                    <a:cubicBezTo>
                      <a:pt x="27" y="490"/>
                      <a:pt x="44" y="499"/>
                      <a:pt x="62" y="499"/>
                    </a:cubicBezTo>
                    <a:cubicBezTo>
                      <a:pt x="84" y="499"/>
                      <a:pt x="106" y="485"/>
                      <a:pt x="104" y="458"/>
                    </a:cubicBezTo>
                    <a:cubicBezTo>
                      <a:pt x="88" y="319"/>
                      <a:pt x="81" y="180"/>
                      <a:pt x="84" y="34"/>
                    </a:cubicBezTo>
                    <a:cubicBezTo>
                      <a:pt x="84" y="12"/>
                      <a:pt x="69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6" name="Google Shape;3636;p32"/>
              <p:cNvSpPr/>
              <p:nvPr/>
            </p:nvSpPr>
            <p:spPr>
              <a:xfrm>
                <a:off x="4077333" y="3510036"/>
                <a:ext cx="6107" cy="27778"/>
              </a:xfrm>
              <a:custGeom>
                <a:avLst/>
                <a:gdLst/>
                <a:ahLst/>
                <a:cxnLst/>
                <a:rect l="l" t="t" r="r" b="b"/>
                <a:pathLst>
                  <a:path w="93" h="423" extrusionOk="0">
                    <a:moveTo>
                      <a:pt x="69" y="0"/>
                    </a:moveTo>
                    <a:cubicBezTo>
                      <a:pt x="55" y="0"/>
                      <a:pt x="41" y="9"/>
                      <a:pt x="38" y="26"/>
                    </a:cubicBezTo>
                    <a:cubicBezTo>
                      <a:pt x="28" y="143"/>
                      <a:pt x="12" y="266"/>
                      <a:pt x="2" y="386"/>
                    </a:cubicBezTo>
                    <a:cubicBezTo>
                      <a:pt x="1" y="410"/>
                      <a:pt x="18" y="422"/>
                      <a:pt x="36" y="422"/>
                    </a:cubicBezTo>
                    <a:cubicBezTo>
                      <a:pt x="54" y="422"/>
                      <a:pt x="73" y="410"/>
                      <a:pt x="77" y="386"/>
                    </a:cubicBezTo>
                    <a:cubicBezTo>
                      <a:pt x="86" y="269"/>
                      <a:pt x="86" y="149"/>
                      <a:pt x="93" y="26"/>
                    </a:cubicBezTo>
                    <a:cubicBezTo>
                      <a:pt x="93" y="9"/>
                      <a:pt x="81" y="0"/>
                      <a:pt x="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7" name="Google Shape;3637;p32"/>
              <p:cNvSpPr/>
              <p:nvPr/>
            </p:nvSpPr>
            <p:spPr>
              <a:xfrm>
                <a:off x="4075757" y="3558696"/>
                <a:ext cx="7289" cy="24692"/>
              </a:xfrm>
              <a:custGeom>
                <a:avLst/>
                <a:gdLst/>
                <a:ahLst/>
                <a:cxnLst/>
                <a:rect l="l" t="t" r="r" b="b"/>
                <a:pathLst>
                  <a:path w="111" h="376" extrusionOk="0">
                    <a:moveTo>
                      <a:pt x="62" y="1"/>
                    </a:moveTo>
                    <a:cubicBezTo>
                      <a:pt x="50" y="1"/>
                      <a:pt x="38" y="10"/>
                      <a:pt x="36" y="27"/>
                    </a:cubicBezTo>
                    <a:cubicBezTo>
                      <a:pt x="29" y="130"/>
                      <a:pt x="26" y="228"/>
                      <a:pt x="7" y="335"/>
                    </a:cubicBezTo>
                    <a:cubicBezTo>
                      <a:pt x="1" y="358"/>
                      <a:pt x="21" y="376"/>
                      <a:pt x="41" y="376"/>
                    </a:cubicBezTo>
                    <a:cubicBezTo>
                      <a:pt x="54" y="376"/>
                      <a:pt x="66" y="369"/>
                      <a:pt x="72" y="351"/>
                    </a:cubicBezTo>
                    <a:cubicBezTo>
                      <a:pt x="104" y="241"/>
                      <a:pt x="110" y="127"/>
                      <a:pt x="84" y="17"/>
                    </a:cubicBezTo>
                    <a:cubicBezTo>
                      <a:pt x="80" y="6"/>
                      <a:pt x="71" y="1"/>
                      <a:pt x="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8" name="Google Shape;3638;p32"/>
              <p:cNvSpPr/>
              <p:nvPr/>
            </p:nvSpPr>
            <p:spPr>
              <a:xfrm>
                <a:off x="4076348" y="3601052"/>
                <a:ext cx="6698" cy="20555"/>
              </a:xfrm>
              <a:custGeom>
                <a:avLst/>
                <a:gdLst/>
                <a:ahLst/>
                <a:cxnLst/>
                <a:rect l="l" t="t" r="r" b="b"/>
                <a:pathLst>
                  <a:path w="102" h="313" extrusionOk="0">
                    <a:moveTo>
                      <a:pt x="35" y="0"/>
                    </a:moveTo>
                    <a:cubicBezTo>
                      <a:pt x="18" y="0"/>
                      <a:pt x="0" y="15"/>
                      <a:pt x="4" y="36"/>
                    </a:cubicBezTo>
                    <a:cubicBezTo>
                      <a:pt x="27" y="114"/>
                      <a:pt x="20" y="195"/>
                      <a:pt x="17" y="276"/>
                    </a:cubicBezTo>
                    <a:cubicBezTo>
                      <a:pt x="15" y="299"/>
                      <a:pt x="37" y="313"/>
                      <a:pt x="57" y="313"/>
                    </a:cubicBezTo>
                    <a:cubicBezTo>
                      <a:pt x="73" y="313"/>
                      <a:pt x="89" y="304"/>
                      <a:pt x="92" y="286"/>
                    </a:cubicBezTo>
                    <a:cubicBezTo>
                      <a:pt x="101" y="195"/>
                      <a:pt x="92" y="111"/>
                      <a:pt x="63" y="20"/>
                    </a:cubicBezTo>
                    <a:cubicBezTo>
                      <a:pt x="57" y="6"/>
                      <a:pt x="46" y="0"/>
                      <a:pt x="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9" name="Google Shape;3639;p32"/>
              <p:cNvSpPr/>
              <p:nvPr/>
            </p:nvSpPr>
            <p:spPr>
              <a:xfrm>
                <a:off x="4080419" y="3638088"/>
                <a:ext cx="6239" cy="20686"/>
              </a:xfrm>
              <a:custGeom>
                <a:avLst/>
                <a:gdLst/>
                <a:ahLst/>
                <a:cxnLst/>
                <a:rect l="l" t="t" r="r" b="b"/>
                <a:pathLst>
                  <a:path w="95" h="315" extrusionOk="0">
                    <a:moveTo>
                      <a:pt x="55" y="0"/>
                    </a:moveTo>
                    <a:cubicBezTo>
                      <a:pt x="41" y="0"/>
                      <a:pt x="26" y="10"/>
                      <a:pt x="23" y="29"/>
                    </a:cubicBezTo>
                    <a:cubicBezTo>
                      <a:pt x="17" y="110"/>
                      <a:pt x="1" y="191"/>
                      <a:pt x="4" y="276"/>
                    </a:cubicBezTo>
                    <a:cubicBezTo>
                      <a:pt x="4" y="302"/>
                      <a:pt x="23" y="315"/>
                      <a:pt x="43" y="315"/>
                    </a:cubicBezTo>
                    <a:cubicBezTo>
                      <a:pt x="63" y="315"/>
                      <a:pt x="83" y="302"/>
                      <a:pt x="85" y="276"/>
                    </a:cubicBezTo>
                    <a:cubicBezTo>
                      <a:pt x="94" y="191"/>
                      <a:pt x="85" y="110"/>
                      <a:pt x="82" y="29"/>
                    </a:cubicBezTo>
                    <a:cubicBezTo>
                      <a:pt x="82" y="10"/>
                      <a:pt x="69" y="0"/>
                      <a:pt x="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40" name="Google Shape;3640;p32"/>
              <p:cNvSpPr/>
              <p:nvPr/>
            </p:nvSpPr>
            <p:spPr>
              <a:xfrm>
                <a:off x="4084031" y="3665274"/>
                <a:ext cx="7749" cy="10442"/>
              </a:xfrm>
              <a:custGeom>
                <a:avLst/>
                <a:gdLst/>
                <a:ahLst/>
                <a:cxnLst/>
                <a:rect l="l" t="t" r="r" b="b"/>
                <a:pathLst>
                  <a:path w="118" h="159" extrusionOk="0">
                    <a:moveTo>
                      <a:pt x="27" y="1"/>
                    </a:moveTo>
                    <a:cubicBezTo>
                      <a:pt x="18" y="1"/>
                      <a:pt x="9" y="7"/>
                      <a:pt x="7" y="20"/>
                    </a:cubicBezTo>
                    <a:cubicBezTo>
                      <a:pt x="1" y="62"/>
                      <a:pt x="17" y="108"/>
                      <a:pt x="46" y="143"/>
                    </a:cubicBezTo>
                    <a:cubicBezTo>
                      <a:pt x="54" y="154"/>
                      <a:pt x="64" y="159"/>
                      <a:pt x="73" y="159"/>
                    </a:cubicBezTo>
                    <a:cubicBezTo>
                      <a:pt x="97" y="159"/>
                      <a:pt x="118" y="129"/>
                      <a:pt x="95" y="108"/>
                    </a:cubicBezTo>
                    <a:cubicBezTo>
                      <a:pt x="65" y="85"/>
                      <a:pt x="49" y="56"/>
                      <a:pt x="46" y="20"/>
                    </a:cubicBezTo>
                    <a:cubicBezTo>
                      <a:pt x="44" y="7"/>
                      <a:pt x="35" y="1"/>
                      <a:pt x="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641" name="Google Shape;3641;p32"/>
            <p:cNvGrpSpPr/>
            <p:nvPr/>
          </p:nvGrpSpPr>
          <p:grpSpPr>
            <a:xfrm rot="2304768">
              <a:off x="404168" y="4580267"/>
              <a:ext cx="1348053" cy="853304"/>
              <a:chOff x="4808808" y="1957984"/>
              <a:chExt cx="404920" cy="256310"/>
            </a:xfrm>
          </p:grpSpPr>
          <p:sp>
            <p:nvSpPr>
              <p:cNvPr id="3642" name="Google Shape;3642;p32"/>
              <p:cNvSpPr/>
              <p:nvPr/>
            </p:nvSpPr>
            <p:spPr>
              <a:xfrm>
                <a:off x="4860357" y="1957984"/>
                <a:ext cx="353370" cy="256310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3903" extrusionOk="0">
                    <a:moveTo>
                      <a:pt x="4892" y="158"/>
                    </a:moveTo>
                    <a:cubicBezTo>
                      <a:pt x="4905" y="709"/>
                      <a:pt x="4911" y="1256"/>
                      <a:pt x="4924" y="1807"/>
                    </a:cubicBezTo>
                    <a:cubicBezTo>
                      <a:pt x="4820" y="1833"/>
                      <a:pt x="4715" y="1848"/>
                      <a:pt x="4611" y="1848"/>
                    </a:cubicBezTo>
                    <a:cubicBezTo>
                      <a:pt x="4408" y="1848"/>
                      <a:pt x="4208" y="1794"/>
                      <a:pt x="4027" y="1668"/>
                    </a:cubicBezTo>
                    <a:cubicBezTo>
                      <a:pt x="3810" y="1519"/>
                      <a:pt x="3680" y="1302"/>
                      <a:pt x="3635" y="1062"/>
                    </a:cubicBezTo>
                    <a:cubicBezTo>
                      <a:pt x="4059" y="767"/>
                      <a:pt x="4480" y="466"/>
                      <a:pt x="4892" y="158"/>
                    </a:cubicBezTo>
                    <a:close/>
                    <a:moveTo>
                      <a:pt x="3560" y="1110"/>
                    </a:moveTo>
                    <a:cubicBezTo>
                      <a:pt x="3609" y="1357"/>
                      <a:pt x="3754" y="1587"/>
                      <a:pt x="3965" y="1742"/>
                    </a:cubicBezTo>
                    <a:cubicBezTo>
                      <a:pt x="4160" y="1881"/>
                      <a:pt x="4387" y="1944"/>
                      <a:pt x="4617" y="1944"/>
                    </a:cubicBezTo>
                    <a:cubicBezTo>
                      <a:pt x="4720" y="1944"/>
                      <a:pt x="4823" y="1931"/>
                      <a:pt x="4924" y="1907"/>
                    </a:cubicBezTo>
                    <a:cubicBezTo>
                      <a:pt x="4934" y="2254"/>
                      <a:pt x="4937" y="2601"/>
                      <a:pt x="4943" y="2947"/>
                    </a:cubicBezTo>
                    <a:cubicBezTo>
                      <a:pt x="4730" y="2944"/>
                      <a:pt x="4513" y="2941"/>
                      <a:pt x="4295" y="2941"/>
                    </a:cubicBezTo>
                    <a:cubicBezTo>
                      <a:pt x="4302" y="2882"/>
                      <a:pt x="4305" y="2831"/>
                      <a:pt x="4308" y="2772"/>
                    </a:cubicBezTo>
                    <a:cubicBezTo>
                      <a:pt x="4313" y="2756"/>
                      <a:pt x="4301" y="2747"/>
                      <a:pt x="4287" y="2747"/>
                    </a:cubicBezTo>
                    <a:cubicBezTo>
                      <a:pt x="4270" y="2747"/>
                      <a:pt x="4250" y="2758"/>
                      <a:pt x="4247" y="2782"/>
                    </a:cubicBezTo>
                    <a:cubicBezTo>
                      <a:pt x="4244" y="2840"/>
                      <a:pt x="4237" y="2892"/>
                      <a:pt x="4231" y="2947"/>
                    </a:cubicBezTo>
                    <a:cubicBezTo>
                      <a:pt x="4163" y="2947"/>
                      <a:pt x="4095" y="2950"/>
                      <a:pt x="4030" y="2950"/>
                    </a:cubicBezTo>
                    <a:cubicBezTo>
                      <a:pt x="3997" y="2950"/>
                      <a:pt x="3997" y="2999"/>
                      <a:pt x="4030" y="3006"/>
                    </a:cubicBezTo>
                    <a:cubicBezTo>
                      <a:pt x="4095" y="3009"/>
                      <a:pt x="4163" y="3012"/>
                      <a:pt x="4227" y="3015"/>
                    </a:cubicBezTo>
                    <a:cubicBezTo>
                      <a:pt x="4221" y="3168"/>
                      <a:pt x="4221" y="3317"/>
                      <a:pt x="4237" y="3466"/>
                    </a:cubicBezTo>
                    <a:cubicBezTo>
                      <a:pt x="3657" y="3443"/>
                      <a:pt x="3074" y="3449"/>
                      <a:pt x="2504" y="3430"/>
                    </a:cubicBezTo>
                    <a:cubicBezTo>
                      <a:pt x="2423" y="3427"/>
                      <a:pt x="2342" y="3427"/>
                      <a:pt x="2264" y="3420"/>
                    </a:cubicBezTo>
                    <a:cubicBezTo>
                      <a:pt x="2361" y="2980"/>
                      <a:pt x="2170" y="2542"/>
                      <a:pt x="1798" y="2293"/>
                    </a:cubicBezTo>
                    <a:cubicBezTo>
                      <a:pt x="2394" y="1911"/>
                      <a:pt x="2980" y="1515"/>
                      <a:pt x="3560" y="1110"/>
                    </a:cubicBezTo>
                    <a:close/>
                    <a:moveTo>
                      <a:pt x="4295" y="3022"/>
                    </a:moveTo>
                    <a:cubicBezTo>
                      <a:pt x="4516" y="3035"/>
                      <a:pt x="4733" y="3038"/>
                      <a:pt x="4953" y="3041"/>
                    </a:cubicBezTo>
                    <a:lnTo>
                      <a:pt x="4966" y="3527"/>
                    </a:lnTo>
                    <a:cubicBezTo>
                      <a:pt x="4956" y="3527"/>
                      <a:pt x="4953" y="3524"/>
                      <a:pt x="4950" y="3524"/>
                    </a:cubicBezTo>
                    <a:cubicBezTo>
                      <a:pt x="4726" y="3498"/>
                      <a:pt x="4500" y="3482"/>
                      <a:pt x="4270" y="3472"/>
                    </a:cubicBezTo>
                    <a:cubicBezTo>
                      <a:pt x="4279" y="3320"/>
                      <a:pt x="4286" y="3171"/>
                      <a:pt x="4295" y="3022"/>
                    </a:cubicBezTo>
                    <a:close/>
                    <a:moveTo>
                      <a:pt x="4946" y="0"/>
                    </a:moveTo>
                    <a:cubicBezTo>
                      <a:pt x="4937" y="0"/>
                      <a:pt x="4928" y="3"/>
                      <a:pt x="4921" y="9"/>
                    </a:cubicBezTo>
                    <a:cubicBezTo>
                      <a:pt x="4490" y="323"/>
                      <a:pt x="4062" y="631"/>
                      <a:pt x="3625" y="935"/>
                    </a:cubicBezTo>
                    <a:cubicBezTo>
                      <a:pt x="3622" y="845"/>
                      <a:pt x="3625" y="754"/>
                      <a:pt x="3644" y="660"/>
                    </a:cubicBezTo>
                    <a:cubicBezTo>
                      <a:pt x="3650" y="640"/>
                      <a:pt x="3634" y="626"/>
                      <a:pt x="3618" y="626"/>
                    </a:cubicBezTo>
                    <a:cubicBezTo>
                      <a:pt x="3608" y="626"/>
                      <a:pt x="3597" y="632"/>
                      <a:pt x="3593" y="644"/>
                    </a:cubicBezTo>
                    <a:cubicBezTo>
                      <a:pt x="3557" y="757"/>
                      <a:pt x="3541" y="874"/>
                      <a:pt x="3547" y="987"/>
                    </a:cubicBezTo>
                    <a:cubicBezTo>
                      <a:pt x="2935" y="1412"/>
                      <a:pt x="2313" y="1826"/>
                      <a:pt x="1688" y="2231"/>
                    </a:cubicBezTo>
                    <a:cubicBezTo>
                      <a:pt x="1568" y="2167"/>
                      <a:pt x="1428" y="2118"/>
                      <a:pt x="1279" y="2092"/>
                    </a:cubicBezTo>
                    <a:cubicBezTo>
                      <a:pt x="1278" y="2092"/>
                      <a:pt x="1277" y="2092"/>
                      <a:pt x="1276" y="2092"/>
                    </a:cubicBezTo>
                    <a:cubicBezTo>
                      <a:pt x="1250" y="2092"/>
                      <a:pt x="1242" y="2131"/>
                      <a:pt x="1266" y="2137"/>
                    </a:cubicBezTo>
                    <a:cubicBezTo>
                      <a:pt x="1393" y="2170"/>
                      <a:pt x="1509" y="2215"/>
                      <a:pt x="1616" y="2277"/>
                    </a:cubicBezTo>
                    <a:cubicBezTo>
                      <a:pt x="1095" y="2610"/>
                      <a:pt x="570" y="2944"/>
                      <a:pt x="42" y="3268"/>
                    </a:cubicBezTo>
                    <a:cubicBezTo>
                      <a:pt x="0" y="3293"/>
                      <a:pt x="25" y="3351"/>
                      <a:pt x="64" y="3351"/>
                    </a:cubicBezTo>
                    <a:cubicBezTo>
                      <a:pt x="70" y="3351"/>
                      <a:pt x="77" y="3349"/>
                      <a:pt x="84" y="3346"/>
                    </a:cubicBezTo>
                    <a:cubicBezTo>
                      <a:pt x="641" y="3025"/>
                      <a:pt x="1182" y="2688"/>
                      <a:pt x="1727" y="2345"/>
                    </a:cubicBezTo>
                    <a:cubicBezTo>
                      <a:pt x="2076" y="2594"/>
                      <a:pt x="2261" y="2999"/>
                      <a:pt x="2154" y="3420"/>
                    </a:cubicBezTo>
                    <a:cubicBezTo>
                      <a:pt x="1651" y="3397"/>
                      <a:pt x="1144" y="3365"/>
                      <a:pt x="640" y="3365"/>
                    </a:cubicBezTo>
                    <a:cubicBezTo>
                      <a:pt x="447" y="3365"/>
                      <a:pt x="254" y="3370"/>
                      <a:pt x="61" y="3381"/>
                    </a:cubicBezTo>
                    <a:cubicBezTo>
                      <a:pt x="3" y="3385"/>
                      <a:pt x="10" y="3459"/>
                      <a:pt x="61" y="3466"/>
                    </a:cubicBezTo>
                    <a:cubicBezTo>
                      <a:pt x="732" y="3550"/>
                      <a:pt x="1425" y="3547"/>
                      <a:pt x="2109" y="3560"/>
                    </a:cubicBezTo>
                    <a:cubicBezTo>
                      <a:pt x="2073" y="3647"/>
                      <a:pt x="2025" y="3738"/>
                      <a:pt x="1960" y="3825"/>
                    </a:cubicBezTo>
                    <a:cubicBezTo>
                      <a:pt x="1932" y="3866"/>
                      <a:pt x="1969" y="3902"/>
                      <a:pt x="2007" y="3902"/>
                    </a:cubicBezTo>
                    <a:cubicBezTo>
                      <a:pt x="2023" y="3902"/>
                      <a:pt x="2039" y="3896"/>
                      <a:pt x="2050" y="3880"/>
                    </a:cubicBezTo>
                    <a:cubicBezTo>
                      <a:pt x="2125" y="3777"/>
                      <a:pt x="2183" y="3670"/>
                      <a:pt x="2222" y="3560"/>
                    </a:cubicBezTo>
                    <a:cubicBezTo>
                      <a:pt x="2316" y="3560"/>
                      <a:pt x="2410" y="3563"/>
                      <a:pt x="2504" y="3566"/>
                    </a:cubicBezTo>
                    <a:cubicBezTo>
                      <a:pt x="3147" y="3587"/>
                      <a:pt x="3803" y="3644"/>
                      <a:pt x="4450" y="3644"/>
                    </a:cubicBezTo>
                    <a:cubicBezTo>
                      <a:pt x="4617" y="3644"/>
                      <a:pt x="4784" y="3640"/>
                      <a:pt x="4950" y="3631"/>
                    </a:cubicBezTo>
                    <a:cubicBezTo>
                      <a:pt x="4969" y="3631"/>
                      <a:pt x="4982" y="3624"/>
                      <a:pt x="4989" y="3611"/>
                    </a:cubicBezTo>
                    <a:cubicBezTo>
                      <a:pt x="4998" y="3617"/>
                      <a:pt x="5010" y="3619"/>
                      <a:pt x="5021" y="3619"/>
                    </a:cubicBezTo>
                    <a:cubicBezTo>
                      <a:pt x="5052" y="3619"/>
                      <a:pt x="5083" y="3600"/>
                      <a:pt x="5083" y="3563"/>
                    </a:cubicBezTo>
                    <a:cubicBezTo>
                      <a:pt x="5070" y="2999"/>
                      <a:pt x="5057" y="2439"/>
                      <a:pt x="5047" y="1878"/>
                    </a:cubicBezTo>
                    <a:cubicBezTo>
                      <a:pt x="5147" y="1846"/>
                      <a:pt x="5245" y="1800"/>
                      <a:pt x="5339" y="1749"/>
                    </a:cubicBezTo>
                    <a:cubicBezTo>
                      <a:pt x="5381" y="1726"/>
                      <a:pt x="5352" y="1663"/>
                      <a:pt x="5306" y="1663"/>
                    </a:cubicBezTo>
                    <a:cubicBezTo>
                      <a:pt x="5299" y="1663"/>
                      <a:pt x="5291" y="1664"/>
                      <a:pt x="5284" y="1668"/>
                    </a:cubicBezTo>
                    <a:cubicBezTo>
                      <a:pt x="5209" y="1710"/>
                      <a:pt x="5122" y="1745"/>
                      <a:pt x="5041" y="1775"/>
                    </a:cubicBezTo>
                    <a:cubicBezTo>
                      <a:pt x="5031" y="1201"/>
                      <a:pt x="5011" y="628"/>
                      <a:pt x="5002" y="58"/>
                    </a:cubicBezTo>
                    <a:cubicBezTo>
                      <a:pt x="5002" y="28"/>
                      <a:pt x="4973" y="0"/>
                      <a:pt x="49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43" name="Google Shape;3643;p32"/>
              <p:cNvSpPr/>
              <p:nvPr/>
            </p:nvSpPr>
            <p:spPr>
              <a:xfrm>
                <a:off x="4808808" y="2160306"/>
                <a:ext cx="32113" cy="32572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96" extrusionOk="0">
                    <a:moveTo>
                      <a:pt x="437" y="0"/>
                    </a:moveTo>
                    <a:cubicBezTo>
                      <a:pt x="429" y="0"/>
                      <a:pt x="420" y="4"/>
                      <a:pt x="412" y="12"/>
                    </a:cubicBezTo>
                    <a:cubicBezTo>
                      <a:pt x="357" y="70"/>
                      <a:pt x="302" y="125"/>
                      <a:pt x="250" y="184"/>
                    </a:cubicBezTo>
                    <a:cubicBezTo>
                      <a:pt x="195" y="135"/>
                      <a:pt x="134" y="87"/>
                      <a:pt x="69" y="41"/>
                    </a:cubicBezTo>
                    <a:cubicBezTo>
                      <a:pt x="66" y="39"/>
                      <a:pt x="63" y="38"/>
                      <a:pt x="60" y="38"/>
                    </a:cubicBezTo>
                    <a:cubicBezTo>
                      <a:pt x="47" y="38"/>
                      <a:pt x="36" y="57"/>
                      <a:pt x="49" y="70"/>
                    </a:cubicBezTo>
                    <a:cubicBezTo>
                      <a:pt x="105" y="122"/>
                      <a:pt x="156" y="174"/>
                      <a:pt x="211" y="229"/>
                    </a:cubicBezTo>
                    <a:cubicBezTo>
                      <a:pt x="147" y="300"/>
                      <a:pt x="82" y="375"/>
                      <a:pt x="20" y="446"/>
                    </a:cubicBezTo>
                    <a:cubicBezTo>
                      <a:pt x="0" y="469"/>
                      <a:pt x="19" y="495"/>
                      <a:pt x="41" y="495"/>
                    </a:cubicBezTo>
                    <a:cubicBezTo>
                      <a:pt x="47" y="495"/>
                      <a:pt x="53" y="493"/>
                      <a:pt x="59" y="488"/>
                    </a:cubicBezTo>
                    <a:cubicBezTo>
                      <a:pt x="130" y="417"/>
                      <a:pt x="198" y="352"/>
                      <a:pt x="266" y="284"/>
                    </a:cubicBezTo>
                    <a:cubicBezTo>
                      <a:pt x="315" y="342"/>
                      <a:pt x="360" y="401"/>
                      <a:pt x="415" y="446"/>
                    </a:cubicBezTo>
                    <a:cubicBezTo>
                      <a:pt x="423" y="451"/>
                      <a:pt x="431" y="453"/>
                      <a:pt x="439" y="453"/>
                    </a:cubicBezTo>
                    <a:cubicBezTo>
                      <a:pt x="462" y="453"/>
                      <a:pt x="481" y="434"/>
                      <a:pt x="464" y="407"/>
                    </a:cubicBezTo>
                    <a:cubicBezTo>
                      <a:pt x="428" y="342"/>
                      <a:pt x="364" y="284"/>
                      <a:pt x="309" y="236"/>
                    </a:cubicBezTo>
                    <a:cubicBezTo>
                      <a:pt x="360" y="177"/>
                      <a:pt x="415" y="122"/>
                      <a:pt x="464" y="64"/>
                    </a:cubicBezTo>
                    <a:cubicBezTo>
                      <a:pt x="489" y="37"/>
                      <a:pt x="464" y="0"/>
                      <a:pt x="4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644" name="Google Shape;3644;p32"/>
            <p:cNvGrpSpPr/>
            <p:nvPr/>
          </p:nvGrpSpPr>
          <p:grpSpPr>
            <a:xfrm rot="-10201905">
              <a:off x="-521562" y="2852174"/>
              <a:ext cx="1295601" cy="932581"/>
              <a:chOff x="5859955" y="1906764"/>
              <a:chExt cx="497056" cy="357770"/>
            </a:xfrm>
          </p:grpSpPr>
          <p:sp>
            <p:nvSpPr>
              <p:cNvPr id="3645" name="Google Shape;3645;p32"/>
              <p:cNvSpPr/>
              <p:nvPr/>
            </p:nvSpPr>
            <p:spPr>
              <a:xfrm>
                <a:off x="5859955" y="1906764"/>
                <a:ext cx="497056" cy="357770"/>
              </a:xfrm>
              <a:custGeom>
                <a:avLst/>
                <a:gdLst/>
                <a:ahLst/>
                <a:cxnLst/>
                <a:rect l="l" t="t" r="r" b="b"/>
                <a:pathLst>
                  <a:path w="7569" h="5448" extrusionOk="0">
                    <a:moveTo>
                      <a:pt x="2576" y="543"/>
                    </a:moveTo>
                    <a:lnTo>
                      <a:pt x="2563" y="2739"/>
                    </a:lnTo>
                    <a:lnTo>
                      <a:pt x="2563" y="2791"/>
                    </a:lnTo>
                    <a:cubicBezTo>
                      <a:pt x="2152" y="2836"/>
                      <a:pt x="1795" y="3096"/>
                      <a:pt x="1850" y="3601"/>
                    </a:cubicBezTo>
                    <a:cubicBezTo>
                      <a:pt x="1854" y="3659"/>
                      <a:pt x="1876" y="3711"/>
                      <a:pt x="1896" y="3769"/>
                    </a:cubicBezTo>
                    <a:cubicBezTo>
                      <a:pt x="1426" y="3756"/>
                      <a:pt x="956" y="3743"/>
                      <a:pt x="487" y="3740"/>
                    </a:cubicBezTo>
                    <a:cubicBezTo>
                      <a:pt x="169" y="2720"/>
                      <a:pt x="525" y="1599"/>
                      <a:pt x="1432" y="980"/>
                    </a:cubicBezTo>
                    <a:cubicBezTo>
                      <a:pt x="1773" y="744"/>
                      <a:pt x="2165" y="601"/>
                      <a:pt x="2576" y="543"/>
                    </a:cubicBezTo>
                    <a:close/>
                    <a:moveTo>
                      <a:pt x="2563" y="2914"/>
                    </a:moveTo>
                    <a:cubicBezTo>
                      <a:pt x="2560" y="3206"/>
                      <a:pt x="2557" y="3494"/>
                      <a:pt x="2547" y="3782"/>
                    </a:cubicBezTo>
                    <a:cubicBezTo>
                      <a:pt x="2382" y="3776"/>
                      <a:pt x="2220" y="3773"/>
                      <a:pt x="2051" y="3769"/>
                    </a:cubicBezTo>
                    <a:cubicBezTo>
                      <a:pt x="2003" y="3685"/>
                      <a:pt x="1977" y="3594"/>
                      <a:pt x="1977" y="3517"/>
                    </a:cubicBezTo>
                    <a:cubicBezTo>
                      <a:pt x="1970" y="3160"/>
                      <a:pt x="2242" y="2953"/>
                      <a:pt x="2563" y="2914"/>
                    </a:cubicBezTo>
                    <a:close/>
                    <a:moveTo>
                      <a:pt x="2719" y="2904"/>
                    </a:moveTo>
                    <a:cubicBezTo>
                      <a:pt x="3227" y="2917"/>
                      <a:pt x="3707" y="3309"/>
                      <a:pt x="3765" y="3805"/>
                    </a:cubicBezTo>
                    <a:cubicBezTo>
                      <a:pt x="3415" y="3802"/>
                      <a:pt x="3059" y="3792"/>
                      <a:pt x="2702" y="3786"/>
                    </a:cubicBezTo>
                    <a:cubicBezTo>
                      <a:pt x="2702" y="3494"/>
                      <a:pt x="2696" y="3196"/>
                      <a:pt x="2696" y="2904"/>
                    </a:cubicBezTo>
                    <a:close/>
                    <a:moveTo>
                      <a:pt x="3036" y="513"/>
                    </a:moveTo>
                    <a:cubicBezTo>
                      <a:pt x="3674" y="513"/>
                      <a:pt x="4316" y="705"/>
                      <a:pt x="4831" y="1064"/>
                    </a:cubicBezTo>
                    <a:cubicBezTo>
                      <a:pt x="5670" y="1647"/>
                      <a:pt x="6007" y="2749"/>
                      <a:pt x="6055" y="3792"/>
                    </a:cubicBezTo>
                    <a:cubicBezTo>
                      <a:pt x="6039" y="3790"/>
                      <a:pt x="6021" y="3790"/>
                      <a:pt x="6004" y="3790"/>
                    </a:cubicBezTo>
                    <a:cubicBezTo>
                      <a:pt x="5986" y="3790"/>
                      <a:pt x="5968" y="3790"/>
                      <a:pt x="5952" y="3792"/>
                    </a:cubicBezTo>
                    <a:cubicBezTo>
                      <a:pt x="5304" y="3805"/>
                      <a:pt x="4656" y="3808"/>
                      <a:pt x="4008" y="3808"/>
                    </a:cubicBezTo>
                    <a:lnTo>
                      <a:pt x="3895" y="3808"/>
                    </a:lnTo>
                    <a:cubicBezTo>
                      <a:pt x="3856" y="3410"/>
                      <a:pt x="3571" y="3057"/>
                      <a:pt x="3179" y="2885"/>
                    </a:cubicBezTo>
                    <a:cubicBezTo>
                      <a:pt x="3030" y="2820"/>
                      <a:pt x="2864" y="2788"/>
                      <a:pt x="2696" y="2788"/>
                    </a:cubicBezTo>
                    <a:lnTo>
                      <a:pt x="2696" y="2746"/>
                    </a:lnTo>
                    <a:cubicBezTo>
                      <a:pt x="2699" y="2007"/>
                      <a:pt x="2706" y="1265"/>
                      <a:pt x="2709" y="530"/>
                    </a:cubicBezTo>
                    <a:cubicBezTo>
                      <a:pt x="2817" y="518"/>
                      <a:pt x="2926" y="513"/>
                      <a:pt x="3036" y="513"/>
                    </a:cubicBezTo>
                    <a:close/>
                    <a:moveTo>
                      <a:pt x="2168" y="3922"/>
                    </a:moveTo>
                    <a:lnTo>
                      <a:pt x="2168" y="3922"/>
                    </a:lnTo>
                    <a:cubicBezTo>
                      <a:pt x="2291" y="3925"/>
                      <a:pt x="2417" y="3925"/>
                      <a:pt x="2547" y="3925"/>
                    </a:cubicBezTo>
                    <a:cubicBezTo>
                      <a:pt x="2547" y="3977"/>
                      <a:pt x="2544" y="4019"/>
                      <a:pt x="2544" y="4064"/>
                    </a:cubicBezTo>
                    <a:cubicBezTo>
                      <a:pt x="2516" y="4075"/>
                      <a:pt x="2488" y="4080"/>
                      <a:pt x="2460" y="4080"/>
                    </a:cubicBezTo>
                    <a:cubicBezTo>
                      <a:pt x="2357" y="4080"/>
                      <a:pt x="2252" y="4016"/>
                      <a:pt x="2168" y="3922"/>
                    </a:cubicBezTo>
                    <a:close/>
                    <a:moveTo>
                      <a:pt x="2800" y="3935"/>
                    </a:moveTo>
                    <a:cubicBezTo>
                      <a:pt x="3124" y="3938"/>
                      <a:pt x="3447" y="3938"/>
                      <a:pt x="3771" y="3938"/>
                    </a:cubicBezTo>
                    <a:cubicBezTo>
                      <a:pt x="3771" y="4006"/>
                      <a:pt x="3758" y="4080"/>
                      <a:pt x="3739" y="4155"/>
                    </a:cubicBezTo>
                    <a:cubicBezTo>
                      <a:pt x="3593" y="4647"/>
                      <a:pt x="3159" y="4916"/>
                      <a:pt x="2686" y="5007"/>
                    </a:cubicBezTo>
                    <a:cubicBezTo>
                      <a:pt x="2696" y="4706"/>
                      <a:pt x="2702" y="4398"/>
                      <a:pt x="2702" y="4087"/>
                    </a:cubicBezTo>
                    <a:cubicBezTo>
                      <a:pt x="2735" y="4058"/>
                      <a:pt x="2767" y="4012"/>
                      <a:pt x="2793" y="3957"/>
                    </a:cubicBezTo>
                    <a:cubicBezTo>
                      <a:pt x="2800" y="3951"/>
                      <a:pt x="2800" y="3941"/>
                      <a:pt x="2800" y="3935"/>
                    </a:cubicBezTo>
                    <a:close/>
                    <a:moveTo>
                      <a:pt x="532" y="3857"/>
                    </a:moveTo>
                    <a:lnTo>
                      <a:pt x="532" y="3857"/>
                    </a:lnTo>
                    <a:cubicBezTo>
                      <a:pt x="1018" y="3889"/>
                      <a:pt x="1504" y="3905"/>
                      <a:pt x="1993" y="3918"/>
                    </a:cubicBezTo>
                    <a:cubicBezTo>
                      <a:pt x="2115" y="4074"/>
                      <a:pt x="2293" y="4187"/>
                      <a:pt x="2461" y="4187"/>
                    </a:cubicBezTo>
                    <a:cubicBezTo>
                      <a:pt x="2489" y="4187"/>
                      <a:pt x="2517" y="4184"/>
                      <a:pt x="2544" y="4178"/>
                    </a:cubicBezTo>
                    <a:lnTo>
                      <a:pt x="2544" y="4178"/>
                    </a:lnTo>
                    <a:cubicBezTo>
                      <a:pt x="2540" y="4463"/>
                      <a:pt x="2544" y="4744"/>
                      <a:pt x="2550" y="5030"/>
                    </a:cubicBezTo>
                    <a:cubicBezTo>
                      <a:pt x="2471" y="5040"/>
                      <a:pt x="2393" y="5045"/>
                      <a:pt x="2315" y="5045"/>
                    </a:cubicBezTo>
                    <a:cubicBezTo>
                      <a:pt x="2269" y="5045"/>
                      <a:pt x="2222" y="5043"/>
                      <a:pt x="2174" y="5039"/>
                    </a:cubicBezTo>
                    <a:cubicBezTo>
                      <a:pt x="1465" y="5000"/>
                      <a:pt x="921" y="4715"/>
                      <a:pt x="613" y="4058"/>
                    </a:cubicBezTo>
                    <a:cubicBezTo>
                      <a:pt x="584" y="3993"/>
                      <a:pt x="555" y="3925"/>
                      <a:pt x="532" y="3857"/>
                    </a:cubicBezTo>
                    <a:close/>
                    <a:moveTo>
                      <a:pt x="2642" y="0"/>
                    </a:moveTo>
                    <a:cubicBezTo>
                      <a:pt x="2609" y="0"/>
                      <a:pt x="2576" y="21"/>
                      <a:pt x="2576" y="63"/>
                    </a:cubicBezTo>
                    <a:lnTo>
                      <a:pt x="2576" y="416"/>
                    </a:lnTo>
                    <a:cubicBezTo>
                      <a:pt x="1682" y="543"/>
                      <a:pt x="859" y="1035"/>
                      <a:pt x="454" y="1920"/>
                    </a:cubicBezTo>
                    <a:cubicBezTo>
                      <a:pt x="195" y="2487"/>
                      <a:pt x="172" y="3141"/>
                      <a:pt x="347" y="3737"/>
                    </a:cubicBezTo>
                    <a:lnTo>
                      <a:pt x="56" y="3737"/>
                    </a:lnTo>
                    <a:cubicBezTo>
                      <a:pt x="1" y="3737"/>
                      <a:pt x="1" y="3818"/>
                      <a:pt x="56" y="3821"/>
                    </a:cubicBezTo>
                    <a:lnTo>
                      <a:pt x="383" y="3844"/>
                    </a:lnTo>
                    <a:cubicBezTo>
                      <a:pt x="406" y="3905"/>
                      <a:pt x="425" y="3964"/>
                      <a:pt x="448" y="4019"/>
                    </a:cubicBezTo>
                    <a:cubicBezTo>
                      <a:pt x="762" y="4761"/>
                      <a:pt x="1319" y="5104"/>
                      <a:pt x="2113" y="5166"/>
                    </a:cubicBezTo>
                    <a:cubicBezTo>
                      <a:pt x="2166" y="5170"/>
                      <a:pt x="2220" y="5173"/>
                      <a:pt x="2274" y="5173"/>
                    </a:cubicBezTo>
                    <a:cubicBezTo>
                      <a:pt x="2368" y="5173"/>
                      <a:pt x="2461" y="5166"/>
                      <a:pt x="2553" y="5156"/>
                    </a:cubicBezTo>
                    <a:cubicBezTo>
                      <a:pt x="2560" y="5237"/>
                      <a:pt x="2563" y="5324"/>
                      <a:pt x="2566" y="5405"/>
                    </a:cubicBezTo>
                    <a:cubicBezTo>
                      <a:pt x="2568" y="5434"/>
                      <a:pt x="2588" y="5448"/>
                      <a:pt x="2610" y="5448"/>
                    </a:cubicBezTo>
                    <a:cubicBezTo>
                      <a:pt x="2632" y="5448"/>
                      <a:pt x="2655" y="5433"/>
                      <a:pt x="2660" y="5405"/>
                    </a:cubicBezTo>
                    <a:cubicBezTo>
                      <a:pt x="2667" y="5315"/>
                      <a:pt x="2673" y="5227"/>
                      <a:pt x="2676" y="5136"/>
                    </a:cubicBezTo>
                    <a:cubicBezTo>
                      <a:pt x="3179" y="5049"/>
                      <a:pt x="3635" y="4780"/>
                      <a:pt x="3830" y="4275"/>
                    </a:cubicBezTo>
                    <a:cubicBezTo>
                      <a:pt x="3875" y="4161"/>
                      <a:pt x="3895" y="4045"/>
                      <a:pt x="3898" y="3931"/>
                    </a:cubicBezTo>
                    <a:cubicBezTo>
                      <a:pt x="4047" y="3932"/>
                      <a:pt x="4196" y="3933"/>
                      <a:pt x="4344" y="3933"/>
                    </a:cubicBezTo>
                    <a:cubicBezTo>
                      <a:pt x="4790" y="3933"/>
                      <a:pt x="5235" y="3929"/>
                      <a:pt x="5680" y="3922"/>
                    </a:cubicBezTo>
                    <a:cubicBezTo>
                      <a:pt x="5806" y="3922"/>
                      <a:pt x="5932" y="3918"/>
                      <a:pt x="6052" y="3915"/>
                    </a:cubicBezTo>
                    <a:lnTo>
                      <a:pt x="6052" y="3915"/>
                    </a:lnTo>
                    <a:cubicBezTo>
                      <a:pt x="6062" y="4233"/>
                      <a:pt x="6042" y="4550"/>
                      <a:pt x="6004" y="4838"/>
                    </a:cubicBezTo>
                    <a:cubicBezTo>
                      <a:pt x="5999" y="4881"/>
                      <a:pt x="6029" y="4902"/>
                      <a:pt x="6063" y="4902"/>
                    </a:cubicBezTo>
                    <a:cubicBezTo>
                      <a:pt x="6097" y="4902"/>
                      <a:pt x="6133" y="4881"/>
                      <a:pt x="6140" y="4838"/>
                    </a:cubicBezTo>
                    <a:cubicBezTo>
                      <a:pt x="6178" y="4537"/>
                      <a:pt x="6195" y="4226"/>
                      <a:pt x="6188" y="3915"/>
                    </a:cubicBezTo>
                    <a:cubicBezTo>
                      <a:pt x="6327" y="3909"/>
                      <a:pt x="6473" y="3909"/>
                      <a:pt x="6616" y="3905"/>
                    </a:cubicBezTo>
                    <a:lnTo>
                      <a:pt x="7017" y="3892"/>
                    </a:lnTo>
                    <a:cubicBezTo>
                      <a:pt x="7105" y="3889"/>
                      <a:pt x="7196" y="3889"/>
                      <a:pt x="7283" y="3886"/>
                    </a:cubicBezTo>
                    <a:cubicBezTo>
                      <a:pt x="7310" y="3895"/>
                      <a:pt x="7333" y="3900"/>
                      <a:pt x="7353" y="3900"/>
                    </a:cubicBezTo>
                    <a:cubicBezTo>
                      <a:pt x="7368" y="3900"/>
                      <a:pt x="7381" y="3898"/>
                      <a:pt x="7393" y="3892"/>
                    </a:cubicBezTo>
                    <a:cubicBezTo>
                      <a:pt x="7403" y="3918"/>
                      <a:pt x="7422" y="3938"/>
                      <a:pt x="7455" y="3938"/>
                    </a:cubicBezTo>
                    <a:lnTo>
                      <a:pt x="7484" y="3938"/>
                    </a:lnTo>
                    <a:cubicBezTo>
                      <a:pt x="7510" y="3938"/>
                      <a:pt x="7539" y="3918"/>
                      <a:pt x="7549" y="3889"/>
                    </a:cubicBezTo>
                    <a:cubicBezTo>
                      <a:pt x="7552" y="3876"/>
                      <a:pt x="7552" y="3867"/>
                      <a:pt x="7555" y="3857"/>
                    </a:cubicBezTo>
                    <a:cubicBezTo>
                      <a:pt x="7568" y="3834"/>
                      <a:pt x="7555" y="3805"/>
                      <a:pt x="7533" y="3786"/>
                    </a:cubicBezTo>
                    <a:cubicBezTo>
                      <a:pt x="7473" y="3746"/>
                      <a:pt x="7390" y="3733"/>
                      <a:pt x="7301" y="3733"/>
                    </a:cubicBezTo>
                    <a:cubicBezTo>
                      <a:pt x="7158" y="3733"/>
                      <a:pt x="6999" y="3765"/>
                      <a:pt x="6891" y="3769"/>
                    </a:cubicBezTo>
                    <a:cubicBezTo>
                      <a:pt x="6658" y="3776"/>
                      <a:pt x="6421" y="3779"/>
                      <a:pt x="6188" y="3786"/>
                    </a:cubicBezTo>
                    <a:cubicBezTo>
                      <a:pt x="6123" y="2490"/>
                      <a:pt x="5608" y="1171"/>
                      <a:pt x="4358" y="646"/>
                    </a:cubicBezTo>
                    <a:cubicBezTo>
                      <a:pt x="3944" y="471"/>
                      <a:pt x="3493" y="384"/>
                      <a:pt x="3046" y="384"/>
                    </a:cubicBezTo>
                    <a:cubicBezTo>
                      <a:pt x="2933" y="384"/>
                      <a:pt x="2821" y="389"/>
                      <a:pt x="2709" y="400"/>
                    </a:cubicBezTo>
                    <a:lnTo>
                      <a:pt x="2709" y="63"/>
                    </a:lnTo>
                    <a:cubicBezTo>
                      <a:pt x="2709" y="21"/>
                      <a:pt x="2676" y="0"/>
                      <a:pt x="26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46" name="Google Shape;3646;p32"/>
              <p:cNvSpPr/>
              <p:nvPr/>
            </p:nvSpPr>
            <p:spPr>
              <a:xfrm>
                <a:off x="6038900" y="1950301"/>
                <a:ext cx="23182" cy="19504"/>
              </a:xfrm>
              <a:custGeom>
                <a:avLst/>
                <a:gdLst/>
                <a:ahLst/>
                <a:cxnLst/>
                <a:rect l="l" t="t" r="r" b="b"/>
                <a:pathLst>
                  <a:path w="353" h="297" extrusionOk="0">
                    <a:moveTo>
                      <a:pt x="53" y="0"/>
                    </a:moveTo>
                    <a:cubicBezTo>
                      <a:pt x="24" y="0"/>
                      <a:pt x="1" y="34"/>
                      <a:pt x="26" y="61"/>
                    </a:cubicBezTo>
                    <a:cubicBezTo>
                      <a:pt x="100" y="139"/>
                      <a:pt x="188" y="220"/>
                      <a:pt x="272" y="288"/>
                    </a:cubicBezTo>
                    <a:cubicBezTo>
                      <a:pt x="279" y="294"/>
                      <a:pt x="287" y="297"/>
                      <a:pt x="295" y="297"/>
                    </a:cubicBezTo>
                    <a:cubicBezTo>
                      <a:pt x="325" y="297"/>
                      <a:pt x="352" y="258"/>
                      <a:pt x="324" y="230"/>
                    </a:cubicBezTo>
                    <a:cubicBezTo>
                      <a:pt x="246" y="149"/>
                      <a:pt x="162" y="77"/>
                      <a:pt x="78" y="9"/>
                    </a:cubicBezTo>
                    <a:cubicBezTo>
                      <a:pt x="70" y="3"/>
                      <a:pt x="61" y="0"/>
                      <a:pt x="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47" name="Google Shape;3647;p32"/>
              <p:cNvSpPr/>
              <p:nvPr/>
            </p:nvSpPr>
            <p:spPr>
              <a:xfrm>
                <a:off x="6078564" y="1985039"/>
                <a:ext cx="24758" cy="21802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32" extrusionOk="0">
                    <a:moveTo>
                      <a:pt x="52" y="1"/>
                    </a:moveTo>
                    <a:cubicBezTo>
                      <a:pt x="22" y="1"/>
                      <a:pt x="1" y="47"/>
                      <a:pt x="25" y="73"/>
                    </a:cubicBezTo>
                    <a:cubicBezTo>
                      <a:pt x="109" y="164"/>
                      <a:pt x="206" y="251"/>
                      <a:pt x="303" y="326"/>
                    </a:cubicBezTo>
                    <a:cubicBezTo>
                      <a:pt x="309" y="330"/>
                      <a:pt x="315" y="331"/>
                      <a:pt x="321" y="331"/>
                    </a:cubicBezTo>
                    <a:cubicBezTo>
                      <a:pt x="351" y="331"/>
                      <a:pt x="376" y="288"/>
                      <a:pt x="352" y="261"/>
                    </a:cubicBezTo>
                    <a:cubicBezTo>
                      <a:pt x="271" y="167"/>
                      <a:pt x="174" y="83"/>
                      <a:pt x="73" y="8"/>
                    </a:cubicBezTo>
                    <a:cubicBezTo>
                      <a:pt x="66" y="3"/>
                      <a:pt x="59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48" name="Google Shape;3648;p32"/>
              <p:cNvSpPr/>
              <p:nvPr/>
            </p:nvSpPr>
            <p:spPr>
              <a:xfrm>
                <a:off x="6116520" y="2017610"/>
                <a:ext cx="22196" cy="18519"/>
              </a:xfrm>
              <a:custGeom>
                <a:avLst/>
                <a:gdLst/>
                <a:ahLst/>
                <a:cxnLst/>
                <a:rect l="l" t="t" r="r" b="b"/>
                <a:pathLst>
                  <a:path w="338" h="282" extrusionOk="0">
                    <a:moveTo>
                      <a:pt x="53" y="1"/>
                    </a:moveTo>
                    <a:cubicBezTo>
                      <a:pt x="20" y="1"/>
                      <a:pt x="1" y="52"/>
                      <a:pt x="33" y="76"/>
                    </a:cubicBezTo>
                    <a:cubicBezTo>
                      <a:pt x="114" y="134"/>
                      <a:pt x="182" y="202"/>
                      <a:pt x="253" y="270"/>
                    </a:cubicBezTo>
                    <a:cubicBezTo>
                      <a:pt x="261" y="278"/>
                      <a:pt x="270" y="282"/>
                      <a:pt x="280" y="282"/>
                    </a:cubicBezTo>
                    <a:cubicBezTo>
                      <a:pt x="309" y="282"/>
                      <a:pt x="338" y="249"/>
                      <a:pt x="318" y="222"/>
                    </a:cubicBezTo>
                    <a:cubicBezTo>
                      <a:pt x="253" y="138"/>
                      <a:pt x="166" y="70"/>
                      <a:pt x="75" y="8"/>
                    </a:cubicBezTo>
                    <a:cubicBezTo>
                      <a:pt x="67" y="3"/>
                      <a:pt x="60" y="1"/>
                      <a:pt x="5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49" name="Google Shape;3649;p32"/>
              <p:cNvSpPr/>
              <p:nvPr/>
            </p:nvSpPr>
            <p:spPr>
              <a:xfrm>
                <a:off x="6152375" y="2052217"/>
                <a:ext cx="28238" cy="24101"/>
              </a:xfrm>
              <a:custGeom>
                <a:avLst/>
                <a:gdLst/>
                <a:ahLst/>
                <a:cxnLst/>
                <a:rect l="l" t="t" r="r" b="b"/>
                <a:pathLst>
                  <a:path w="430" h="367" extrusionOk="0">
                    <a:moveTo>
                      <a:pt x="49" y="1"/>
                    </a:moveTo>
                    <a:cubicBezTo>
                      <a:pt x="17" y="1"/>
                      <a:pt x="0" y="48"/>
                      <a:pt x="28" y="67"/>
                    </a:cubicBezTo>
                    <a:cubicBezTo>
                      <a:pt x="141" y="148"/>
                      <a:pt x="238" y="249"/>
                      <a:pt x="336" y="356"/>
                    </a:cubicBezTo>
                    <a:cubicBezTo>
                      <a:pt x="344" y="363"/>
                      <a:pt x="353" y="366"/>
                      <a:pt x="363" y="366"/>
                    </a:cubicBezTo>
                    <a:cubicBezTo>
                      <a:pt x="396" y="366"/>
                      <a:pt x="429" y="330"/>
                      <a:pt x="407" y="297"/>
                    </a:cubicBezTo>
                    <a:cubicBezTo>
                      <a:pt x="316" y="178"/>
                      <a:pt x="196" y="80"/>
                      <a:pt x="67" y="6"/>
                    </a:cubicBezTo>
                    <a:cubicBezTo>
                      <a:pt x="60" y="2"/>
                      <a:pt x="54" y="1"/>
                      <a:pt x="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0" name="Google Shape;3650;p32"/>
              <p:cNvSpPr/>
              <p:nvPr/>
            </p:nvSpPr>
            <p:spPr>
              <a:xfrm>
                <a:off x="6188492" y="2086824"/>
                <a:ext cx="29880" cy="25020"/>
              </a:xfrm>
              <a:custGeom>
                <a:avLst/>
                <a:gdLst/>
                <a:ahLst/>
                <a:cxnLst/>
                <a:rect l="l" t="t" r="r" b="b"/>
                <a:pathLst>
                  <a:path w="455" h="381" extrusionOk="0">
                    <a:moveTo>
                      <a:pt x="64" y="1"/>
                    </a:moveTo>
                    <a:cubicBezTo>
                      <a:pt x="30" y="1"/>
                      <a:pt x="0" y="47"/>
                      <a:pt x="35" y="72"/>
                    </a:cubicBezTo>
                    <a:cubicBezTo>
                      <a:pt x="152" y="162"/>
                      <a:pt x="262" y="266"/>
                      <a:pt x="366" y="367"/>
                    </a:cubicBezTo>
                    <a:cubicBezTo>
                      <a:pt x="376" y="376"/>
                      <a:pt x="386" y="381"/>
                      <a:pt x="396" y="381"/>
                    </a:cubicBezTo>
                    <a:cubicBezTo>
                      <a:pt x="429" y="381"/>
                      <a:pt x="454" y="337"/>
                      <a:pt x="427" y="305"/>
                    </a:cubicBezTo>
                    <a:cubicBezTo>
                      <a:pt x="330" y="188"/>
                      <a:pt x="207" y="91"/>
                      <a:pt x="84" y="7"/>
                    </a:cubicBezTo>
                    <a:cubicBezTo>
                      <a:pt x="77" y="3"/>
                      <a:pt x="70" y="1"/>
                      <a:pt x="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1" name="Google Shape;3651;p32"/>
              <p:cNvSpPr/>
              <p:nvPr/>
            </p:nvSpPr>
            <p:spPr>
              <a:xfrm>
                <a:off x="6227499" y="2122744"/>
                <a:ext cx="30734" cy="23182"/>
              </a:xfrm>
              <a:custGeom>
                <a:avLst/>
                <a:gdLst/>
                <a:ahLst/>
                <a:cxnLst/>
                <a:rect l="l" t="t" r="r" b="b"/>
                <a:pathLst>
                  <a:path w="468" h="353" extrusionOk="0">
                    <a:moveTo>
                      <a:pt x="51" y="0"/>
                    </a:moveTo>
                    <a:cubicBezTo>
                      <a:pt x="24" y="0"/>
                      <a:pt x="1" y="39"/>
                      <a:pt x="24" y="62"/>
                    </a:cubicBezTo>
                    <a:cubicBezTo>
                      <a:pt x="134" y="153"/>
                      <a:pt x="238" y="254"/>
                      <a:pt x="351" y="341"/>
                    </a:cubicBezTo>
                    <a:cubicBezTo>
                      <a:pt x="362" y="349"/>
                      <a:pt x="373" y="352"/>
                      <a:pt x="384" y="352"/>
                    </a:cubicBezTo>
                    <a:cubicBezTo>
                      <a:pt x="428" y="352"/>
                      <a:pt x="468" y="298"/>
                      <a:pt x="426" y="270"/>
                    </a:cubicBezTo>
                    <a:cubicBezTo>
                      <a:pt x="306" y="179"/>
                      <a:pt x="186" y="98"/>
                      <a:pt x="70" y="7"/>
                    </a:cubicBezTo>
                    <a:cubicBezTo>
                      <a:pt x="63" y="2"/>
                      <a:pt x="57" y="0"/>
                      <a:pt x="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2" name="Google Shape;3652;p32"/>
              <p:cNvSpPr/>
              <p:nvPr/>
            </p:nvSpPr>
            <p:spPr>
              <a:xfrm>
                <a:off x="5894628" y="2115849"/>
                <a:ext cx="21080" cy="25940"/>
              </a:xfrm>
              <a:custGeom>
                <a:avLst/>
                <a:gdLst/>
                <a:ahLst/>
                <a:cxnLst/>
                <a:rect l="l" t="t" r="r" b="b"/>
                <a:pathLst>
                  <a:path w="321" h="395" extrusionOk="0">
                    <a:moveTo>
                      <a:pt x="262" y="1"/>
                    </a:moveTo>
                    <a:cubicBezTo>
                      <a:pt x="254" y="1"/>
                      <a:pt x="245" y="4"/>
                      <a:pt x="237" y="12"/>
                    </a:cubicBezTo>
                    <a:cubicBezTo>
                      <a:pt x="146" y="106"/>
                      <a:pt x="65" y="226"/>
                      <a:pt x="14" y="342"/>
                    </a:cubicBezTo>
                    <a:cubicBezTo>
                      <a:pt x="0" y="369"/>
                      <a:pt x="24" y="395"/>
                      <a:pt x="48" y="395"/>
                    </a:cubicBezTo>
                    <a:cubicBezTo>
                      <a:pt x="58" y="395"/>
                      <a:pt x="68" y="390"/>
                      <a:pt x="75" y="378"/>
                    </a:cubicBezTo>
                    <a:cubicBezTo>
                      <a:pt x="143" y="274"/>
                      <a:pt x="214" y="171"/>
                      <a:pt x="295" y="70"/>
                    </a:cubicBezTo>
                    <a:cubicBezTo>
                      <a:pt x="321" y="42"/>
                      <a:pt x="293" y="1"/>
                      <a:pt x="2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3" name="Google Shape;3653;p32"/>
              <p:cNvSpPr/>
              <p:nvPr/>
            </p:nvSpPr>
            <p:spPr>
              <a:xfrm>
                <a:off x="5917809" y="2065219"/>
                <a:ext cx="24232" cy="35856"/>
              </a:xfrm>
              <a:custGeom>
                <a:avLst/>
                <a:gdLst/>
                <a:ahLst/>
                <a:cxnLst/>
                <a:rect l="l" t="t" r="r" b="b"/>
                <a:pathLst>
                  <a:path w="369" h="546" extrusionOk="0">
                    <a:moveTo>
                      <a:pt x="321" y="0"/>
                    </a:moveTo>
                    <a:cubicBezTo>
                      <a:pt x="311" y="0"/>
                      <a:pt x="300" y="5"/>
                      <a:pt x="292" y="15"/>
                    </a:cubicBezTo>
                    <a:cubicBezTo>
                      <a:pt x="202" y="187"/>
                      <a:pt x="108" y="349"/>
                      <a:pt x="10" y="514"/>
                    </a:cubicBezTo>
                    <a:cubicBezTo>
                      <a:pt x="1" y="529"/>
                      <a:pt x="15" y="546"/>
                      <a:pt x="31" y="546"/>
                    </a:cubicBezTo>
                    <a:cubicBezTo>
                      <a:pt x="36" y="546"/>
                      <a:pt x="41" y="544"/>
                      <a:pt x="46" y="540"/>
                    </a:cubicBezTo>
                    <a:cubicBezTo>
                      <a:pt x="179" y="397"/>
                      <a:pt x="289" y="226"/>
                      <a:pt x="357" y="44"/>
                    </a:cubicBezTo>
                    <a:cubicBezTo>
                      <a:pt x="368" y="20"/>
                      <a:pt x="345" y="0"/>
                      <a:pt x="3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4" name="Google Shape;3654;p32"/>
              <p:cNvSpPr/>
              <p:nvPr/>
            </p:nvSpPr>
            <p:spPr>
              <a:xfrm>
                <a:off x="5956684" y="2017676"/>
                <a:ext cx="21671" cy="28238"/>
              </a:xfrm>
              <a:custGeom>
                <a:avLst/>
                <a:gdLst/>
                <a:ahLst/>
                <a:cxnLst/>
                <a:rect l="l" t="t" r="r" b="b"/>
                <a:pathLst>
                  <a:path w="330" h="430" extrusionOk="0">
                    <a:moveTo>
                      <a:pt x="268" y="0"/>
                    </a:moveTo>
                    <a:cubicBezTo>
                      <a:pt x="259" y="0"/>
                      <a:pt x="250" y="3"/>
                      <a:pt x="241" y="10"/>
                    </a:cubicBezTo>
                    <a:cubicBezTo>
                      <a:pt x="118" y="107"/>
                      <a:pt x="40" y="237"/>
                      <a:pt x="5" y="393"/>
                    </a:cubicBezTo>
                    <a:cubicBezTo>
                      <a:pt x="1" y="416"/>
                      <a:pt x="18" y="430"/>
                      <a:pt x="35" y="430"/>
                    </a:cubicBezTo>
                    <a:cubicBezTo>
                      <a:pt x="47" y="430"/>
                      <a:pt x="60" y="423"/>
                      <a:pt x="66" y="409"/>
                    </a:cubicBezTo>
                    <a:cubicBezTo>
                      <a:pt x="115" y="279"/>
                      <a:pt x="196" y="166"/>
                      <a:pt x="296" y="72"/>
                    </a:cubicBezTo>
                    <a:cubicBezTo>
                      <a:pt x="329" y="39"/>
                      <a:pt x="301" y="0"/>
                      <a:pt x="2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5" name="Google Shape;3655;p32"/>
              <p:cNvSpPr/>
              <p:nvPr/>
            </p:nvSpPr>
            <p:spPr>
              <a:xfrm>
                <a:off x="5989518" y="1984317"/>
                <a:ext cx="10245" cy="18847"/>
              </a:xfrm>
              <a:custGeom>
                <a:avLst/>
                <a:gdLst/>
                <a:ahLst/>
                <a:cxnLst/>
                <a:rect l="l" t="t" r="r" b="b"/>
                <a:pathLst>
                  <a:path w="156" h="287" extrusionOk="0">
                    <a:moveTo>
                      <a:pt x="110" y="1"/>
                    </a:moveTo>
                    <a:cubicBezTo>
                      <a:pt x="102" y="1"/>
                      <a:pt x="92" y="4"/>
                      <a:pt x="85" y="13"/>
                    </a:cubicBezTo>
                    <a:cubicBezTo>
                      <a:pt x="26" y="81"/>
                      <a:pt x="0" y="178"/>
                      <a:pt x="23" y="266"/>
                    </a:cubicBezTo>
                    <a:cubicBezTo>
                      <a:pt x="28" y="280"/>
                      <a:pt x="38" y="287"/>
                      <a:pt x="49" y="287"/>
                    </a:cubicBezTo>
                    <a:cubicBezTo>
                      <a:pt x="62" y="287"/>
                      <a:pt x="75" y="277"/>
                      <a:pt x="75" y="259"/>
                    </a:cubicBezTo>
                    <a:cubicBezTo>
                      <a:pt x="85" y="181"/>
                      <a:pt x="101" y="120"/>
                      <a:pt x="137" y="52"/>
                    </a:cubicBezTo>
                    <a:cubicBezTo>
                      <a:pt x="156" y="28"/>
                      <a:pt x="134" y="1"/>
                      <a:pt x="1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6" name="Google Shape;3656;p32"/>
              <p:cNvSpPr/>
              <p:nvPr/>
            </p:nvSpPr>
            <p:spPr>
              <a:xfrm>
                <a:off x="6007183" y="1950236"/>
                <a:ext cx="16615" cy="17403"/>
              </a:xfrm>
              <a:custGeom>
                <a:avLst/>
                <a:gdLst/>
                <a:ahLst/>
                <a:cxnLst/>
                <a:rect l="l" t="t" r="r" b="b"/>
                <a:pathLst>
                  <a:path w="253" h="265" extrusionOk="0">
                    <a:moveTo>
                      <a:pt x="198" y="1"/>
                    </a:moveTo>
                    <a:cubicBezTo>
                      <a:pt x="197" y="1"/>
                      <a:pt x="196" y="1"/>
                      <a:pt x="195" y="1"/>
                    </a:cubicBezTo>
                    <a:cubicBezTo>
                      <a:pt x="81" y="10"/>
                      <a:pt x="0" y="140"/>
                      <a:pt x="46" y="244"/>
                    </a:cubicBezTo>
                    <a:cubicBezTo>
                      <a:pt x="52" y="258"/>
                      <a:pt x="65" y="264"/>
                      <a:pt x="77" y="264"/>
                    </a:cubicBezTo>
                    <a:cubicBezTo>
                      <a:pt x="94" y="264"/>
                      <a:pt x="111" y="251"/>
                      <a:pt x="107" y="227"/>
                    </a:cubicBezTo>
                    <a:cubicBezTo>
                      <a:pt x="91" y="159"/>
                      <a:pt x="143" y="98"/>
                      <a:pt x="208" y="85"/>
                    </a:cubicBezTo>
                    <a:cubicBezTo>
                      <a:pt x="252" y="75"/>
                      <a:pt x="244" y="1"/>
                      <a:pt x="1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7" name="Google Shape;3657;p32"/>
              <p:cNvSpPr/>
              <p:nvPr/>
            </p:nvSpPr>
            <p:spPr>
              <a:xfrm>
                <a:off x="5902442" y="2162670"/>
                <a:ext cx="19241" cy="13134"/>
              </a:xfrm>
              <a:custGeom>
                <a:avLst/>
                <a:gdLst/>
                <a:ahLst/>
                <a:cxnLst/>
                <a:rect l="l" t="t" r="r" b="b"/>
                <a:pathLst>
                  <a:path w="293" h="200" extrusionOk="0">
                    <a:moveTo>
                      <a:pt x="40" y="1"/>
                    </a:moveTo>
                    <a:cubicBezTo>
                      <a:pt x="14" y="1"/>
                      <a:pt x="0" y="38"/>
                      <a:pt x="27" y="57"/>
                    </a:cubicBezTo>
                    <a:cubicBezTo>
                      <a:pt x="92" y="106"/>
                      <a:pt x="157" y="154"/>
                      <a:pt x="228" y="196"/>
                    </a:cubicBezTo>
                    <a:cubicBezTo>
                      <a:pt x="233" y="199"/>
                      <a:pt x="237" y="200"/>
                      <a:pt x="241" y="200"/>
                    </a:cubicBezTo>
                    <a:cubicBezTo>
                      <a:pt x="267" y="200"/>
                      <a:pt x="292" y="164"/>
                      <a:pt x="267" y="144"/>
                    </a:cubicBezTo>
                    <a:cubicBezTo>
                      <a:pt x="202" y="89"/>
                      <a:pt x="131" y="51"/>
                      <a:pt x="57" y="5"/>
                    </a:cubicBezTo>
                    <a:cubicBezTo>
                      <a:pt x="51" y="2"/>
                      <a:pt x="45" y="1"/>
                      <a:pt x="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8" name="Google Shape;3658;p32"/>
              <p:cNvSpPr/>
              <p:nvPr/>
            </p:nvSpPr>
            <p:spPr>
              <a:xfrm>
                <a:off x="5931533" y="2183815"/>
                <a:ext cx="23182" cy="12740"/>
              </a:xfrm>
              <a:custGeom>
                <a:avLst/>
                <a:gdLst/>
                <a:ahLst/>
                <a:cxnLst/>
                <a:rect l="l" t="t" r="r" b="b"/>
                <a:pathLst>
                  <a:path w="353" h="194" extrusionOk="0">
                    <a:moveTo>
                      <a:pt x="47" y="1"/>
                    </a:moveTo>
                    <a:cubicBezTo>
                      <a:pt x="21" y="1"/>
                      <a:pt x="1" y="39"/>
                      <a:pt x="31" y="53"/>
                    </a:cubicBezTo>
                    <a:cubicBezTo>
                      <a:pt x="112" y="98"/>
                      <a:pt x="193" y="146"/>
                      <a:pt x="278" y="189"/>
                    </a:cubicBezTo>
                    <a:cubicBezTo>
                      <a:pt x="284" y="192"/>
                      <a:pt x="290" y="193"/>
                      <a:pt x="296" y="193"/>
                    </a:cubicBezTo>
                    <a:cubicBezTo>
                      <a:pt x="329" y="193"/>
                      <a:pt x="353" y="143"/>
                      <a:pt x="317" y="124"/>
                    </a:cubicBezTo>
                    <a:cubicBezTo>
                      <a:pt x="236" y="82"/>
                      <a:pt x="145" y="43"/>
                      <a:pt x="61" y="4"/>
                    </a:cubicBezTo>
                    <a:cubicBezTo>
                      <a:pt x="56" y="2"/>
                      <a:pt x="52" y="1"/>
                      <a:pt x="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9" name="Google Shape;3659;p32"/>
              <p:cNvSpPr/>
              <p:nvPr/>
            </p:nvSpPr>
            <p:spPr>
              <a:xfrm>
                <a:off x="5966272" y="2202333"/>
                <a:ext cx="23904" cy="12674"/>
              </a:xfrm>
              <a:custGeom>
                <a:avLst/>
                <a:gdLst/>
                <a:ahLst/>
                <a:cxnLst/>
                <a:rect l="l" t="t" r="r" b="b"/>
                <a:pathLst>
                  <a:path w="364" h="193" extrusionOk="0">
                    <a:moveTo>
                      <a:pt x="57" y="0"/>
                    </a:moveTo>
                    <a:cubicBezTo>
                      <a:pt x="25" y="0"/>
                      <a:pt x="1" y="48"/>
                      <a:pt x="37" y="65"/>
                    </a:cubicBezTo>
                    <a:lnTo>
                      <a:pt x="280" y="188"/>
                    </a:lnTo>
                    <a:cubicBezTo>
                      <a:pt x="286" y="191"/>
                      <a:pt x="293" y="193"/>
                      <a:pt x="299" y="193"/>
                    </a:cubicBezTo>
                    <a:cubicBezTo>
                      <a:pt x="338" y="193"/>
                      <a:pt x="364" y="137"/>
                      <a:pt x="319" y="117"/>
                    </a:cubicBezTo>
                    <a:cubicBezTo>
                      <a:pt x="238" y="78"/>
                      <a:pt x="154" y="43"/>
                      <a:pt x="73" y="4"/>
                    </a:cubicBezTo>
                    <a:cubicBezTo>
                      <a:pt x="67" y="1"/>
                      <a:pt x="62" y="0"/>
                      <a:pt x="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0" name="Google Shape;3660;p32"/>
              <p:cNvSpPr/>
              <p:nvPr/>
            </p:nvSpPr>
            <p:spPr>
              <a:xfrm>
                <a:off x="6000682" y="2221902"/>
                <a:ext cx="19504" cy="11624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77" extrusionOk="0">
                    <a:moveTo>
                      <a:pt x="47" y="1"/>
                    </a:moveTo>
                    <a:cubicBezTo>
                      <a:pt x="20" y="1"/>
                      <a:pt x="1" y="39"/>
                      <a:pt x="31" y="56"/>
                    </a:cubicBezTo>
                    <a:lnTo>
                      <a:pt x="141" y="117"/>
                    </a:lnTo>
                    <a:cubicBezTo>
                      <a:pt x="174" y="137"/>
                      <a:pt x="206" y="159"/>
                      <a:pt x="242" y="172"/>
                    </a:cubicBezTo>
                    <a:cubicBezTo>
                      <a:pt x="247" y="175"/>
                      <a:pt x="252" y="176"/>
                      <a:pt x="257" y="176"/>
                    </a:cubicBezTo>
                    <a:cubicBezTo>
                      <a:pt x="285" y="176"/>
                      <a:pt x="296" y="130"/>
                      <a:pt x="271" y="107"/>
                    </a:cubicBezTo>
                    <a:cubicBezTo>
                      <a:pt x="239" y="88"/>
                      <a:pt x="200" y="75"/>
                      <a:pt x="164" y="56"/>
                    </a:cubicBezTo>
                    <a:cubicBezTo>
                      <a:pt x="129" y="39"/>
                      <a:pt x="96" y="17"/>
                      <a:pt x="60" y="4"/>
                    </a:cubicBezTo>
                    <a:cubicBezTo>
                      <a:pt x="56" y="2"/>
                      <a:pt x="51" y="1"/>
                      <a:pt x="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1" name="Google Shape;3661;p32"/>
              <p:cNvSpPr/>
              <p:nvPr/>
            </p:nvSpPr>
            <p:spPr>
              <a:xfrm>
                <a:off x="6043300" y="2207390"/>
                <a:ext cx="20423" cy="21540"/>
              </a:xfrm>
              <a:custGeom>
                <a:avLst/>
                <a:gdLst/>
                <a:ahLst/>
                <a:cxnLst/>
                <a:rect l="l" t="t" r="r" b="b"/>
                <a:pathLst>
                  <a:path w="311" h="328" extrusionOk="0">
                    <a:moveTo>
                      <a:pt x="249" y="1"/>
                    </a:moveTo>
                    <a:cubicBezTo>
                      <a:pt x="239" y="1"/>
                      <a:pt x="229" y="5"/>
                      <a:pt x="221" y="14"/>
                    </a:cubicBezTo>
                    <a:cubicBezTo>
                      <a:pt x="150" y="95"/>
                      <a:pt x="79" y="183"/>
                      <a:pt x="17" y="273"/>
                    </a:cubicBezTo>
                    <a:cubicBezTo>
                      <a:pt x="1" y="300"/>
                      <a:pt x="24" y="328"/>
                      <a:pt x="50" y="328"/>
                    </a:cubicBezTo>
                    <a:cubicBezTo>
                      <a:pt x="59" y="328"/>
                      <a:pt x="68" y="324"/>
                      <a:pt x="76" y="315"/>
                    </a:cubicBezTo>
                    <a:cubicBezTo>
                      <a:pt x="147" y="235"/>
                      <a:pt x="221" y="150"/>
                      <a:pt x="286" y="66"/>
                    </a:cubicBezTo>
                    <a:cubicBezTo>
                      <a:pt x="311" y="39"/>
                      <a:pt x="279" y="1"/>
                      <a:pt x="2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2" name="Google Shape;3662;p32"/>
              <p:cNvSpPr/>
              <p:nvPr/>
            </p:nvSpPr>
            <p:spPr>
              <a:xfrm>
                <a:off x="6068057" y="2179941"/>
                <a:ext cx="17074" cy="14447"/>
              </a:xfrm>
              <a:custGeom>
                <a:avLst/>
                <a:gdLst/>
                <a:ahLst/>
                <a:cxnLst/>
                <a:rect l="l" t="t" r="r" b="b"/>
                <a:pathLst>
                  <a:path w="260" h="220" extrusionOk="0">
                    <a:moveTo>
                      <a:pt x="207" y="1"/>
                    </a:moveTo>
                    <a:cubicBezTo>
                      <a:pt x="200" y="1"/>
                      <a:pt x="192" y="3"/>
                      <a:pt x="185" y="8"/>
                    </a:cubicBezTo>
                    <a:cubicBezTo>
                      <a:pt x="155" y="37"/>
                      <a:pt x="133" y="69"/>
                      <a:pt x="107" y="99"/>
                    </a:cubicBezTo>
                    <a:cubicBezTo>
                      <a:pt x="78" y="128"/>
                      <a:pt x="48" y="157"/>
                      <a:pt x="16" y="180"/>
                    </a:cubicBezTo>
                    <a:cubicBezTo>
                      <a:pt x="0" y="193"/>
                      <a:pt x="17" y="219"/>
                      <a:pt x="34" y="219"/>
                    </a:cubicBezTo>
                    <a:cubicBezTo>
                      <a:pt x="38" y="219"/>
                      <a:pt x="42" y="218"/>
                      <a:pt x="45" y="215"/>
                    </a:cubicBezTo>
                    <a:cubicBezTo>
                      <a:pt x="117" y="176"/>
                      <a:pt x="197" y="118"/>
                      <a:pt x="240" y="50"/>
                    </a:cubicBezTo>
                    <a:cubicBezTo>
                      <a:pt x="260" y="27"/>
                      <a:pt x="235" y="1"/>
                      <a:pt x="2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3" name="Google Shape;3663;p32"/>
              <p:cNvSpPr/>
              <p:nvPr/>
            </p:nvSpPr>
            <p:spPr>
              <a:xfrm>
                <a:off x="6084802" y="2166150"/>
                <a:ext cx="12674" cy="11098"/>
              </a:xfrm>
              <a:custGeom>
                <a:avLst/>
                <a:gdLst/>
                <a:ahLst/>
                <a:cxnLst/>
                <a:rect l="l" t="t" r="r" b="b"/>
                <a:pathLst>
                  <a:path w="193" h="169" extrusionOk="0">
                    <a:moveTo>
                      <a:pt x="134" y="1"/>
                    </a:moveTo>
                    <a:cubicBezTo>
                      <a:pt x="124" y="1"/>
                      <a:pt x="115" y="5"/>
                      <a:pt x="108" y="14"/>
                    </a:cubicBezTo>
                    <a:cubicBezTo>
                      <a:pt x="79" y="46"/>
                      <a:pt x="56" y="79"/>
                      <a:pt x="23" y="111"/>
                    </a:cubicBezTo>
                    <a:cubicBezTo>
                      <a:pt x="1" y="136"/>
                      <a:pt x="23" y="169"/>
                      <a:pt x="49" y="169"/>
                    </a:cubicBezTo>
                    <a:cubicBezTo>
                      <a:pt x="57" y="169"/>
                      <a:pt x="65" y="166"/>
                      <a:pt x="72" y="160"/>
                    </a:cubicBezTo>
                    <a:cubicBezTo>
                      <a:pt x="98" y="130"/>
                      <a:pt x="130" y="101"/>
                      <a:pt x="163" y="69"/>
                    </a:cubicBezTo>
                    <a:cubicBezTo>
                      <a:pt x="193" y="42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664" name="Google Shape;3664;p32"/>
            <p:cNvGrpSpPr/>
            <p:nvPr/>
          </p:nvGrpSpPr>
          <p:grpSpPr>
            <a:xfrm rot="-1464682">
              <a:off x="-378992" y="992007"/>
              <a:ext cx="873834" cy="1222062"/>
              <a:chOff x="3735990" y="4115688"/>
              <a:chExt cx="349166" cy="488320"/>
            </a:xfrm>
          </p:grpSpPr>
          <p:sp>
            <p:nvSpPr>
              <p:cNvPr id="3665" name="Google Shape;3665;p32"/>
              <p:cNvSpPr/>
              <p:nvPr/>
            </p:nvSpPr>
            <p:spPr>
              <a:xfrm>
                <a:off x="3772568" y="4159291"/>
                <a:ext cx="312589" cy="444717"/>
              </a:xfrm>
              <a:custGeom>
                <a:avLst/>
                <a:gdLst/>
                <a:ahLst/>
                <a:cxnLst/>
                <a:rect l="l" t="t" r="r" b="b"/>
                <a:pathLst>
                  <a:path w="4760" h="6772" extrusionOk="0">
                    <a:moveTo>
                      <a:pt x="2414" y="175"/>
                    </a:moveTo>
                    <a:cubicBezTo>
                      <a:pt x="3004" y="1957"/>
                      <a:pt x="3746" y="3680"/>
                      <a:pt x="4624" y="5336"/>
                    </a:cubicBezTo>
                    <a:cubicBezTo>
                      <a:pt x="4624" y="5342"/>
                      <a:pt x="4627" y="5342"/>
                      <a:pt x="4627" y="5345"/>
                    </a:cubicBezTo>
                    <a:cubicBezTo>
                      <a:pt x="4415" y="6312"/>
                      <a:pt x="3390" y="6674"/>
                      <a:pt x="2475" y="6674"/>
                    </a:cubicBezTo>
                    <a:cubicBezTo>
                      <a:pt x="2455" y="6674"/>
                      <a:pt x="2434" y="6674"/>
                      <a:pt x="2414" y="6674"/>
                    </a:cubicBezTo>
                    <a:cubicBezTo>
                      <a:pt x="1423" y="6657"/>
                      <a:pt x="254" y="6346"/>
                      <a:pt x="92" y="5213"/>
                    </a:cubicBezTo>
                    <a:cubicBezTo>
                      <a:pt x="208" y="5102"/>
                      <a:pt x="335" y="4973"/>
                      <a:pt x="419" y="4834"/>
                    </a:cubicBezTo>
                    <a:cubicBezTo>
                      <a:pt x="438" y="4804"/>
                      <a:pt x="410" y="4773"/>
                      <a:pt x="381" y="4773"/>
                    </a:cubicBezTo>
                    <a:cubicBezTo>
                      <a:pt x="372" y="4773"/>
                      <a:pt x="362" y="4777"/>
                      <a:pt x="354" y="4785"/>
                    </a:cubicBezTo>
                    <a:cubicBezTo>
                      <a:pt x="299" y="4843"/>
                      <a:pt x="250" y="4911"/>
                      <a:pt x="202" y="4976"/>
                    </a:cubicBezTo>
                    <a:cubicBezTo>
                      <a:pt x="189" y="4996"/>
                      <a:pt x="173" y="5012"/>
                      <a:pt x="160" y="5034"/>
                    </a:cubicBezTo>
                    <a:cubicBezTo>
                      <a:pt x="918" y="3470"/>
                      <a:pt x="1407" y="1746"/>
                      <a:pt x="2346" y="282"/>
                    </a:cubicBezTo>
                    <a:lnTo>
                      <a:pt x="2346" y="282"/>
                    </a:lnTo>
                    <a:cubicBezTo>
                      <a:pt x="2343" y="340"/>
                      <a:pt x="2343" y="392"/>
                      <a:pt x="2346" y="450"/>
                    </a:cubicBezTo>
                    <a:cubicBezTo>
                      <a:pt x="2350" y="475"/>
                      <a:pt x="2368" y="487"/>
                      <a:pt x="2386" y="487"/>
                    </a:cubicBezTo>
                    <a:cubicBezTo>
                      <a:pt x="2405" y="487"/>
                      <a:pt x="2422" y="475"/>
                      <a:pt x="2424" y="450"/>
                    </a:cubicBezTo>
                    <a:cubicBezTo>
                      <a:pt x="2431" y="360"/>
                      <a:pt x="2424" y="263"/>
                      <a:pt x="2414" y="175"/>
                    </a:cubicBezTo>
                    <a:close/>
                    <a:moveTo>
                      <a:pt x="2438" y="1"/>
                    </a:moveTo>
                    <a:cubicBezTo>
                      <a:pt x="2422" y="1"/>
                      <a:pt x="2406" y="8"/>
                      <a:pt x="2395" y="23"/>
                    </a:cubicBezTo>
                    <a:cubicBezTo>
                      <a:pt x="1886" y="823"/>
                      <a:pt x="1511" y="1685"/>
                      <a:pt x="1135" y="2550"/>
                    </a:cubicBezTo>
                    <a:cubicBezTo>
                      <a:pt x="756" y="3437"/>
                      <a:pt x="335" y="4315"/>
                      <a:pt x="11" y="5222"/>
                    </a:cubicBezTo>
                    <a:cubicBezTo>
                      <a:pt x="1" y="5239"/>
                      <a:pt x="17" y="5255"/>
                      <a:pt x="33" y="5255"/>
                    </a:cubicBezTo>
                    <a:cubicBezTo>
                      <a:pt x="30" y="6366"/>
                      <a:pt x="1417" y="6726"/>
                      <a:pt x="2301" y="6768"/>
                    </a:cubicBezTo>
                    <a:cubicBezTo>
                      <a:pt x="2358" y="6770"/>
                      <a:pt x="2417" y="6772"/>
                      <a:pt x="2475" y="6772"/>
                    </a:cubicBezTo>
                    <a:cubicBezTo>
                      <a:pt x="3455" y="6772"/>
                      <a:pt x="4549" y="6379"/>
                      <a:pt x="4757" y="5303"/>
                    </a:cubicBezTo>
                    <a:cubicBezTo>
                      <a:pt x="4760" y="5268"/>
                      <a:pt x="4734" y="5242"/>
                      <a:pt x="4705" y="5239"/>
                    </a:cubicBezTo>
                    <a:cubicBezTo>
                      <a:pt x="3820" y="3567"/>
                      <a:pt x="3085" y="1831"/>
                      <a:pt x="2489" y="36"/>
                    </a:cubicBezTo>
                    <a:cubicBezTo>
                      <a:pt x="2481" y="13"/>
                      <a:pt x="2460" y="1"/>
                      <a:pt x="24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6" name="Google Shape;3666;p32"/>
              <p:cNvSpPr/>
              <p:nvPr/>
            </p:nvSpPr>
            <p:spPr>
              <a:xfrm>
                <a:off x="3808751" y="4455517"/>
                <a:ext cx="25808" cy="13922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12" extrusionOk="0">
                    <a:moveTo>
                      <a:pt x="336" y="0"/>
                    </a:moveTo>
                    <a:cubicBezTo>
                      <a:pt x="332" y="0"/>
                      <a:pt x="328" y="1"/>
                      <a:pt x="325" y="2"/>
                    </a:cubicBezTo>
                    <a:cubicBezTo>
                      <a:pt x="224" y="41"/>
                      <a:pt x="124" y="96"/>
                      <a:pt x="30" y="148"/>
                    </a:cubicBezTo>
                    <a:cubicBezTo>
                      <a:pt x="1" y="168"/>
                      <a:pt x="13" y="211"/>
                      <a:pt x="44" y="211"/>
                    </a:cubicBezTo>
                    <a:cubicBezTo>
                      <a:pt x="47" y="211"/>
                      <a:pt x="51" y="211"/>
                      <a:pt x="56" y="209"/>
                    </a:cubicBezTo>
                    <a:cubicBezTo>
                      <a:pt x="156" y="174"/>
                      <a:pt x="266" y="128"/>
                      <a:pt x="360" y="76"/>
                    </a:cubicBezTo>
                    <a:cubicBezTo>
                      <a:pt x="393" y="59"/>
                      <a:pt x="374" y="0"/>
                      <a:pt x="33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7" name="Google Shape;3667;p32"/>
              <p:cNvSpPr/>
              <p:nvPr/>
            </p:nvSpPr>
            <p:spPr>
              <a:xfrm>
                <a:off x="3843620" y="4440874"/>
                <a:ext cx="24758" cy="12149"/>
              </a:xfrm>
              <a:custGeom>
                <a:avLst/>
                <a:gdLst/>
                <a:ahLst/>
                <a:cxnLst/>
                <a:rect l="l" t="t" r="r" b="b"/>
                <a:pathLst>
                  <a:path w="377" h="185" extrusionOk="0">
                    <a:moveTo>
                      <a:pt x="317" y="0"/>
                    </a:moveTo>
                    <a:cubicBezTo>
                      <a:pt x="315" y="0"/>
                      <a:pt x="312" y="1"/>
                      <a:pt x="309" y="1"/>
                    </a:cubicBezTo>
                    <a:cubicBezTo>
                      <a:pt x="211" y="18"/>
                      <a:pt x="114" y="69"/>
                      <a:pt x="33" y="118"/>
                    </a:cubicBezTo>
                    <a:cubicBezTo>
                      <a:pt x="0" y="137"/>
                      <a:pt x="21" y="184"/>
                      <a:pt x="54" y="184"/>
                    </a:cubicBezTo>
                    <a:cubicBezTo>
                      <a:pt x="60" y="184"/>
                      <a:pt x="66" y="183"/>
                      <a:pt x="72" y="180"/>
                    </a:cubicBezTo>
                    <a:cubicBezTo>
                      <a:pt x="160" y="134"/>
                      <a:pt x="254" y="105"/>
                      <a:pt x="338" y="63"/>
                    </a:cubicBezTo>
                    <a:cubicBezTo>
                      <a:pt x="377" y="51"/>
                      <a:pt x="352" y="0"/>
                      <a:pt x="31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8" name="Google Shape;3668;p32"/>
              <p:cNvSpPr/>
              <p:nvPr/>
            </p:nvSpPr>
            <p:spPr>
              <a:xfrm>
                <a:off x="3883218" y="4430695"/>
                <a:ext cx="26334" cy="10639"/>
              </a:xfrm>
              <a:custGeom>
                <a:avLst/>
                <a:gdLst/>
                <a:ahLst/>
                <a:cxnLst/>
                <a:rect l="l" t="t" r="r" b="b"/>
                <a:pathLst>
                  <a:path w="401" h="162" extrusionOk="0">
                    <a:moveTo>
                      <a:pt x="342" y="0"/>
                    </a:moveTo>
                    <a:cubicBezTo>
                      <a:pt x="339" y="0"/>
                      <a:pt x="337" y="1"/>
                      <a:pt x="334" y="1"/>
                    </a:cubicBezTo>
                    <a:cubicBezTo>
                      <a:pt x="237" y="17"/>
                      <a:pt x="137" y="53"/>
                      <a:pt x="43" y="85"/>
                    </a:cubicBezTo>
                    <a:cubicBezTo>
                      <a:pt x="1" y="100"/>
                      <a:pt x="11" y="161"/>
                      <a:pt x="51" y="161"/>
                    </a:cubicBezTo>
                    <a:cubicBezTo>
                      <a:pt x="54" y="161"/>
                      <a:pt x="58" y="161"/>
                      <a:pt x="62" y="160"/>
                    </a:cubicBezTo>
                    <a:cubicBezTo>
                      <a:pt x="159" y="134"/>
                      <a:pt x="266" y="117"/>
                      <a:pt x="360" y="82"/>
                    </a:cubicBezTo>
                    <a:cubicBezTo>
                      <a:pt x="400" y="57"/>
                      <a:pt x="387" y="0"/>
                      <a:pt x="3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9" name="Google Shape;3669;p32"/>
              <p:cNvSpPr/>
              <p:nvPr/>
            </p:nvSpPr>
            <p:spPr>
              <a:xfrm>
                <a:off x="3926625" y="4432993"/>
                <a:ext cx="22787" cy="5910"/>
              </a:xfrm>
              <a:custGeom>
                <a:avLst/>
                <a:gdLst/>
                <a:ahLst/>
                <a:cxnLst/>
                <a:rect l="l" t="t" r="r" b="b"/>
                <a:pathLst>
                  <a:path w="347" h="90" extrusionOk="0">
                    <a:moveTo>
                      <a:pt x="245" y="1"/>
                    </a:moveTo>
                    <a:cubicBezTo>
                      <a:pt x="178" y="1"/>
                      <a:pt x="109" y="6"/>
                      <a:pt x="42" y="14"/>
                    </a:cubicBezTo>
                    <a:cubicBezTo>
                      <a:pt x="0" y="18"/>
                      <a:pt x="0" y="76"/>
                      <a:pt x="42" y="76"/>
                    </a:cubicBezTo>
                    <a:cubicBezTo>
                      <a:pt x="112" y="82"/>
                      <a:pt x="185" y="90"/>
                      <a:pt x="255" y="90"/>
                    </a:cubicBezTo>
                    <a:cubicBezTo>
                      <a:pt x="266" y="90"/>
                      <a:pt x="278" y="89"/>
                      <a:pt x="289" y="89"/>
                    </a:cubicBezTo>
                    <a:cubicBezTo>
                      <a:pt x="347" y="89"/>
                      <a:pt x="347" y="8"/>
                      <a:pt x="289" y="1"/>
                    </a:cubicBezTo>
                    <a:cubicBezTo>
                      <a:pt x="274" y="1"/>
                      <a:pt x="260" y="1"/>
                      <a:pt x="2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0" name="Google Shape;3670;p32"/>
              <p:cNvSpPr/>
              <p:nvPr/>
            </p:nvSpPr>
            <p:spPr>
              <a:xfrm>
                <a:off x="3969177" y="4435161"/>
                <a:ext cx="26531" cy="9456"/>
              </a:xfrm>
              <a:custGeom>
                <a:avLst/>
                <a:gdLst/>
                <a:ahLst/>
                <a:cxnLst/>
                <a:rect l="l" t="t" r="r" b="b"/>
                <a:pathLst>
                  <a:path w="404" h="144" extrusionOk="0">
                    <a:moveTo>
                      <a:pt x="46" y="1"/>
                    </a:moveTo>
                    <a:cubicBezTo>
                      <a:pt x="16" y="1"/>
                      <a:pt x="0" y="46"/>
                      <a:pt x="29" y="62"/>
                    </a:cubicBezTo>
                    <a:cubicBezTo>
                      <a:pt x="120" y="105"/>
                      <a:pt x="227" y="127"/>
                      <a:pt x="324" y="143"/>
                    </a:cubicBezTo>
                    <a:cubicBezTo>
                      <a:pt x="326" y="144"/>
                      <a:pt x="329" y="144"/>
                      <a:pt x="331" y="144"/>
                    </a:cubicBezTo>
                    <a:cubicBezTo>
                      <a:pt x="384" y="144"/>
                      <a:pt x="403" y="68"/>
                      <a:pt x="350" y="56"/>
                    </a:cubicBezTo>
                    <a:cubicBezTo>
                      <a:pt x="256" y="30"/>
                      <a:pt x="143" y="1"/>
                      <a:pt x="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1" name="Google Shape;3671;p32"/>
              <p:cNvSpPr/>
              <p:nvPr/>
            </p:nvSpPr>
            <p:spPr>
              <a:xfrm>
                <a:off x="4007002" y="4448294"/>
                <a:ext cx="22131" cy="9850"/>
              </a:xfrm>
              <a:custGeom>
                <a:avLst/>
                <a:gdLst/>
                <a:ahLst/>
                <a:cxnLst/>
                <a:rect l="l" t="t" r="r" b="b"/>
                <a:pathLst>
                  <a:path w="337" h="150" extrusionOk="0">
                    <a:moveTo>
                      <a:pt x="103" y="1"/>
                    </a:moveTo>
                    <a:cubicBezTo>
                      <a:pt x="76" y="1"/>
                      <a:pt x="49" y="4"/>
                      <a:pt x="24" y="11"/>
                    </a:cubicBezTo>
                    <a:cubicBezTo>
                      <a:pt x="4" y="21"/>
                      <a:pt x="1" y="54"/>
                      <a:pt x="24" y="57"/>
                    </a:cubicBezTo>
                    <a:cubicBezTo>
                      <a:pt x="111" y="73"/>
                      <a:pt x="179" y="96"/>
                      <a:pt x="257" y="141"/>
                    </a:cubicBezTo>
                    <a:cubicBezTo>
                      <a:pt x="266" y="147"/>
                      <a:pt x="275" y="149"/>
                      <a:pt x="282" y="149"/>
                    </a:cubicBezTo>
                    <a:cubicBezTo>
                      <a:pt x="319" y="149"/>
                      <a:pt x="336" y="96"/>
                      <a:pt x="299" y="67"/>
                    </a:cubicBezTo>
                    <a:cubicBezTo>
                      <a:pt x="247" y="24"/>
                      <a:pt x="174" y="1"/>
                      <a:pt x="1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2" name="Google Shape;3672;p32"/>
              <p:cNvSpPr/>
              <p:nvPr/>
            </p:nvSpPr>
            <p:spPr>
              <a:xfrm>
                <a:off x="4040361" y="4466418"/>
                <a:ext cx="15301" cy="13331"/>
              </a:xfrm>
              <a:custGeom>
                <a:avLst/>
                <a:gdLst/>
                <a:ahLst/>
                <a:cxnLst/>
                <a:rect l="l" t="t" r="r" b="b"/>
                <a:pathLst>
                  <a:path w="233" h="203" extrusionOk="0">
                    <a:moveTo>
                      <a:pt x="40" y="0"/>
                    </a:moveTo>
                    <a:cubicBezTo>
                      <a:pt x="18" y="0"/>
                      <a:pt x="0" y="27"/>
                      <a:pt x="18" y="50"/>
                    </a:cubicBezTo>
                    <a:cubicBezTo>
                      <a:pt x="60" y="98"/>
                      <a:pt x="99" y="150"/>
                      <a:pt x="147" y="189"/>
                    </a:cubicBezTo>
                    <a:cubicBezTo>
                      <a:pt x="157" y="198"/>
                      <a:pt x="168" y="202"/>
                      <a:pt x="178" y="202"/>
                    </a:cubicBezTo>
                    <a:cubicBezTo>
                      <a:pt x="209" y="202"/>
                      <a:pt x="233" y="163"/>
                      <a:pt x="206" y="134"/>
                    </a:cubicBezTo>
                    <a:cubicBezTo>
                      <a:pt x="163" y="89"/>
                      <a:pt x="108" y="50"/>
                      <a:pt x="60" y="8"/>
                    </a:cubicBezTo>
                    <a:cubicBezTo>
                      <a:pt x="53" y="3"/>
                      <a:pt x="47" y="0"/>
                      <a:pt x="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3" name="Google Shape;3673;p32"/>
              <p:cNvSpPr/>
              <p:nvPr/>
            </p:nvSpPr>
            <p:spPr>
              <a:xfrm>
                <a:off x="3925114" y="4200071"/>
                <a:ext cx="5845" cy="21474"/>
              </a:xfrm>
              <a:custGeom>
                <a:avLst/>
                <a:gdLst/>
                <a:ahLst/>
                <a:cxnLst/>
                <a:rect l="l" t="t" r="r" b="b"/>
                <a:pathLst>
                  <a:path w="89" h="327" extrusionOk="0">
                    <a:moveTo>
                      <a:pt x="44" y="0"/>
                    </a:moveTo>
                    <a:cubicBezTo>
                      <a:pt x="33" y="0"/>
                      <a:pt x="22" y="6"/>
                      <a:pt x="20" y="17"/>
                    </a:cubicBezTo>
                    <a:cubicBezTo>
                      <a:pt x="7" y="111"/>
                      <a:pt x="1" y="209"/>
                      <a:pt x="14" y="302"/>
                    </a:cubicBezTo>
                    <a:cubicBezTo>
                      <a:pt x="15" y="319"/>
                      <a:pt x="31" y="327"/>
                      <a:pt x="48" y="327"/>
                    </a:cubicBezTo>
                    <a:cubicBezTo>
                      <a:pt x="64" y="327"/>
                      <a:pt x="80" y="319"/>
                      <a:pt x="82" y="302"/>
                    </a:cubicBezTo>
                    <a:cubicBezTo>
                      <a:pt x="88" y="209"/>
                      <a:pt x="82" y="111"/>
                      <a:pt x="69" y="17"/>
                    </a:cubicBezTo>
                    <a:cubicBezTo>
                      <a:pt x="67" y="6"/>
                      <a:pt x="56" y="0"/>
                      <a:pt x="4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4" name="Google Shape;3674;p32"/>
              <p:cNvSpPr/>
              <p:nvPr/>
            </p:nvSpPr>
            <p:spPr>
              <a:xfrm>
                <a:off x="3922487" y="4236451"/>
                <a:ext cx="9062" cy="18782"/>
              </a:xfrm>
              <a:custGeom>
                <a:avLst/>
                <a:gdLst/>
                <a:ahLst/>
                <a:cxnLst/>
                <a:rect l="l" t="t" r="r" b="b"/>
                <a:pathLst>
                  <a:path w="138" h="286" extrusionOk="0">
                    <a:moveTo>
                      <a:pt x="42" y="0"/>
                    </a:moveTo>
                    <a:cubicBezTo>
                      <a:pt x="20" y="0"/>
                      <a:pt x="0" y="22"/>
                      <a:pt x="11" y="46"/>
                    </a:cubicBezTo>
                    <a:cubicBezTo>
                      <a:pt x="44" y="111"/>
                      <a:pt x="57" y="186"/>
                      <a:pt x="54" y="254"/>
                    </a:cubicBezTo>
                    <a:cubicBezTo>
                      <a:pt x="50" y="274"/>
                      <a:pt x="66" y="285"/>
                      <a:pt x="84" y="285"/>
                    </a:cubicBezTo>
                    <a:cubicBezTo>
                      <a:pt x="98" y="285"/>
                      <a:pt x="113" y="278"/>
                      <a:pt x="118" y="260"/>
                    </a:cubicBezTo>
                    <a:cubicBezTo>
                      <a:pt x="138" y="176"/>
                      <a:pt x="122" y="89"/>
                      <a:pt x="70" y="14"/>
                    </a:cubicBezTo>
                    <a:cubicBezTo>
                      <a:pt x="62" y="4"/>
                      <a:pt x="52" y="0"/>
                      <a:pt x="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5" name="Google Shape;3675;p32"/>
              <p:cNvSpPr/>
              <p:nvPr/>
            </p:nvSpPr>
            <p:spPr>
              <a:xfrm>
                <a:off x="3923407" y="4269613"/>
                <a:ext cx="6239" cy="22787"/>
              </a:xfrm>
              <a:custGeom>
                <a:avLst/>
                <a:gdLst/>
                <a:ahLst/>
                <a:cxnLst/>
                <a:rect l="l" t="t" r="r" b="b"/>
                <a:pathLst>
                  <a:path w="95" h="347" extrusionOk="0">
                    <a:moveTo>
                      <a:pt x="50" y="1"/>
                    </a:moveTo>
                    <a:cubicBezTo>
                      <a:pt x="40" y="1"/>
                      <a:pt x="31" y="6"/>
                      <a:pt x="30" y="18"/>
                    </a:cubicBezTo>
                    <a:cubicBezTo>
                      <a:pt x="14" y="115"/>
                      <a:pt x="1" y="228"/>
                      <a:pt x="17" y="322"/>
                    </a:cubicBezTo>
                    <a:cubicBezTo>
                      <a:pt x="20" y="338"/>
                      <a:pt x="36" y="347"/>
                      <a:pt x="51" y="347"/>
                    </a:cubicBezTo>
                    <a:cubicBezTo>
                      <a:pt x="66" y="347"/>
                      <a:pt x="82" y="338"/>
                      <a:pt x="85" y="322"/>
                    </a:cubicBezTo>
                    <a:cubicBezTo>
                      <a:pt x="95" y="222"/>
                      <a:pt x="82" y="115"/>
                      <a:pt x="72" y="18"/>
                    </a:cubicBezTo>
                    <a:cubicBezTo>
                      <a:pt x="69" y="6"/>
                      <a:pt x="59" y="1"/>
                      <a:pt x="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6" name="Google Shape;3676;p32"/>
              <p:cNvSpPr/>
              <p:nvPr/>
            </p:nvSpPr>
            <p:spPr>
              <a:xfrm>
                <a:off x="3920452" y="4314464"/>
                <a:ext cx="6239" cy="22722"/>
              </a:xfrm>
              <a:custGeom>
                <a:avLst/>
                <a:gdLst/>
                <a:ahLst/>
                <a:cxnLst/>
                <a:rect l="l" t="t" r="r" b="b"/>
                <a:pathLst>
                  <a:path w="95" h="346" extrusionOk="0">
                    <a:moveTo>
                      <a:pt x="47" y="0"/>
                    </a:moveTo>
                    <a:cubicBezTo>
                      <a:pt x="31" y="0"/>
                      <a:pt x="15" y="12"/>
                      <a:pt x="13" y="34"/>
                    </a:cubicBezTo>
                    <a:cubicBezTo>
                      <a:pt x="7" y="119"/>
                      <a:pt x="0" y="216"/>
                      <a:pt x="7" y="307"/>
                    </a:cubicBezTo>
                    <a:cubicBezTo>
                      <a:pt x="8" y="332"/>
                      <a:pt x="29" y="345"/>
                      <a:pt x="49" y="345"/>
                    </a:cubicBezTo>
                    <a:cubicBezTo>
                      <a:pt x="69" y="345"/>
                      <a:pt x="89" y="332"/>
                      <a:pt x="91" y="307"/>
                    </a:cubicBezTo>
                    <a:cubicBezTo>
                      <a:pt x="94" y="216"/>
                      <a:pt x="91" y="119"/>
                      <a:pt x="81" y="34"/>
                    </a:cubicBezTo>
                    <a:cubicBezTo>
                      <a:pt x="80" y="12"/>
                      <a:pt x="64" y="0"/>
                      <a:pt x="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7" name="Google Shape;3677;p32"/>
              <p:cNvSpPr/>
              <p:nvPr/>
            </p:nvSpPr>
            <p:spPr>
              <a:xfrm>
                <a:off x="3918285" y="4355768"/>
                <a:ext cx="7946" cy="19635"/>
              </a:xfrm>
              <a:custGeom>
                <a:avLst/>
                <a:gdLst/>
                <a:ahLst/>
                <a:cxnLst/>
                <a:rect l="l" t="t" r="r" b="b"/>
                <a:pathLst>
                  <a:path w="121" h="299" extrusionOk="0">
                    <a:moveTo>
                      <a:pt x="60" y="1"/>
                    </a:moveTo>
                    <a:cubicBezTo>
                      <a:pt x="47" y="1"/>
                      <a:pt x="33" y="8"/>
                      <a:pt x="27" y="24"/>
                    </a:cubicBezTo>
                    <a:cubicBezTo>
                      <a:pt x="1" y="102"/>
                      <a:pt x="1" y="193"/>
                      <a:pt x="30" y="270"/>
                    </a:cubicBezTo>
                    <a:cubicBezTo>
                      <a:pt x="40" y="290"/>
                      <a:pt x="57" y="298"/>
                      <a:pt x="74" y="298"/>
                    </a:cubicBezTo>
                    <a:cubicBezTo>
                      <a:pt x="98" y="298"/>
                      <a:pt x="120" y="279"/>
                      <a:pt x="114" y="248"/>
                    </a:cubicBezTo>
                    <a:cubicBezTo>
                      <a:pt x="105" y="173"/>
                      <a:pt x="95" y="105"/>
                      <a:pt x="92" y="31"/>
                    </a:cubicBezTo>
                    <a:cubicBezTo>
                      <a:pt x="92" y="11"/>
                      <a:pt x="76" y="1"/>
                      <a:pt x="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8" name="Google Shape;3678;p32"/>
              <p:cNvSpPr/>
              <p:nvPr/>
            </p:nvSpPr>
            <p:spPr>
              <a:xfrm>
                <a:off x="3921502" y="4391492"/>
                <a:ext cx="6895" cy="23379"/>
              </a:xfrm>
              <a:custGeom>
                <a:avLst/>
                <a:gdLst/>
                <a:ahLst/>
                <a:cxnLst/>
                <a:rect l="l" t="t" r="r" b="b"/>
                <a:pathLst>
                  <a:path w="105" h="356" extrusionOk="0">
                    <a:moveTo>
                      <a:pt x="52" y="1"/>
                    </a:moveTo>
                    <a:cubicBezTo>
                      <a:pt x="40" y="1"/>
                      <a:pt x="28" y="7"/>
                      <a:pt x="26" y="18"/>
                    </a:cubicBezTo>
                    <a:cubicBezTo>
                      <a:pt x="10" y="112"/>
                      <a:pt x="1" y="225"/>
                      <a:pt x="14" y="319"/>
                    </a:cubicBezTo>
                    <a:cubicBezTo>
                      <a:pt x="18" y="344"/>
                      <a:pt x="35" y="356"/>
                      <a:pt x="52" y="356"/>
                    </a:cubicBezTo>
                    <a:cubicBezTo>
                      <a:pt x="69" y="356"/>
                      <a:pt x="86" y="344"/>
                      <a:pt x="91" y="319"/>
                    </a:cubicBezTo>
                    <a:cubicBezTo>
                      <a:pt x="104" y="225"/>
                      <a:pt x="95" y="112"/>
                      <a:pt x="78" y="18"/>
                    </a:cubicBezTo>
                    <a:cubicBezTo>
                      <a:pt x="77" y="7"/>
                      <a:pt x="65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9" name="Google Shape;3679;p32"/>
              <p:cNvSpPr/>
              <p:nvPr/>
            </p:nvSpPr>
            <p:spPr>
              <a:xfrm>
                <a:off x="3920255" y="4429644"/>
                <a:ext cx="7224" cy="20817"/>
              </a:xfrm>
              <a:custGeom>
                <a:avLst/>
                <a:gdLst/>
                <a:ahLst/>
                <a:cxnLst/>
                <a:rect l="l" t="t" r="r" b="b"/>
                <a:pathLst>
                  <a:path w="110" h="317" extrusionOk="0">
                    <a:moveTo>
                      <a:pt x="50" y="0"/>
                    </a:moveTo>
                    <a:cubicBezTo>
                      <a:pt x="39" y="0"/>
                      <a:pt x="29" y="6"/>
                      <a:pt x="26" y="20"/>
                    </a:cubicBezTo>
                    <a:cubicBezTo>
                      <a:pt x="0" y="108"/>
                      <a:pt x="7" y="205"/>
                      <a:pt x="29" y="289"/>
                    </a:cubicBezTo>
                    <a:cubicBezTo>
                      <a:pt x="36" y="308"/>
                      <a:pt x="50" y="316"/>
                      <a:pt x="65" y="316"/>
                    </a:cubicBezTo>
                    <a:cubicBezTo>
                      <a:pt x="87" y="316"/>
                      <a:pt x="110" y="297"/>
                      <a:pt x="104" y="270"/>
                    </a:cubicBezTo>
                    <a:cubicBezTo>
                      <a:pt x="88" y="189"/>
                      <a:pt x="81" y="114"/>
                      <a:pt x="81" y="30"/>
                    </a:cubicBezTo>
                    <a:cubicBezTo>
                      <a:pt x="81" y="11"/>
                      <a:pt x="65" y="0"/>
                      <a:pt x="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0" name="Google Shape;3680;p32"/>
              <p:cNvSpPr/>
              <p:nvPr/>
            </p:nvSpPr>
            <p:spPr>
              <a:xfrm>
                <a:off x="3920846" y="4469439"/>
                <a:ext cx="5385" cy="15892"/>
              </a:xfrm>
              <a:custGeom>
                <a:avLst/>
                <a:gdLst/>
                <a:ahLst/>
                <a:cxnLst/>
                <a:rect l="l" t="t" r="r" b="b"/>
                <a:pathLst>
                  <a:path w="82" h="242" extrusionOk="0">
                    <a:moveTo>
                      <a:pt x="41" y="0"/>
                    </a:moveTo>
                    <a:cubicBezTo>
                      <a:pt x="26" y="0"/>
                      <a:pt x="11" y="10"/>
                      <a:pt x="7" y="30"/>
                    </a:cubicBezTo>
                    <a:cubicBezTo>
                      <a:pt x="4" y="91"/>
                      <a:pt x="1" y="153"/>
                      <a:pt x="4" y="208"/>
                    </a:cubicBezTo>
                    <a:cubicBezTo>
                      <a:pt x="6" y="230"/>
                      <a:pt x="22" y="242"/>
                      <a:pt x="38" y="242"/>
                    </a:cubicBezTo>
                    <a:cubicBezTo>
                      <a:pt x="54" y="242"/>
                      <a:pt x="70" y="230"/>
                      <a:pt x="72" y="208"/>
                    </a:cubicBezTo>
                    <a:cubicBezTo>
                      <a:pt x="82" y="149"/>
                      <a:pt x="75" y="88"/>
                      <a:pt x="72" y="30"/>
                    </a:cubicBezTo>
                    <a:cubicBezTo>
                      <a:pt x="70" y="10"/>
                      <a:pt x="56" y="0"/>
                      <a:pt x="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1" name="Google Shape;3681;p32"/>
              <p:cNvSpPr/>
              <p:nvPr/>
            </p:nvSpPr>
            <p:spPr>
              <a:xfrm>
                <a:off x="3906399" y="4455452"/>
                <a:ext cx="167064" cy="55360"/>
              </a:xfrm>
              <a:custGeom>
                <a:avLst/>
                <a:gdLst/>
                <a:ahLst/>
                <a:cxnLst/>
                <a:rect l="l" t="t" r="r" b="b"/>
                <a:pathLst>
                  <a:path w="2544" h="843" extrusionOk="0">
                    <a:moveTo>
                      <a:pt x="239" y="1"/>
                    </a:moveTo>
                    <a:cubicBezTo>
                      <a:pt x="169" y="1"/>
                      <a:pt x="98" y="9"/>
                      <a:pt x="30" y="26"/>
                    </a:cubicBezTo>
                    <a:cubicBezTo>
                      <a:pt x="1" y="32"/>
                      <a:pt x="7" y="77"/>
                      <a:pt x="39" y="77"/>
                    </a:cubicBezTo>
                    <a:cubicBezTo>
                      <a:pt x="54" y="77"/>
                      <a:pt x="68" y="77"/>
                      <a:pt x="83" y="77"/>
                    </a:cubicBezTo>
                    <a:cubicBezTo>
                      <a:pt x="451" y="77"/>
                      <a:pt x="922" y="235"/>
                      <a:pt x="872" y="680"/>
                    </a:cubicBezTo>
                    <a:cubicBezTo>
                      <a:pt x="833" y="683"/>
                      <a:pt x="665" y="701"/>
                      <a:pt x="523" y="701"/>
                    </a:cubicBezTo>
                    <a:cubicBezTo>
                      <a:pt x="403" y="701"/>
                      <a:pt x="301" y="689"/>
                      <a:pt x="308" y="644"/>
                    </a:cubicBezTo>
                    <a:cubicBezTo>
                      <a:pt x="312" y="627"/>
                      <a:pt x="300" y="616"/>
                      <a:pt x="287" y="616"/>
                    </a:cubicBezTo>
                    <a:cubicBezTo>
                      <a:pt x="279" y="616"/>
                      <a:pt x="270" y="621"/>
                      <a:pt x="266" y="631"/>
                    </a:cubicBezTo>
                    <a:cubicBezTo>
                      <a:pt x="215" y="772"/>
                      <a:pt x="322" y="806"/>
                      <a:pt x="449" y="806"/>
                    </a:cubicBezTo>
                    <a:cubicBezTo>
                      <a:pt x="564" y="806"/>
                      <a:pt x="695" y="778"/>
                      <a:pt x="746" y="774"/>
                    </a:cubicBezTo>
                    <a:cubicBezTo>
                      <a:pt x="804" y="771"/>
                      <a:pt x="856" y="771"/>
                      <a:pt x="914" y="767"/>
                    </a:cubicBezTo>
                    <a:cubicBezTo>
                      <a:pt x="919" y="769"/>
                      <a:pt x="925" y="770"/>
                      <a:pt x="932" y="770"/>
                    </a:cubicBezTo>
                    <a:cubicBezTo>
                      <a:pt x="939" y="770"/>
                      <a:pt x="947" y="769"/>
                      <a:pt x="953" y="767"/>
                    </a:cubicBezTo>
                    <a:cubicBezTo>
                      <a:pt x="1052" y="764"/>
                      <a:pt x="1151" y="763"/>
                      <a:pt x="1250" y="763"/>
                    </a:cubicBezTo>
                    <a:cubicBezTo>
                      <a:pt x="1662" y="763"/>
                      <a:pt x="2071" y="790"/>
                      <a:pt x="2479" y="842"/>
                    </a:cubicBezTo>
                    <a:cubicBezTo>
                      <a:pt x="2482" y="842"/>
                      <a:pt x="2485" y="843"/>
                      <a:pt x="2488" y="843"/>
                    </a:cubicBezTo>
                    <a:cubicBezTo>
                      <a:pt x="2543" y="843"/>
                      <a:pt x="2541" y="754"/>
                      <a:pt x="2479" y="745"/>
                    </a:cubicBezTo>
                    <a:cubicBezTo>
                      <a:pt x="2119" y="706"/>
                      <a:pt x="1756" y="680"/>
                      <a:pt x="1390" y="677"/>
                    </a:cubicBezTo>
                    <a:cubicBezTo>
                      <a:pt x="1258" y="677"/>
                      <a:pt x="1125" y="677"/>
                      <a:pt x="995" y="680"/>
                    </a:cubicBezTo>
                    <a:cubicBezTo>
                      <a:pt x="1014" y="252"/>
                      <a:pt x="629" y="1"/>
                      <a:pt x="2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2" name="Google Shape;3682;p32"/>
              <p:cNvSpPr/>
              <p:nvPr/>
            </p:nvSpPr>
            <p:spPr>
              <a:xfrm>
                <a:off x="3994263" y="4459917"/>
                <a:ext cx="20489" cy="27516"/>
              </a:xfrm>
              <a:custGeom>
                <a:avLst/>
                <a:gdLst/>
                <a:ahLst/>
                <a:cxnLst/>
                <a:rect l="l" t="t" r="r" b="b"/>
                <a:pathLst>
                  <a:path w="312" h="419" extrusionOk="0">
                    <a:moveTo>
                      <a:pt x="46" y="1"/>
                    </a:moveTo>
                    <a:cubicBezTo>
                      <a:pt x="28" y="1"/>
                      <a:pt x="10" y="13"/>
                      <a:pt x="7" y="39"/>
                    </a:cubicBezTo>
                    <a:cubicBezTo>
                      <a:pt x="0" y="155"/>
                      <a:pt x="23" y="269"/>
                      <a:pt x="65" y="379"/>
                    </a:cubicBezTo>
                    <a:cubicBezTo>
                      <a:pt x="77" y="407"/>
                      <a:pt x="102" y="419"/>
                      <a:pt x="126" y="419"/>
                    </a:cubicBezTo>
                    <a:cubicBezTo>
                      <a:pt x="163" y="419"/>
                      <a:pt x="200" y="390"/>
                      <a:pt x="182" y="346"/>
                    </a:cubicBezTo>
                    <a:cubicBezTo>
                      <a:pt x="153" y="269"/>
                      <a:pt x="195" y="191"/>
                      <a:pt x="266" y="165"/>
                    </a:cubicBezTo>
                    <a:cubicBezTo>
                      <a:pt x="311" y="143"/>
                      <a:pt x="311" y="61"/>
                      <a:pt x="253" y="61"/>
                    </a:cubicBezTo>
                    <a:cubicBezTo>
                      <a:pt x="252" y="61"/>
                      <a:pt x="251" y="61"/>
                      <a:pt x="250" y="61"/>
                    </a:cubicBezTo>
                    <a:cubicBezTo>
                      <a:pt x="192" y="68"/>
                      <a:pt x="137" y="100"/>
                      <a:pt x="101" y="142"/>
                    </a:cubicBezTo>
                    <a:cubicBezTo>
                      <a:pt x="94" y="107"/>
                      <a:pt x="88" y="74"/>
                      <a:pt x="85" y="39"/>
                    </a:cubicBezTo>
                    <a:cubicBezTo>
                      <a:pt x="83" y="14"/>
                      <a:pt x="65" y="1"/>
                      <a:pt x="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3" name="Google Shape;3683;p32"/>
              <p:cNvSpPr/>
              <p:nvPr/>
            </p:nvSpPr>
            <p:spPr>
              <a:xfrm>
                <a:off x="3881117" y="4303037"/>
                <a:ext cx="32769" cy="51617"/>
              </a:xfrm>
              <a:custGeom>
                <a:avLst/>
                <a:gdLst/>
                <a:ahLst/>
                <a:cxnLst/>
                <a:rect l="l" t="t" r="r" b="b"/>
                <a:pathLst>
                  <a:path w="499" h="786" extrusionOk="0">
                    <a:moveTo>
                      <a:pt x="134" y="1"/>
                    </a:moveTo>
                    <a:cubicBezTo>
                      <a:pt x="121" y="1"/>
                      <a:pt x="110" y="7"/>
                      <a:pt x="107" y="21"/>
                    </a:cubicBezTo>
                    <a:cubicBezTo>
                      <a:pt x="62" y="257"/>
                      <a:pt x="32" y="497"/>
                      <a:pt x="7" y="730"/>
                    </a:cubicBezTo>
                    <a:cubicBezTo>
                      <a:pt x="1" y="765"/>
                      <a:pt x="32" y="785"/>
                      <a:pt x="62" y="785"/>
                    </a:cubicBezTo>
                    <a:cubicBezTo>
                      <a:pt x="82" y="785"/>
                      <a:pt x="101" y="777"/>
                      <a:pt x="110" y="759"/>
                    </a:cubicBezTo>
                    <a:cubicBezTo>
                      <a:pt x="143" y="701"/>
                      <a:pt x="175" y="643"/>
                      <a:pt x="207" y="584"/>
                    </a:cubicBezTo>
                    <a:cubicBezTo>
                      <a:pt x="220" y="555"/>
                      <a:pt x="237" y="532"/>
                      <a:pt x="253" y="506"/>
                    </a:cubicBezTo>
                    <a:cubicBezTo>
                      <a:pt x="257" y="506"/>
                      <a:pt x="261" y="506"/>
                      <a:pt x="265" y="506"/>
                    </a:cubicBezTo>
                    <a:cubicBezTo>
                      <a:pt x="372" y="506"/>
                      <a:pt x="407" y="549"/>
                      <a:pt x="363" y="636"/>
                    </a:cubicBezTo>
                    <a:cubicBezTo>
                      <a:pt x="355" y="677"/>
                      <a:pt x="389" y="707"/>
                      <a:pt x="420" y="707"/>
                    </a:cubicBezTo>
                    <a:cubicBezTo>
                      <a:pt x="441" y="707"/>
                      <a:pt x="460" y="694"/>
                      <a:pt x="467" y="665"/>
                    </a:cubicBezTo>
                    <a:cubicBezTo>
                      <a:pt x="499" y="545"/>
                      <a:pt x="496" y="341"/>
                      <a:pt x="327" y="335"/>
                    </a:cubicBezTo>
                    <a:cubicBezTo>
                      <a:pt x="323" y="334"/>
                      <a:pt x="319" y="334"/>
                      <a:pt x="315" y="334"/>
                    </a:cubicBezTo>
                    <a:cubicBezTo>
                      <a:pt x="243" y="334"/>
                      <a:pt x="185" y="387"/>
                      <a:pt x="139" y="451"/>
                    </a:cubicBezTo>
                    <a:cubicBezTo>
                      <a:pt x="152" y="309"/>
                      <a:pt x="165" y="166"/>
                      <a:pt x="169" y="30"/>
                    </a:cubicBezTo>
                    <a:cubicBezTo>
                      <a:pt x="169" y="12"/>
                      <a:pt x="150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4" name="Google Shape;3684;p32"/>
              <p:cNvSpPr/>
              <p:nvPr/>
            </p:nvSpPr>
            <p:spPr>
              <a:xfrm>
                <a:off x="3906005" y="4115688"/>
                <a:ext cx="52405" cy="34542"/>
              </a:xfrm>
              <a:custGeom>
                <a:avLst/>
                <a:gdLst/>
                <a:ahLst/>
                <a:cxnLst/>
                <a:rect l="l" t="t" r="r" b="b"/>
                <a:pathLst>
                  <a:path w="798" h="526" extrusionOk="0">
                    <a:moveTo>
                      <a:pt x="97" y="0"/>
                    </a:moveTo>
                    <a:cubicBezTo>
                      <a:pt x="61" y="0"/>
                      <a:pt x="32" y="43"/>
                      <a:pt x="65" y="78"/>
                    </a:cubicBezTo>
                    <a:cubicBezTo>
                      <a:pt x="130" y="143"/>
                      <a:pt x="185" y="211"/>
                      <a:pt x="246" y="279"/>
                    </a:cubicBezTo>
                    <a:cubicBezTo>
                      <a:pt x="175" y="324"/>
                      <a:pt x="101" y="363"/>
                      <a:pt x="29" y="408"/>
                    </a:cubicBezTo>
                    <a:cubicBezTo>
                      <a:pt x="0" y="426"/>
                      <a:pt x="13" y="479"/>
                      <a:pt x="43" y="479"/>
                    </a:cubicBezTo>
                    <a:cubicBezTo>
                      <a:pt x="47" y="479"/>
                      <a:pt x="51" y="478"/>
                      <a:pt x="55" y="476"/>
                    </a:cubicBezTo>
                    <a:cubicBezTo>
                      <a:pt x="146" y="441"/>
                      <a:pt x="230" y="402"/>
                      <a:pt x="314" y="360"/>
                    </a:cubicBezTo>
                    <a:cubicBezTo>
                      <a:pt x="356" y="408"/>
                      <a:pt x="402" y="457"/>
                      <a:pt x="444" y="505"/>
                    </a:cubicBezTo>
                    <a:cubicBezTo>
                      <a:pt x="457" y="520"/>
                      <a:pt x="472" y="526"/>
                      <a:pt x="486" y="526"/>
                    </a:cubicBezTo>
                    <a:cubicBezTo>
                      <a:pt x="528" y="526"/>
                      <a:pt x="563" y="468"/>
                      <a:pt x="531" y="421"/>
                    </a:cubicBezTo>
                    <a:cubicBezTo>
                      <a:pt x="499" y="379"/>
                      <a:pt x="467" y="343"/>
                      <a:pt x="428" y="305"/>
                    </a:cubicBezTo>
                    <a:cubicBezTo>
                      <a:pt x="538" y="246"/>
                      <a:pt x="645" y="185"/>
                      <a:pt x="745" y="120"/>
                    </a:cubicBezTo>
                    <a:cubicBezTo>
                      <a:pt x="797" y="87"/>
                      <a:pt x="764" y="15"/>
                      <a:pt x="715" y="15"/>
                    </a:cubicBezTo>
                    <a:cubicBezTo>
                      <a:pt x="706" y="15"/>
                      <a:pt x="696" y="17"/>
                      <a:pt x="687" y="23"/>
                    </a:cubicBezTo>
                    <a:lnTo>
                      <a:pt x="347" y="217"/>
                    </a:lnTo>
                    <a:cubicBezTo>
                      <a:pt x="275" y="146"/>
                      <a:pt x="201" y="78"/>
                      <a:pt x="130" y="13"/>
                    </a:cubicBezTo>
                    <a:cubicBezTo>
                      <a:pt x="119" y="4"/>
                      <a:pt x="108" y="0"/>
                      <a:pt x="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5" name="Google Shape;3685;p32"/>
              <p:cNvSpPr/>
              <p:nvPr/>
            </p:nvSpPr>
            <p:spPr>
              <a:xfrm>
                <a:off x="3735990" y="4475874"/>
                <a:ext cx="28304" cy="43014"/>
              </a:xfrm>
              <a:custGeom>
                <a:avLst/>
                <a:gdLst/>
                <a:ahLst/>
                <a:cxnLst/>
                <a:rect l="l" t="t" r="r" b="b"/>
                <a:pathLst>
                  <a:path w="431" h="655" extrusionOk="0">
                    <a:moveTo>
                      <a:pt x="151" y="80"/>
                    </a:moveTo>
                    <a:cubicBezTo>
                      <a:pt x="195" y="80"/>
                      <a:pt x="239" y="97"/>
                      <a:pt x="260" y="136"/>
                    </a:cubicBezTo>
                    <a:cubicBezTo>
                      <a:pt x="308" y="211"/>
                      <a:pt x="225" y="299"/>
                      <a:pt x="149" y="299"/>
                    </a:cubicBezTo>
                    <a:cubicBezTo>
                      <a:pt x="142" y="299"/>
                      <a:pt x="136" y="299"/>
                      <a:pt x="130" y="298"/>
                    </a:cubicBezTo>
                    <a:lnTo>
                      <a:pt x="117" y="298"/>
                    </a:lnTo>
                    <a:cubicBezTo>
                      <a:pt x="104" y="230"/>
                      <a:pt x="98" y="162"/>
                      <a:pt x="85" y="94"/>
                    </a:cubicBezTo>
                    <a:cubicBezTo>
                      <a:pt x="105" y="85"/>
                      <a:pt x="128" y="80"/>
                      <a:pt x="151" y="80"/>
                    </a:cubicBezTo>
                    <a:close/>
                    <a:moveTo>
                      <a:pt x="170" y="0"/>
                    </a:moveTo>
                    <a:cubicBezTo>
                      <a:pt x="128" y="0"/>
                      <a:pt x="87" y="12"/>
                      <a:pt x="52" y="35"/>
                    </a:cubicBezTo>
                    <a:cubicBezTo>
                      <a:pt x="50" y="34"/>
                      <a:pt x="47" y="34"/>
                      <a:pt x="44" y="34"/>
                    </a:cubicBezTo>
                    <a:cubicBezTo>
                      <a:pt x="30" y="34"/>
                      <a:pt x="17" y="46"/>
                      <a:pt x="17" y="68"/>
                    </a:cubicBezTo>
                    <a:lnTo>
                      <a:pt x="17" y="71"/>
                    </a:lnTo>
                    <a:lnTo>
                      <a:pt x="10" y="77"/>
                    </a:lnTo>
                    <a:cubicBezTo>
                      <a:pt x="1" y="90"/>
                      <a:pt x="4" y="107"/>
                      <a:pt x="14" y="116"/>
                    </a:cubicBezTo>
                    <a:cubicBezTo>
                      <a:pt x="10" y="285"/>
                      <a:pt x="33" y="479"/>
                      <a:pt x="101" y="628"/>
                    </a:cubicBezTo>
                    <a:cubicBezTo>
                      <a:pt x="110" y="647"/>
                      <a:pt x="124" y="654"/>
                      <a:pt x="138" y="654"/>
                    </a:cubicBezTo>
                    <a:cubicBezTo>
                      <a:pt x="166" y="654"/>
                      <a:pt x="196" y="625"/>
                      <a:pt x="192" y="592"/>
                    </a:cubicBezTo>
                    <a:cubicBezTo>
                      <a:pt x="179" y="531"/>
                      <a:pt x="159" y="473"/>
                      <a:pt x="137" y="411"/>
                    </a:cubicBezTo>
                    <a:lnTo>
                      <a:pt x="137" y="411"/>
                    </a:lnTo>
                    <a:cubicBezTo>
                      <a:pt x="138" y="411"/>
                      <a:pt x="140" y="411"/>
                      <a:pt x="141" y="411"/>
                    </a:cubicBezTo>
                    <a:cubicBezTo>
                      <a:pt x="292" y="411"/>
                      <a:pt x="431" y="244"/>
                      <a:pt x="354" y="103"/>
                    </a:cubicBezTo>
                    <a:cubicBezTo>
                      <a:pt x="317" y="35"/>
                      <a:pt x="243" y="0"/>
                      <a:pt x="1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686" name="Google Shape;3686;p32"/>
          <p:cNvGrpSpPr/>
          <p:nvPr/>
        </p:nvGrpSpPr>
        <p:grpSpPr>
          <a:xfrm>
            <a:off x="9323731" y="-305953"/>
            <a:ext cx="3368125" cy="3114972"/>
            <a:chOff x="6992798" y="-229465"/>
            <a:chExt cx="2526094" cy="2336229"/>
          </a:xfrm>
        </p:grpSpPr>
        <p:grpSp>
          <p:nvGrpSpPr>
            <p:cNvPr id="3687" name="Google Shape;3687;p32"/>
            <p:cNvGrpSpPr/>
            <p:nvPr/>
          </p:nvGrpSpPr>
          <p:grpSpPr>
            <a:xfrm rot="2567276">
              <a:off x="6985685" y="-15798"/>
              <a:ext cx="733465" cy="266411"/>
              <a:chOff x="3720033" y="657636"/>
              <a:chExt cx="380942" cy="138367"/>
            </a:xfrm>
          </p:grpSpPr>
          <p:sp>
            <p:nvSpPr>
              <p:cNvPr id="3688" name="Google Shape;3688;p32"/>
              <p:cNvSpPr/>
              <p:nvPr/>
            </p:nvSpPr>
            <p:spPr>
              <a:xfrm>
                <a:off x="3720033" y="657636"/>
                <a:ext cx="84977" cy="138367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2107" extrusionOk="0">
                    <a:moveTo>
                      <a:pt x="179" y="0"/>
                    </a:moveTo>
                    <a:cubicBezTo>
                      <a:pt x="136" y="0"/>
                      <a:pt x="94" y="6"/>
                      <a:pt x="69" y="33"/>
                    </a:cubicBezTo>
                    <a:cubicBezTo>
                      <a:pt x="1" y="98"/>
                      <a:pt x="43" y="299"/>
                      <a:pt x="43" y="374"/>
                    </a:cubicBezTo>
                    <a:lnTo>
                      <a:pt x="43" y="1093"/>
                    </a:lnTo>
                    <a:cubicBezTo>
                      <a:pt x="43" y="1333"/>
                      <a:pt x="36" y="1572"/>
                      <a:pt x="43" y="1815"/>
                    </a:cubicBezTo>
                    <a:cubicBezTo>
                      <a:pt x="43" y="1887"/>
                      <a:pt x="20" y="1997"/>
                      <a:pt x="82" y="2048"/>
                    </a:cubicBezTo>
                    <a:cubicBezTo>
                      <a:pt x="123" y="2088"/>
                      <a:pt x="205" y="2097"/>
                      <a:pt x="284" y="2097"/>
                    </a:cubicBezTo>
                    <a:cubicBezTo>
                      <a:pt x="349" y="2097"/>
                      <a:pt x="411" y="2091"/>
                      <a:pt x="448" y="2091"/>
                    </a:cubicBezTo>
                    <a:cubicBezTo>
                      <a:pt x="710" y="2097"/>
                      <a:pt x="969" y="2107"/>
                      <a:pt x="1232" y="2107"/>
                    </a:cubicBezTo>
                    <a:cubicBezTo>
                      <a:pt x="1293" y="2097"/>
                      <a:pt x="1290" y="2006"/>
                      <a:pt x="1228" y="2000"/>
                    </a:cubicBezTo>
                    <a:cubicBezTo>
                      <a:pt x="1054" y="1984"/>
                      <a:pt x="879" y="1977"/>
                      <a:pt x="700" y="1968"/>
                    </a:cubicBezTo>
                    <a:cubicBezTo>
                      <a:pt x="695" y="1967"/>
                      <a:pt x="690" y="1967"/>
                      <a:pt x="684" y="1967"/>
                    </a:cubicBezTo>
                    <a:cubicBezTo>
                      <a:pt x="623" y="1967"/>
                      <a:pt x="540" y="1976"/>
                      <a:pt x="464" y="1976"/>
                    </a:cubicBezTo>
                    <a:cubicBezTo>
                      <a:pt x="403" y="1976"/>
                      <a:pt x="347" y="1970"/>
                      <a:pt x="308" y="1951"/>
                    </a:cubicBezTo>
                    <a:cubicBezTo>
                      <a:pt x="59" y="1828"/>
                      <a:pt x="172" y="1313"/>
                      <a:pt x="172" y="1090"/>
                    </a:cubicBezTo>
                    <a:lnTo>
                      <a:pt x="172" y="1022"/>
                    </a:lnTo>
                    <a:cubicBezTo>
                      <a:pt x="179" y="1025"/>
                      <a:pt x="189" y="1028"/>
                      <a:pt x="195" y="1028"/>
                    </a:cubicBezTo>
                    <a:cubicBezTo>
                      <a:pt x="327" y="1042"/>
                      <a:pt x="463" y="1048"/>
                      <a:pt x="598" y="1048"/>
                    </a:cubicBezTo>
                    <a:cubicBezTo>
                      <a:pt x="712" y="1048"/>
                      <a:pt x="826" y="1044"/>
                      <a:pt x="937" y="1038"/>
                    </a:cubicBezTo>
                    <a:cubicBezTo>
                      <a:pt x="1018" y="1035"/>
                      <a:pt x="1018" y="915"/>
                      <a:pt x="937" y="911"/>
                    </a:cubicBezTo>
                    <a:cubicBezTo>
                      <a:pt x="832" y="906"/>
                      <a:pt x="725" y="903"/>
                      <a:pt x="618" y="903"/>
                    </a:cubicBezTo>
                    <a:cubicBezTo>
                      <a:pt x="476" y="903"/>
                      <a:pt x="333" y="908"/>
                      <a:pt x="195" y="921"/>
                    </a:cubicBezTo>
                    <a:cubicBezTo>
                      <a:pt x="189" y="921"/>
                      <a:pt x="179" y="924"/>
                      <a:pt x="172" y="928"/>
                    </a:cubicBezTo>
                    <a:lnTo>
                      <a:pt x="172" y="633"/>
                    </a:lnTo>
                    <a:cubicBezTo>
                      <a:pt x="172" y="526"/>
                      <a:pt x="130" y="328"/>
                      <a:pt x="172" y="241"/>
                    </a:cubicBezTo>
                    <a:cubicBezTo>
                      <a:pt x="218" y="146"/>
                      <a:pt x="367" y="120"/>
                      <a:pt x="532" y="120"/>
                    </a:cubicBezTo>
                    <a:cubicBezTo>
                      <a:pt x="730" y="120"/>
                      <a:pt x="952" y="158"/>
                      <a:pt x="1050" y="163"/>
                    </a:cubicBezTo>
                    <a:cubicBezTo>
                      <a:pt x="1051" y="163"/>
                      <a:pt x="1052" y="163"/>
                      <a:pt x="1053" y="163"/>
                    </a:cubicBezTo>
                    <a:cubicBezTo>
                      <a:pt x="1131" y="163"/>
                      <a:pt x="1130" y="40"/>
                      <a:pt x="1050" y="37"/>
                    </a:cubicBezTo>
                    <a:cubicBezTo>
                      <a:pt x="818" y="16"/>
                      <a:pt x="585" y="4"/>
                      <a:pt x="352" y="4"/>
                    </a:cubicBezTo>
                    <a:cubicBezTo>
                      <a:pt x="326" y="4"/>
                      <a:pt x="299" y="4"/>
                      <a:pt x="273" y="4"/>
                    </a:cubicBezTo>
                    <a:cubicBezTo>
                      <a:pt x="247" y="4"/>
                      <a:pt x="213" y="0"/>
                      <a:pt x="1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9" name="Google Shape;3689;p32"/>
              <p:cNvSpPr/>
              <p:nvPr/>
            </p:nvSpPr>
            <p:spPr>
              <a:xfrm>
                <a:off x="3821293" y="728688"/>
                <a:ext cx="57658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878" h="209" extrusionOk="0">
                    <a:moveTo>
                      <a:pt x="789" y="1"/>
                    </a:moveTo>
                    <a:cubicBezTo>
                      <a:pt x="783" y="1"/>
                      <a:pt x="776" y="2"/>
                      <a:pt x="769" y="4"/>
                    </a:cubicBezTo>
                    <a:cubicBezTo>
                      <a:pt x="535" y="69"/>
                      <a:pt x="305" y="98"/>
                      <a:pt x="66" y="105"/>
                    </a:cubicBezTo>
                    <a:cubicBezTo>
                      <a:pt x="1" y="108"/>
                      <a:pt x="1" y="202"/>
                      <a:pt x="66" y="205"/>
                    </a:cubicBezTo>
                    <a:cubicBezTo>
                      <a:pt x="103" y="207"/>
                      <a:pt x="139" y="208"/>
                      <a:pt x="176" y="208"/>
                    </a:cubicBezTo>
                    <a:cubicBezTo>
                      <a:pt x="388" y="208"/>
                      <a:pt x="597" y="178"/>
                      <a:pt x="804" y="131"/>
                    </a:cubicBezTo>
                    <a:cubicBezTo>
                      <a:pt x="878" y="110"/>
                      <a:pt x="855" y="1"/>
                      <a:pt x="7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0" name="Google Shape;3690;p32"/>
              <p:cNvSpPr/>
              <p:nvPr/>
            </p:nvSpPr>
            <p:spPr>
              <a:xfrm>
                <a:off x="3811312" y="715095"/>
                <a:ext cx="62189" cy="9062"/>
              </a:xfrm>
              <a:custGeom>
                <a:avLst/>
                <a:gdLst/>
                <a:ahLst/>
                <a:cxnLst/>
                <a:rect l="l" t="t" r="r" b="b"/>
                <a:pathLst>
                  <a:path w="947" h="138" extrusionOk="0">
                    <a:moveTo>
                      <a:pt x="875" y="1"/>
                    </a:moveTo>
                    <a:cubicBezTo>
                      <a:pt x="874" y="1"/>
                      <a:pt x="873" y="1"/>
                      <a:pt x="872" y="1"/>
                    </a:cubicBezTo>
                    <a:cubicBezTo>
                      <a:pt x="600" y="14"/>
                      <a:pt x="331" y="33"/>
                      <a:pt x="62" y="46"/>
                    </a:cubicBezTo>
                    <a:cubicBezTo>
                      <a:pt x="3" y="49"/>
                      <a:pt x="1" y="137"/>
                      <a:pt x="56" y="137"/>
                    </a:cubicBezTo>
                    <a:cubicBezTo>
                      <a:pt x="58" y="137"/>
                      <a:pt x="60" y="137"/>
                      <a:pt x="62" y="137"/>
                    </a:cubicBezTo>
                    <a:cubicBezTo>
                      <a:pt x="331" y="130"/>
                      <a:pt x="600" y="127"/>
                      <a:pt x="872" y="117"/>
                    </a:cubicBezTo>
                    <a:cubicBezTo>
                      <a:pt x="945" y="117"/>
                      <a:pt x="946" y="1"/>
                      <a:pt x="8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1" name="Google Shape;3691;p32"/>
              <p:cNvSpPr/>
              <p:nvPr/>
            </p:nvSpPr>
            <p:spPr>
              <a:xfrm>
                <a:off x="3909879" y="703340"/>
                <a:ext cx="88720" cy="49384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752" extrusionOk="0">
                    <a:moveTo>
                      <a:pt x="55" y="1"/>
                    </a:moveTo>
                    <a:cubicBezTo>
                      <a:pt x="27" y="1"/>
                      <a:pt x="1" y="18"/>
                      <a:pt x="6" y="50"/>
                    </a:cubicBezTo>
                    <a:cubicBezTo>
                      <a:pt x="35" y="274"/>
                      <a:pt x="90" y="488"/>
                      <a:pt x="174" y="698"/>
                    </a:cubicBezTo>
                    <a:cubicBezTo>
                      <a:pt x="186" y="726"/>
                      <a:pt x="218" y="743"/>
                      <a:pt x="247" y="743"/>
                    </a:cubicBezTo>
                    <a:cubicBezTo>
                      <a:pt x="272" y="743"/>
                      <a:pt x="295" y="730"/>
                      <a:pt x="301" y="698"/>
                    </a:cubicBezTo>
                    <a:cubicBezTo>
                      <a:pt x="314" y="614"/>
                      <a:pt x="330" y="526"/>
                      <a:pt x="343" y="442"/>
                    </a:cubicBezTo>
                    <a:cubicBezTo>
                      <a:pt x="362" y="344"/>
                      <a:pt x="334" y="280"/>
                      <a:pt x="448" y="280"/>
                    </a:cubicBezTo>
                    <a:cubicBezTo>
                      <a:pt x="450" y="280"/>
                      <a:pt x="453" y="280"/>
                      <a:pt x="456" y="280"/>
                    </a:cubicBezTo>
                    <a:cubicBezTo>
                      <a:pt x="608" y="290"/>
                      <a:pt x="618" y="517"/>
                      <a:pt x="638" y="646"/>
                    </a:cubicBezTo>
                    <a:cubicBezTo>
                      <a:pt x="644" y="679"/>
                      <a:pt x="667" y="693"/>
                      <a:pt x="693" y="693"/>
                    </a:cubicBezTo>
                    <a:cubicBezTo>
                      <a:pt x="724" y="693"/>
                      <a:pt x="757" y="674"/>
                      <a:pt x="767" y="646"/>
                    </a:cubicBezTo>
                    <a:cubicBezTo>
                      <a:pt x="800" y="552"/>
                      <a:pt x="884" y="339"/>
                      <a:pt x="978" y="296"/>
                    </a:cubicBezTo>
                    <a:cubicBezTo>
                      <a:pt x="1003" y="286"/>
                      <a:pt x="1025" y="281"/>
                      <a:pt x="1043" y="281"/>
                    </a:cubicBezTo>
                    <a:cubicBezTo>
                      <a:pt x="1183" y="281"/>
                      <a:pt x="1117" y="570"/>
                      <a:pt x="1088" y="679"/>
                    </a:cubicBezTo>
                    <a:cubicBezTo>
                      <a:pt x="1074" y="723"/>
                      <a:pt x="1108" y="751"/>
                      <a:pt x="1143" y="751"/>
                    </a:cubicBezTo>
                    <a:cubicBezTo>
                      <a:pt x="1168" y="751"/>
                      <a:pt x="1193" y="738"/>
                      <a:pt x="1205" y="708"/>
                    </a:cubicBezTo>
                    <a:cubicBezTo>
                      <a:pt x="1273" y="565"/>
                      <a:pt x="1350" y="154"/>
                      <a:pt x="1111" y="105"/>
                    </a:cubicBezTo>
                    <a:cubicBezTo>
                      <a:pt x="1096" y="102"/>
                      <a:pt x="1083" y="101"/>
                      <a:pt x="1069" y="101"/>
                    </a:cubicBezTo>
                    <a:cubicBezTo>
                      <a:pt x="929" y="101"/>
                      <a:pt x="811" y="259"/>
                      <a:pt x="732" y="410"/>
                    </a:cubicBezTo>
                    <a:cubicBezTo>
                      <a:pt x="689" y="258"/>
                      <a:pt x="612" y="96"/>
                      <a:pt x="459" y="66"/>
                    </a:cubicBezTo>
                    <a:cubicBezTo>
                      <a:pt x="448" y="64"/>
                      <a:pt x="437" y="63"/>
                      <a:pt x="426" y="63"/>
                    </a:cubicBezTo>
                    <a:cubicBezTo>
                      <a:pt x="286" y="63"/>
                      <a:pt x="231" y="238"/>
                      <a:pt x="203" y="407"/>
                    </a:cubicBezTo>
                    <a:cubicBezTo>
                      <a:pt x="165" y="283"/>
                      <a:pt x="132" y="164"/>
                      <a:pt x="106" y="37"/>
                    </a:cubicBezTo>
                    <a:cubicBezTo>
                      <a:pt x="100" y="12"/>
                      <a:pt x="78" y="1"/>
                      <a:pt x="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2" name="Google Shape;3692;p32"/>
              <p:cNvSpPr/>
              <p:nvPr/>
            </p:nvSpPr>
            <p:spPr>
              <a:xfrm>
                <a:off x="4004704" y="712009"/>
                <a:ext cx="46429" cy="43277"/>
              </a:xfrm>
              <a:custGeom>
                <a:avLst/>
                <a:gdLst/>
                <a:ahLst/>
                <a:cxnLst/>
                <a:rect l="l" t="t" r="r" b="b"/>
                <a:pathLst>
                  <a:path w="707" h="659" extrusionOk="0">
                    <a:moveTo>
                      <a:pt x="477" y="1"/>
                    </a:moveTo>
                    <a:cubicBezTo>
                      <a:pt x="441" y="1"/>
                      <a:pt x="404" y="8"/>
                      <a:pt x="373" y="19"/>
                    </a:cubicBezTo>
                    <a:cubicBezTo>
                      <a:pt x="237" y="64"/>
                      <a:pt x="104" y="148"/>
                      <a:pt x="65" y="294"/>
                    </a:cubicBezTo>
                    <a:cubicBezTo>
                      <a:pt x="0" y="527"/>
                      <a:pt x="214" y="658"/>
                      <a:pt x="421" y="658"/>
                    </a:cubicBezTo>
                    <a:cubicBezTo>
                      <a:pt x="505" y="658"/>
                      <a:pt x="588" y="637"/>
                      <a:pt x="651" y="592"/>
                    </a:cubicBezTo>
                    <a:cubicBezTo>
                      <a:pt x="706" y="557"/>
                      <a:pt x="673" y="480"/>
                      <a:pt x="617" y="480"/>
                    </a:cubicBezTo>
                    <a:cubicBezTo>
                      <a:pt x="606" y="480"/>
                      <a:pt x="595" y="482"/>
                      <a:pt x="583" y="488"/>
                    </a:cubicBezTo>
                    <a:cubicBezTo>
                      <a:pt x="533" y="514"/>
                      <a:pt x="460" y="533"/>
                      <a:pt x="390" y="533"/>
                    </a:cubicBezTo>
                    <a:cubicBezTo>
                      <a:pt x="293" y="533"/>
                      <a:pt x="200" y="497"/>
                      <a:pt x="182" y="391"/>
                    </a:cubicBezTo>
                    <a:cubicBezTo>
                      <a:pt x="165" y="307"/>
                      <a:pt x="230" y="229"/>
                      <a:pt x="295" y="184"/>
                    </a:cubicBezTo>
                    <a:cubicBezTo>
                      <a:pt x="317" y="169"/>
                      <a:pt x="431" y="109"/>
                      <a:pt x="490" y="109"/>
                    </a:cubicBezTo>
                    <a:cubicBezTo>
                      <a:pt x="510" y="109"/>
                      <a:pt x="524" y="116"/>
                      <a:pt x="525" y="135"/>
                    </a:cubicBezTo>
                    <a:cubicBezTo>
                      <a:pt x="527" y="166"/>
                      <a:pt x="550" y="181"/>
                      <a:pt x="574" y="181"/>
                    </a:cubicBezTo>
                    <a:cubicBezTo>
                      <a:pt x="597" y="181"/>
                      <a:pt x="621" y="166"/>
                      <a:pt x="622" y="135"/>
                    </a:cubicBezTo>
                    <a:cubicBezTo>
                      <a:pt x="629" y="35"/>
                      <a:pt x="556" y="1"/>
                      <a:pt x="4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3" name="Google Shape;3693;p32"/>
              <p:cNvSpPr/>
              <p:nvPr/>
            </p:nvSpPr>
            <p:spPr>
              <a:xfrm>
                <a:off x="4047388" y="673133"/>
                <a:ext cx="53587" cy="44721"/>
              </a:xfrm>
              <a:custGeom>
                <a:avLst/>
                <a:gdLst/>
                <a:ahLst/>
                <a:cxnLst/>
                <a:rect l="l" t="t" r="r" b="b"/>
                <a:pathLst>
                  <a:path w="816" h="681" extrusionOk="0">
                    <a:moveTo>
                      <a:pt x="333" y="0"/>
                    </a:moveTo>
                    <a:cubicBezTo>
                      <a:pt x="215" y="0"/>
                      <a:pt x="72" y="119"/>
                      <a:pt x="21" y="206"/>
                    </a:cubicBezTo>
                    <a:cubicBezTo>
                      <a:pt x="1" y="241"/>
                      <a:pt x="30" y="272"/>
                      <a:pt x="61" y="272"/>
                    </a:cubicBezTo>
                    <a:cubicBezTo>
                      <a:pt x="74" y="272"/>
                      <a:pt x="89" y="266"/>
                      <a:pt x="99" y="251"/>
                    </a:cubicBezTo>
                    <a:cubicBezTo>
                      <a:pt x="134" y="200"/>
                      <a:pt x="209" y="121"/>
                      <a:pt x="276" y="121"/>
                    </a:cubicBezTo>
                    <a:cubicBezTo>
                      <a:pt x="277" y="121"/>
                      <a:pt x="279" y="121"/>
                      <a:pt x="280" y="121"/>
                    </a:cubicBezTo>
                    <a:cubicBezTo>
                      <a:pt x="387" y="125"/>
                      <a:pt x="374" y="209"/>
                      <a:pt x="364" y="283"/>
                    </a:cubicBezTo>
                    <a:cubicBezTo>
                      <a:pt x="355" y="397"/>
                      <a:pt x="296" y="484"/>
                      <a:pt x="209" y="556"/>
                    </a:cubicBezTo>
                    <a:cubicBezTo>
                      <a:pt x="170" y="581"/>
                      <a:pt x="193" y="656"/>
                      <a:pt x="235" y="662"/>
                    </a:cubicBezTo>
                    <a:cubicBezTo>
                      <a:pt x="300" y="675"/>
                      <a:pt x="364" y="681"/>
                      <a:pt x="426" y="681"/>
                    </a:cubicBezTo>
                    <a:cubicBezTo>
                      <a:pt x="531" y="681"/>
                      <a:pt x="633" y="663"/>
                      <a:pt x="737" y="627"/>
                    </a:cubicBezTo>
                    <a:cubicBezTo>
                      <a:pt x="815" y="601"/>
                      <a:pt x="792" y="493"/>
                      <a:pt x="732" y="493"/>
                    </a:cubicBezTo>
                    <a:cubicBezTo>
                      <a:pt x="725" y="493"/>
                      <a:pt x="718" y="494"/>
                      <a:pt x="711" y="497"/>
                    </a:cubicBezTo>
                    <a:cubicBezTo>
                      <a:pt x="616" y="529"/>
                      <a:pt x="527" y="550"/>
                      <a:pt x="431" y="550"/>
                    </a:cubicBezTo>
                    <a:cubicBezTo>
                      <a:pt x="419" y="550"/>
                      <a:pt x="406" y="550"/>
                      <a:pt x="393" y="549"/>
                    </a:cubicBezTo>
                    <a:cubicBezTo>
                      <a:pt x="491" y="416"/>
                      <a:pt x="539" y="235"/>
                      <a:pt x="468" y="89"/>
                    </a:cubicBezTo>
                    <a:cubicBezTo>
                      <a:pt x="435" y="25"/>
                      <a:pt x="387" y="0"/>
                      <a:pt x="3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694" name="Google Shape;3694;p32"/>
            <p:cNvGrpSpPr/>
            <p:nvPr/>
          </p:nvGrpSpPr>
          <p:grpSpPr>
            <a:xfrm rot="-2367188">
              <a:off x="8331666" y="600691"/>
              <a:ext cx="493112" cy="177777"/>
              <a:chOff x="3781827" y="2039675"/>
              <a:chExt cx="256107" cy="92332"/>
            </a:xfrm>
          </p:grpSpPr>
          <p:sp>
            <p:nvSpPr>
              <p:cNvPr id="3695" name="Google Shape;3695;p32"/>
              <p:cNvSpPr/>
              <p:nvPr/>
            </p:nvSpPr>
            <p:spPr>
              <a:xfrm>
                <a:off x="3781827" y="2053399"/>
                <a:ext cx="84846" cy="78607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197" extrusionOk="0">
                    <a:moveTo>
                      <a:pt x="315" y="168"/>
                    </a:moveTo>
                    <a:cubicBezTo>
                      <a:pt x="533" y="168"/>
                      <a:pt x="723" y="562"/>
                      <a:pt x="586" y="772"/>
                    </a:cubicBezTo>
                    <a:cubicBezTo>
                      <a:pt x="530" y="707"/>
                      <a:pt x="469" y="649"/>
                      <a:pt x="407" y="597"/>
                    </a:cubicBezTo>
                    <a:cubicBezTo>
                      <a:pt x="399" y="590"/>
                      <a:pt x="391" y="587"/>
                      <a:pt x="382" y="587"/>
                    </a:cubicBezTo>
                    <a:cubicBezTo>
                      <a:pt x="352" y="587"/>
                      <a:pt x="325" y="624"/>
                      <a:pt x="352" y="652"/>
                    </a:cubicBezTo>
                    <a:cubicBezTo>
                      <a:pt x="417" y="710"/>
                      <a:pt x="472" y="775"/>
                      <a:pt x="517" y="840"/>
                    </a:cubicBezTo>
                    <a:cubicBezTo>
                      <a:pt x="511" y="843"/>
                      <a:pt x="501" y="853"/>
                      <a:pt x="495" y="856"/>
                    </a:cubicBezTo>
                    <a:cubicBezTo>
                      <a:pt x="454" y="878"/>
                      <a:pt x="416" y="887"/>
                      <a:pt x="381" y="887"/>
                    </a:cubicBezTo>
                    <a:cubicBezTo>
                      <a:pt x="237" y="887"/>
                      <a:pt x="144" y="726"/>
                      <a:pt x="138" y="577"/>
                    </a:cubicBezTo>
                    <a:cubicBezTo>
                      <a:pt x="132" y="506"/>
                      <a:pt x="145" y="438"/>
                      <a:pt x="164" y="370"/>
                    </a:cubicBezTo>
                    <a:cubicBezTo>
                      <a:pt x="174" y="338"/>
                      <a:pt x="194" y="254"/>
                      <a:pt x="229" y="189"/>
                    </a:cubicBezTo>
                    <a:cubicBezTo>
                      <a:pt x="258" y="174"/>
                      <a:pt x="286" y="168"/>
                      <a:pt x="315" y="168"/>
                    </a:cubicBezTo>
                    <a:close/>
                    <a:moveTo>
                      <a:pt x="320" y="1"/>
                    </a:moveTo>
                    <a:cubicBezTo>
                      <a:pt x="273" y="1"/>
                      <a:pt x="231" y="30"/>
                      <a:pt x="194" y="75"/>
                    </a:cubicBezTo>
                    <a:cubicBezTo>
                      <a:pt x="177" y="82"/>
                      <a:pt x="164" y="92"/>
                      <a:pt x="155" y="101"/>
                    </a:cubicBezTo>
                    <a:cubicBezTo>
                      <a:pt x="138" y="117"/>
                      <a:pt x="132" y="140"/>
                      <a:pt x="142" y="156"/>
                    </a:cubicBezTo>
                    <a:cubicBezTo>
                      <a:pt x="80" y="263"/>
                      <a:pt x="41" y="403"/>
                      <a:pt x="32" y="471"/>
                    </a:cubicBezTo>
                    <a:cubicBezTo>
                      <a:pt x="1" y="702"/>
                      <a:pt x="126" y="1007"/>
                      <a:pt x="390" y="1007"/>
                    </a:cubicBezTo>
                    <a:cubicBezTo>
                      <a:pt x="403" y="1007"/>
                      <a:pt x="416" y="1007"/>
                      <a:pt x="430" y="1005"/>
                    </a:cubicBezTo>
                    <a:cubicBezTo>
                      <a:pt x="495" y="999"/>
                      <a:pt x="547" y="976"/>
                      <a:pt x="592" y="944"/>
                    </a:cubicBezTo>
                    <a:cubicBezTo>
                      <a:pt x="631" y="1018"/>
                      <a:pt x="667" y="1089"/>
                      <a:pt x="705" y="1170"/>
                    </a:cubicBezTo>
                    <a:cubicBezTo>
                      <a:pt x="713" y="1189"/>
                      <a:pt x="729" y="1197"/>
                      <a:pt x="745" y="1197"/>
                    </a:cubicBezTo>
                    <a:cubicBezTo>
                      <a:pt x="778" y="1197"/>
                      <a:pt x="813" y="1168"/>
                      <a:pt x="803" y="1131"/>
                    </a:cubicBezTo>
                    <a:cubicBezTo>
                      <a:pt x="773" y="1041"/>
                      <a:pt x="728" y="953"/>
                      <a:pt x="673" y="872"/>
                    </a:cubicBezTo>
                    <a:cubicBezTo>
                      <a:pt x="731" y="795"/>
                      <a:pt x="764" y="694"/>
                      <a:pt x="764" y="590"/>
                    </a:cubicBezTo>
                    <a:cubicBezTo>
                      <a:pt x="770" y="597"/>
                      <a:pt x="777" y="597"/>
                      <a:pt x="786" y="597"/>
                    </a:cubicBezTo>
                    <a:cubicBezTo>
                      <a:pt x="906" y="597"/>
                      <a:pt x="1025" y="601"/>
                      <a:pt x="1144" y="601"/>
                    </a:cubicBezTo>
                    <a:cubicBezTo>
                      <a:pt x="1174" y="601"/>
                      <a:pt x="1204" y="601"/>
                      <a:pt x="1233" y="600"/>
                    </a:cubicBezTo>
                    <a:cubicBezTo>
                      <a:pt x="1236" y="601"/>
                      <a:pt x="1239" y="601"/>
                      <a:pt x="1242" y="601"/>
                    </a:cubicBezTo>
                    <a:cubicBezTo>
                      <a:pt x="1292" y="601"/>
                      <a:pt x="1289" y="516"/>
                      <a:pt x="1230" y="516"/>
                    </a:cubicBezTo>
                    <a:cubicBezTo>
                      <a:pt x="1200" y="515"/>
                      <a:pt x="1171" y="515"/>
                      <a:pt x="1141" y="515"/>
                    </a:cubicBezTo>
                    <a:cubicBezTo>
                      <a:pt x="1021" y="515"/>
                      <a:pt x="902" y="519"/>
                      <a:pt x="780" y="519"/>
                    </a:cubicBezTo>
                    <a:cubicBezTo>
                      <a:pt x="773" y="519"/>
                      <a:pt x="764" y="522"/>
                      <a:pt x="757" y="529"/>
                    </a:cubicBezTo>
                    <a:cubicBezTo>
                      <a:pt x="751" y="484"/>
                      <a:pt x="741" y="441"/>
                      <a:pt x="725" y="403"/>
                    </a:cubicBezTo>
                    <a:cubicBezTo>
                      <a:pt x="679" y="289"/>
                      <a:pt x="573" y="156"/>
                      <a:pt x="453" y="85"/>
                    </a:cubicBezTo>
                    <a:lnTo>
                      <a:pt x="453" y="82"/>
                    </a:lnTo>
                    <a:cubicBezTo>
                      <a:pt x="406" y="25"/>
                      <a:pt x="362" y="1"/>
                      <a:pt x="3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6" name="Google Shape;3696;p32"/>
              <p:cNvSpPr/>
              <p:nvPr/>
            </p:nvSpPr>
            <p:spPr>
              <a:xfrm>
                <a:off x="3830881" y="2095623"/>
                <a:ext cx="36118" cy="912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139" extrusionOk="0">
                    <a:moveTo>
                      <a:pt x="481" y="1"/>
                    </a:moveTo>
                    <a:cubicBezTo>
                      <a:pt x="476" y="1"/>
                      <a:pt x="472" y="1"/>
                      <a:pt x="467" y="2"/>
                    </a:cubicBezTo>
                    <a:cubicBezTo>
                      <a:pt x="331" y="38"/>
                      <a:pt x="195" y="54"/>
                      <a:pt x="56" y="58"/>
                    </a:cubicBezTo>
                    <a:cubicBezTo>
                      <a:pt x="1" y="64"/>
                      <a:pt x="7" y="135"/>
                      <a:pt x="56" y="135"/>
                    </a:cubicBezTo>
                    <a:cubicBezTo>
                      <a:pt x="84" y="137"/>
                      <a:pt x="113" y="138"/>
                      <a:pt x="142" y="138"/>
                    </a:cubicBezTo>
                    <a:cubicBezTo>
                      <a:pt x="260" y="138"/>
                      <a:pt x="378" y="123"/>
                      <a:pt x="493" y="100"/>
                    </a:cubicBezTo>
                    <a:cubicBezTo>
                      <a:pt x="550" y="88"/>
                      <a:pt x="535" y="1"/>
                      <a:pt x="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7" name="Google Shape;3697;p32"/>
              <p:cNvSpPr/>
              <p:nvPr/>
            </p:nvSpPr>
            <p:spPr>
              <a:xfrm>
                <a:off x="3864503" y="2039675"/>
                <a:ext cx="73485" cy="78279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1192" extrusionOk="0">
                    <a:moveTo>
                      <a:pt x="228" y="0"/>
                    </a:moveTo>
                    <a:cubicBezTo>
                      <a:pt x="216" y="0"/>
                      <a:pt x="204" y="6"/>
                      <a:pt x="198" y="19"/>
                    </a:cubicBezTo>
                    <a:cubicBezTo>
                      <a:pt x="0" y="388"/>
                      <a:pt x="101" y="974"/>
                      <a:pt x="519" y="1159"/>
                    </a:cubicBezTo>
                    <a:cubicBezTo>
                      <a:pt x="568" y="1181"/>
                      <a:pt x="619" y="1191"/>
                      <a:pt x="668" y="1191"/>
                    </a:cubicBezTo>
                    <a:cubicBezTo>
                      <a:pt x="787" y="1191"/>
                      <a:pt x="899" y="1128"/>
                      <a:pt x="972" y="1013"/>
                    </a:cubicBezTo>
                    <a:cubicBezTo>
                      <a:pt x="1118" y="774"/>
                      <a:pt x="1040" y="450"/>
                      <a:pt x="988" y="194"/>
                    </a:cubicBezTo>
                    <a:cubicBezTo>
                      <a:pt x="982" y="161"/>
                      <a:pt x="958" y="147"/>
                      <a:pt x="932" y="147"/>
                    </a:cubicBezTo>
                    <a:cubicBezTo>
                      <a:pt x="894" y="147"/>
                      <a:pt x="852" y="179"/>
                      <a:pt x="862" y="229"/>
                    </a:cubicBezTo>
                    <a:cubicBezTo>
                      <a:pt x="894" y="398"/>
                      <a:pt x="930" y="576"/>
                      <a:pt x="914" y="744"/>
                    </a:cubicBezTo>
                    <a:cubicBezTo>
                      <a:pt x="899" y="893"/>
                      <a:pt x="827" y="1062"/>
                      <a:pt x="658" y="1062"/>
                    </a:cubicBezTo>
                    <a:cubicBezTo>
                      <a:pt x="639" y="1062"/>
                      <a:pt x="618" y="1060"/>
                      <a:pt x="596" y="1055"/>
                    </a:cubicBezTo>
                    <a:cubicBezTo>
                      <a:pt x="502" y="1036"/>
                      <a:pt x="396" y="926"/>
                      <a:pt x="341" y="851"/>
                    </a:cubicBezTo>
                    <a:cubicBezTo>
                      <a:pt x="169" y="612"/>
                      <a:pt x="159" y="310"/>
                      <a:pt x="272" y="51"/>
                    </a:cubicBezTo>
                    <a:cubicBezTo>
                      <a:pt x="281" y="23"/>
                      <a:pt x="253" y="0"/>
                      <a:pt x="2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8" name="Google Shape;3698;p32"/>
              <p:cNvSpPr/>
              <p:nvPr/>
            </p:nvSpPr>
            <p:spPr>
              <a:xfrm>
                <a:off x="3942385" y="2067715"/>
                <a:ext cx="35133" cy="35462"/>
              </a:xfrm>
              <a:custGeom>
                <a:avLst/>
                <a:gdLst/>
                <a:ahLst/>
                <a:cxnLst/>
                <a:rect l="l" t="t" r="r" b="b"/>
                <a:pathLst>
                  <a:path w="535" h="540" extrusionOk="0">
                    <a:moveTo>
                      <a:pt x="379" y="1"/>
                    </a:moveTo>
                    <a:cubicBezTo>
                      <a:pt x="358" y="1"/>
                      <a:pt x="338" y="13"/>
                      <a:pt x="334" y="39"/>
                    </a:cubicBezTo>
                    <a:cubicBezTo>
                      <a:pt x="318" y="100"/>
                      <a:pt x="305" y="159"/>
                      <a:pt x="292" y="220"/>
                    </a:cubicBezTo>
                    <a:lnTo>
                      <a:pt x="62" y="233"/>
                    </a:lnTo>
                    <a:cubicBezTo>
                      <a:pt x="3" y="236"/>
                      <a:pt x="0" y="327"/>
                      <a:pt x="62" y="327"/>
                    </a:cubicBezTo>
                    <a:cubicBezTo>
                      <a:pt x="130" y="327"/>
                      <a:pt x="198" y="330"/>
                      <a:pt x="269" y="330"/>
                    </a:cubicBezTo>
                    <a:cubicBezTo>
                      <a:pt x="256" y="382"/>
                      <a:pt x="240" y="434"/>
                      <a:pt x="220" y="492"/>
                    </a:cubicBezTo>
                    <a:cubicBezTo>
                      <a:pt x="210" y="518"/>
                      <a:pt x="236" y="540"/>
                      <a:pt x="260" y="540"/>
                    </a:cubicBezTo>
                    <a:cubicBezTo>
                      <a:pt x="272" y="540"/>
                      <a:pt x="283" y="534"/>
                      <a:pt x="288" y="521"/>
                    </a:cubicBezTo>
                    <a:cubicBezTo>
                      <a:pt x="318" y="460"/>
                      <a:pt x="340" y="395"/>
                      <a:pt x="366" y="330"/>
                    </a:cubicBezTo>
                    <a:cubicBezTo>
                      <a:pt x="399" y="330"/>
                      <a:pt x="431" y="327"/>
                      <a:pt x="463" y="327"/>
                    </a:cubicBezTo>
                    <a:cubicBezTo>
                      <a:pt x="535" y="317"/>
                      <a:pt x="535" y="220"/>
                      <a:pt x="467" y="217"/>
                    </a:cubicBezTo>
                    <a:lnTo>
                      <a:pt x="402" y="217"/>
                    </a:lnTo>
                    <a:cubicBezTo>
                      <a:pt x="418" y="159"/>
                      <a:pt x="424" y="107"/>
                      <a:pt x="431" y="52"/>
                    </a:cubicBezTo>
                    <a:cubicBezTo>
                      <a:pt x="433" y="19"/>
                      <a:pt x="406" y="1"/>
                      <a:pt x="3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9" name="Google Shape;3699;p32"/>
              <p:cNvSpPr/>
              <p:nvPr/>
            </p:nvSpPr>
            <p:spPr>
              <a:xfrm>
                <a:off x="3986448" y="2049065"/>
                <a:ext cx="51485" cy="75718"/>
              </a:xfrm>
              <a:custGeom>
                <a:avLst/>
                <a:gdLst/>
                <a:ahLst/>
                <a:cxnLst/>
                <a:rect l="l" t="t" r="r" b="b"/>
                <a:pathLst>
                  <a:path w="784" h="1153" extrusionOk="0">
                    <a:moveTo>
                      <a:pt x="333" y="161"/>
                    </a:moveTo>
                    <a:cubicBezTo>
                      <a:pt x="427" y="258"/>
                      <a:pt x="469" y="507"/>
                      <a:pt x="505" y="611"/>
                    </a:cubicBezTo>
                    <a:cubicBezTo>
                      <a:pt x="515" y="643"/>
                      <a:pt x="528" y="676"/>
                      <a:pt x="537" y="708"/>
                    </a:cubicBezTo>
                    <a:cubicBezTo>
                      <a:pt x="517" y="708"/>
                      <a:pt x="497" y="707"/>
                      <a:pt x="476" y="707"/>
                    </a:cubicBezTo>
                    <a:cubicBezTo>
                      <a:pt x="385" y="707"/>
                      <a:pt x="290" y="713"/>
                      <a:pt x="197" y="718"/>
                    </a:cubicBezTo>
                    <a:cubicBezTo>
                      <a:pt x="246" y="533"/>
                      <a:pt x="288" y="345"/>
                      <a:pt x="333" y="161"/>
                    </a:cubicBezTo>
                    <a:close/>
                    <a:moveTo>
                      <a:pt x="300" y="1"/>
                    </a:moveTo>
                    <a:cubicBezTo>
                      <a:pt x="272" y="1"/>
                      <a:pt x="244" y="17"/>
                      <a:pt x="236" y="47"/>
                    </a:cubicBezTo>
                    <a:cubicBezTo>
                      <a:pt x="155" y="400"/>
                      <a:pt x="58" y="750"/>
                      <a:pt x="6" y="1107"/>
                    </a:cubicBezTo>
                    <a:cubicBezTo>
                      <a:pt x="0" y="1135"/>
                      <a:pt x="21" y="1153"/>
                      <a:pt x="42" y="1153"/>
                    </a:cubicBezTo>
                    <a:cubicBezTo>
                      <a:pt x="55" y="1153"/>
                      <a:pt x="68" y="1146"/>
                      <a:pt x="74" y="1129"/>
                    </a:cubicBezTo>
                    <a:cubicBezTo>
                      <a:pt x="110" y="1022"/>
                      <a:pt x="142" y="912"/>
                      <a:pt x="171" y="805"/>
                    </a:cubicBezTo>
                    <a:cubicBezTo>
                      <a:pt x="304" y="812"/>
                      <a:pt x="443" y="815"/>
                      <a:pt x="576" y="815"/>
                    </a:cubicBezTo>
                    <a:cubicBezTo>
                      <a:pt x="576" y="818"/>
                      <a:pt x="580" y="825"/>
                      <a:pt x="580" y="828"/>
                    </a:cubicBezTo>
                    <a:lnTo>
                      <a:pt x="628" y="974"/>
                    </a:lnTo>
                    <a:cubicBezTo>
                      <a:pt x="628" y="980"/>
                      <a:pt x="635" y="987"/>
                      <a:pt x="638" y="990"/>
                    </a:cubicBezTo>
                    <a:cubicBezTo>
                      <a:pt x="628" y="1010"/>
                      <a:pt x="628" y="1035"/>
                      <a:pt x="651" y="1052"/>
                    </a:cubicBezTo>
                    <a:cubicBezTo>
                      <a:pt x="669" y="1067"/>
                      <a:pt x="685" y="1077"/>
                      <a:pt x="704" y="1077"/>
                    </a:cubicBezTo>
                    <a:cubicBezTo>
                      <a:pt x="713" y="1077"/>
                      <a:pt x="722" y="1075"/>
                      <a:pt x="732" y="1071"/>
                    </a:cubicBezTo>
                    <a:cubicBezTo>
                      <a:pt x="771" y="1065"/>
                      <a:pt x="784" y="1029"/>
                      <a:pt x="780" y="993"/>
                    </a:cubicBezTo>
                    <a:cubicBezTo>
                      <a:pt x="741" y="773"/>
                      <a:pt x="618" y="533"/>
                      <a:pt x="544" y="320"/>
                    </a:cubicBezTo>
                    <a:cubicBezTo>
                      <a:pt x="499" y="190"/>
                      <a:pt x="463" y="34"/>
                      <a:pt x="314" y="2"/>
                    </a:cubicBezTo>
                    <a:cubicBezTo>
                      <a:pt x="309" y="1"/>
                      <a:pt x="304" y="1"/>
                      <a:pt x="3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00" name="Google Shape;3700;p32"/>
            <p:cNvGrpSpPr/>
            <p:nvPr/>
          </p:nvGrpSpPr>
          <p:grpSpPr>
            <a:xfrm rot="-1825424">
              <a:off x="8719676" y="1508451"/>
              <a:ext cx="738169" cy="441832"/>
              <a:chOff x="4884983" y="2824599"/>
              <a:chExt cx="253545" cy="151760"/>
            </a:xfrm>
          </p:grpSpPr>
          <p:sp>
            <p:nvSpPr>
              <p:cNvPr id="3701" name="Google Shape;3701;p32"/>
              <p:cNvSpPr/>
              <p:nvPr/>
            </p:nvSpPr>
            <p:spPr>
              <a:xfrm>
                <a:off x="4884983" y="2871420"/>
                <a:ext cx="43474" cy="81693"/>
              </a:xfrm>
              <a:custGeom>
                <a:avLst/>
                <a:gdLst/>
                <a:ahLst/>
                <a:cxnLst/>
                <a:rect l="l" t="t" r="r" b="b"/>
                <a:pathLst>
                  <a:path w="662" h="1244" extrusionOk="0">
                    <a:moveTo>
                      <a:pt x="140" y="1"/>
                    </a:moveTo>
                    <a:cubicBezTo>
                      <a:pt x="125" y="1"/>
                      <a:pt x="109" y="11"/>
                      <a:pt x="108" y="32"/>
                    </a:cubicBezTo>
                    <a:lnTo>
                      <a:pt x="95" y="32"/>
                    </a:lnTo>
                    <a:cubicBezTo>
                      <a:pt x="30" y="32"/>
                      <a:pt x="30" y="129"/>
                      <a:pt x="95" y="133"/>
                    </a:cubicBezTo>
                    <a:lnTo>
                      <a:pt x="104" y="133"/>
                    </a:lnTo>
                    <a:cubicBezTo>
                      <a:pt x="95" y="291"/>
                      <a:pt x="91" y="450"/>
                      <a:pt x="78" y="609"/>
                    </a:cubicBezTo>
                    <a:cubicBezTo>
                      <a:pt x="65" y="732"/>
                      <a:pt x="49" y="862"/>
                      <a:pt x="30" y="988"/>
                    </a:cubicBezTo>
                    <a:cubicBezTo>
                      <a:pt x="20" y="1030"/>
                      <a:pt x="1" y="1082"/>
                      <a:pt x="7" y="1121"/>
                    </a:cubicBezTo>
                    <a:cubicBezTo>
                      <a:pt x="19" y="1219"/>
                      <a:pt x="128" y="1244"/>
                      <a:pt x="246" y="1244"/>
                    </a:cubicBezTo>
                    <a:cubicBezTo>
                      <a:pt x="354" y="1244"/>
                      <a:pt x="469" y="1223"/>
                      <a:pt x="522" y="1218"/>
                    </a:cubicBezTo>
                    <a:cubicBezTo>
                      <a:pt x="600" y="1215"/>
                      <a:pt x="600" y="1101"/>
                      <a:pt x="522" y="1098"/>
                    </a:cubicBezTo>
                    <a:cubicBezTo>
                      <a:pt x="507" y="1097"/>
                      <a:pt x="492" y="1096"/>
                      <a:pt x="476" y="1096"/>
                    </a:cubicBezTo>
                    <a:cubicBezTo>
                      <a:pt x="418" y="1096"/>
                      <a:pt x="353" y="1104"/>
                      <a:pt x="293" y="1104"/>
                    </a:cubicBezTo>
                    <a:cubicBezTo>
                      <a:pt x="262" y="1104"/>
                      <a:pt x="231" y="1102"/>
                      <a:pt x="205" y="1095"/>
                    </a:cubicBezTo>
                    <a:cubicBezTo>
                      <a:pt x="111" y="1069"/>
                      <a:pt x="153" y="1098"/>
                      <a:pt x="143" y="1004"/>
                    </a:cubicBezTo>
                    <a:cubicBezTo>
                      <a:pt x="133" y="936"/>
                      <a:pt x="159" y="855"/>
                      <a:pt x="169" y="787"/>
                    </a:cubicBezTo>
                    <a:cubicBezTo>
                      <a:pt x="172" y="761"/>
                      <a:pt x="172" y="732"/>
                      <a:pt x="172" y="709"/>
                    </a:cubicBezTo>
                    <a:cubicBezTo>
                      <a:pt x="227" y="713"/>
                      <a:pt x="284" y="716"/>
                      <a:pt x="341" y="716"/>
                    </a:cubicBezTo>
                    <a:cubicBezTo>
                      <a:pt x="388" y="716"/>
                      <a:pt x="435" y="714"/>
                      <a:pt x="480" y="709"/>
                    </a:cubicBezTo>
                    <a:cubicBezTo>
                      <a:pt x="542" y="700"/>
                      <a:pt x="545" y="612"/>
                      <a:pt x="480" y="612"/>
                    </a:cubicBezTo>
                    <a:cubicBezTo>
                      <a:pt x="380" y="615"/>
                      <a:pt x="276" y="622"/>
                      <a:pt x="179" y="622"/>
                    </a:cubicBezTo>
                    <a:cubicBezTo>
                      <a:pt x="188" y="460"/>
                      <a:pt x="192" y="304"/>
                      <a:pt x="185" y="142"/>
                    </a:cubicBezTo>
                    <a:lnTo>
                      <a:pt x="185" y="142"/>
                    </a:lnTo>
                    <a:cubicBezTo>
                      <a:pt x="321" y="152"/>
                      <a:pt x="454" y="162"/>
                      <a:pt x="593" y="165"/>
                    </a:cubicBezTo>
                    <a:cubicBezTo>
                      <a:pt x="661" y="162"/>
                      <a:pt x="658" y="52"/>
                      <a:pt x="584" y="49"/>
                    </a:cubicBezTo>
                    <a:cubicBezTo>
                      <a:pt x="448" y="36"/>
                      <a:pt x="308" y="36"/>
                      <a:pt x="172" y="32"/>
                    </a:cubicBezTo>
                    <a:cubicBezTo>
                      <a:pt x="171" y="11"/>
                      <a:pt x="155" y="1"/>
                      <a:pt x="1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2" name="Google Shape;3702;p32"/>
              <p:cNvSpPr/>
              <p:nvPr/>
            </p:nvSpPr>
            <p:spPr>
              <a:xfrm>
                <a:off x="4938831" y="2919357"/>
                <a:ext cx="34936" cy="31916"/>
              </a:xfrm>
              <a:custGeom>
                <a:avLst/>
                <a:gdLst/>
                <a:ahLst/>
                <a:cxnLst/>
                <a:rect l="l" t="t" r="r" b="b"/>
                <a:pathLst>
                  <a:path w="532" h="486" extrusionOk="0">
                    <a:moveTo>
                      <a:pt x="36" y="1"/>
                    </a:moveTo>
                    <a:cubicBezTo>
                      <a:pt x="17" y="1"/>
                      <a:pt x="0" y="14"/>
                      <a:pt x="0" y="41"/>
                    </a:cubicBezTo>
                    <a:cubicBezTo>
                      <a:pt x="0" y="161"/>
                      <a:pt x="16" y="277"/>
                      <a:pt x="33" y="401"/>
                    </a:cubicBezTo>
                    <a:cubicBezTo>
                      <a:pt x="33" y="413"/>
                      <a:pt x="36" y="420"/>
                      <a:pt x="36" y="433"/>
                    </a:cubicBezTo>
                    <a:cubicBezTo>
                      <a:pt x="40" y="460"/>
                      <a:pt x="61" y="471"/>
                      <a:pt x="83" y="471"/>
                    </a:cubicBezTo>
                    <a:cubicBezTo>
                      <a:pt x="111" y="471"/>
                      <a:pt x="143" y="451"/>
                      <a:pt x="143" y="420"/>
                    </a:cubicBezTo>
                    <a:cubicBezTo>
                      <a:pt x="136" y="336"/>
                      <a:pt x="159" y="161"/>
                      <a:pt x="272" y="141"/>
                    </a:cubicBezTo>
                    <a:cubicBezTo>
                      <a:pt x="278" y="140"/>
                      <a:pt x="284" y="140"/>
                      <a:pt x="290" y="140"/>
                    </a:cubicBezTo>
                    <a:cubicBezTo>
                      <a:pt x="378" y="140"/>
                      <a:pt x="395" y="280"/>
                      <a:pt x="395" y="371"/>
                    </a:cubicBezTo>
                    <a:cubicBezTo>
                      <a:pt x="386" y="384"/>
                      <a:pt x="376" y="404"/>
                      <a:pt x="379" y="430"/>
                    </a:cubicBezTo>
                    <a:cubicBezTo>
                      <a:pt x="386" y="446"/>
                      <a:pt x="392" y="456"/>
                      <a:pt x="405" y="469"/>
                    </a:cubicBezTo>
                    <a:cubicBezTo>
                      <a:pt x="418" y="481"/>
                      <a:pt x="432" y="486"/>
                      <a:pt x="447" y="486"/>
                    </a:cubicBezTo>
                    <a:cubicBezTo>
                      <a:pt x="451" y="486"/>
                      <a:pt x="456" y="485"/>
                      <a:pt x="460" y="485"/>
                    </a:cubicBezTo>
                    <a:cubicBezTo>
                      <a:pt x="467" y="485"/>
                      <a:pt x="467" y="485"/>
                      <a:pt x="470" y="482"/>
                    </a:cubicBezTo>
                    <a:cubicBezTo>
                      <a:pt x="489" y="478"/>
                      <a:pt x="509" y="462"/>
                      <a:pt x="509" y="439"/>
                    </a:cubicBezTo>
                    <a:cubicBezTo>
                      <a:pt x="531" y="279"/>
                      <a:pt x="478" y="15"/>
                      <a:pt x="280" y="15"/>
                    </a:cubicBezTo>
                    <a:cubicBezTo>
                      <a:pt x="277" y="15"/>
                      <a:pt x="275" y="15"/>
                      <a:pt x="272" y="15"/>
                    </a:cubicBezTo>
                    <a:cubicBezTo>
                      <a:pt x="185" y="18"/>
                      <a:pt x="127" y="73"/>
                      <a:pt x="84" y="141"/>
                    </a:cubicBezTo>
                    <a:cubicBezTo>
                      <a:pt x="81" y="109"/>
                      <a:pt x="78" y="77"/>
                      <a:pt x="78" y="41"/>
                    </a:cubicBezTo>
                    <a:cubicBezTo>
                      <a:pt x="75" y="15"/>
                      <a:pt x="55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3" name="Google Shape;3703;p32"/>
              <p:cNvSpPr/>
              <p:nvPr/>
            </p:nvSpPr>
            <p:spPr>
              <a:xfrm>
                <a:off x="4962208" y="2901298"/>
                <a:ext cx="35265" cy="1123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171" extrusionOk="0">
                    <a:moveTo>
                      <a:pt x="444" y="0"/>
                    </a:moveTo>
                    <a:cubicBezTo>
                      <a:pt x="439" y="0"/>
                      <a:pt x="434" y="1"/>
                      <a:pt x="428" y="2"/>
                    </a:cubicBezTo>
                    <a:cubicBezTo>
                      <a:pt x="409" y="8"/>
                      <a:pt x="402" y="24"/>
                      <a:pt x="396" y="41"/>
                    </a:cubicBezTo>
                    <a:cubicBezTo>
                      <a:pt x="393" y="41"/>
                      <a:pt x="393" y="41"/>
                      <a:pt x="389" y="44"/>
                    </a:cubicBezTo>
                    <a:cubicBezTo>
                      <a:pt x="370" y="47"/>
                      <a:pt x="347" y="47"/>
                      <a:pt x="328" y="50"/>
                    </a:cubicBezTo>
                    <a:cubicBezTo>
                      <a:pt x="299" y="57"/>
                      <a:pt x="266" y="60"/>
                      <a:pt x="240" y="60"/>
                    </a:cubicBezTo>
                    <a:cubicBezTo>
                      <a:pt x="176" y="66"/>
                      <a:pt x="114" y="73"/>
                      <a:pt x="49" y="83"/>
                    </a:cubicBezTo>
                    <a:cubicBezTo>
                      <a:pt x="1" y="92"/>
                      <a:pt x="14" y="170"/>
                      <a:pt x="59" y="170"/>
                    </a:cubicBezTo>
                    <a:cubicBezTo>
                      <a:pt x="140" y="164"/>
                      <a:pt x="218" y="157"/>
                      <a:pt x="299" y="154"/>
                    </a:cubicBezTo>
                    <a:cubicBezTo>
                      <a:pt x="350" y="147"/>
                      <a:pt x="422" y="157"/>
                      <a:pt x="470" y="131"/>
                    </a:cubicBezTo>
                    <a:cubicBezTo>
                      <a:pt x="537" y="95"/>
                      <a:pt x="513" y="0"/>
                      <a:pt x="4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4" name="Google Shape;3704;p32"/>
              <p:cNvSpPr/>
              <p:nvPr/>
            </p:nvSpPr>
            <p:spPr>
              <a:xfrm>
                <a:off x="4949666" y="2889216"/>
                <a:ext cx="44656" cy="8603"/>
              </a:xfrm>
              <a:custGeom>
                <a:avLst/>
                <a:gdLst/>
                <a:ahLst/>
                <a:cxnLst/>
                <a:rect l="l" t="t" r="r" b="b"/>
                <a:pathLst>
                  <a:path w="680" h="131" extrusionOk="0">
                    <a:moveTo>
                      <a:pt x="161" y="0"/>
                    </a:moveTo>
                    <a:cubicBezTo>
                      <a:pt x="123" y="0"/>
                      <a:pt x="86" y="0"/>
                      <a:pt x="49" y="1"/>
                    </a:cubicBezTo>
                    <a:cubicBezTo>
                      <a:pt x="0" y="1"/>
                      <a:pt x="0" y="72"/>
                      <a:pt x="49" y="79"/>
                    </a:cubicBezTo>
                    <a:cubicBezTo>
                      <a:pt x="237" y="95"/>
                      <a:pt x="422" y="118"/>
                      <a:pt x="606" y="131"/>
                    </a:cubicBezTo>
                    <a:cubicBezTo>
                      <a:pt x="607" y="131"/>
                      <a:pt x="608" y="131"/>
                      <a:pt x="609" y="131"/>
                    </a:cubicBezTo>
                    <a:cubicBezTo>
                      <a:pt x="665" y="131"/>
                      <a:pt x="680" y="40"/>
                      <a:pt x="626" y="30"/>
                    </a:cubicBezTo>
                    <a:cubicBezTo>
                      <a:pt x="474" y="7"/>
                      <a:pt x="316" y="0"/>
                      <a:pt x="1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5" name="Google Shape;3705;p32"/>
              <p:cNvSpPr/>
              <p:nvPr/>
            </p:nvSpPr>
            <p:spPr>
              <a:xfrm>
                <a:off x="5008373" y="2905173"/>
                <a:ext cx="123394" cy="9653"/>
              </a:xfrm>
              <a:custGeom>
                <a:avLst/>
                <a:gdLst/>
                <a:ahLst/>
                <a:cxnLst/>
                <a:rect l="l" t="t" r="r" b="b"/>
                <a:pathLst>
                  <a:path w="1879" h="147" extrusionOk="0">
                    <a:moveTo>
                      <a:pt x="1719" y="0"/>
                    </a:moveTo>
                    <a:cubicBezTo>
                      <a:pt x="1700" y="0"/>
                      <a:pt x="1683" y="6"/>
                      <a:pt x="1675" y="17"/>
                    </a:cubicBezTo>
                    <a:cubicBezTo>
                      <a:pt x="1363" y="12"/>
                      <a:pt x="1051" y="6"/>
                      <a:pt x="739" y="6"/>
                    </a:cubicBezTo>
                    <a:cubicBezTo>
                      <a:pt x="511" y="6"/>
                      <a:pt x="283" y="9"/>
                      <a:pt x="56" y="17"/>
                    </a:cubicBezTo>
                    <a:cubicBezTo>
                      <a:pt x="1" y="17"/>
                      <a:pt x="1" y="101"/>
                      <a:pt x="56" y="101"/>
                    </a:cubicBezTo>
                    <a:cubicBezTo>
                      <a:pt x="632" y="105"/>
                      <a:pt x="1215" y="105"/>
                      <a:pt x="1795" y="147"/>
                    </a:cubicBezTo>
                    <a:cubicBezTo>
                      <a:pt x="1796" y="147"/>
                      <a:pt x="1797" y="147"/>
                      <a:pt x="1798" y="147"/>
                    </a:cubicBezTo>
                    <a:cubicBezTo>
                      <a:pt x="1870" y="147"/>
                      <a:pt x="1879" y="36"/>
                      <a:pt x="1811" y="20"/>
                    </a:cubicBezTo>
                    <a:cubicBezTo>
                      <a:pt x="1782" y="14"/>
                      <a:pt x="1756" y="7"/>
                      <a:pt x="1730" y="1"/>
                    </a:cubicBezTo>
                    <a:cubicBezTo>
                      <a:pt x="1727" y="0"/>
                      <a:pt x="1723" y="0"/>
                      <a:pt x="17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6" name="Google Shape;3706;p32"/>
              <p:cNvSpPr/>
              <p:nvPr/>
            </p:nvSpPr>
            <p:spPr>
              <a:xfrm>
                <a:off x="5027548" y="2830049"/>
                <a:ext cx="41306" cy="69348"/>
              </a:xfrm>
              <a:custGeom>
                <a:avLst/>
                <a:gdLst/>
                <a:ahLst/>
                <a:cxnLst/>
                <a:rect l="l" t="t" r="r" b="b"/>
                <a:pathLst>
                  <a:path w="629" h="1056" extrusionOk="0">
                    <a:moveTo>
                      <a:pt x="182" y="1"/>
                    </a:moveTo>
                    <a:cubicBezTo>
                      <a:pt x="159" y="1"/>
                      <a:pt x="137" y="14"/>
                      <a:pt x="130" y="44"/>
                    </a:cubicBezTo>
                    <a:cubicBezTo>
                      <a:pt x="55" y="364"/>
                      <a:pt x="0" y="691"/>
                      <a:pt x="10" y="1019"/>
                    </a:cubicBezTo>
                    <a:cubicBezTo>
                      <a:pt x="10" y="1043"/>
                      <a:pt x="28" y="1055"/>
                      <a:pt x="46" y="1055"/>
                    </a:cubicBezTo>
                    <a:cubicBezTo>
                      <a:pt x="65" y="1055"/>
                      <a:pt x="84" y="1043"/>
                      <a:pt x="88" y="1019"/>
                    </a:cubicBezTo>
                    <a:cubicBezTo>
                      <a:pt x="91" y="957"/>
                      <a:pt x="97" y="892"/>
                      <a:pt x="107" y="834"/>
                    </a:cubicBezTo>
                    <a:cubicBezTo>
                      <a:pt x="109" y="834"/>
                      <a:pt x="111" y="835"/>
                      <a:pt x="113" y="835"/>
                    </a:cubicBezTo>
                    <a:cubicBezTo>
                      <a:pt x="143" y="835"/>
                      <a:pt x="170" y="790"/>
                      <a:pt x="143" y="769"/>
                    </a:cubicBezTo>
                    <a:cubicBezTo>
                      <a:pt x="130" y="756"/>
                      <a:pt x="136" y="737"/>
                      <a:pt x="156" y="714"/>
                    </a:cubicBezTo>
                    <a:cubicBezTo>
                      <a:pt x="282" y="789"/>
                      <a:pt x="399" y="866"/>
                      <a:pt x="512" y="954"/>
                    </a:cubicBezTo>
                    <a:cubicBezTo>
                      <a:pt x="526" y="964"/>
                      <a:pt x="540" y="969"/>
                      <a:pt x="552" y="969"/>
                    </a:cubicBezTo>
                    <a:cubicBezTo>
                      <a:pt x="599" y="969"/>
                      <a:pt x="628" y="909"/>
                      <a:pt x="580" y="876"/>
                    </a:cubicBezTo>
                    <a:cubicBezTo>
                      <a:pt x="467" y="795"/>
                      <a:pt x="347" y="724"/>
                      <a:pt x="220" y="662"/>
                    </a:cubicBezTo>
                    <a:cubicBezTo>
                      <a:pt x="266" y="630"/>
                      <a:pt x="314" y="598"/>
                      <a:pt x="324" y="591"/>
                    </a:cubicBezTo>
                    <a:cubicBezTo>
                      <a:pt x="399" y="536"/>
                      <a:pt x="476" y="494"/>
                      <a:pt x="535" y="432"/>
                    </a:cubicBezTo>
                    <a:cubicBezTo>
                      <a:pt x="570" y="397"/>
                      <a:pt x="539" y="349"/>
                      <a:pt x="499" y="349"/>
                    </a:cubicBezTo>
                    <a:cubicBezTo>
                      <a:pt x="491" y="349"/>
                      <a:pt x="484" y="351"/>
                      <a:pt x="476" y="355"/>
                    </a:cubicBezTo>
                    <a:cubicBezTo>
                      <a:pt x="405" y="390"/>
                      <a:pt x="347" y="448"/>
                      <a:pt x="282" y="494"/>
                    </a:cubicBezTo>
                    <a:cubicBezTo>
                      <a:pt x="237" y="529"/>
                      <a:pt x="185" y="562"/>
                      <a:pt x="139" y="601"/>
                    </a:cubicBezTo>
                    <a:cubicBezTo>
                      <a:pt x="162" y="448"/>
                      <a:pt x="191" y="299"/>
                      <a:pt x="227" y="147"/>
                    </a:cubicBezTo>
                    <a:cubicBezTo>
                      <a:pt x="253" y="141"/>
                      <a:pt x="272" y="115"/>
                      <a:pt x="259" y="82"/>
                    </a:cubicBezTo>
                    <a:cubicBezTo>
                      <a:pt x="256" y="73"/>
                      <a:pt x="253" y="60"/>
                      <a:pt x="243" y="44"/>
                    </a:cubicBezTo>
                    <a:cubicBezTo>
                      <a:pt x="233" y="17"/>
                      <a:pt x="207" y="1"/>
                      <a:pt x="1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7" name="Google Shape;3707;p32"/>
              <p:cNvSpPr/>
              <p:nvPr/>
            </p:nvSpPr>
            <p:spPr>
              <a:xfrm>
                <a:off x="5066949" y="2860913"/>
                <a:ext cx="41044" cy="27516"/>
              </a:xfrm>
              <a:custGeom>
                <a:avLst/>
                <a:gdLst/>
                <a:ahLst/>
                <a:cxnLst/>
                <a:rect l="l" t="t" r="r" b="b"/>
                <a:pathLst>
                  <a:path w="625" h="419" extrusionOk="0">
                    <a:moveTo>
                      <a:pt x="199" y="0"/>
                    </a:moveTo>
                    <a:cubicBezTo>
                      <a:pt x="171" y="0"/>
                      <a:pt x="144" y="37"/>
                      <a:pt x="158" y="66"/>
                    </a:cubicBezTo>
                    <a:cubicBezTo>
                      <a:pt x="184" y="115"/>
                      <a:pt x="210" y="160"/>
                      <a:pt x="239" y="209"/>
                    </a:cubicBezTo>
                    <a:cubicBezTo>
                      <a:pt x="178" y="244"/>
                      <a:pt x="119" y="277"/>
                      <a:pt x="48" y="302"/>
                    </a:cubicBezTo>
                    <a:cubicBezTo>
                      <a:pt x="1" y="320"/>
                      <a:pt x="13" y="389"/>
                      <a:pt x="59" y="389"/>
                    </a:cubicBezTo>
                    <a:cubicBezTo>
                      <a:pt x="64" y="389"/>
                      <a:pt x="69" y="388"/>
                      <a:pt x="74" y="387"/>
                    </a:cubicBezTo>
                    <a:cubicBezTo>
                      <a:pt x="145" y="364"/>
                      <a:pt x="223" y="328"/>
                      <a:pt x="297" y="293"/>
                    </a:cubicBezTo>
                    <a:cubicBezTo>
                      <a:pt x="304" y="306"/>
                      <a:pt x="307" y="312"/>
                      <a:pt x="314" y="322"/>
                    </a:cubicBezTo>
                    <a:cubicBezTo>
                      <a:pt x="304" y="335"/>
                      <a:pt x="301" y="351"/>
                      <a:pt x="304" y="367"/>
                    </a:cubicBezTo>
                    <a:cubicBezTo>
                      <a:pt x="312" y="403"/>
                      <a:pt x="337" y="419"/>
                      <a:pt x="363" y="419"/>
                    </a:cubicBezTo>
                    <a:cubicBezTo>
                      <a:pt x="402" y="419"/>
                      <a:pt x="444" y="383"/>
                      <a:pt x="430" y="328"/>
                    </a:cubicBezTo>
                    <a:cubicBezTo>
                      <a:pt x="421" y="302"/>
                      <a:pt x="404" y="273"/>
                      <a:pt x="385" y="244"/>
                    </a:cubicBezTo>
                    <a:cubicBezTo>
                      <a:pt x="456" y="202"/>
                      <a:pt x="531" y="150"/>
                      <a:pt x="592" y="95"/>
                    </a:cubicBezTo>
                    <a:cubicBezTo>
                      <a:pt x="625" y="65"/>
                      <a:pt x="594" y="6"/>
                      <a:pt x="555" y="6"/>
                    </a:cubicBezTo>
                    <a:cubicBezTo>
                      <a:pt x="547" y="6"/>
                      <a:pt x="539" y="9"/>
                      <a:pt x="531" y="14"/>
                    </a:cubicBezTo>
                    <a:cubicBezTo>
                      <a:pt x="463" y="63"/>
                      <a:pt x="395" y="111"/>
                      <a:pt x="323" y="157"/>
                    </a:cubicBezTo>
                    <a:cubicBezTo>
                      <a:pt x="291" y="108"/>
                      <a:pt x="259" y="59"/>
                      <a:pt x="226" y="14"/>
                    </a:cubicBezTo>
                    <a:cubicBezTo>
                      <a:pt x="218" y="4"/>
                      <a:pt x="209" y="0"/>
                      <a:pt x="1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8" name="Google Shape;3708;p32"/>
              <p:cNvSpPr/>
              <p:nvPr/>
            </p:nvSpPr>
            <p:spPr>
              <a:xfrm>
                <a:off x="5094989" y="2824599"/>
                <a:ext cx="43539" cy="33623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12" extrusionOk="0">
                    <a:moveTo>
                      <a:pt x="134" y="1"/>
                    </a:moveTo>
                    <a:cubicBezTo>
                      <a:pt x="64" y="1"/>
                      <a:pt x="0" y="45"/>
                      <a:pt x="10" y="133"/>
                    </a:cubicBezTo>
                    <a:cubicBezTo>
                      <a:pt x="11" y="158"/>
                      <a:pt x="32" y="172"/>
                      <a:pt x="52" y="172"/>
                    </a:cubicBezTo>
                    <a:cubicBezTo>
                      <a:pt x="70" y="172"/>
                      <a:pt x="88" y="160"/>
                      <a:pt x="88" y="133"/>
                    </a:cubicBezTo>
                    <a:cubicBezTo>
                      <a:pt x="110" y="116"/>
                      <a:pt x="131" y="106"/>
                      <a:pt x="147" y="106"/>
                    </a:cubicBezTo>
                    <a:cubicBezTo>
                      <a:pt x="169" y="106"/>
                      <a:pt x="184" y="124"/>
                      <a:pt x="188" y="162"/>
                    </a:cubicBezTo>
                    <a:cubicBezTo>
                      <a:pt x="191" y="195"/>
                      <a:pt x="191" y="227"/>
                      <a:pt x="185" y="259"/>
                    </a:cubicBezTo>
                    <a:cubicBezTo>
                      <a:pt x="181" y="289"/>
                      <a:pt x="172" y="311"/>
                      <a:pt x="169" y="340"/>
                    </a:cubicBezTo>
                    <a:cubicBezTo>
                      <a:pt x="165" y="389"/>
                      <a:pt x="169" y="438"/>
                      <a:pt x="207" y="470"/>
                    </a:cubicBezTo>
                    <a:cubicBezTo>
                      <a:pt x="243" y="501"/>
                      <a:pt x="294" y="512"/>
                      <a:pt x="348" y="512"/>
                    </a:cubicBezTo>
                    <a:cubicBezTo>
                      <a:pt x="431" y="512"/>
                      <a:pt x="521" y="486"/>
                      <a:pt x="580" y="467"/>
                    </a:cubicBezTo>
                    <a:cubicBezTo>
                      <a:pt x="663" y="443"/>
                      <a:pt x="640" y="341"/>
                      <a:pt x="576" y="341"/>
                    </a:cubicBezTo>
                    <a:cubicBezTo>
                      <a:pt x="570" y="341"/>
                      <a:pt x="564" y="342"/>
                      <a:pt x="557" y="344"/>
                    </a:cubicBezTo>
                    <a:cubicBezTo>
                      <a:pt x="500" y="365"/>
                      <a:pt x="440" y="383"/>
                      <a:pt x="380" y="383"/>
                    </a:cubicBezTo>
                    <a:cubicBezTo>
                      <a:pt x="376" y="383"/>
                      <a:pt x="371" y="383"/>
                      <a:pt x="366" y="382"/>
                    </a:cubicBezTo>
                    <a:cubicBezTo>
                      <a:pt x="282" y="376"/>
                      <a:pt x="295" y="357"/>
                      <a:pt x="301" y="279"/>
                    </a:cubicBezTo>
                    <a:cubicBezTo>
                      <a:pt x="311" y="204"/>
                      <a:pt x="311" y="123"/>
                      <a:pt x="256" y="59"/>
                    </a:cubicBezTo>
                    <a:cubicBezTo>
                      <a:pt x="226" y="20"/>
                      <a:pt x="179" y="1"/>
                      <a:pt x="1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9" name="Google Shape;3709;p32"/>
              <p:cNvSpPr/>
              <p:nvPr/>
            </p:nvSpPr>
            <p:spPr>
              <a:xfrm>
                <a:off x="5055260" y="2918635"/>
                <a:ext cx="72303" cy="57724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879" extrusionOk="0">
                    <a:moveTo>
                      <a:pt x="405" y="1"/>
                    </a:moveTo>
                    <a:cubicBezTo>
                      <a:pt x="268" y="1"/>
                      <a:pt x="103" y="144"/>
                      <a:pt x="28" y="224"/>
                    </a:cubicBezTo>
                    <a:cubicBezTo>
                      <a:pt x="1" y="256"/>
                      <a:pt x="28" y="297"/>
                      <a:pt x="61" y="297"/>
                    </a:cubicBezTo>
                    <a:cubicBezTo>
                      <a:pt x="70" y="297"/>
                      <a:pt x="80" y="293"/>
                      <a:pt x="90" y="285"/>
                    </a:cubicBezTo>
                    <a:cubicBezTo>
                      <a:pt x="135" y="240"/>
                      <a:pt x="200" y="159"/>
                      <a:pt x="262" y="143"/>
                    </a:cubicBezTo>
                    <a:cubicBezTo>
                      <a:pt x="296" y="136"/>
                      <a:pt x="324" y="133"/>
                      <a:pt x="348" y="133"/>
                    </a:cubicBezTo>
                    <a:cubicBezTo>
                      <a:pt x="515" y="133"/>
                      <a:pt x="419" y="291"/>
                      <a:pt x="382" y="382"/>
                    </a:cubicBezTo>
                    <a:cubicBezTo>
                      <a:pt x="323" y="525"/>
                      <a:pt x="249" y="654"/>
                      <a:pt x="158" y="781"/>
                    </a:cubicBezTo>
                    <a:cubicBezTo>
                      <a:pt x="130" y="819"/>
                      <a:pt x="166" y="878"/>
                      <a:pt x="210" y="878"/>
                    </a:cubicBezTo>
                    <a:cubicBezTo>
                      <a:pt x="211" y="878"/>
                      <a:pt x="212" y="878"/>
                      <a:pt x="213" y="878"/>
                    </a:cubicBezTo>
                    <a:cubicBezTo>
                      <a:pt x="485" y="852"/>
                      <a:pt x="748" y="862"/>
                      <a:pt x="1020" y="855"/>
                    </a:cubicBezTo>
                    <a:cubicBezTo>
                      <a:pt x="1101" y="855"/>
                      <a:pt x="1097" y="742"/>
                      <a:pt x="1020" y="735"/>
                    </a:cubicBezTo>
                    <a:cubicBezTo>
                      <a:pt x="924" y="723"/>
                      <a:pt x="827" y="718"/>
                      <a:pt x="728" y="718"/>
                    </a:cubicBezTo>
                    <a:cubicBezTo>
                      <a:pt x="599" y="718"/>
                      <a:pt x="468" y="726"/>
                      <a:pt x="339" y="735"/>
                    </a:cubicBezTo>
                    <a:cubicBezTo>
                      <a:pt x="401" y="635"/>
                      <a:pt x="453" y="531"/>
                      <a:pt x="498" y="424"/>
                    </a:cubicBezTo>
                    <a:cubicBezTo>
                      <a:pt x="531" y="334"/>
                      <a:pt x="608" y="191"/>
                      <a:pt x="556" y="94"/>
                    </a:cubicBezTo>
                    <a:cubicBezTo>
                      <a:pt x="517" y="26"/>
                      <a:pt x="463" y="1"/>
                      <a:pt x="4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710" name="Google Shape;3710;p32"/>
          <p:cNvGrpSpPr/>
          <p:nvPr/>
        </p:nvGrpSpPr>
        <p:grpSpPr>
          <a:xfrm>
            <a:off x="9631615" y="-1215229"/>
            <a:ext cx="3460680" cy="5561589"/>
            <a:chOff x="7223711" y="-911422"/>
            <a:chExt cx="2595510" cy="4171192"/>
          </a:xfrm>
        </p:grpSpPr>
        <p:grpSp>
          <p:nvGrpSpPr>
            <p:cNvPr id="3711" name="Google Shape;3711;p32"/>
            <p:cNvGrpSpPr/>
            <p:nvPr/>
          </p:nvGrpSpPr>
          <p:grpSpPr>
            <a:xfrm rot="-1244566">
              <a:off x="8296239" y="381406"/>
              <a:ext cx="1410581" cy="892908"/>
              <a:chOff x="4808808" y="1957984"/>
              <a:chExt cx="404920" cy="256310"/>
            </a:xfrm>
          </p:grpSpPr>
          <p:sp>
            <p:nvSpPr>
              <p:cNvPr id="3712" name="Google Shape;3712;p32"/>
              <p:cNvSpPr/>
              <p:nvPr/>
            </p:nvSpPr>
            <p:spPr>
              <a:xfrm>
                <a:off x="4860357" y="1957984"/>
                <a:ext cx="353370" cy="256310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3903" extrusionOk="0">
                    <a:moveTo>
                      <a:pt x="4892" y="158"/>
                    </a:moveTo>
                    <a:cubicBezTo>
                      <a:pt x="4905" y="709"/>
                      <a:pt x="4911" y="1256"/>
                      <a:pt x="4924" y="1807"/>
                    </a:cubicBezTo>
                    <a:cubicBezTo>
                      <a:pt x="4820" y="1833"/>
                      <a:pt x="4715" y="1848"/>
                      <a:pt x="4611" y="1848"/>
                    </a:cubicBezTo>
                    <a:cubicBezTo>
                      <a:pt x="4408" y="1848"/>
                      <a:pt x="4208" y="1794"/>
                      <a:pt x="4027" y="1668"/>
                    </a:cubicBezTo>
                    <a:cubicBezTo>
                      <a:pt x="3810" y="1519"/>
                      <a:pt x="3680" y="1302"/>
                      <a:pt x="3635" y="1062"/>
                    </a:cubicBezTo>
                    <a:cubicBezTo>
                      <a:pt x="4059" y="767"/>
                      <a:pt x="4480" y="466"/>
                      <a:pt x="4892" y="158"/>
                    </a:cubicBezTo>
                    <a:close/>
                    <a:moveTo>
                      <a:pt x="3560" y="1110"/>
                    </a:moveTo>
                    <a:cubicBezTo>
                      <a:pt x="3609" y="1357"/>
                      <a:pt x="3754" y="1587"/>
                      <a:pt x="3965" y="1742"/>
                    </a:cubicBezTo>
                    <a:cubicBezTo>
                      <a:pt x="4160" y="1881"/>
                      <a:pt x="4387" y="1944"/>
                      <a:pt x="4617" y="1944"/>
                    </a:cubicBezTo>
                    <a:cubicBezTo>
                      <a:pt x="4720" y="1944"/>
                      <a:pt x="4823" y="1931"/>
                      <a:pt x="4924" y="1907"/>
                    </a:cubicBezTo>
                    <a:cubicBezTo>
                      <a:pt x="4934" y="2254"/>
                      <a:pt x="4937" y="2601"/>
                      <a:pt x="4943" y="2947"/>
                    </a:cubicBezTo>
                    <a:cubicBezTo>
                      <a:pt x="4730" y="2944"/>
                      <a:pt x="4513" y="2941"/>
                      <a:pt x="4295" y="2941"/>
                    </a:cubicBezTo>
                    <a:cubicBezTo>
                      <a:pt x="4302" y="2882"/>
                      <a:pt x="4305" y="2831"/>
                      <a:pt x="4308" y="2772"/>
                    </a:cubicBezTo>
                    <a:cubicBezTo>
                      <a:pt x="4313" y="2756"/>
                      <a:pt x="4301" y="2747"/>
                      <a:pt x="4287" y="2747"/>
                    </a:cubicBezTo>
                    <a:cubicBezTo>
                      <a:pt x="4270" y="2747"/>
                      <a:pt x="4250" y="2758"/>
                      <a:pt x="4247" y="2782"/>
                    </a:cubicBezTo>
                    <a:cubicBezTo>
                      <a:pt x="4244" y="2840"/>
                      <a:pt x="4237" y="2892"/>
                      <a:pt x="4231" y="2947"/>
                    </a:cubicBezTo>
                    <a:cubicBezTo>
                      <a:pt x="4163" y="2947"/>
                      <a:pt x="4095" y="2950"/>
                      <a:pt x="4030" y="2950"/>
                    </a:cubicBezTo>
                    <a:cubicBezTo>
                      <a:pt x="3997" y="2950"/>
                      <a:pt x="3997" y="2999"/>
                      <a:pt x="4030" y="3006"/>
                    </a:cubicBezTo>
                    <a:cubicBezTo>
                      <a:pt x="4095" y="3009"/>
                      <a:pt x="4163" y="3012"/>
                      <a:pt x="4227" y="3015"/>
                    </a:cubicBezTo>
                    <a:cubicBezTo>
                      <a:pt x="4221" y="3168"/>
                      <a:pt x="4221" y="3317"/>
                      <a:pt x="4237" y="3466"/>
                    </a:cubicBezTo>
                    <a:cubicBezTo>
                      <a:pt x="3657" y="3443"/>
                      <a:pt x="3074" y="3449"/>
                      <a:pt x="2504" y="3430"/>
                    </a:cubicBezTo>
                    <a:cubicBezTo>
                      <a:pt x="2423" y="3427"/>
                      <a:pt x="2342" y="3427"/>
                      <a:pt x="2264" y="3420"/>
                    </a:cubicBezTo>
                    <a:cubicBezTo>
                      <a:pt x="2361" y="2980"/>
                      <a:pt x="2170" y="2542"/>
                      <a:pt x="1798" y="2293"/>
                    </a:cubicBezTo>
                    <a:cubicBezTo>
                      <a:pt x="2394" y="1911"/>
                      <a:pt x="2980" y="1515"/>
                      <a:pt x="3560" y="1110"/>
                    </a:cubicBezTo>
                    <a:close/>
                    <a:moveTo>
                      <a:pt x="4295" y="3022"/>
                    </a:moveTo>
                    <a:cubicBezTo>
                      <a:pt x="4516" y="3035"/>
                      <a:pt x="4733" y="3038"/>
                      <a:pt x="4953" y="3041"/>
                    </a:cubicBezTo>
                    <a:lnTo>
                      <a:pt x="4966" y="3527"/>
                    </a:lnTo>
                    <a:cubicBezTo>
                      <a:pt x="4956" y="3527"/>
                      <a:pt x="4953" y="3524"/>
                      <a:pt x="4950" y="3524"/>
                    </a:cubicBezTo>
                    <a:cubicBezTo>
                      <a:pt x="4726" y="3498"/>
                      <a:pt x="4500" y="3482"/>
                      <a:pt x="4270" y="3472"/>
                    </a:cubicBezTo>
                    <a:cubicBezTo>
                      <a:pt x="4279" y="3320"/>
                      <a:pt x="4286" y="3171"/>
                      <a:pt x="4295" y="3022"/>
                    </a:cubicBezTo>
                    <a:close/>
                    <a:moveTo>
                      <a:pt x="4946" y="0"/>
                    </a:moveTo>
                    <a:cubicBezTo>
                      <a:pt x="4937" y="0"/>
                      <a:pt x="4928" y="3"/>
                      <a:pt x="4921" y="9"/>
                    </a:cubicBezTo>
                    <a:cubicBezTo>
                      <a:pt x="4490" y="323"/>
                      <a:pt x="4062" y="631"/>
                      <a:pt x="3625" y="935"/>
                    </a:cubicBezTo>
                    <a:cubicBezTo>
                      <a:pt x="3622" y="845"/>
                      <a:pt x="3625" y="754"/>
                      <a:pt x="3644" y="660"/>
                    </a:cubicBezTo>
                    <a:cubicBezTo>
                      <a:pt x="3650" y="640"/>
                      <a:pt x="3634" y="626"/>
                      <a:pt x="3618" y="626"/>
                    </a:cubicBezTo>
                    <a:cubicBezTo>
                      <a:pt x="3608" y="626"/>
                      <a:pt x="3597" y="632"/>
                      <a:pt x="3593" y="644"/>
                    </a:cubicBezTo>
                    <a:cubicBezTo>
                      <a:pt x="3557" y="757"/>
                      <a:pt x="3541" y="874"/>
                      <a:pt x="3547" y="987"/>
                    </a:cubicBezTo>
                    <a:cubicBezTo>
                      <a:pt x="2935" y="1412"/>
                      <a:pt x="2313" y="1826"/>
                      <a:pt x="1688" y="2231"/>
                    </a:cubicBezTo>
                    <a:cubicBezTo>
                      <a:pt x="1568" y="2167"/>
                      <a:pt x="1428" y="2118"/>
                      <a:pt x="1279" y="2092"/>
                    </a:cubicBezTo>
                    <a:cubicBezTo>
                      <a:pt x="1278" y="2092"/>
                      <a:pt x="1277" y="2092"/>
                      <a:pt x="1276" y="2092"/>
                    </a:cubicBezTo>
                    <a:cubicBezTo>
                      <a:pt x="1250" y="2092"/>
                      <a:pt x="1242" y="2131"/>
                      <a:pt x="1266" y="2137"/>
                    </a:cubicBezTo>
                    <a:cubicBezTo>
                      <a:pt x="1393" y="2170"/>
                      <a:pt x="1509" y="2215"/>
                      <a:pt x="1616" y="2277"/>
                    </a:cubicBezTo>
                    <a:cubicBezTo>
                      <a:pt x="1095" y="2610"/>
                      <a:pt x="570" y="2944"/>
                      <a:pt x="42" y="3268"/>
                    </a:cubicBezTo>
                    <a:cubicBezTo>
                      <a:pt x="0" y="3293"/>
                      <a:pt x="25" y="3351"/>
                      <a:pt x="64" y="3351"/>
                    </a:cubicBezTo>
                    <a:cubicBezTo>
                      <a:pt x="70" y="3351"/>
                      <a:pt x="77" y="3349"/>
                      <a:pt x="84" y="3346"/>
                    </a:cubicBezTo>
                    <a:cubicBezTo>
                      <a:pt x="641" y="3025"/>
                      <a:pt x="1182" y="2688"/>
                      <a:pt x="1727" y="2345"/>
                    </a:cubicBezTo>
                    <a:cubicBezTo>
                      <a:pt x="2076" y="2594"/>
                      <a:pt x="2261" y="2999"/>
                      <a:pt x="2154" y="3420"/>
                    </a:cubicBezTo>
                    <a:cubicBezTo>
                      <a:pt x="1651" y="3397"/>
                      <a:pt x="1144" y="3365"/>
                      <a:pt x="640" y="3365"/>
                    </a:cubicBezTo>
                    <a:cubicBezTo>
                      <a:pt x="447" y="3365"/>
                      <a:pt x="254" y="3370"/>
                      <a:pt x="61" y="3381"/>
                    </a:cubicBezTo>
                    <a:cubicBezTo>
                      <a:pt x="3" y="3385"/>
                      <a:pt x="10" y="3459"/>
                      <a:pt x="61" y="3466"/>
                    </a:cubicBezTo>
                    <a:cubicBezTo>
                      <a:pt x="732" y="3550"/>
                      <a:pt x="1425" y="3547"/>
                      <a:pt x="2109" y="3560"/>
                    </a:cubicBezTo>
                    <a:cubicBezTo>
                      <a:pt x="2073" y="3647"/>
                      <a:pt x="2025" y="3738"/>
                      <a:pt x="1960" y="3825"/>
                    </a:cubicBezTo>
                    <a:cubicBezTo>
                      <a:pt x="1932" y="3866"/>
                      <a:pt x="1969" y="3902"/>
                      <a:pt x="2007" y="3902"/>
                    </a:cubicBezTo>
                    <a:cubicBezTo>
                      <a:pt x="2023" y="3902"/>
                      <a:pt x="2039" y="3896"/>
                      <a:pt x="2050" y="3880"/>
                    </a:cubicBezTo>
                    <a:cubicBezTo>
                      <a:pt x="2125" y="3777"/>
                      <a:pt x="2183" y="3670"/>
                      <a:pt x="2222" y="3560"/>
                    </a:cubicBezTo>
                    <a:cubicBezTo>
                      <a:pt x="2316" y="3560"/>
                      <a:pt x="2410" y="3563"/>
                      <a:pt x="2504" y="3566"/>
                    </a:cubicBezTo>
                    <a:cubicBezTo>
                      <a:pt x="3147" y="3587"/>
                      <a:pt x="3803" y="3644"/>
                      <a:pt x="4450" y="3644"/>
                    </a:cubicBezTo>
                    <a:cubicBezTo>
                      <a:pt x="4617" y="3644"/>
                      <a:pt x="4784" y="3640"/>
                      <a:pt x="4950" y="3631"/>
                    </a:cubicBezTo>
                    <a:cubicBezTo>
                      <a:pt x="4969" y="3631"/>
                      <a:pt x="4982" y="3624"/>
                      <a:pt x="4989" y="3611"/>
                    </a:cubicBezTo>
                    <a:cubicBezTo>
                      <a:pt x="4998" y="3617"/>
                      <a:pt x="5010" y="3619"/>
                      <a:pt x="5021" y="3619"/>
                    </a:cubicBezTo>
                    <a:cubicBezTo>
                      <a:pt x="5052" y="3619"/>
                      <a:pt x="5083" y="3600"/>
                      <a:pt x="5083" y="3563"/>
                    </a:cubicBezTo>
                    <a:cubicBezTo>
                      <a:pt x="5070" y="2999"/>
                      <a:pt x="5057" y="2439"/>
                      <a:pt x="5047" y="1878"/>
                    </a:cubicBezTo>
                    <a:cubicBezTo>
                      <a:pt x="5147" y="1846"/>
                      <a:pt x="5245" y="1800"/>
                      <a:pt x="5339" y="1749"/>
                    </a:cubicBezTo>
                    <a:cubicBezTo>
                      <a:pt x="5381" y="1726"/>
                      <a:pt x="5352" y="1663"/>
                      <a:pt x="5306" y="1663"/>
                    </a:cubicBezTo>
                    <a:cubicBezTo>
                      <a:pt x="5299" y="1663"/>
                      <a:pt x="5291" y="1664"/>
                      <a:pt x="5284" y="1668"/>
                    </a:cubicBezTo>
                    <a:cubicBezTo>
                      <a:pt x="5209" y="1710"/>
                      <a:pt x="5122" y="1745"/>
                      <a:pt x="5041" y="1775"/>
                    </a:cubicBezTo>
                    <a:cubicBezTo>
                      <a:pt x="5031" y="1201"/>
                      <a:pt x="5011" y="628"/>
                      <a:pt x="5002" y="58"/>
                    </a:cubicBezTo>
                    <a:cubicBezTo>
                      <a:pt x="5002" y="28"/>
                      <a:pt x="4973" y="0"/>
                      <a:pt x="49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13" name="Google Shape;3713;p32"/>
              <p:cNvSpPr/>
              <p:nvPr/>
            </p:nvSpPr>
            <p:spPr>
              <a:xfrm>
                <a:off x="4808808" y="2160306"/>
                <a:ext cx="32113" cy="32572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96" extrusionOk="0">
                    <a:moveTo>
                      <a:pt x="437" y="0"/>
                    </a:moveTo>
                    <a:cubicBezTo>
                      <a:pt x="429" y="0"/>
                      <a:pt x="420" y="4"/>
                      <a:pt x="412" y="12"/>
                    </a:cubicBezTo>
                    <a:cubicBezTo>
                      <a:pt x="357" y="70"/>
                      <a:pt x="302" y="125"/>
                      <a:pt x="250" y="184"/>
                    </a:cubicBezTo>
                    <a:cubicBezTo>
                      <a:pt x="195" y="135"/>
                      <a:pt x="134" y="87"/>
                      <a:pt x="69" y="41"/>
                    </a:cubicBezTo>
                    <a:cubicBezTo>
                      <a:pt x="66" y="39"/>
                      <a:pt x="63" y="38"/>
                      <a:pt x="60" y="38"/>
                    </a:cubicBezTo>
                    <a:cubicBezTo>
                      <a:pt x="47" y="38"/>
                      <a:pt x="36" y="57"/>
                      <a:pt x="49" y="70"/>
                    </a:cubicBezTo>
                    <a:cubicBezTo>
                      <a:pt x="105" y="122"/>
                      <a:pt x="156" y="174"/>
                      <a:pt x="211" y="229"/>
                    </a:cubicBezTo>
                    <a:cubicBezTo>
                      <a:pt x="147" y="300"/>
                      <a:pt x="82" y="375"/>
                      <a:pt x="20" y="446"/>
                    </a:cubicBezTo>
                    <a:cubicBezTo>
                      <a:pt x="0" y="469"/>
                      <a:pt x="19" y="495"/>
                      <a:pt x="41" y="495"/>
                    </a:cubicBezTo>
                    <a:cubicBezTo>
                      <a:pt x="47" y="495"/>
                      <a:pt x="53" y="493"/>
                      <a:pt x="59" y="488"/>
                    </a:cubicBezTo>
                    <a:cubicBezTo>
                      <a:pt x="130" y="417"/>
                      <a:pt x="198" y="352"/>
                      <a:pt x="266" y="284"/>
                    </a:cubicBezTo>
                    <a:cubicBezTo>
                      <a:pt x="315" y="342"/>
                      <a:pt x="360" y="401"/>
                      <a:pt x="415" y="446"/>
                    </a:cubicBezTo>
                    <a:cubicBezTo>
                      <a:pt x="423" y="451"/>
                      <a:pt x="431" y="453"/>
                      <a:pt x="439" y="453"/>
                    </a:cubicBezTo>
                    <a:cubicBezTo>
                      <a:pt x="462" y="453"/>
                      <a:pt x="481" y="434"/>
                      <a:pt x="464" y="407"/>
                    </a:cubicBezTo>
                    <a:cubicBezTo>
                      <a:pt x="428" y="342"/>
                      <a:pt x="364" y="284"/>
                      <a:pt x="309" y="236"/>
                    </a:cubicBezTo>
                    <a:cubicBezTo>
                      <a:pt x="360" y="177"/>
                      <a:pt x="415" y="122"/>
                      <a:pt x="464" y="64"/>
                    </a:cubicBezTo>
                    <a:cubicBezTo>
                      <a:pt x="489" y="37"/>
                      <a:pt x="464" y="0"/>
                      <a:pt x="4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14" name="Google Shape;3714;p32"/>
            <p:cNvGrpSpPr/>
            <p:nvPr/>
          </p:nvGrpSpPr>
          <p:grpSpPr>
            <a:xfrm rot="1825564">
              <a:off x="7336065" y="-587169"/>
              <a:ext cx="1513122" cy="855162"/>
              <a:chOff x="4710963" y="556836"/>
              <a:chExt cx="599550" cy="338855"/>
            </a:xfrm>
          </p:grpSpPr>
          <p:sp>
            <p:nvSpPr>
              <p:cNvPr id="3715" name="Google Shape;3715;p32"/>
              <p:cNvSpPr/>
              <p:nvPr/>
            </p:nvSpPr>
            <p:spPr>
              <a:xfrm>
                <a:off x="4771180" y="608845"/>
                <a:ext cx="491277" cy="286847"/>
              </a:xfrm>
              <a:custGeom>
                <a:avLst/>
                <a:gdLst/>
                <a:ahLst/>
                <a:cxnLst/>
                <a:rect l="l" t="t" r="r" b="b"/>
                <a:pathLst>
                  <a:path w="7481" h="4368" extrusionOk="0">
                    <a:moveTo>
                      <a:pt x="3723" y="307"/>
                    </a:moveTo>
                    <a:lnTo>
                      <a:pt x="3723" y="307"/>
                    </a:lnTo>
                    <a:cubicBezTo>
                      <a:pt x="3690" y="602"/>
                      <a:pt x="3661" y="903"/>
                      <a:pt x="3635" y="1204"/>
                    </a:cubicBezTo>
                    <a:cubicBezTo>
                      <a:pt x="3441" y="1168"/>
                      <a:pt x="3253" y="1068"/>
                      <a:pt x="3078" y="919"/>
                    </a:cubicBezTo>
                    <a:cubicBezTo>
                      <a:pt x="3292" y="712"/>
                      <a:pt x="3506" y="508"/>
                      <a:pt x="3723" y="307"/>
                    </a:cubicBezTo>
                    <a:close/>
                    <a:moveTo>
                      <a:pt x="3813" y="248"/>
                    </a:moveTo>
                    <a:cubicBezTo>
                      <a:pt x="3985" y="508"/>
                      <a:pt x="4173" y="760"/>
                      <a:pt x="4364" y="1007"/>
                    </a:cubicBezTo>
                    <a:cubicBezTo>
                      <a:pt x="4178" y="1152"/>
                      <a:pt x="3979" y="1217"/>
                      <a:pt x="3788" y="1217"/>
                    </a:cubicBezTo>
                    <a:cubicBezTo>
                      <a:pt x="3784" y="1217"/>
                      <a:pt x="3779" y="1217"/>
                      <a:pt x="3775" y="1217"/>
                    </a:cubicBezTo>
                    <a:cubicBezTo>
                      <a:pt x="3791" y="893"/>
                      <a:pt x="3804" y="572"/>
                      <a:pt x="3813" y="248"/>
                    </a:cubicBezTo>
                    <a:close/>
                    <a:moveTo>
                      <a:pt x="3901" y="148"/>
                    </a:moveTo>
                    <a:cubicBezTo>
                      <a:pt x="4957" y="213"/>
                      <a:pt x="5994" y="527"/>
                      <a:pt x="6625" y="1428"/>
                    </a:cubicBezTo>
                    <a:cubicBezTo>
                      <a:pt x="7092" y="2089"/>
                      <a:pt x="7225" y="2808"/>
                      <a:pt x="7270" y="3563"/>
                    </a:cubicBezTo>
                    <a:cubicBezTo>
                      <a:pt x="7267" y="3563"/>
                      <a:pt x="7264" y="3569"/>
                      <a:pt x="7257" y="3575"/>
                    </a:cubicBezTo>
                    <a:cubicBezTo>
                      <a:pt x="7193" y="3509"/>
                      <a:pt x="7104" y="3442"/>
                      <a:pt x="7104" y="3442"/>
                    </a:cubicBezTo>
                    <a:lnTo>
                      <a:pt x="7104" y="3442"/>
                    </a:lnTo>
                    <a:cubicBezTo>
                      <a:pt x="7104" y="3442"/>
                      <a:pt x="7104" y="3442"/>
                      <a:pt x="7105" y="3443"/>
                    </a:cubicBezTo>
                    <a:cubicBezTo>
                      <a:pt x="7043" y="3401"/>
                      <a:pt x="6978" y="3355"/>
                      <a:pt x="6917" y="3310"/>
                    </a:cubicBezTo>
                    <a:cubicBezTo>
                      <a:pt x="6723" y="3164"/>
                      <a:pt x="6528" y="3018"/>
                      <a:pt x="6344" y="2863"/>
                    </a:cubicBezTo>
                    <a:cubicBezTo>
                      <a:pt x="6036" y="2607"/>
                      <a:pt x="5734" y="2335"/>
                      <a:pt x="5453" y="2053"/>
                    </a:cubicBezTo>
                    <a:cubicBezTo>
                      <a:pt x="4870" y="1470"/>
                      <a:pt x="4351" y="828"/>
                      <a:pt x="3885" y="148"/>
                    </a:cubicBezTo>
                    <a:close/>
                    <a:moveTo>
                      <a:pt x="3593" y="140"/>
                    </a:moveTo>
                    <a:cubicBezTo>
                      <a:pt x="3638" y="140"/>
                      <a:pt x="3682" y="140"/>
                      <a:pt x="3726" y="142"/>
                    </a:cubicBezTo>
                    <a:cubicBezTo>
                      <a:pt x="2537" y="1259"/>
                      <a:pt x="1358" y="2400"/>
                      <a:pt x="260" y="3614"/>
                    </a:cubicBezTo>
                    <a:cubicBezTo>
                      <a:pt x="318" y="2678"/>
                      <a:pt x="480" y="1781"/>
                      <a:pt x="1173" y="1052"/>
                    </a:cubicBezTo>
                    <a:cubicBezTo>
                      <a:pt x="1800" y="391"/>
                      <a:pt x="2705" y="140"/>
                      <a:pt x="3593" y="140"/>
                    </a:cubicBezTo>
                    <a:close/>
                    <a:moveTo>
                      <a:pt x="4422" y="1087"/>
                    </a:moveTo>
                    <a:cubicBezTo>
                      <a:pt x="4763" y="1518"/>
                      <a:pt x="5132" y="1923"/>
                      <a:pt x="5524" y="2302"/>
                    </a:cubicBezTo>
                    <a:cubicBezTo>
                      <a:pt x="5858" y="2623"/>
                      <a:pt x="6201" y="2921"/>
                      <a:pt x="6567" y="3206"/>
                    </a:cubicBezTo>
                    <a:cubicBezTo>
                      <a:pt x="6719" y="3326"/>
                      <a:pt x="6878" y="3446"/>
                      <a:pt x="7040" y="3559"/>
                    </a:cubicBezTo>
                    <a:cubicBezTo>
                      <a:pt x="7072" y="3582"/>
                      <a:pt x="7105" y="3608"/>
                      <a:pt x="7134" y="3631"/>
                    </a:cubicBezTo>
                    <a:cubicBezTo>
                      <a:pt x="6301" y="3666"/>
                      <a:pt x="5469" y="3699"/>
                      <a:pt x="4633" y="3712"/>
                    </a:cubicBezTo>
                    <a:lnTo>
                      <a:pt x="4633" y="3708"/>
                    </a:lnTo>
                    <a:cubicBezTo>
                      <a:pt x="4510" y="3316"/>
                      <a:pt x="4079" y="2966"/>
                      <a:pt x="3655" y="2966"/>
                    </a:cubicBezTo>
                    <a:cubicBezTo>
                      <a:pt x="3700" y="2419"/>
                      <a:pt x="3739" y="1875"/>
                      <a:pt x="3768" y="1324"/>
                    </a:cubicBezTo>
                    <a:cubicBezTo>
                      <a:pt x="4001" y="1324"/>
                      <a:pt x="4238" y="1237"/>
                      <a:pt x="4422" y="1087"/>
                    </a:cubicBezTo>
                    <a:close/>
                    <a:moveTo>
                      <a:pt x="3039" y="955"/>
                    </a:moveTo>
                    <a:cubicBezTo>
                      <a:pt x="3182" y="1165"/>
                      <a:pt x="3396" y="1279"/>
                      <a:pt x="3626" y="1311"/>
                    </a:cubicBezTo>
                    <a:cubicBezTo>
                      <a:pt x="3557" y="2105"/>
                      <a:pt x="3512" y="2905"/>
                      <a:pt x="3473" y="3699"/>
                    </a:cubicBezTo>
                    <a:cubicBezTo>
                      <a:pt x="3473" y="3708"/>
                      <a:pt x="3473" y="3712"/>
                      <a:pt x="3476" y="3721"/>
                    </a:cubicBezTo>
                    <a:cubicBezTo>
                      <a:pt x="2424" y="3712"/>
                      <a:pt x="1374" y="3673"/>
                      <a:pt x="321" y="3650"/>
                    </a:cubicBezTo>
                    <a:cubicBezTo>
                      <a:pt x="1225" y="2749"/>
                      <a:pt x="2119" y="1842"/>
                      <a:pt x="3039" y="955"/>
                    </a:cubicBezTo>
                    <a:close/>
                    <a:moveTo>
                      <a:pt x="3651" y="3031"/>
                    </a:moveTo>
                    <a:cubicBezTo>
                      <a:pt x="4060" y="3122"/>
                      <a:pt x="4354" y="3316"/>
                      <a:pt x="4542" y="3712"/>
                    </a:cubicBezTo>
                    <a:cubicBezTo>
                      <a:pt x="4290" y="3721"/>
                      <a:pt x="4043" y="3721"/>
                      <a:pt x="3791" y="3721"/>
                    </a:cubicBezTo>
                    <a:lnTo>
                      <a:pt x="3590" y="3721"/>
                    </a:lnTo>
                    <a:cubicBezTo>
                      <a:pt x="3593" y="3715"/>
                      <a:pt x="3593" y="3708"/>
                      <a:pt x="3593" y="3699"/>
                    </a:cubicBezTo>
                    <a:cubicBezTo>
                      <a:pt x="3613" y="3478"/>
                      <a:pt x="3629" y="3255"/>
                      <a:pt x="3651" y="3031"/>
                    </a:cubicBezTo>
                    <a:close/>
                    <a:moveTo>
                      <a:pt x="3655" y="1"/>
                    </a:moveTo>
                    <a:cubicBezTo>
                      <a:pt x="2555" y="1"/>
                      <a:pt x="1466" y="376"/>
                      <a:pt x="810" y="1298"/>
                    </a:cubicBezTo>
                    <a:cubicBezTo>
                      <a:pt x="227" y="2118"/>
                      <a:pt x="0" y="3261"/>
                      <a:pt x="179" y="4246"/>
                    </a:cubicBezTo>
                    <a:cubicBezTo>
                      <a:pt x="182" y="4261"/>
                      <a:pt x="194" y="4267"/>
                      <a:pt x="206" y="4267"/>
                    </a:cubicBezTo>
                    <a:cubicBezTo>
                      <a:pt x="221" y="4267"/>
                      <a:pt x="237" y="4257"/>
                      <a:pt x="237" y="4240"/>
                    </a:cubicBezTo>
                    <a:cubicBezTo>
                      <a:pt x="243" y="4068"/>
                      <a:pt x="250" y="3903"/>
                      <a:pt x="260" y="3731"/>
                    </a:cubicBezTo>
                    <a:cubicBezTo>
                      <a:pt x="1395" y="3834"/>
                      <a:pt x="2546" y="3877"/>
                      <a:pt x="3697" y="3877"/>
                    </a:cubicBezTo>
                    <a:cubicBezTo>
                      <a:pt x="4902" y="3877"/>
                      <a:pt x="6107" y="3830"/>
                      <a:pt x="7296" y="3754"/>
                    </a:cubicBezTo>
                    <a:cubicBezTo>
                      <a:pt x="7302" y="3935"/>
                      <a:pt x="7306" y="4116"/>
                      <a:pt x="7312" y="4304"/>
                    </a:cubicBezTo>
                    <a:cubicBezTo>
                      <a:pt x="7312" y="4346"/>
                      <a:pt x="7345" y="4368"/>
                      <a:pt x="7379" y="4368"/>
                    </a:cubicBezTo>
                    <a:cubicBezTo>
                      <a:pt x="7412" y="4368"/>
                      <a:pt x="7445" y="4346"/>
                      <a:pt x="7445" y="4304"/>
                    </a:cubicBezTo>
                    <a:cubicBezTo>
                      <a:pt x="7442" y="4113"/>
                      <a:pt x="7435" y="3925"/>
                      <a:pt x="7429" y="3741"/>
                    </a:cubicBezTo>
                    <a:cubicBezTo>
                      <a:pt x="7481" y="3724"/>
                      <a:pt x="7481" y="3627"/>
                      <a:pt x="7416" y="3618"/>
                    </a:cubicBezTo>
                    <a:cubicBezTo>
                      <a:pt x="7383" y="3002"/>
                      <a:pt x="7302" y="2409"/>
                      <a:pt x="7021" y="1826"/>
                    </a:cubicBezTo>
                    <a:cubicBezTo>
                      <a:pt x="6674" y="1117"/>
                      <a:pt x="6104" y="556"/>
                      <a:pt x="5359" y="294"/>
                    </a:cubicBezTo>
                    <a:cubicBezTo>
                      <a:pt x="4830" y="107"/>
                      <a:pt x="4241" y="1"/>
                      <a:pt x="36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16" name="Google Shape;3716;p32"/>
              <p:cNvSpPr/>
              <p:nvPr/>
            </p:nvSpPr>
            <p:spPr>
              <a:xfrm>
                <a:off x="4710963" y="837171"/>
                <a:ext cx="32835" cy="49712"/>
              </a:xfrm>
              <a:custGeom>
                <a:avLst/>
                <a:gdLst/>
                <a:ahLst/>
                <a:cxnLst/>
                <a:rect l="l" t="t" r="r" b="b"/>
                <a:pathLst>
                  <a:path w="500" h="757" extrusionOk="0">
                    <a:moveTo>
                      <a:pt x="224" y="179"/>
                    </a:moveTo>
                    <a:cubicBezTo>
                      <a:pt x="253" y="270"/>
                      <a:pt x="282" y="364"/>
                      <a:pt x="315" y="455"/>
                    </a:cubicBezTo>
                    <a:cubicBezTo>
                      <a:pt x="260" y="455"/>
                      <a:pt x="205" y="461"/>
                      <a:pt x="153" y="471"/>
                    </a:cubicBezTo>
                    <a:cubicBezTo>
                      <a:pt x="156" y="448"/>
                      <a:pt x="163" y="429"/>
                      <a:pt x="169" y="413"/>
                    </a:cubicBezTo>
                    <a:cubicBezTo>
                      <a:pt x="182" y="361"/>
                      <a:pt x="195" y="251"/>
                      <a:pt x="224" y="179"/>
                    </a:cubicBezTo>
                    <a:close/>
                    <a:moveTo>
                      <a:pt x="241" y="0"/>
                    </a:moveTo>
                    <a:cubicBezTo>
                      <a:pt x="233" y="0"/>
                      <a:pt x="223" y="2"/>
                      <a:pt x="214" y="8"/>
                    </a:cubicBezTo>
                    <a:cubicBezTo>
                      <a:pt x="117" y="69"/>
                      <a:pt x="114" y="179"/>
                      <a:pt x="88" y="283"/>
                    </a:cubicBezTo>
                    <a:cubicBezTo>
                      <a:pt x="75" y="348"/>
                      <a:pt x="59" y="416"/>
                      <a:pt x="43" y="487"/>
                    </a:cubicBezTo>
                    <a:lnTo>
                      <a:pt x="33" y="487"/>
                    </a:lnTo>
                    <a:cubicBezTo>
                      <a:pt x="1" y="490"/>
                      <a:pt x="4" y="539"/>
                      <a:pt x="33" y="546"/>
                    </a:cubicBezTo>
                    <a:cubicBezTo>
                      <a:pt x="20" y="607"/>
                      <a:pt x="10" y="665"/>
                      <a:pt x="7" y="724"/>
                    </a:cubicBezTo>
                    <a:cubicBezTo>
                      <a:pt x="5" y="746"/>
                      <a:pt x="20" y="757"/>
                      <a:pt x="36" y="757"/>
                    </a:cubicBezTo>
                    <a:cubicBezTo>
                      <a:pt x="51" y="757"/>
                      <a:pt x="66" y="749"/>
                      <a:pt x="72" y="733"/>
                    </a:cubicBezTo>
                    <a:cubicBezTo>
                      <a:pt x="98" y="672"/>
                      <a:pt x="114" y="610"/>
                      <a:pt x="127" y="546"/>
                    </a:cubicBezTo>
                    <a:cubicBezTo>
                      <a:pt x="198" y="546"/>
                      <a:pt x="270" y="546"/>
                      <a:pt x="341" y="539"/>
                    </a:cubicBezTo>
                    <a:cubicBezTo>
                      <a:pt x="357" y="584"/>
                      <a:pt x="376" y="633"/>
                      <a:pt x="396" y="672"/>
                    </a:cubicBezTo>
                    <a:cubicBezTo>
                      <a:pt x="407" y="693"/>
                      <a:pt x="424" y="701"/>
                      <a:pt x="441" y="701"/>
                    </a:cubicBezTo>
                    <a:cubicBezTo>
                      <a:pt x="470" y="701"/>
                      <a:pt x="499" y="673"/>
                      <a:pt x="493" y="639"/>
                    </a:cubicBezTo>
                    <a:cubicBezTo>
                      <a:pt x="451" y="439"/>
                      <a:pt x="363" y="238"/>
                      <a:pt x="295" y="40"/>
                    </a:cubicBezTo>
                    <a:cubicBezTo>
                      <a:pt x="286" y="17"/>
                      <a:pt x="265" y="0"/>
                      <a:pt x="2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17" name="Google Shape;3717;p32"/>
              <p:cNvSpPr/>
              <p:nvPr/>
            </p:nvSpPr>
            <p:spPr>
              <a:xfrm>
                <a:off x="5018354" y="556836"/>
                <a:ext cx="37104" cy="34739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29" extrusionOk="0">
                    <a:moveTo>
                      <a:pt x="271" y="1"/>
                    </a:moveTo>
                    <a:cubicBezTo>
                      <a:pt x="131" y="1"/>
                      <a:pt x="0" y="163"/>
                      <a:pt x="23" y="295"/>
                    </a:cubicBezTo>
                    <a:cubicBezTo>
                      <a:pt x="47" y="457"/>
                      <a:pt x="170" y="529"/>
                      <a:pt x="304" y="529"/>
                    </a:cubicBezTo>
                    <a:cubicBezTo>
                      <a:pt x="377" y="529"/>
                      <a:pt x="454" y="507"/>
                      <a:pt x="519" y="467"/>
                    </a:cubicBezTo>
                    <a:cubicBezTo>
                      <a:pt x="564" y="440"/>
                      <a:pt x="540" y="372"/>
                      <a:pt x="490" y="372"/>
                    </a:cubicBezTo>
                    <a:cubicBezTo>
                      <a:pt x="486" y="372"/>
                      <a:pt x="481" y="372"/>
                      <a:pt x="477" y="373"/>
                    </a:cubicBezTo>
                    <a:cubicBezTo>
                      <a:pt x="416" y="387"/>
                      <a:pt x="353" y="422"/>
                      <a:pt x="288" y="422"/>
                    </a:cubicBezTo>
                    <a:cubicBezTo>
                      <a:pt x="276" y="422"/>
                      <a:pt x="265" y="421"/>
                      <a:pt x="254" y="418"/>
                    </a:cubicBezTo>
                    <a:cubicBezTo>
                      <a:pt x="198" y="405"/>
                      <a:pt x="150" y="357"/>
                      <a:pt x="137" y="302"/>
                    </a:cubicBezTo>
                    <a:cubicBezTo>
                      <a:pt x="121" y="237"/>
                      <a:pt x="147" y="175"/>
                      <a:pt x="198" y="140"/>
                    </a:cubicBezTo>
                    <a:cubicBezTo>
                      <a:pt x="247" y="101"/>
                      <a:pt x="299" y="107"/>
                      <a:pt x="357" y="101"/>
                    </a:cubicBezTo>
                    <a:cubicBezTo>
                      <a:pt x="393" y="101"/>
                      <a:pt x="406" y="52"/>
                      <a:pt x="373" y="33"/>
                    </a:cubicBezTo>
                    <a:cubicBezTo>
                      <a:pt x="340" y="11"/>
                      <a:pt x="305" y="1"/>
                      <a:pt x="2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18" name="Google Shape;3718;p32"/>
              <p:cNvSpPr/>
              <p:nvPr/>
            </p:nvSpPr>
            <p:spPr>
              <a:xfrm>
                <a:off x="5276824" y="836514"/>
                <a:ext cx="33689" cy="49778"/>
              </a:xfrm>
              <a:custGeom>
                <a:avLst/>
                <a:gdLst/>
                <a:ahLst/>
                <a:cxnLst/>
                <a:rect l="l" t="t" r="r" b="b"/>
                <a:pathLst>
                  <a:path w="513" h="758" extrusionOk="0">
                    <a:moveTo>
                      <a:pt x="238" y="101"/>
                    </a:moveTo>
                    <a:cubicBezTo>
                      <a:pt x="267" y="101"/>
                      <a:pt x="294" y="110"/>
                      <a:pt x="315" y="131"/>
                    </a:cubicBezTo>
                    <a:cubicBezTo>
                      <a:pt x="390" y="209"/>
                      <a:pt x="189" y="274"/>
                      <a:pt x="134" y="306"/>
                    </a:cubicBezTo>
                    <a:cubicBezTo>
                      <a:pt x="124" y="309"/>
                      <a:pt x="121" y="316"/>
                      <a:pt x="118" y="326"/>
                    </a:cubicBezTo>
                    <a:cubicBezTo>
                      <a:pt x="114" y="270"/>
                      <a:pt x="114" y="212"/>
                      <a:pt x="108" y="160"/>
                    </a:cubicBezTo>
                    <a:cubicBezTo>
                      <a:pt x="142" y="124"/>
                      <a:pt x="192" y="101"/>
                      <a:pt x="238" y="101"/>
                    </a:cubicBezTo>
                    <a:close/>
                    <a:moveTo>
                      <a:pt x="118" y="394"/>
                    </a:moveTo>
                    <a:cubicBezTo>
                      <a:pt x="124" y="407"/>
                      <a:pt x="140" y="419"/>
                      <a:pt x="163" y="419"/>
                    </a:cubicBezTo>
                    <a:cubicBezTo>
                      <a:pt x="172" y="419"/>
                      <a:pt x="182" y="419"/>
                      <a:pt x="192" y="419"/>
                    </a:cubicBezTo>
                    <a:cubicBezTo>
                      <a:pt x="272" y="419"/>
                      <a:pt x="368" y="434"/>
                      <a:pt x="373" y="530"/>
                    </a:cubicBezTo>
                    <a:cubicBezTo>
                      <a:pt x="373" y="619"/>
                      <a:pt x="292" y="640"/>
                      <a:pt x="208" y="640"/>
                    </a:cubicBezTo>
                    <a:cubicBezTo>
                      <a:pt x="175" y="640"/>
                      <a:pt x="143" y="637"/>
                      <a:pt x="114" y="633"/>
                    </a:cubicBezTo>
                    <a:cubicBezTo>
                      <a:pt x="114" y="630"/>
                      <a:pt x="118" y="620"/>
                      <a:pt x="118" y="617"/>
                    </a:cubicBezTo>
                    <a:cubicBezTo>
                      <a:pt x="121" y="546"/>
                      <a:pt x="121" y="471"/>
                      <a:pt x="118" y="394"/>
                    </a:cubicBezTo>
                    <a:close/>
                    <a:moveTo>
                      <a:pt x="271" y="0"/>
                    </a:moveTo>
                    <a:cubicBezTo>
                      <a:pt x="198" y="0"/>
                      <a:pt x="118" y="22"/>
                      <a:pt x="69" y="63"/>
                    </a:cubicBezTo>
                    <a:cubicBezTo>
                      <a:pt x="67" y="63"/>
                      <a:pt x="64" y="63"/>
                      <a:pt x="62" y="63"/>
                    </a:cubicBezTo>
                    <a:cubicBezTo>
                      <a:pt x="44" y="63"/>
                      <a:pt x="27" y="73"/>
                      <a:pt x="27" y="99"/>
                    </a:cubicBezTo>
                    <a:cubicBezTo>
                      <a:pt x="11" y="270"/>
                      <a:pt x="4" y="449"/>
                      <a:pt x="11" y="614"/>
                    </a:cubicBezTo>
                    <a:cubicBezTo>
                      <a:pt x="11" y="627"/>
                      <a:pt x="17" y="637"/>
                      <a:pt x="24" y="646"/>
                    </a:cubicBezTo>
                    <a:cubicBezTo>
                      <a:pt x="1" y="679"/>
                      <a:pt x="4" y="740"/>
                      <a:pt x="53" y="747"/>
                    </a:cubicBezTo>
                    <a:cubicBezTo>
                      <a:pt x="90" y="753"/>
                      <a:pt x="133" y="758"/>
                      <a:pt x="178" y="758"/>
                    </a:cubicBezTo>
                    <a:cubicBezTo>
                      <a:pt x="328" y="758"/>
                      <a:pt x="494" y="708"/>
                      <a:pt x="506" y="533"/>
                    </a:cubicBezTo>
                    <a:cubicBezTo>
                      <a:pt x="513" y="423"/>
                      <a:pt x="441" y="358"/>
                      <a:pt x="348" y="326"/>
                    </a:cubicBezTo>
                    <a:cubicBezTo>
                      <a:pt x="383" y="303"/>
                      <a:pt x="416" y="274"/>
                      <a:pt x="432" y="232"/>
                    </a:cubicBezTo>
                    <a:cubicBezTo>
                      <a:pt x="464" y="164"/>
                      <a:pt x="461" y="79"/>
                      <a:pt x="396" y="31"/>
                    </a:cubicBezTo>
                    <a:cubicBezTo>
                      <a:pt x="365" y="10"/>
                      <a:pt x="319" y="0"/>
                      <a:pt x="2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19" name="Google Shape;3719;p32"/>
            <p:cNvGrpSpPr/>
            <p:nvPr/>
          </p:nvGrpSpPr>
          <p:grpSpPr>
            <a:xfrm rot="2179146">
              <a:off x="8694241" y="2210628"/>
              <a:ext cx="789052" cy="903211"/>
              <a:chOff x="4838621" y="3330436"/>
              <a:chExt cx="342600" cy="392181"/>
            </a:xfrm>
          </p:grpSpPr>
          <p:sp>
            <p:nvSpPr>
              <p:cNvPr id="3720" name="Google Shape;3720;p32"/>
              <p:cNvSpPr/>
              <p:nvPr/>
            </p:nvSpPr>
            <p:spPr>
              <a:xfrm>
                <a:off x="4838621" y="3330436"/>
                <a:ext cx="342600" cy="392181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5972" extrusionOk="0">
                    <a:moveTo>
                      <a:pt x="2444" y="129"/>
                    </a:moveTo>
                    <a:cubicBezTo>
                      <a:pt x="2956" y="129"/>
                      <a:pt x="3632" y="198"/>
                      <a:pt x="3697" y="762"/>
                    </a:cubicBezTo>
                    <a:cubicBezTo>
                      <a:pt x="3762" y="1323"/>
                      <a:pt x="2803" y="1468"/>
                      <a:pt x="2288" y="1507"/>
                    </a:cubicBezTo>
                    <a:lnTo>
                      <a:pt x="2262" y="1446"/>
                    </a:lnTo>
                    <a:cubicBezTo>
                      <a:pt x="2259" y="1439"/>
                      <a:pt x="2255" y="1437"/>
                      <a:pt x="2250" y="1437"/>
                    </a:cubicBezTo>
                    <a:cubicBezTo>
                      <a:pt x="2240" y="1437"/>
                      <a:pt x="2227" y="1448"/>
                      <a:pt x="2229" y="1459"/>
                    </a:cubicBezTo>
                    <a:cubicBezTo>
                      <a:pt x="2236" y="1475"/>
                      <a:pt x="2239" y="1491"/>
                      <a:pt x="2239" y="1507"/>
                    </a:cubicBezTo>
                    <a:cubicBezTo>
                      <a:pt x="2197" y="1511"/>
                      <a:pt x="2158" y="1511"/>
                      <a:pt x="2126" y="1511"/>
                    </a:cubicBezTo>
                    <a:cubicBezTo>
                      <a:pt x="2085" y="1512"/>
                      <a:pt x="2038" y="1513"/>
                      <a:pt x="1985" y="1513"/>
                    </a:cubicBezTo>
                    <a:cubicBezTo>
                      <a:pt x="1470" y="1513"/>
                      <a:pt x="454" y="1423"/>
                      <a:pt x="389" y="879"/>
                    </a:cubicBezTo>
                    <a:cubicBezTo>
                      <a:pt x="409" y="879"/>
                      <a:pt x="425" y="866"/>
                      <a:pt x="431" y="843"/>
                    </a:cubicBezTo>
                    <a:cubicBezTo>
                      <a:pt x="635" y="234"/>
                      <a:pt x="1630" y="147"/>
                      <a:pt x="2161" y="134"/>
                    </a:cubicBezTo>
                    <a:cubicBezTo>
                      <a:pt x="2245" y="132"/>
                      <a:pt x="2341" y="129"/>
                      <a:pt x="2444" y="129"/>
                    </a:cubicBezTo>
                    <a:close/>
                    <a:moveTo>
                      <a:pt x="3839" y="850"/>
                    </a:moveTo>
                    <a:cubicBezTo>
                      <a:pt x="4066" y="1280"/>
                      <a:pt x="4218" y="1750"/>
                      <a:pt x="4384" y="2207"/>
                    </a:cubicBezTo>
                    <a:cubicBezTo>
                      <a:pt x="4571" y="2712"/>
                      <a:pt x="4785" y="3218"/>
                      <a:pt x="4934" y="3736"/>
                    </a:cubicBezTo>
                    <a:cubicBezTo>
                      <a:pt x="4999" y="3953"/>
                      <a:pt x="5048" y="4180"/>
                      <a:pt x="5028" y="4400"/>
                    </a:cubicBezTo>
                    <a:cubicBezTo>
                      <a:pt x="5025" y="4397"/>
                      <a:pt x="5018" y="4397"/>
                      <a:pt x="5015" y="4394"/>
                    </a:cubicBezTo>
                    <a:cubicBezTo>
                      <a:pt x="5011" y="4392"/>
                      <a:pt x="5007" y="4391"/>
                      <a:pt x="5004" y="4391"/>
                    </a:cubicBezTo>
                    <a:cubicBezTo>
                      <a:pt x="4975" y="4391"/>
                      <a:pt x="4961" y="4440"/>
                      <a:pt x="4996" y="4449"/>
                    </a:cubicBezTo>
                    <a:cubicBezTo>
                      <a:pt x="5006" y="4455"/>
                      <a:pt x="5015" y="4455"/>
                      <a:pt x="5025" y="4459"/>
                    </a:cubicBezTo>
                    <a:cubicBezTo>
                      <a:pt x="5012" y="4530"/>
                      <a:pt x="4993" y="4608"/>
                      <a:pt x="4963" y="4682"/>
                    </a:cubicBezTo>
                    <a:cubicBezTo>
                      <a:pt x="4847" y="4964"/>
                      <a:pt x="4594" y="5136"/>
                      <a:pt x="4335" y="5281"/>
                    </a:cubicBezTo>
                    <a:cubicBezTo>
                      <a:pt x="3859" y="5557"/>
                      <a:pt x="3324" y="5728"/>
                      <a:pt x="2777" y="5803"/>
                    </a:cubicBezTo>
                    <a:cubicBezTo>
                      <a:pt x="2589" y="5827"/>
                      <a:pt x="2401" y="5840"/>
                      <a:pt x="2212" y="5840"/>
                    </a:cubicBezTo>
                    <a:cubicBezTo>
                      <a:pt x="1849" y="5840"/>
                      <a:pt x="1486" y="5794"/>
                      <a:pt x="1134" y="5702"/>
                    </a:cubicBezTo>
                    <a:cubicBezTo>
                      <a:pt x="894" y="5638"/>
                      <a:pt x="622" y="5563"/>
                      <a:pt x="438" y="5395"/>
                    </a:cubicBezTo>
                    <a:cubicBezTo>
                      <a:pt x="392" y="5353"/>
                      <a:pt x="357" y="5307"/>
                      <a:pt x="328" y="5265"/>
                    </a:cubicBezTo>
                    <a:cubicBezTo>
                      <a:pt x="331" y="5265"/>
                      <a:pt x="331" y="5268"/>
                      <a:pt x="334" y="5268"/>
                    </a:cubicBezTo>
                    <a:cubicBezTo>
                      <a:pt x="365" y="5270"/>
                      <a:pt x="396" y="5271"/>
                      <a:pt x="427" y="5271"/>
                    </a:cubicBezTo>
                    <a:cubicBezTo>
                      <a:pt x="517" y="5271"/>
                      <a:pt x="608" y="5264"/>
                      <a:pt x="697" y="5252"/>
                    </a:cubicBezTo>
                    <a:cubicBezTo>
                      <a:pt x="748" y="5249"/>
                      <a:pt x="749" y="5171"/>
                      <a:pt x="700" y="5171"/>
                    </a:cubicBezTo>
                    <a:cubicBezTo>
                      <a:pt x="699" y="5171"/>
                      <a:pt x="698" y="5171"/>
                      <a:pt x="697" y="5171"/>
                    </a:cubicBezTo>
                    <a:cubicBezTo>
                      <a:pt x="574" y="5174"/>
                      <a:pt x="447" y="5184"/>
                      <a:pt x="328" y="5207"/>
                    </a:cubicBezTo>
                    <a:cubicBezTo>
                      <a:pt x="311" y="5210"/>
                      <a:pt x="308" y="5220"/>
                      <a:pt x="308" y="5233"/>
                    </a:cubicBezTo>
                    <a:cubicBezTo>
                      <a:pt x="169" y="4980"/>
                      <a:pt x="217" y="4659"/>
                      <a:pt x="230" y="4378"/>
                    </a:cubicBezTo>
                    <a:cubicBezTo>
                      <a:pt x="282" y="3305"/>
                      <a:pt x="347" y="2226"/>
                      <a:pt x="376" y="1151"/>
                    </a:cubicBezTo>
                    <a:cubicBezTo>
                      <a:pt x="652" y="1588"/>
                      <a:pt x="1597" y="1647"/>
                      <a:pt x="2009" y="1647"/>
                    </a:cubicBezTo>
                    <a:cubicBezTo>
                      <a:pt x="2090" y="1647"/>
                      <a:pt x="2171" y="1643"/>
                      <a:pt x="2252" y="1640"/>
                    </a:cubicBezTo>
                    <a:cubicBezTo>
                      <a:pt x="2255" y="1676"/>
                      <a:pt x="2255" y="1711"/>
                      <a:pt x="2255" y="1750"/>
                    </a:cubicBezTo>
                    <a:cubicBezTo>
                      <a:pt x="2255" y="1768"/>
                      <a:pt x="2271" y="1779"/>
                      <a:pt x="2287" y="1779"/>
                    </a:cubicBezTo>
                    <a:cubicBezTo>
                      <a:pt x="2300" y="1779"/>
                      <a:pt x="2312" y="1772"/>
                      <a:pt x="2317" y="1757"/>
                    </a:cubicBezTo>
                    <a:cubicBezTo>
                      <a:pt x="2323" y="1718"/>
                      <a:pt x="2323" y="1676"/>
                      <a:pt x="2320" y="1637"/>
                    </a:cubicBezTo>
                    <a:cubicBezTo>
                      <a:pt x="2683" y="1608"/>
                      <a:pt x="3049" y="1527"/>
                      <a:pt x="3379" y="1387"/>
                    </a:cubicBezTo>
                    <a:cubicBezTo>
                      <a:pt x="3616" y="1290"/>
                      <a:pt x="3817" y="1154"/>
                      <a:pt x="3839" y="879"/>
                    </a:cubicBezTo>
                    <a:lnTo>
                      <a:pt x="3839" y="850"/>
                    </a:lnTo>
                    <a:close/>
                    <a:moveTo>
                      <a:pt x="2336" y="1"/>
                    </a:moveTo>
                    <a:cubicBezTo>
                      <a:pt x="1724" y="1"/>
                      <a:pt x="554" y="69"/>
                      <a:pt x="318" y="782"/>
                    </a:cubicBezTo>
                    <a:cubicBezTo>
                      <a:pt x="311" y="788"/>
                      <a:pt x="302" y="798"/>
                      <a:pt x="298" y="811"/>
                    </a:cubicBezTo>
                    <a:lnTo>
                      <a:pt x="298" y="830"/>
                    </a:lnTo>
                    <a:cubicBezTo>
                      <a:pt x="295" y="837"/>
                      <a:pt x="292" y="843"/>
                      <a:pt x="292" y="853"/>
                    </a:cubicBezTo>
                    <a:cubicBezTo>
                      <a:pt x="201" y="2003"/>
                      <a:pt x="153" y="3159"/>
                      <a:pt x="98" y="4313"/>
                    </a:cubicBezTo>
                    <a:cubicBezTo>
                      <a:pt x="75" y="4701"/>
                      <a:pt x="0" y="5152"/>
                      <a:pt x="302" y="5453"/>
                    </a:cubicBezTo>
                    <a:cubicBezTo>
                      <a:pt x="574" y="5722"/>
                      <a:pt x="1005" y="5822"/>
                      <a:pt x="1364" y="5890"/>
                    </a:cubicBezTo>
                    <a:cubicBezTo>
                      <a:pt x="1643" y="5945"/>
                      <a:pt x="1927" y="5972"/>
                      <a:pt x="2211" y="5972"/>
                    </a:cubicBezTo>
                    <a:cubicBezTo>
                      <a:pt x="2823" y="5972"/>
                      <a:pt x="3435" y="5846"/>
                      <a:pt x="3995" y="5596"/>
                    </a:cubicBezTo>
                    <a:cubicBezTo>
                      <a:pt x="4345" y="5443"/>
                      <a:pt x="4750" y="5242"/>
                      <a:pt x="4976" y="4925"/>
                    </a:cubicBezTo>
                    <a:cubicBezTo>
                      <a:pt x="5216" y="4595"/>
                      <a:pt x="5193" y="4186"/>
                      <a:pt x="5096" y="3814"/>
                    </a:cubicBezTo>
                    <a:cubicBezTo>
                      <a:pt x="4944" y="3215"/>
                      <a:pt x="4685" y="2631"/>
                      <a:pt x="4471" y="2048"/>
                    </a:cubicBezTo>
                    <a:cubicBezTo>
                      <a:pt x="4277" y="1523"/>
                      <a:pt x="4102" y="982"/>
                      <a:pt x="3797" y="509"/>
                    </a:cubicBezTo>
                    <a:cubicBezTo>
                      <a:pt x="3784" y="493"/>
                      <a:pt x="3774" y="487"/>
                      <a:pt x="3758" y="480"/>
                    </a:cubicBezTo>
                    <a:cubicBezTo>
                      <a:pt x="3515" y="53"/>
                      <a:pt x="2786" y="1"/>
                      <a:pt x="23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1" name="Google Shape;3721;p32"/>
              <p:cNvSpPr/>
              <p:nvPr/>
            </p:nvSpPr>
            <p:spPr>
              <a:xfrm>
                <a:off x="4856286" y="3644523"/>
                <a:ext cx="29157" cy="20949"/>
              </a:xfrm>
              <a:custGeom>
                <a:avLst/>
                <a:gdLst/>
                <a:ahLst/>
                <a:cxnLst/>
                <a:rect l="l" t="t" r="r" b="b"/>
                <a:pathLst>
                  <a:path w="444" h="319" extrusionOk="0">
                    <a:moveTo>
                      <a:pt x="384" y="0"/>
                    </a:moveTo>
                    <a:cubicBezTo>
                      <a:pt x="377" y="0"/>
                      <a:pt x="370" y="2"/>
                      <a:pt x="363" y="6"/>
                    </a:cubicBezTo>
                    <a:cubicBezTo>
                      <a:pt x="237" y="71"/>
                      <a:pt x="120" y="161"/>
                      <a:pt x="23" y="262"/>
                    </a:cubicBezTo>
                    <a:cubicBezTo>
                      <a:pt x="0" y="287"/>
                      <a:pt x="23" y="319"/>
                      <a:pt x="49" y="319"/>
                    </a:cubicBezTo>
                    <a:cubicBezTo>
                      <a:pt x="57" y="319"/>
                      <a:pt x="64" y="316"/>
                      <a:pt x="72" y="310"/>
                    </a:cubicBezTo>
                    <a:cubicBezTo>
                      <a:pt x="175" y="223"/>
                      <a:pt x="289" y="152"/>
                      <a:pt x="405" y="80"/>
                    </a:cubicBezTo>
                    <a:cubicBezTo>
                      <a:pt x="444" y="56"/>
                      <a:pt x="421" y="0"/>
                      <a:pt x="3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2" name="Google Shape;3722;p32"/>
              <p:cNvSpPr/>
              <p:nvPr/>
            </p:nvSpPr>
            <p:spPr>
              <a:xfrm>
                <a:off x="4900021" y="3626005"/>
                <a:ext cx="32835" cy="14053"/>
              </a:xfrm>
              <a:custGeom>
                <a:avLst/>
                <a:gdLst/>
                <a:ahLst/>
                <a:cxnLst/>
                <a:rect l="l" t="t" r="r" b="b"/>
                <a:pathLst>
                  <a:path w="500" h="214" extrusionOk="0">
                    <a:moveTo>
                      <a:pt x="427" y="1"/>
                    </a:moveTo>
                    <a:cubicBezTo>
                      <a:pt x="419" y="1"/>
                      <a:pt x="411" y="2"/>
                      <a:pt x="403" y="6"/>
                    </a:cubicBezTo>
                    <a:cubicBezTo>
                      <a:pt x="287" y="58"/>
                      <a:pt x="167" y="103"/>
                      <a:pt x="44" y="139"/>
                    </a:cubicBezTo>
                    <a:cubicBezTo>
                      <a:pt x="1" y="154"/>
                      <a:pt x="13" y="214"/>
                      <a:pt x="56" y="214"/>
                    </a:cubicBezTo>
                    <a:cubicBezTo>
                      <a:pt x="59" y="214"/>
                      <a:pt x="61" y="214"/>
                      <a:pt x="63" y="213"/>
                    </a:cubicBezTo>
                    <a:cubicBezTo>
                      <a:pt x="199" y="184"/>
                      <a:pt x="329" y="142"/>
                      <a:pt x="452" y="87"/>
                    </a:cubicBezTo>
                    <a:cubicBezTo>
                      <a:pt x="499" y="62"/>
                      <a:pt x="472" y="1"/>
                      <a:pt x="4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3" name="Google Shape;3723;p32"/>
              <p:cNvSpPr/>
              <p:nvPr/>
            </p:nvSpPr>
            <p:spPr>
              <a:xfrm>
                <a:off x="4950388" y="3614448"/>
                <a:ext cx="36447" cy="9653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47" extrusionOk="0">
                    <a:moveTo>
                      <a:pt x="500" y="0"/>
                    </a:moveTo>
                    <a:cubicBezTo>
                      <a:pt x="498" y="0"/>
                      <a:pt x="497" y="0"/>
                      <a:pt x="495" y="1"/>
                    </a:cubicBezTo>
                    <a:cubicBezTo>
                      <a:pt x="343" y="17"/>
                      <a:pt x="187" y="49"/>
                      <a:pt x="38" y="75"/>
                    </a:cubicBezTo>
                    <a:cubicBezTo>
                      <a:pt x="0" y="85"/>
                      <a:pt x="5" y="147"/>
                      <a:pt x="45" y="147"/>
                    </a:cubicBezTo>
                    <a:cubicBezTo>
                      <a:pt x="46" y="147"/>
                      <a:pt x="47" y="147"/>
                      <a:pt x="48" y="146"/>
                    </a:cubicBezTo>
                    <a:cubicBezTo>
                      <a:pt x="200" y="130"/>
                      <a:pt x="359" y="114"/>
                      <a:pt x="508" y="85"/>
                    </a:cubicBezTo>
                    <a:cubicBezTo>
                      <a:pt x="554" y="76"/>
                      <a:pt x="544" y="0"/>
                      <a:pt x="5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4" name="Google Shape;3724;p32"/>
              <p:cNvSpPr/>
              <p:nvPr/>
            </p:nvSpPr>
            <p:spPr>
              <a:xfrm>
                <a:off x="5019865" y="3600986"/>
                <a:ext cx="32178" cy="7224"/>
              </a:xfrm>
              <a:custGeom>
                <a:avLst/>
                <a:gdLst/>
                <a:ahLst/>
                <a:cxnLst/>
                <a:rect l="l" t="t" r="r" b="b"/>
                <a:pathLst>
                  <a:path w="490" h="110" extrusionOk="0">
                    <a:moveTo>
                      <a:pt x="361" y="1"/>
                    </a:moveTo>
                    <a:cubicBezTo>
                      <a:pt x="257" y="1"/>
                      <a:pt x="151" y="7"/>
                      <a:pt x="46" y="18"/>
                    </a:cubicBezTo>
                    <a:cubicBezTo>
                      <a:pt x="0" y="21"/>
                      <a:pt x="0" y="86"/>
                      <a:pt x="46" y="92"/>
                    </a:cubicBezTo>
                    <a:cubicBezTo>
                      <a:pt x="155" y="101"/>
                      <a:pt x="267" y="109"/>
                      <a:pt x="375" y="109"/>
                    </a:cubicBezTo>
                    <a:cubicBezTo>
                      <a:pt x="392" y="109"/>
                      <a:pt x="408" y="109"/>
                      <a:pt x="425" y="108"/>
                    </a:cubicBezTo>
                    <a:cubicBezTo>
                      <a:pt x="490" y="102"/>
                      <a:pt x="490" y="2"/>
                      <a:pt x="425" y="2"/>
                    </a:cubicBezTo>
                    <a:cubicBezTo>
                      <a:pt x="404" y="1"/>
                      <a:pt x="382" y="1"/>
                      <a:pt x="3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5" name="Google Shape;3725;p32"/>
              <p:cNvSpPr/>
              <p:nvPr/>
            </p:nvSpPr>
            <p:spPr>
              <a:xfrm>
                <a:off x="5069641" y="3601249"/>
                <a:ext cx="41766" cy="9062"/>
              </a:xfrm>
              <a:custGeom>
                <a:avLst/>
                <a:gdLst/>
                <a:ahLst/>
                <a:cxnLst/>
                <a:rect l="l" t="t" r="r" b="b"/>
                <a:pathLst>
                  <a:path w="636" h="138" extrusionOk="0">
                    <a:moveTo>
                      <a:pt x="255" y="0"/>
                    </a:moveTo>
                    <a:cubicBezTo>
                      <a:pt x="186" y="0"/>
                      <a:pt x="116" y="4"/>
                      <a:pt x="49" y="11"/>
                    </a:cubicBezTo>
                    <a:cubicBezTo>
                      <a:pt x="1" y="14"/>
                      <a:pt x="1" y="88"/>
                      <a:pt x="49" y="88"/>
                    </a:cubicBezTo>
                    <a:cubicBezTo>
                      <a:pt x="70" y="87"/>
                      <a:pt x="92" y="87"/>
                      <a:pt x="113" y="87"/>
                    </a:cubicBezTo>
                    <a:cubicBezTo>
                      <a:pt x="261" y="87"/>
                      <a:pt x="401" y="114"/>
                      <a:pt x="551" y="137"/>
                    </a:cubicBezTo>
                    <a:cubicBezTo>
                      <a:pt x="555" y="137"/>
                      <a:pt x="558" y="138"/>
                      <a:pt x="561" y="138"/>
                    </a:cubicBezTo>
                    <a:cubicBezTo>
                      <a:pt x="618" y="138"/>
                      <a:pt x="636" y="61"/>
                      <a:pt x="580" y="43"/>
                    </a:cubicBezTo>
                    <a:cubicBezTo>
                      <a:pt x="477" y="11"/>
                      <a:pt x="366" y="0"/>
                      <a:pt x="2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6" name="Google Shape;3726;p32"/>
              <p:cNvSpPr/>
              <p:nvPr/>
            </p:nvSpPr>
            <p:spPr>
              <a:xfrm>
                <a:off x="5127101" y="3609063"/>
                <a:ext cx="38548" cy="13659"/>
              </a:xfrm>
              <a:custGeom>
                <a:avLst/>
                <a:gdLst/>
                <a:ahLst/>
                <a:cxnLst/>
                <a:rect l="l" t="t" r="r" b="b"/>
                <a:pathLst>
                  <a:path w="587" h="208" extrusionOk="0">
                    <a:moveTo>
                      <a:pt x="96" y="1"/>
                    </a:moveTo>
                    <a:cubicBezTo>
                      <a:pt x="81" y="1"/>
                      <a:pt x="67" y="1"/>
                      <a:pt x="52" y="2"/>
                    </a:cubicBezTo>
                    <a:cubicBezTo>
                      <a:pt x="0" y="2"/>
                      <a:pt x="3" y="76"/>
                      <a:pt x="52" y="76"/>
                    </a:cubicBezTo>
                    <a:cubicBezTo>
                      <a:pt x="208" y="86"/>
                      <a:pt x="337" y="131"/>
                      <a:pt x="473" y="199"/>
                    </a:cubicBezTo>
                    <a:cubicBezTo>
                      <a:pt x="483" y="205"/>
                      <a:pt x="493" y="207"/>
                      <a:pt x="502" y="207"/>
                    </a:cubicBezTo>
                    <a:cubicBezTo>
                      <a:pt x="553" y="207"/>
                      <a:pt x="587" y="132"/>
                      <a:pt x="532" y="102"/>
                    </a:cubicBezTo>
                    <a:cubicBezTo>
                      <a:pt x="399" y="31"/>
                      <a:pt x="245" y="1"/>
                      <a:pt x="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7" name="Google Shape;3727;p32"/>
              <p:cNvSpPr/>
              <p:nvPr/>
            </p:nvSpPr>
            <p:spPr>
              <a:xfrm>
                <a:off x="4866399" y="3384677"/>
                <a:ext cx="28895" cy="8209"/>
              </a:xfrm>
              <a:custGeom>
                <a:avLst/>
                <a:gdLst/>
                <a:ahLst/>
                <a:cxnLst/>
                <a:rect l="l" t="t" r="r" b="b"/>
                <a:pathLst>
                  <a:path w="440" h="125" extrusionOk="0">
                    <a:moveTo>
                      <a:pt x="389" y="0"/>
                    </a:moveTo>
                    <a:cubicBezTo>
                      <a:pt x="386" y="0"/>
                      <a:pt x="384" y="0"/>
                      <a:pt x="381" y="1"/>
                    </a:cubicBezTo>
                    <a:cubicBezTo>
                      <a:pt x="267" y="11"/>
                      <a:pt x="148" y="33"/>
                      <a:pt x="37" y="56"/>
                    </a:cubicBezTo>
                    <a:cubicBezTo>
                      <a:pt x="0" y="65"/>
                      <a:pt x="4" y="125"/>
                      <a:pt x="41" y="125"/>
                    </a:cubicBezTo>
                    <a:cubicBezTo>
                      <a:pt x="43" y="125"/>
                      <a:pt x="45" y="124"/>
                      <a:pt x="47" y="124"/>
                    </a:cubicBezTo>
                    <a:cubicBezTo>
                      <a:pt x="160" y="118"/>
                      <a:pt x="280" y="101"/>
                      <a:pt x="394" y="82"/>
                    </a:cubicBezTo>
                    <a:cubicBezTo>
                      <a:pt x="440" y="73"/>
                      <a:pt x="431" y="0"/>
                      <a:pt x="3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8" name="Google Shape;3728;p32"/>
              <p:cNvSpPr/>
              <p:nvPr/>
            </p:nvSpPr>
            <p:spPr>
              <a:xfrm>
                <a:off x="4918473" y="3378767"/>
                <a:ext cx="28238" cy="8143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24" extrusionOk="0">
                    <a:moveTo>
                      <a:pt x="378" y="0"/>
                    </a:moveTo>
                    <a:cubicBezTo>
                      <a:pt x="377" y="0"/>
                      <a:pt x="376" y="0"/>
                      <a:pt x="375" y="0"/>
                    </a:cubicBezTo>
                    <a:cubicBezTo>
                      <a:pt x="262" y="13"/>
                      <a:pt x="145" y="42"/>
                      <a:pt x="32" y="62"/>
                    </a:cubicBezTo>
                    <a:cubicBezTo>
                      <a:pt x="0" y="68"/>
                      <a:pt x="2" y="123"/>
                      <a:pt x="35" y="123"/>
                    </a:cubicBezTo>
                    <a:cubicBezTo>
                      <a:pt x="36" y="123"/>
                      <a:pt x="37" y="123"/>
                      <a:pt x="38" y="123"/>
                    </a:cubicBezTo>
                    <a:cubicBezTo>
                      <a:pt x="151" y="110"/>
                      <a:pt x="275" y="101"/>
                      <a:pt x="388" y="81"/>
                    </a:cubicBezTo>
                    <a:cubicBezTo>
                      <a:pt x="429" y="75"/>
                      <a:pt x="424" y="0"/>
                      <a:pt x="3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9" name="Google Shape;3729;p32"/>
              <p:cNvSpPr/>
              <p:nvPr/>
            </p:nvSpPr>
            <p:spPr>
              <a:xfrm>
                <a:off x="4970745" y="3366750"/>
                <a:ext cx="34477" cy="20226"/>
              </a:xfrm>
              <a:custGeom>
                <a:avLst/>
                <a:gdLst/>
                <a:ahLst/>
                <a:cxnLst/>
                <a:rect l="l" t="t" r="r" b="b"/>
                <a:pathLst>
                  <a:path w="525" h="308" extrusionOk="0">
                    <a:moveTo>
                      <a:pt x="172" y="0"/>
                    </a:moveTo>
                    <a:cubicBezTo>
                      <a:pt x="120" y="0"/>
                      <a:pt x="66" y="26"/>
                      <a:pt x="33" y="73"/>
                    </a:cubicBezTo>
                    <a:cubicBezTo>
                      <a:pt x="16" y="99"/>
                      <a:pt x="7" y="122"/>
                      <a:pt x="3" y="151"/>
                    </a:cubicBezTo>
                    <a:cubicBezTo>
                      <a:pt x="0" y="186"/>
                      <a:pt x="16" y="216"/>
                      <a:pt x="46" y="242"/>
                    </a:cubicBezTo>
                    <a:cubicBezTo>
                      <a:pt x="52" y="248"/>
                      <a:pt x="65" y="258"/>
                      <a:pt x="71" y="261"/>
                    </a:cubicBezTo>
                    <a:cubicBezTo>
                      <a:pt x="100" y="289"/>
                      <a:pt x="138" y="308"/>
                      <a:pt x="177" y="308"/>
                    </a:cubicBezTo>
                    <a:cubicBezTo>
                      <a:pt x="183" y="308"/>
                      <a:pt x="189" y="307"/>
                      <a:pt x="195" y="306"/>
                    </a:cubicBezTo>
                    <a:cubicBezTo>
                      <a:pt x="279" y="297"/>
                      <a:pt x="324" y="219"/>
                      <a:pt x="314" y="144"/>
                    </a:cubicBezTo>
                    <a:cubicBezTo>
                      <a:pt x="373" y="144"/>
                      <a:pt x="434" y="138"/>
                      <a:pt x="489" y="128"/>
                    </a:cubicBezTo>
                    <a:cubicBezTo>
                      <a:pt x="525" y="122"/>
                      <a:pt x="518" y="63"/>
                      <a:pt x="476" y="63"/>
                    </a:cubicBezTo>
                    <a:cubicBezTo>
                      <a:pt x="418" y="63"/>
                      <a:pt x="357" y="67"/>
                      <a:pt x="295" y="73"/>
                    </a:cubicBezTo>
                    <a:cubicBezTo>
                      <a:pt x="268" y="23"/>
                      <a:pt x="221" y="0"/>
                      <a:pt x="1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0" name="Google Shape;3730;p32"/>
              <p:cNvSpPr/>
              <p:nvPr/>
            </p:nvSpPr>
            <p:spPr>
              <a:xfrm>
                <a:off x="5028336" y="3359264"/>
                <a:ext cx="44590" cy="10048"/>
              </a:xfrm>
              <a:custGeom>
                <a:avLst/>
                <a:gdLst/>
                <a:ahLst/>
                <a:cxnLst/>
                <a:rect l="l" t="t" r="r" b="b"/>
                <a:pathLst>
                  <a:path w="679" h="153" extrusionOk="0">
                    <a:moveTo>
                      <a:pt x="544" y="1"/>
                    </a:moveTo>
                    <a:cubicBezTo>
                      <a:pt x="373" y="1"/>
                      <a:pt x="203" y="32"/>
                      <a:pt x="43" y="80"/>
                    </a:cubicBezTo>
                    <a:cubicBezTo>
                      <a:pt x="1" y="89"/>
                      <a:pt x="12" y="152"/>
                      <a:pt x="54" y="152"/>
                    </a:cubicBezTo>
                    <a:cubicBezTo>
                      <a:pt x="57" y="152"/>
                      <a:pt x="60" y="152"/>
                      <a:pt x="63" y="151"/>
                    </a:cubicBezTo>
                    <a:cubicBezTo>
                      <a:pt x="226" y="119"/>
                      <a:pt x="390" y="106"/>
                      <a:pt x="558" y="106"/>
                    </a:cubicBezTo>
                    <a:cubicBezTo>
                      <a:pt x="577" y="106"/>
                      <a:pt x="595" y="106"/>
                      <a:pt x="613" y="106"/>
                    </a:cubicBezTo>
                    <a:cubicBezTo>
                      <a:pt x="678" y="106"/>
                      <a:pt x="678" y="6"/>
                      <a:pt x="613" y="2"/>
                    </a:cubicBezTo>
                    <a:cubicBezTo>
                      <a:pt x="590" y="1"/>
                      <a:pt x="567" y="1"/>
                      <a:pt x="5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1" name="Google Shape;3731;p32"/>
              <p:cNvSpPr/>
              <p:nvPr/>
            </p:nvSpPr>
            <p:spPr>
              <a:xfrm>
                <a:off x="4981121" y="3388814"/>
                <a:ext cx="6895" cy="21014"/>
              </a:xfrm>
              <a:custGeom>
                <a:avLst/>
                <a:gdLst/>
                <a:ahLst/>
                <a:cxnLst/>
                <a:rect l="l" t="t" r="r" b="b"/>
                <a:pathLst>
                  <a:path w="105" h="320" extrusionOk="0">
                    <a:moveTo>
                      <a:pt x="52" y="0"/>
                    </a:moveTo>
                    <a:cubicBezTo>
                      <a:pt x="38" y="0"/>
                      <a:pt x="25" y="8"/>
                      <a:pt x="24" y="22"/>
                    </a:cubicBezTo>
                    <a:cubicBezTo>
                      <a:pt x="7" y="103"/>
                      <a:pt x="1" y="197"/>
                      <a:pt x="11" y="278"/>
                    </a:cubicBezTo>
                    <a:cubicBezTo>
                      <a:pt x="15" y="306"/>
                      <a:pt x="35" y="319"/>
                      <a:pt x="54" y="319"/>
                    </a:cubicBezTo>
                    <a:cubicBezTo>
                      <a:pt x="74" y="319"/>
                      <a:pt x="93" y="306"/>
                      <a:pt x="98" y="278"/>
                    </a:cubicBezTo>
                    <a:cubicBezTo>
                      <a:pt x="105" y="197"/>
                      <a:pt x="98" y="103"/>
                      <a:pt x="82" y="22"/>
                    </a:cubicBezTo>
                    <a:cubicBezTo>
                      <a:pt x="79" y="8"/>
                      <a:pt x="65" y="0"/>
                      <a:pt x="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2" name="Google Shape;3732;p32"/>
              <p:cNvSpPr/>
              <p:nvPr/>
            </p:nvSpPr>
            <p:spPr>
              <a:xfrm>
                <a:off x="4986243" y="3459210"/>
                <a:ext cx="7946" cy="22787"/>
              </a:xfrm>
              <a:custGeom>
                <a:avLst/>
                <a:gdLst/>
                <a:ahLst/>
                <a:cxnLst/>
                <a:rect l="l" t="t" r="r" b="b"/>
                <a:pathLst>
                  <a:path w="121" h="347" extrusionOk="0">
                    <a:moveTo>
                      <a:pt x="34" y="0"/>
                    </a:moveTo>
                    <a:cubicBezTo>
                      <a:pt x="16" y="0"/>
                      <a:pt x="0" y="11"/>
                      <a:pt x="4" y="35"/>
                    </a:cubicBezTo>
                    <a:cubicBezTo>
                      <a:pt x="7" y="123"/>
                      <a:pt x="14" y="214"/>
                      <a:pt x="17" y="301"/>
                    </a:cubicBezTo>
                    <a:cubicBezTo>
                      <a:pt x="20" y="331"/>
                      <a:pt x="41" y="346"/>
                      <a:pt x="63" y="346"/>
                    </a:cubicBezTo>
                    <a:cubicBezTo>
                      <a:pt x="85" y="346"/>
                      <a:pt x="108" y="331"/>
                      <a:pt x="111" y="301"/>
                    </a:cubicBezTo>
                    <a:cubicBezTo>
                      <a:pt x="121" y="214"/>
                      <a:pt x="104" y="113"/>
                      <a:pt x="72" y="26"/>
                    </a:cubicBezTo>
                    <a:cubicBezTo>
                      <a:pt x="66" y="9"/>
                      <a:pt x="49" y="0"/>
                      <a:pt x="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3" name="Google Shape;3733;p32"/>
              <p:cNvSpPr/>
              <p:nvPr/>
            </p:nvSpPr>
            <p:spPr>
              <a:xfrm>
                <a:off x="4987885" y="3497560"/>
                <a:ext cx="9259" cy="24101"/>
              </a:xfrm>
              <a:custGeom>
                <a:avLst/>
                <a:gdLst/>
                <a:ahLst/>
                <a:cxnLst/>
                <a:rect l="l" t="t" r="r" b="b"/>
                <a:pathLst>
                  <a:path w="141" h="367" extrusionOk="0">
                    <a:moveTo>
                      <a:pt x="40" y="1"/>
                    </a:moveTo>
                    <a:cubicBezTo>
                      <a:pt x="20" y="1"/>
                      <a:pt x="1" y="20"/>
                      <a:pt x="5" y="48"/>
                    </a:cubicBezTo>
                    <a:cubicBezTo>
                      <a:pt x="21" y="138"/>
                      <a:pt x="44" y="232"/>
                      <a:pt x="47" y="329"/>
                    </a:cubicBezTo>
                    <a:cubicBezTo>
                      <a:pt x="47" y="353"/>
                      <a:pt x="67" y="366"/>
                      <a:pt x="86" y="366"/>
                    </a:cubicBezTo>
                    <a:cubicBezTo>
                      <a:pt x="101" y="366"/>
                      <a:pt x="115" y="358"/>
                      <a:pt x="118" y="339"/>
                    </a:cubicBezTo>
                    <a:cubicBezTo>
                      <a:pt x="141" y="229"/>
                      <a:pt x="128" y="106"/>
                      <a:pt x="70" y="18"/>
                    </a:cubicBezTo>
                    <a:cubicBezTo>
                      <a:pt x="62" y="6"/>
                      <a:pt x="51" y="1"/>
                      <a:pt x="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4" name="Google Shape;3734;p32"/>
              <p:cNvSpPr/>
              <p:nvPr/>
            </p:nvSpPr>
            <p:spPr>
              <a:xfrm>
                <a:off x="4993138" y="3531050"/>
                <a:ext cx="5845" cy="16615"/>
              </a:xfrm>
              <a:custGeom>
                <a:avLst/>
                <a:gdLst/>
                <a:ahLst/>
                <a:cxnLst/>
                <a:rect l="l" t="t" r="r" b="b"/>
                <a:pathLst>
                  <a:path w="89" h="253" extrusionOk="0">
                    <a:moveTo>
                      <a:pt x="20" y="1"/>
                    </a:moveTo>
                    <a:cubicBezTo>
                      <a:pt x="10" y="1"/>
                      <a:pt x="1" y="6"/>
                      <a:pt x="3" y="17"/>
                    </a:cubicBezTo>
                    <a:cubicBezTo>
                      <a:pt x="6" y="88"/>
                      <a:pt x="6" y="160"/>
                      <a:pt x="19" y="228"/>
                    </a:cubicBezTo>
                    <a:cubicBezTo>
                      <a:pt x="23" y="245"/>
                      <a:pt x="38" y="253"/>
                      <a:pt x="53" y="253"/>
                    </a:cubicBezTo>
                    <a:cubicBezTo>
                      <a:pt x="71" y="253"/>
                      <a:pt x="89" y="241"/>
                      <a:pt x="84" y="221"/>
                    </a:cubicBezTo>
                    <a:cubicBezTo>
                      <a:pt x="77" y="147"/>
                      <a:pt x="54" y="82"/>
                      <a:pt x="38" y="14"/>
                    </a:cubicBezTo>
                    <a:cubicBezTo>
                      <a:pt x="37" y="5"/>
                      <a:pt x="28" y="1"/>
                      <a:pt x="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5" name="Google Shape;3735;p32"/>
              <p:cNvSpPr/>
              <p:nvPr/>
            </p:nvSpPr>
            <p:spPr>
              <a:xfrm>
                <a:off x="4996027" y="3558630"/>
                <a:ext cx="6698" cy="19964"/>
              </a:xfrm>
              <a:custGeom>
                <a:avLst/>
                <a:gdLst/>
                <a:ahLst/>
                <a:cxnLst/>
                <a:rect l="l" t="t" r="r" b="b"/>
                <a:pathLst>
                  <a:path w="102" h="304" extrusionOk="0">
                    <a:moveTo>
                      <a:pt x="25" y="0"/>
                    </a:moveTo>
                    <a:cubicBezTo>
                      <a:pt x="14" y="0"/>
                      <a:pt x="1" y="9"/>
                      <a:pt x="1" y="25"/>
                    </a:cubicBezTo>
                    <a:cubicBezTo>
                      <a:pt x="7" y="106"/>
                      <a:pt x="7" y="190"/>
                      <a:pt x="17" y="271"/>
                    </a:cubicBezTo>
                    <a:cubicBezTo>
                      <a:pt x="19" y="291"/>
                      <a:pt x="36" y="304"/>
                      <a:pt x="52" y="304"/>
                    </a:cubicBezTo>
                    <a:cubicBezTo>
                      <a:pt x="65" y="304"/>
                      <a:pt x="77" y="296"/>
                      <a:pt x="82" y="277"/>
                    </a:cubicBezTo>
                    <a:cubicBezTo>
                      <a:pt x="101" y="187"/>
                      <a:pt x="85" y="99"/>
                      <a:pt x="43" y="12"/>
                    </a:cubicBezTo>
                    <a:cubicBezTo>
                      <a:pt x="40" y="4"/>
                      <a:pt x="33" y="0"/>
                      <a:pt x="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6" name="Google Shape;3736;p32"/>
              <p:cNvSpPr/>
              <p:nvPr/>
            </p:nvSpPr>
            <p:spPr>
              <a:xfrm>
                <a:off x="4998588" y="3589297"/>
                <a:ext cx="5582" cy="21868"/>
              </a:xfrm>
              <a:custGeom>
                <a:avLst/>
                <a:gdLst/>
                <a:ahLst/>
                <a:cxnLst/>
                <a:rect l="l" t="t" r="r" b="b"/>
                <a:pathLst>
                  <a:path w="85" h="333" extrusionOk="0">
                    <a:moveTo>
                      <a:pt x="32" y="1"/>
                    </a:moveTo>
                    <a:cubicBezTo>
                      <a:pt x="17" y="1"/>
                      <a:pt x="1" y="12"/>
                      <a:pt x="1" y="31"/>
                    </a:cubicBezTo>
                    <a:cubicBezTo>
                      <a:pt x="1" y="125"/>
                      <a:pt x="4" y="215"/>
                      <a:pt x="20" y="309"/>
                    </a:cubicBezTo>
                    <a:cubicBezTo>
                      <a:pt x="24" y="325"/>
                      <a:pt x="38" y="333"/>
                      <a:pt x="52" y="333"/>
                    </a:cubicBezTo>
                    <a:cubicBezTo>
                      <a:pt x="68" y="333"/>
                      <a:pt x="85" y="322"/>
                      <a:pt x="85" y="303"/>
                    </a:cubicBezTo>
                    <a:cubicBezTo>
                      <a:pt x="85" y="206"/>
                      <a:pt x="75" y="112"/>
                      <a:pt x="59" y="21"/>
                    </a:cubicBezTo>
                    <a:cubicBezTo>
                      <a:pt x="55" y="7"/>
                      <a:pt x="43" y="1"/>
                      <a:pt x="3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7" name="Google Shape;3737;p32"/>
              <p:cNvSpPr/>
              <p:nvPr/>
            </p:nvSpPr>
            <p:spPr>
              <a:xfrm>
                <a:off x="5006666" y="3655293"/>
                <a:ext cx="66" cy="6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8" name="Google Shape;3738;p32"/>
              <p:cNvSpPr/>
              <p:nvPr/>
            </p:nvSpPr>
            <p:spPr>
              <a:xfrm>
                <a:off x="4995371" y="3624298"/>
                <a:ext cx="20686" cy="40518"/>
              </a:xfrm>
              <a:custGeom>
                <a:avLst/>
                <a:gdLst/>
                <a:ahLst/>
                <a:cxnLst/>
                <a:rect l="l" t="t" r="r" b="b"/>
                <a:pathLst>
                  <a:path w="315" h="617" extrusionOk="0">
                    <a:moveTo>
                      <a:pt x="103" y="1"/>
                    </a:moveTo>
                    <a:cubicBezTo>
                      <a:pt x="86" y="1"/>
                      <a:pt x="69" y="16"/>
                      <a:pt x="75" y="39"/>
                    </a:cubicBezTo>
                    <a:cubicBezTo>
                      <a:pt x="95" y="129"/>
                      <a:pt x="108" y="210"/>
                      <a:pt x="114" y="298"/>
                    </a:cubicBezTo>
                    <a:cubicBezTo>
                      <a:pt x="118" y="324"/>
                      <a:pt x="140" y="340"/>
                      <a:pt x="160" y="340"/>
                    </a:cubicBezTo>
                    <a:cubicBezTo>
                      <a:pt x="131" y="340"/>
                      <a:pt x="101" y="350"/>
                      <a:pt x="79" y="375"/>
                    </a:cubicBezTo>
                    <a:cubicBezTo>
                      <a:pt x="59" y="395"/>
                      <a:pt x="50" y="427"/>
                      <a:pt x="50" y="456"/>
                    </a:cubicBezTo>
                    <a:cubicBezTo>
                      <a:pt x="33" y="469"/>
                      <a:pt x="17" y="489"/>
                      <a:pt x="14" y="508"/>
                    </a:cubicBezTo>
                    <a:cubicBezTo>
                      <a:pt x="1" y="563"/>
                      <a:pt x="69" y="602"/>
                      <a:pt x="114" y="612"/>
                    </a:cubicBezTo>
                    <a:cubicBezTo>
                      <a:pt x="127" y="615"/>
                      <a:pt x="139" y="617"/>
                      <a:pt x="152" y="617"/>
                    </a:cubicBezTo>
                    <a:cubicBezTo>
                      <a:pt x="237" y="617"/>
                      <a:pt x="315" y="543"/>
                      <a:pt x="289" y="450"/>
                    </a:cubicBezTo>
                    <a:cubicBezTo>
                      <a:pt x="273" y="388"/>
                      <a:pt x="221" y="343"/>
                      <a:pt x="163" y="340"/>
                    </a:cubicBezTo>
                    <a:cubicBezTo>
                      <a:pt x="176" y="337"/>
                      <a:pt x="189" y="327"/>
                      <a:pt x="192" y="311"/>
                    </a:cubicBezTo>
                    <a:cubicBezTo>
                      <a:pt x="212" y="214"/>
                      <a:pt x="182" y="100"/>
                      <a:pt x="131" y="16"/>
                    </a:cubicBezTo>
                    <a:cubicBezTo>
                      <a:pt x="124" y="5"/>
                      <a:pt x="113" y="1"/>
                      <a:pt x="1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9" name="Google Shape;3739;p32"/>
              <p:cNvSpPr/>
              <p:nvPr/>
            </p:nvSpPr>
            <p:spPr>
              <a:xfrm>
                <a:off x="5006666" y="3655293"/>
                <a:ext cx="66" cy="6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0" name="Google Shape;3740;p32"/>
              <p:cNvSpPr/>
              <p:nvPr/>
            </p:nvSpPr>
            <p:spPr>
              <a:xfrm>
                <a:off x="4901137" y="3663567"/>
                <a:ext cx="31587" cy="9916"/>
              </a:xfrm>
              <a:custGeom>
                <a:avLst/>
                <a:gdLst/>
                <a:ahLst/>
                <a:cxnLst/>
                <a:rect l="l" t="t" r="r" b="b"/>
                <a:pathLst>
                  <a:path w="481" h="151" extrusionOk="0">
                    <a:moveTo>
                      <a:pt x="412" y="0"/>
                    </a:moveTo>
                    <a:cubicBezTo>
                      <a:pt x="409" y="0"/>
                      <a:pt x="406" y="0"/>
                      <a:pt x="403" y="1"/>
                    </a:cubicBezTo>
                    <a:cubicBezTo>
                      <a:pt x="283" y="20"/>
                      <a:pt x="166" y="50"/>
                      <a:pt x="46" y="79"/>
                    </a:cubicBezTo>
                    <a:cubicBezTo>
                      <a:pt x="1" y="88"/>
                      <a:pt x="18" y="151"/>
                      <a:pt x="60" y="151"/>
                    </a:cubicBezTo>
                    <a:cubicBezTo>
                      <a:pt x="63" y="151"/>
                      <a:pt x="66" y="151"/>
                      <a:pt x="69" y="150"/>
                    </a:cubicBezTo>
                    <a:cubicBezTo>
                      <a:pt x="189" y="131"/>
                      <a:pt x="312" y="114"/>
                      <a:pt x="428" y="85"/>
                    </a:cubicBezTo>
                    <a:cubicBezTo>
                      <a:pt x="480" y="70"/>
                      <a:pt x="463" y="0"/>
                      <a:pt x="4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1" name="Google Shape;3741;p32"/>
              <p:cNvSpPr/>
              <p:nvPr/>
            </p:nvSpPr>
            <p:spPr>
              <a:xfrm>
                <a:off x="4939684" y="3657591"/>
                <a:ext cx="28107" cy="8800"/>
              </a:xfrm>
              <a:custGeom>
                <a:avLst/>
                <a:gdLst/>
                <a:ahLst/>
                <a:cxnLst/>
                <a:rect l="l" t="t" r="r" b="b"/>
                <a:pathLst>
                  <a:path w="428" h="134" extrusionOk="0">
                    <a:moveTo>
                      <a:pt x="366" y="0"/>
                    </a:moveTo>
                    <a:cubicBezTo>
                      <a:pt x="363" y="0"/>
                      <a:pt x="360" y="1"/>
                      <a:pt x="357" y="1"/>
                    </a:cubicBezTo>
                    <a:cubicBezTo>
                      <a:pt x="253" y="27"/>
                      <a:pt x="156" y="43"/>
                      <a:pt x="52" y="50"/>
                    </a:cubicBezTo>
                    <a:cubicBezTo>
                      <a:pt x="0" y="56"/>
                      <a:pt x="0" y="128"/>
                      <a:pt x="52" y="131"/>
                    </a:cubicBezTo>
                    <a:cubicBezTo>
                      <a:pt x="73" y="133"/>
                      <a:pt x="94" y="134"/>
                      <a:pt x="116" y="134"/>
                    </a:cubicBezTo>
                    <a:cubicBezTo>
                      <a:pt x="205" y="134"/>
                      <a:pt x="295" y="118"/>
                      <a:pt x="376" y="89"/>
                    </a:cubicBezTo>
                    <a:cubicBezTo>
                      <a:pt x="428" y="67"/>
                      <a:pt x="414" y="0"/>
                      <a:pt x="3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2" name="Google Shape;3742;p32"/>
              <p:cNvSpPr/>
              <p:nvPr/>
            </p:nvSpPr>
            <p:spPr>
              <a:xfrm>
                <a:off x="5021704" y="3641371"/>
                <a:ext cx="29420" cy="11689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78" extrusionOk="0">
                    <a:moveTo>
                      <a:pt x="378" y="0"/>
                    </a:moveTo>
                    <a:cubicBezTo>
                      <a:pt x="374" y="0"/>
                      <a:pt x="369" y="1"/>
                      <a:pt x="364" y="2"/>
                    </a:cubicBezTo>
                    <a:cubicBezTo>
                      <a:pt x="261" y="28"/>
                      <a:pt x="154" y="54"/>
                      <a:pt x="50" y="93"/>
                    </a:cubicBezTo>
                    <a:cubicBezTo>
                      <a:pt x="1" y="108"/>
                      <a:pt x="16" y="177"/>
                      <a:pt x="66" y="177"/>
                    </a:cubicBezTo>
                    <a:cubicBezTo>
                      <a:pt x="68" y="177"/>
                      <a:pt x="71" y="177"/>
                      <a:pt x="73" y="177"/>
                    </a:cubicBezTo>
                    <a:cubicBezTo>
                      <a:pt x="180" y="158"/>
                      <a:pt x="290" y="128"/>
                      <a:pt x="390" y="99"/>
                    </a:cubicBezTo>
                    <a:cubicBezTo>
                      <a:pt x="447" y="81"/>
                      <a:pt x="430" y="0"/>
                      <a:pt x="3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3" name="Google Shape;3743;p32"/>
              <p:cNvSpPr/>
              <p:nvPr/>
            </p:nvSpPr>
            <p:spPr>
              <a:xfrm>
                <a:off x="5076011" y="3635330"/>
                <a:ext cx="34542" cy="7092"/>
              </a:xfrm>
              <a:custGeom>
                <a:avLst/>
                <a:gdLst/>
                <a:ahLst/>
                <a:cxnLst/>
                <a:rect l="l" t="t" r="r" b="b"/>
                <a:pathLst>
                  <a:path w="526" h="108" extrusionOk="0">
                    <a:moveTo>
                      <a:pt x="473" y="0"/>
                    </a:moveTo>
                    <a:cubicBezTo>
                      <a:pt x="472" y="0"/>
                      <a:pt x="471" y="0"/>
                      <a:pt x="470" y="0"/>
                    </a:cubicBezTo>
                    <a:cubicBezTo>
                      <a:pt x="328" y="7"/>
                      <a:pt x="185" y="26"/>
                      <a:pt x="46" y="39"/>
                    </a:cubicBezTo>
                    <a:cubicBezTo>
                      <a:pt x="1" y="42"/>
                      <a:pt x="1" y="107"/>
                      <a:pt x="46" y="107"/>
                    </a:cubicBezTo>
                    <a:cubicBezTo>
                      <a:pt x="185" y="104"/>
                      <a:pt x="328" y="107"/>
                      <a:pt x="470" y="94"/>
                    </a:cubicBezTo>
                    <a:cubicBezTo>
                      <a:pt x="525" y="88"/>
                      <a:pt x="526" y="0"/>
                      <a:pt x="4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4" name="Google Shape;3744;p32"/>
              <p:cNvSpPr/>
              <p:nvPr/>
            </p:nvSpPr>
            <p:spPr>
              <a:xfrm>
                <a:off x="5126116" y="3629223"/>
                <a:ext cx="33163" cy="7224"/>
              </a:xfrm>
              <a:custGeom>
                <a:avLst/>
                <a:gdLst/>
                <a:ahLst/>
                <a:cxnLst/>
                <a:rect l="l" t="t" r="r" b="b"/>
                <a:pathLst>
                  <a:path w="505" h="110" extrusionOk="0">
                    <a:moveTo>
                      <a:pt x="386" y="0"/>
                    </a:moveTo>
                    <a:cubicBezTo>
                      <a:pt x="267" y="0"/>
                      <a:pt x="153" y="22"/>
                      <a:pt x="35" y="41"/>
                    </a:cubicBezTo>
                    <a:cubicBezTo>
                      <a:pt x="1" y="51"/>
                      <a:pt x="5" y="110"/>
                      <a:pt x="39" y="110"/>
                    </a:cubicBezTo>
                    <a:cubicBezTo>
                      <a:pt x="41" y="110"/>
                      <a:pt x="43" y="110"/>
                      <a:pt x="44" y="109"/>
                    </a:cubicBezTo>
                    <a:cubicBezTo>
                      <a:pt x="177" y="100"/>
                      <a:pt x="310" y="103"/>
                      <a:pt x="449" y="93"/>
                    </a:cubicBezTo>
                    <a:cubicBezTo>
                      <a:pt x="504" y="90"/>
                      <a:pt x="504" y="6"/>
                      <a:pt x="449" y="2"/>
                    </a:cubicBezTo>
                    <a:cubicBezTo>
                      <a:pt x="428" y="1"/>
                      <a:pt x="407" y="0"/>
                      <a:pt x="3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601066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4"/>
        </a:solidFill>
        <a:effectLst/>
      </p:bgPr>
    </p:bg>
    <p:spTree>
      <p:nvGrpSpPr>
        <p:cNvPr id="1" name="Shape 3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6" name="Google Shape;3746;p33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47" name="Google Shape;3747;p33"/>
          <p:cNvGrpSpPr/>
          <p:nvPr/>
        </p:nvGrpSpPr>
        <p:grpSpPr>
          <a:xfrm>
            <a:off x="7092177" y="-420008"/>
            <a:ext cx="5641656" cy="7173511"/>
            <a:chOff x="5319133" y="-315006"/>
            <a:chExt cx="4231242" cy="5380133"/>
          </a:xfrm>
        </p:grpSpPr>
        <p:grpSp>
          <p:nvGrpSpPr>
            <p:cNvPr id="3748" name="Google Shape;3748;p33"/>
            <p:cNvGrpSpPr/>
            <p:nvPr/>
          </p:nvGrpSpPr>
          <p:grpSpPr>
            <a:xfrm rot="1737330">
              <a:off x="8451128" y="2073572"/>
              <a:ext cx="1115783" cy="219789"/>
              <a:chOff x="4737493" y="4305992"/>
              <a:chExt cx="547410" cy="107830"/>
            </a:xfrm>
          </p:grpSpPr>
          <p:sp>
            <p:nvSpPr>
              <p:cNvPr id="3749" name="Google Shape;3749;p33"/>
              <p:cNvSpPr/>
              <p:nvPr/>
            </p:nvSpPr>
            <p:spPr>
              <a:xfrm>
                <a:off x="4737493" y="4313938"/>
                <a:ext cx="52470" cy="8615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1312" extrusionOk="0">
                    <a:moveTo>
                      <a:pt x="233" y="127"/>
                    </a:moveTo>
                    <a:cubicBezTo>
                      <a:pt x="302" y="127"/>
                      <a:pt x="435" y="167"/>
                      <a:pt x="468" y="195"/>
                    </a:cubicBezTo>
                    <a:cubicBezTo>
                      <a:pt x="578" y="412"/>
                      <a:pt x="569" y="519"/>
                      <a:pt x="432" y="535"/>
                    </a:cubicBezTo>
                    <a:cubicBezTo>
                      <a:pt x="364" y="551"/>
                      <a:pt x="296" y="561"/>
                      <a:pt x="225" y="567"/>
                    </a:cubicBezTo>
                    <a:cubicBezTo>
                      <a:pt x="215" y="567"/>
                      <a:pt x="202" y="577"/>
                      <a:pt x="196" y="580"/>
                    </a:cubicBezTo>
                    <a:cubicBezTo>
                      <a:pt x="189" y="548"/>
                      <a:pt x="186" y="515"/>
                      <a:pt x="180" y="483"/>
                    </a:cubicBezTo>
                    <a:cubicBezTo>
                      <a:pt x="170" y="412"/>
                      <a:pt x="164" y="340"/>
                      <a:pt x="154" y="269"/>
                    </a:cubicBezTo>
                    <a:cubicBezTo>
                      <a:pt x="141" y="169"/>
                      <a:pt x="118" y="156"/>
                      <a:pt x="206" y="130"/>
                    </a:cubicBezTo>
                    <a:cubicBezTo>
                      <a:pt x="213" y="128"/>
                      <a:pt x="222" y="127"/>
                      <a:pt x="233" y="127"/>
                    </a:cubicBezTo>
                    <a:close/>
                    <a:moveTo>
                      <a:pt x="180" y="0"/>
                    </a:moveTo>
                    <a:cubicBezTo>
                      <a:pt x="27" y="0"/>
                      <a:pt x="0" y="82"/>
                      <a:pt x="24" y="272"/>
                    </a:cubicBezTo>
                    <a:cubicBezTo>
                      <a:pt x="63" y="613"/>
                      <a:pt x="92" y="985"/>
                      <a:pt x="238" y="1296"/>
                    </a:cubicBezTo>
                    <a:cubicBezTo>
                      <a:pt x="243" y="1307"/>
                      <a:pt x="252" y="1312"/>
                      <a:pt x="262" y="1312"/>
                    </a:cubicBezTo>
                    <a:cubicBezTo>
                      <a:pt x="278" y="1312"/>
                      <a:pt x="296" y="1298"/>
                      <a:pt x="296" y="1280"/>
                    </a:cubicBezTo>
                    <a:cubicBezTo>
                      <a:pt x="290" y="1082"/>
                      <a:pt x="251" y="888"/>
                      <a:pt x="215" y="690"/>
                    </a:cubicBezTo>
                    <a:lnTo>
                      <a:pt x="225" y="690"/>
                    </a:lnTo>
                    <a:cubicBezTo>
                      <a:pt x="413" y="681"/>
                      <a:pt x="727" y="661"/>
                      <a:pt x="760" y="421"/>
                    </a:cubicBezTo>
                    <a:cubicBezTo>
                      <a:pt x="799" y="175"/>
                      <a:pt x="494" y="39"/>
                      <a:pt x="290" y="10"/>
                    </a:cubicBezTo>
                    <a:cubicBezTo>
                      <a:pt x="247" y="3"/>
                      <a:pt x="211" y="0"/>
                      <a:pt x="1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50" name="Google Shape;3750;p33"/>
              <p:cNvSpPr/>
              <p:nvPr/>
            </p:nvSpPr>
            <p:spPr>
              <a:xfrm>
                <a:off x="4790749" y="4371135"/>
                <a:ext cx="37498" cy="9128"/>
              </a:xfrm>
              <a:custGeom>
                <a:avLst/>
                <a:gdLst/>
                <a:ahLst/>
                <a:cxnLst/>
                <a:rect l="l" t="t" r="r" b="b"/>
                <a:pathLst>
                  <a:path w="571" h="139" extrusionOk="0">
                    <a:moveTo>
                      <a:pt x="496" y="1"/>
                    </a:moveTo>
                    <a:cubicBezTo>
                      <a:pt x="415" y="1"/>
                      <a:pt x="334" y="20"/>
                      <a:pt x="253" y="27"/>
                    </a:cubicBezTo>
                    <a:cubicBezTo>
                      <a:pt x="182" y="30"/>
                      <a:pt x="107" y="27"/>
                      <a:pt x="36" y="36"/>
                    </a:cubicBezTo>
                    <a:cubicBezTo>
                      <a:pt x="0" y="43"/>
                      <a:pt x="4" y="98"/>
                      <a:pt x="36" y="111"/>
                    </a:cubicBezTo>
                    <a:cubicBezTo>
                      <a:pt x="101" y="130"/>
                      <a:pt x="184" y="139"/>
                      <a:pt x="267" y="139"/>
                    </a:cubicBezTo>
                    <a:cubicBezTo>
                      <a:pt x="354" y="139"/>
                      <a:pt x="441" y="129"/>
                      <a:pt x="509" y="111"/>
                    </a:cubicBezTo>
                    <a:cubicBezTo>
                      <a:pt x="571" y="91"/>
                      <a:pt x="558" y="1"/>
                      <a:pt x="4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51" name="Google Shape;3751;p33"/>
              <p:cNvSpPr/>
              <p:nvPr/>
            </p:nvSpPr>
            <p:spPr>
              <a:xfrm>
                <a:off x="4791406" y="4352419"/>
                <a:ext cx="4110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626" h="128" extrusionOk="0">
                    <a:moveTo>
                      <a:pt x="275" y="1"/>
                    </a:moveTo>
                    <a:cubicBezTo>
                      <a:pt x="203" y="1"/>
                      <a:pt x="131" y="3"/>
                      <a:pt x="59" y="7"/>
                    </a:cubicBezTo>
                    <a:cubicBezTo>
                      <a:pt x="0" y="10"/>
                      <a:pt x="0" y="95"/>
                      <a:pt x="59" y="95"/>
                    </a:cubicBezTo>
                    <a:cubicBezTo>
                      <a:pt x="224" y="95"/>
                      <a:pt x="386" y="108"/>
                      <a:pt x="551" y="127"/>
                    </a:cubicBezTo>
                    <a:cubicBezTo>
                      <a:pt x="554" y="127"/>
                      <a:pt x="557" y="128"/>
                      <a:pt x="560" y="128"/>
                    </a:cubicBezTo>
                    <a:cubicBezTo>
                      <a:pt x="625" y="128"/>
                      <a:pt x="622" y="23"/>
                      <a:pt x="551" y="14"/>
                    </a:cubicBezTo>
                    <a:cubicBezTo>
                      <a:pt x="460" y="5"/>
                      <a:pt x="367" y="1"/>
                      <a:pt x="2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52" name="Google Shape;3752;p33"/>
              <p:cNvSpPr/>
              <p:nvPr/>
            </p:nvSpPr>
            <p:spPr>
              <a:xfrm>
                <a:off x="4848209" y="4305992"/>
                <a:ext cx="50238" cy="82088"/>
              </a:xfrm>
              <a:custGeom>
                <a:avLst/>
                <a:gdLst/>
                <a:ahLst/>
                <a:cxnLst/>
                <a:rect l="l" t="t" r="r" b="b"/>
                <a:pathLst>
                  <a:path w="765" h="1250" extrusionOk="0">
                    <a:moveTo>
                      <a:pt x="353" y="142"/>
                    </a:moveTo>
                    <a:cubicBezTo>
                      <a:pt x="382" y="142"/>
                      <a:pt x="414" y="150"/>
                      <a:pt x="447" y="167"/>
                    </a:cubicBezTo>
                    <a:cubicBezTo>
                      <a:pt x="590" y="241"/>
                      <a:pt x="593" y="410"/>
                      <a:pt x="460" y="494"/>
                    </a:cubicBezTo>
                    <a:cubicBezTo>
                      <a:pt x="376" y="549"/>
                      <a:pt x="279" y="549"/>
                      <a:pt x="182" y="555"/>
                    </a:cubicBezTo>
                    <a:cubicBezTo>
                      <a:pt x="178" y="555"/>
                      <a:pt x="169" y="559"/>
                      <a:pt x="165" y="559"/>
                    </a:cubicBezTo>
                    <a:cubicBezTo>
                      <a:pt x="162" y="517"/>
                      <a:pt x="156" y="468"/>
                      <a:pt x="152" y="423"/>
                    </a:cubicBezTo>
                    <a:cubicBezTo>
                      <a:pt x="142" y="286"/>
                      <a:pt x="226" y="142"/>
                      <a:pt x="353" y="142"/>
                    </a:cubicBezTo>
                    <a:close/>
                    <a:moveTo>
                      <a:pt x="310" y="0"/>
                    </a:moveTo>
                    <a:cubicBezTo>
                      <a:pt x="182" y="0"/>
                      <a:pt x="71" y="68"/>
                      <a:pt x="33" y="209"/>
                    </a:cubicBezTo>
                    <a:cubicBezTo>
                      <a:pt x="0" y="329"/>
                      <a:pt x="33" y="471"/>
                      <a:pt x="42" y="591"/>
                    </a:cubicBezTo>
                    <a:cubicBezTo>
                      <a:pt x="65" y="795"/>
                      <a:pt x="84" y="996"/>
                      <a:pt x="114" y="1200"/>
                    </a:cubicBezTo>
                    <a:cubicBezTo>
                      <a:pt x="117" y="1233"/>
                      <a:pt x="146" y="1250"/>
                      <a:pt x="172" y="1250"/>
                    </a:cubicBezTo>
                    <a:cubicBezTo>
                      <a:pt x="198" y="1250"/>
                      <a:pt x="222" y="1234"/>
                      <a:pt x="217" y="1200"/>
                    </a:cubicBezTo>
                    <a:cubicBezTo>
                      <a:pt x="204" y="1025"/>
                      <a:pt x="188" y="857"/>
                      <a:pt x="172" y="682"/>
                    </a:cubicBezTo>
                    <a:lnTo>
                      <a:pt x="178" y="682"/>
                    </a:lnTo>
                    <a:cubicBezTo>
                      <a:pt x="376" y="679"/>
                      <a:pt x="638" y="640"/>
                      <a:pt x="703" y="416"/>
                    </a:cubicBezTo>
                    <a:cubicBezTo>
                      <a:pt x="765" y="225"/>
                      <a:pt x="590" y="63"/>
                      <a:pt x="415" y="14"/>
                    </a:cubicBezTo>
                    <a:cubicBezTo>
                      <a:pt x="379" y="5"/>
                      <a:pt x="344" y="0"/>
                      <a:pt x="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53" name="Google Shape;3753;p33"/>
              <p:cNvSpPr/>
              <p:nvPr/>
            </p:nvSpPr>
            <p:spPr>
              <a:xfrm>
                <a:off x="4888792" y="4369099"/>
                <a:ext cx="20752" cy="14382"/>
              </a:xfrm>
              <a:custGeom>
                <a:avLst/>
                <a:gdLst/>
                <a:ahLst/>
                <a:cxnLst/>
                <a:rect l="l" t="t" r="r" b="b"/>
                <a:pathLst>
                  <a:path w="316" h="219" extrusionOk="0">
                    <a:moveTo>
                      <a:pt x="189" y="0"/>
                    </a:moveTo>
                    <a:cubicBezTo>
                      <a:pt x="175" y="0"/>
                      <a:pt x="161" y="2"/>
                      <a:pt x="147" y="6"/>
                    </a:cubicBezTo>
                    <a:cubicBezTo>
                      <a:pt x="143" y="6"/>
                      <a:pt x="134" y="12"/>
                      <a:pt x="130" y="16"/>
                    </a:cubicBezTo>
                    <a:cubicBezTo>
                      <a:pt x="121" y="12"/>
                      <a:pt x="114" y="6"/>
                      <a:pt x="105" y="6"/>
                    </a:cubicBezTo>
                    <a:cubicBezTo>
                      <a:pt x="14" y="6"/>
                      <a:pt x="1" y="126"/>
                      <a:pt x="50" y="181"/>
                    </a:cubicBezTo>
                    <a:cubicBezTo>
                      <a:pt x="74" y="208"/>
                      <a:pt x="102" y="219"/>
                      <a:pt x="131" y="219"/>
                    </a:cubicBezTo>
                    <a:cubicBezTo>
                      <a:pt x="191" y="219"/>
                      <a:pt x="254" y="171"/>
                      <a:pt x="296" y="129"/>
                    </a:cubicBezTo>
                    <a:cubicBezTo>
                      <a:pt x="312" y="103"/>
                      <a:pt x="315" y="64"/>
                      <a:pt x="292" y="42"/>
                    </a:cubicBezTo>
                    <a:cubicBezTo>
                      <a:pt x="262" y="13"/>
                      <a:pt x="226" y="0"/>
                      <a:pt x="1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54" name="Google Shape;3754;p33"/>
              <p:cNvSpPr/>
              <p:nvPr/>
            </p:nvSpPr>
            <p:spPr>
              <a:xfrm>
                <a:off x="4922676" y="4350909"/>
                <a:ext cx="44065" cy="8603"/>
              </a:xfrm>
              <a:custGeom>
                <a:avLst/>
                <a:gdLst/>
                <a:ahLst/>
                <a:cxnLst/>
                <a:rect l="l" t="t" r="r" b="b"/>
                <a:pathLst>
                  <a:path w="671" h="131" extrusionOk="0">
                    <a:moveTo>
                      <a:pt x="298" y="0"/>
                    </a:moveTo>
                    <a:cubicBezTo>
                      <a:pt x="216" y="0"/>
                      <a:pt x="134" y="3"/>
                      <a:pt x="55" y="11"/>
                    </a:cubicBezTo>
                    <a:cubicBezTo>
                      <a:pt x="0" y="14"/>
                      <a:pt x="0" y="92"/>
                      <a:pt x="55" y="95"/>
                    </a:cubicBezTo>
                    <a:cubicBezTo>
                      <a:pt x="233" y="114"/>
                      <a:pt x="415" y="118"/>
                      <a:pt x="593" y="131"/>
                    </a:cubicBezTo>
                    <a:cubicBezTo>
                      <a:pt x="594" y="131"/>
                      <a:pt x="595" y="131"/>
                      <a:pt x="596" y="131"/>
                    </a:cubicBezTo>
                    <a:cubicBezTo>
                      <a:pt x="671" y="131"/>
                      <a:pt x="670" y="20"/>
                      <a:pt x="593" y="14"/>
                    </a:cubicBezTo>
                    <a:cubicBezTo>
                      <a:pt x="498" y="5"/>
                      <a:pt x="398" y="0"/>
                      <a:pt x="2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55" name="Google Shape;3755;p33"/>
              <p:cNvSpPr/>
              <p:nvPr/>
            </p:nvSpPr>
            <p:spPr>
              <a:xfrm>
                <a:off x="4974357" y="4314923"/>
                <a:ext cx="33163" cy="82547"/>
              </a:xfrm>
              <a:custGeom>
                <a:avLst/>
                <a:gdLst/>
                <a:ahLst/>
                <a:cxnLst/>
                <a:rect l="l" t="t" r="r" b="b"/>
                <a:pathLst>
                  <a:path w="505" h="1257" extrusionOk="0">
                    <a:moveTo>
                      <a:pt x="394" y="1"/>
                    </a:moveTo>
                    <a:cubicBezTo>
                      <a:pt x="384" y="1"/>
                      <a:pt x="374" y="4"/>
                      <a:pt x="366" y="11"/>
                    </a:cubicBezTo>
                    <a:cubicBezTo>
                      <a:pt x="185" y="196"/>
                      <a:pt x="0" y="423"/>
                      <a:pt x="10" y="698"/>
                    </a:cubicBezTo>
                    <a:cubicBezTo>
                      <a:pt x="16" y="935"/>
                      <a:pt x="195" y="1148"/>
                      <a:pt x="402" y="1249"/>
                    </a:cubicBezTo>
                    <a:cubicBezTo>
                      <a:pt x="412" y="1254"/>
                      <a:pt x="422" y="1256"/>
                      <a:pt x="431" y="1256"/>
                    </a:cubicBezTo>
                    <a:cubicBezTo>
                      <a:pt x="475" y="1256"/>
                      <a:pt x="505" y="1205"/>
                      <a:pt x="470" y="1168"/>
                    </a:cubicBezTo>
                    <a:cubicBezTo>
                      <a:pt x="305" y="990"/>
                      <a:pt x="110" y="886"/>
                      <a:pt x="143" y="601"/>
                    </a:cubicBezTo>
                    <a:cubicBezTo>
                      <a:pt x="169" y="390"/>
                      <a:pt x="318" y="228"/>
                      <a:pt x="438" y="66"/>
                    </a:cubicBezTo>
                    <a:cubicBezTo>
                      <a:pt x="463" y="36"/>
                      <a:pt x="428" y="1"/>
                      <a:pt x="3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56" name="Google Shape;3756;p33"/>
              <p:cNvSpPr/>
              <p:nvPr/>
            </p:nvSpPr>
            <p:spPr>
              <a:xfrm>
                <a:off x="5009686" y="4324576"/>
                <a:ext cx="42226" cy="65210"/>
              </a:xfrm>
              <a:custGeom>
                <a:avLst/>
                <a:gdLst/>
                <a:ahLst/>
                <a:cxnLst/>
                <a:rect l="l" t="t" r="r" b="b"/>
                <a:pathLst>
                  <a:path w="643" h="993" extrusionOk="0">
                    <a:moveTo>
                      <a:pt x="574" y="1"/>
                    </a:moveTo>
                    <a:cubicBezTo>
                      <a:pt x="550" y="1"/>
                      <a:pt x="526" y="14"/>
                      <a:pt x="515" y="46"/>
                    </a:cubicBezTo>
                    <a:cubicBezTo>
                      <a:pt x="476" y="185"/>
                      <a:pt x="441" y="321"/>
                      <a:pt x="402" y="464"/>
                    </a:cubicBezTo>
                    <a:cubicBezTo>
                      <a:pt x="386" y="532"/>
                      <a:pt x="350" y="788"/>
                      <a:pt x="288" y="872"/>
                    </a:cubicBezTo>
                    <a:cubicBezTo>
                      <a:pt x="217" y="723"/>
                      <a:pt x="152" y="567"/>
                      <a:pt x="91" y="415"/>
                    </a:cubicBezTo>
                    <a:cubicBezTo>
                      <a:pt x="83" y="395"/>
                      <a:pt x="66" y="387"/>
                      <a:pt x="49" y="387"/>
                    </a:cubicBezTo>
                    <a:cubicBezTo>
                      <a:pt x="24" y="387"/>
                      <a:pt x="0" y="405"/>
                      <a:pt x="10" y="434"/>
                    </a:cubicBezTo>
                    <a:cubicBezTo>
                      <a:pt x="75" y="616"/>
                      <a:pt x="152" y="791"/>
                      <a:pt x="230" y="969"/>
                    </a:cubicBezTo>
                    <a:cubicBezTo>
                      <a:pt x="235" y="983"/>
                      <a:pt x="252" y="992"/>
                      <a:pt x="267" y="992"/>
                    </a:cubicBezTo>
                    <a:cubicBezTo>
                      <a:pt x="272" y="992"/>
                      <a:pt x="277" y="991"/>
                      <a:pt x="282" y="988"/>
                    </a:cubicBezTo>
                    <a:cubicBezTo>
                      <a:pt x="408" y="956"/>
                      <a:pt x="424" y="823"/>
                      <a:pt x="450" y="713"/>
                    </a:cubicBezTo>
                    <a:cubicBezTo>
                      <a:pt x="512" y="502"/>
                      <a:pt x="577" y="289"/>
                      <a:pt x="625" y="75"/>
                    </a:cubicBezTo>
                    <a:cubicBezTo>
                      <a:pt x="643" y="30"/>
                      <a:pt x="609" y="1"/>
                      <a:pt x="5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57" name="Google Shape;3757;p33"/>
              <p:cNvSpPr/>
              <p:nvPr/>
            </p:nvSpPr>
            <p:spPr>
              <a:xfrm>
                <a:off x="5056048" y="4358789"/>
                <a:ext cx="40453" cy="9259"/>
              </a:xfrm>
              <a:custGeom>
                <a:avLst/>
                <a:gdLst/>
                <a:ahLst/>
                <a:cxnLst/>
                <a:rect l="l" t="t" r="r" b="b"/>
                <a:pathLst>
                  <a:path w="616" h="141" extrusionOk="0">
                    <a:moveTo>
                      <a:pt x="68" y="1"/>
                    </a:moveTo>
                    <a:cubicBezTo>
                      <a:pt x="0" y="1"/>
                      <a:pt x="3" y="105"/>
                      <a:pt x="68" y="108"/>
                    </a:cubicBezTo>
                    <a:cubicBezTo>
                      <a:pt x="227" y="121"/>
                      <a:pt x="386" y="130"/>
                      <a:pt x="538" y="140"/>
                    </a:cubicBezTo>
                    <a:cubicBezTo>
                      <a:pt x="539" y="140"/>
                      <a:pt x="540" y="140"/>
                      <a:pt x="541" y="140"/>
                    </a:cubicBezTo>
                    <a:cubicBezTo>
                      <a:pt x="616" y="140"/>
                      <a:pt x="615" y="23"/>
                      <a:pt x="538" y="17"/>
                    </a:cubicBezTo>
                    <a:cubicBezTo>
                      <a:pt x="382" y="11"/>
                      <a:pt x="224" y="7"/>
                      <a:pt x="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58" name="Google Shape;3758;p33"/>
              <p:cNvSpPr/>
              <p:nvPr/>
            </p:nvSpPr>
            <p:spPr>
              <a:xfrm>
                <a:off x="5118235" y="4331209"/>
                <a:ext cx="17665" cy="76571"/>
              </a:xfrm>
              <a:custGeom>
                <a:avLst/>
                <a:gdLst/>
                <a:ahLst/>
                <a:cxnLst/>
                <a:rect l="l" t="t" r="r" b="b"/>
                <a:pathLst>
                  <a:path w="269" h="1166" extrusionOk="0">
                    <a:moveTo>
                      <a:pt x="202" y="1"/>
                    </a:moveTo>
                    <a:cubicBezTo>
                      <a:pt x="195" y="1"/>
                      <a:pt x="189" y="3"/>
                      <a:pt x="184" y="6"/>
                    </a:cubicBezTo>
                    <a:cubicBezTo>
                      <a:pt x="90" y="65"/>
                      <a:pt x="138" y="223"/>
                      <a:pt x="135" y="314"/>
                    </a:cubicBezTo>
                    <a:cubicBezTo>
                      <a:pt x="129" y="576"/>
                      <a:pt x="90" y="832"/>
                      <a:pt x="12" y="1082"/>
                    </a:cubicBezTo>
                    <a:cubicBezTo>
                      <a:pt x="0" y="1124"/>
                      <a:pt x="40" y="1165"/>
                      <a:pt x="80" y="1165"/>
                    </a:cubicBezTo>
                    <a:cubicBezTo>
                      <a:pt x="95" y="1165"/>
                      <a:pt x="110" y="1160"/>
                      <a:pt x="122" y="1147"/>
                    </a:cubicBezTo>
                    <a:lnTo>
                      <a:pt x="171" y="1085"/>
                    </a:lnTo>
                    <a:cubicBezTo>
                      <a:pt x="197" y="1059"/>
                      <a:pt x="187" y="1023"/>
                      <a:pt x="168" y="998"/>
                    </a:cubicBezTo>
                    <a:cubicBezTo>
                      <a:pt x="197" y="878"/>
                      <a:pt x="216" y="755"/>
                      <a:pt x="229" y="635"/>
                    </a:cubicBezTo>
                    <a:cubicBezTo>
                      <a:pt x="236" y="554"/>
                      <a:pt x="239" y="476"/>
                      <a:pt x="245" y="395"/>
                    </a:cubicBezTo>
                    <a:cubicBezTo>
                      <a:pt x="245" y="353"/>
                      <a:pt x="213" y="142"/>
                      <a:pt x="229" y="87"/>
                    </a:cubicBezTo>
                    <a:cubicBezTo>
                      <a:pt x="252" y="74"/>
                      <a:pt x="268" y="52"/>
                      <a:pt x="249" y="29"/>
                    </a:cubicBezTo>
                    <a:lnTo>
                      <a:pt x="239" y="22"/>
                    </a:lnTo>
                    <a:cubicBezTo>
                      <a:pt x="232" y="11"/>
                      <a:pt x="217" y="1"/>
                      <a:pt x="2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59" name="Google Shape;3759;p33"/>
              <p:cNvSpPr/>
              <p:nvPr/>
            </p:nvSpPr>
            <p:spPr>
              <a:xfrm>
                <a:off x="5142007" y="4340337"/>
                <a:ext cx="68559" cy="41503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632" extrusionOk="0">
                    <a:moveTo>
                      <a:pt x="207" y="191"/>
                    </a:moveTo>
                    <a:cubicBezTo>
                      <a:pt x="314" y="198"/>
                      <a:pt x="473" y="473"/>
                      <a:pt x="308" y="499"/>
                    </a:cubicBezTo>
                    <a:cubicBezTo>
                      <a:pt x="302" y="500"/>
                      <a:pt x="297" y="500"/>
                      <a:pt x="292" y="500"/>
                    </a:cubicBezTo>
                    <a:cubicBezTo>
                      <a:pt x="216" y="500"/>
                      <a:pt x="165" y="417"/>
                      <a:pt x="165" y="350"/>
                    </a:cubicBezTo>
                    <a:cubicBezTo>
                      <a:pt x="165" y="324"/>
                      <a:pt x="181" y="256"/>
                      <a:pt x="207" y="191"/>
                    </a:cubicBezTo>
                    <a:close/>
                    <a:moveTo>
                      <a:pt x="743" y="270"/>
                    </a:moveTo>
                    <a:cubicBezTo>
                      <a:pt x="755" y="270"/>
                      <a:pt x="768" y="272"/>
                      <a:pt x="781" y="275"/>
                    </a:cubicBezTo>
                    <a:cubicBezTo>
                      <a:pt x="858" y="295"/>
                      <a:pt x="897" y="366"/>
                      <a:pt x="878" y="437"/>
                    </a:cubicBezTo>
                    <a:cubicBezTo>
                      <a:pt x="867" y="486"/>
                      <a:pt x="834" y="507"/>
                      <a:pt x="797" y="507"/>
                    </a:cubicBezTo>
                    <a:cubicBezTo>
                      <a:pt x="767" y="507"/>
                      <a:pt x="734" y="493"/>
                      <a:pt x="709" y="467"/>
                    </a:cubicBezTo>
                    <a:cubicBezTo>
                      <a:pt x="654" y="411"/>
                      <a:pt x="658" y="343"/>
                      <a:pt x="680" y="279"/>
                    </a:cubicBezTo>
                    <a:cubicBezTo>
                      <a:pt x="701" y="275"/>
                      <a:pt x="721" y="270"/>
                      <a:pt x="743" y="270"/>
                    </a:cubicBezTo>
                    <a:close/>
                    <a:moveTo>
                      <a:pt x="276" y="0"/>
                    </a:moveTo>
                    <a:cubicBezTo>
                      <a:pt x="230" y="0"/>
                      <a:pt x="189" y="30"/>
                      <a:pt x="156" y="75"/>
                    </a:cubicBezTo>
                    <a:cubicBezTo>
                      <a:pt x="71" y="84"/>
                      <a:pt x="0" y="143"/>
                      <a:pt x="3" y="253"/>
                    </a:cubicBezTo>
                    <a:cubicBezTo>
                      <a:pt x="3" y="285"/>
                      <a:pt x="32" y="308"/>
                      <a:pt x="62" y="311"/>
                    </a:cubicBezTo>
                    <a:cubicBezTo>
                      <a:pt x="55" y="337"/>
                      <a:pt x="52" y="360"/>
                      <a:pt x="55" y="376"/>
                    </a:cubicBezTo>
                    <a:cubicBezTo>
                      <a:pt x="66" y="504"/>
                      <a:pt x="180" y="619"/>
                      <a:pt x="307" y="619"/>
                    </a:cubicBezTo>
                    <a:cubicBezTo>
                      <a:pt x="334" y="619"/>
                      <a:pt x="362" y="614"/>
                      <a:pt x="389" y="603"/>
                    </a:cubicBezTo>
                    <a:cubicBezTo>
                      <a:pt x="502" y="554"/>
                      <a:pt x="518" y="437"/>
                      <a:pt x="489" y="334"/>
                    </a:cubicBezTo>
                    <a:lnTo>
                      <a:pt x="489" y="334"/>
                    </a:lnTo>
                    <a:cubicBezTo>
                      <a:pt x="502" y="340"/>
                      <a:pt x="517" y="345"/>
                      <a:pt x="532" y="345"/>
                    </a:cubicBezTo>
                    <a:cubicBezTo>
                      <a:pt x="540" y="345"/>
                      <a:pt x="547" y="344"/>
                      <a:pt x="554" y="340"/>
                    </a:cubicBezTo>
                    <a:cubicBezTo>
                      <a:pt x="557" y="340"/>
                      <a:pt x="557" y="337"/>
                      <a:pt x="564" y="337"/>
                    </a:cubicBezTo>
                    <a:cubicBezTo>
                      <a:pt x="554" y="418"/>
                      <a:pt x="573" y="496"/>
                      <a:pt x="635" y="560"/>
                    </a:cubicBezTo>
                    <a:cubicBezTo>
                      <a:pt x="681" y="607"/>
                      <a:pt x="743" y="632"/>
                      <a:pt x="803" y="632"/>
                    </a:cubicBezTo>
                    <a:cubicBezTo>
                      <a:pt x="873" y="632"/>
                      <a:pt x="940" y="598"/>
                      <a:pt x="978" y="525"/>
                    </a:cubicBezTo>
                    <a:cubicBezTo>
                      <a:pt x="1043" y="415"/>
                      <a:pt x="1008" y="256"/>
                      <a:pt x="894" y="181"/>
                    </a:cubicBezTo>
                    <a:cubicBezTo>
                      <a:pt x="849" y="156"/>
                      <a:pt x="794" y="143"/>
                      <a:pt x="735" y="139"/>
                    </a:cubicBezTo>
                    <a:cubicBezTo>
                      <a:pt x="733" y="117"/>
                      <a:pt x="711" y="98"/>
                      <a:pt x="689" y="98"/>
                    </a:cubicBezTo>
                    <a:cubicBezTo>
                      <a:pt x="680" y="98"/>
                      <a:pt x="671" y="101"/>
                      <a:pt x="664" y="110"/>
                    </a:cubicBezTo>
                    <a:cubicBezTo>
                      <a:pt x="651" y="123"/>
                      <a:pt x="645" y="139"/>
                      <a:pt x="632" y="149"/>
                    </a:cubicBezTo>
                    <a:cubicBezTo>
                      <a:pt x="567" y="165"/>
                      <a:pt x="509" y="204"/>
                      <a:pt x="470" y="256"/>
                    </a:cubicBezTo>
                    <a:cubicBezTo>
                      <a:pt x="467" y="259"/>
                      <a:pt x="467" y="262"/>
                      <a:pt x="467" y="269"/>
                    </a:cubicBezTo>
                    <a:cubicBezTo>
                      <a:pt x="444" y="220"/>
                      <a:pt x="411" y="172"/>
                      <a:pt x="379" y="143"/>
                    </a:cubicBezTo>
                    <a:cubicBezTo>
                      <a:pt x="353" y="113"/>
                      <a:pt x="311" y="94"/>
                      <a:pt x="272" y="81"/>
                    </a:cubicBezTo>
                    <a:cubicBezTo>
                      <a:pt x="279" y="78"/>
                      <a:pt x="292" y="75"/>
                      <a:pt x="305" y="75"/>
                    </a:cubicBezTo>
                    <a:cubicBezTo>
                      <a:pt x="306" y="75"/>
                      <a:pt x="307" y="75"/>
                      <a:pt x="308" y="75"/>
                    </a:cubicBezTo>
                    <a:cubicBezTo>
                      <a:pt x="336" y="75"/>
                      <a:pt x="362" y="32"/>
                      <a:pt x="327" y="13"/>
                    </a:cubicBezTo>
                    <a:cubicBezTo>
                      <a:pt x="310" y="4"/>
                      <a:pt x="292" y="0"/>
                      <a:pt x="2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0" name="Google Shape;3760;p33"/>
              <p:cNvSpPr/>
              <p:nvPr/>
            </p:nvSpPr>
            <p:spPr>
              <a:xfrm>
                <a:off x="5197300" y="4316828"/>
                <a:ext cx="30077" cy="96995"/>
              </a:xfrm>
              <a:custGeom>
                <a:avLst/>
                <a:gdLst/>
                <a:ahLst/>
                <a:cxnLst/>
                <a:rect l="l" t="t" r="r" b="b"/>
                <a:pathLst>
                  <a:path w="458" h="1477" extrusionOk="0">
                    <a:moveTo>
                      <a:pt x="94" y="1"/>
                    </a:moveTo>
                    <a:cubicBezTo>
                      <a:pt x="77" y="1"/>
                      <a:pt x="60" y="5"/>
                      <a:pt x="42" y="15"/>
                    </a:cubicBezTo>
                    <a:cubicBezTo>
                      <a:pt x="8" y="32"/>
                      <a:pt x="27" y="88"/>
                      <a:pt x="62" y="88"/>
                    </a:cubicBezTo>
                    <a:cubicBezTo>
                      <a:pt x="66" y="88"/>
                      <a:pt x="70" y="88"/>
                      <a:pt x="75" y="86"/>
                    </a:cubicBezTo>
                    <a:cubicBezTo>
                      <a:pt x="82" y="84"/>
                      <a:pt x="88" y="83"/>
                      <a:pt x="94" y="83"/>
                    </a:cubicBezTo>
                    <a:cubicBezTo>
                      <a:pt x="252" y="83"/>
                      <a:pt x="285" y="724"/>
                      <a:pt x="269" y="802"/>
                    </a:cubicBezTo>
                    <a:cubicBezTo>
                      <a:pt x="243" y="980"/>
                      <a:pt x="166" y="1148"/>
                      <a:pt x="72" y="1301"/>
                    </a:cubicBezTo>
                    <a:cubicBezTo>
                      <a:pt x="68" y="1304"/>
                      <a:pt x="65" y="1310"/>
                      <a:pt x="59" y="1317"/>
                    </a:cubicBezTo>
                    <a:cubicBezTo>
                      <a:pt x="49" y="1340"/>
                      <a:pt x="39" y="1359"/>
                      <a:pt x="29" y="1379"/>
                    </a:cubicBezTo>
                    <a:cubicBezTo>
                      <a:pt x="1" y="1430"/>
                      <a:pt x="43" y="1476"/>
                      <a:pt x="87" y="1476"/>
                    </a:cubicBezTo>
                    <a:cubicBezTo>
                      <a:pt x="107" y="1476"/>
                      <a:pt x="126" y="1467"/>
                      <a:pt x="140" y="1443"/>
                    </a:cubicBezTo>
                    <a:cubicBezTo>
                      <a:pt x="324" y="1139"/>
                      <a:pt x="457" y="792"/>
                      <a:pt x="376" y="433"/>
                    </a:cubicBezTo>
                    <a:cubicBezTo>
                      <a:pt x="356" y="337"/>
                      <a:pt x="241" y="1"/>
                      <a:pt x="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1" name="Google Shape;3761;p33"/>
              <p:cNvSpPr/>
              <p:nvPr/>
            </p:nvSpPr>
            <p:spPr>
              <a:xfrm>
                <a:off x="5232366" y="4332062"/>
                <a:ext cx="52536" cy="66195"/>
              </a:xfrm>
              <a:custGeom>
                <a:avLst/>
                <a:gdLst/>
                <a:ahLst/>
                <a:cxnLst/>
                <a:rect l="l" t="t" r="r" b="b"/>
                <a:pathLst>
                  <a:path w="800" h="1008" extrusionOk="0">
                    <a:moveTo>
                      <a:pt x="166" y="1"/>
                    </a:moveTo>
                    <a:cubicBezTo>
                      <a:pt x="134" y="1"/>
                      <a:pt x="100" y="21"/>
                      <a:pt x="98" y="61"/>
                    </a:cubicBezTo>
                    <a:cubicBezTo>
                      <a:pt x="75" y="307"/>
                      <a:pt x="46" y="550"/>
                      <a:pt x="4" y="800"/>
                    </a:cubicBezTo>
                    <a:cubicBezTo>
                      <a:pt x="1" y="832"/>
                      <a:pt x="17" y="868"/>
                      <a:pt x="46" y="881"/>
                    </a:cubicBezTo>
                    <a:cubicBezTo>
                      <a:pt x="50" y="903"/>
                      <a:pt x="73" y="917"/>
                      <a:pt x="94" y="917"/>
                    </a:cubicBezTo>
                    <a:cubicBezTo>
                      <a:pt x="113" y="917"/>
                      <a:pt x="131" y="907"/>
                      <a:pt x="134" y="884"/>
                    </a:cubicBezTo>
                    <a:cubicBezTo>
                      <a:pt x="134" y="874"/>
                      <a:pt x="134" y="868"/>
                      <a:pt x="137" y="865"/>
                    </a:cubicBezTo>
                    <a:cubicBezTo>
                      <a:pt x="169" y="852"/>
                      <a:pt x="202" y="839"/>
                      <a:pt x="231" y="826"/>
                    </a:cubicBezTo>
                    <a:cubicBezTo>
                      <a:pt x="390" y="855"/>
                      <a:pt x="535" y="910"/>
                      <a:pt x="671" y="997"/>
                    </a:cubicBezTo>
                    <a:cubicBezTo>
                      <a:pt x="683" y="1005"/>
                      <a:pt x="694" y="1008"/>
                      <a:pt x="705" y="1008"/>
                    </a:cubicBezTo>
                    <a:cubicBezTo>
                      <a:pt x="763" y="1008"/>
                      <a:pt x="799" y="916"/>
                      <a:pt x="736" y="881"/>
                    </a:cubicBezTo>
                    <a:cubicBezTo>
                      <a:pt x="633" y="816"/>
                      <a:pt x="526" y="771"/>
                      <a:pt x="412" y="735"/>
                    </a:cubicBezTo>
                    <a:cubicBezTo>
                      <a:pt x="503" y="680"/>
                      <a:pt x="590" y="622"/>
                      <a:pt x="671" y="550"/>
                    </a:cubicBezTo>
                    <a:cubicBezTo>
                      <a:pt x="714" y="516"/>
                      <a:pt x="679" y="439"/>
                      <a:pt x="628" y="439"/>
                    </a:cubicBezTo>
                    <a:cubicBezTo>
                      <a:pt x="621" y="439"/>
                      <a:pt x="614" y="440"/>
                      <a:pt x="607" y="444"/>
                    </a:cubicBezTo>
                    <a:cubicBezTo>
                      <a:pt x="451" y="499"/>
                      <a:pt x="305" y="567"/>
                      <a:pt x="163" y="657"/>
                    </a:cubicBezTo>
                    <a:lnTo>
                      <a:pt x="163" y="644"/>
                    </a:lnTo>
                    <a:cubicBezTo>
                      <a:pt x="192" y="450"/>
                      <a:pt x="215" y="256"/>
                      <a:pt x="228" y="61"/>
                    </a:cubicBezTo>
                    <a:cubicBezTo>
                      <a:pt x="231" y="21"/>
                      <a:pt x="199" y="1"/>
                      <a:pt x="1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62" name="Google Shape;3762;p33"/>
            <p:cNvGrpSpPr/>
            <p:nvPr/>
          </p:nvGrpSpPr>
          <p:grpSpPr>
            <a:xfrm rot="-1492893">
              <a:off x="8502898" y="2646172"/>
              <a:ext cx="624817" cy="305315"/>
              <a:chOff x="7053208" y="3451133"/>
              <a:chExt cx="306539" cy="149789"/>
            </a:xfrm>
          </p:grpSpPr>
          <p:sp>
            <p:nvSpPr>
              <p:cNvPr id="3763" name="Google Shape;3763;p33"/>
              <p:cNvSpPr/>
              <p:nvPr/>
            </p:nvSpPr>
            <p:spPr>
              <a:xfrm>
                <a:off x="7053208" y="3487841"/>
                <a:ext cx="57067" cy="94762"/>
              </a:xfrm>
              <a:custGeom>
                <a:avLst/>
                <a:gdLst/>
                <a:ahLst/>
                <a:cxnLst/>
                <a:rect l="l" t="t" r="r" b="b"/>
                <a:pathLst>
                  <a:path w="869" h="1443" extrusionOk="0">
                    <a:moveTo>
                      <a:pt x="267" y="0"/>
                    </a:moveTo>
                    <a:cubicBezTo>
                      <a:pt x="250" y="0"/>
                      <a:pt x="233" y="9"/>
                      <a:pt x="230" y="27"/>
                    </a:cubicBezTo>
                    <a:cubicBezTo>
                      <a:pt x="227" y="53"/>
                      <a:pt x="221" y="82"/>
                      <a:pt x="214" y="105"/>
                    </a:cubicBezTo>
                    <a:cubicBezTo>
                      <a:pt x="211" y="115"/>
                      <a:pt x="204" y="124"/>
                      <a:pt x="211" y="134"/>
                    </a:cubicBezTo>
                    <a:cubicBezTo>
                      <a:pt x="133" y="539"/>
                      <a:pt x="72" y="947"/>
                      <a:pt x="7" y="1355"/>
                    </a:cubicBezTo>
                    <a:cubicBezTo>
                      <a:pt x="1" y="1393"/>
                      <a:pt x="22" y="1443"/>
                      <a:pt x="67" y="1443"/>
                    </a:cubicBezTo>
                    <a:cubicBezTo>
                      <a:pt x="69" y="1443"/>
                      <a:pt x="70" y="1443"/>
                      <a:pt x="72" y="1443"/>
                    </a:cubicBezTo>
                    <a:cubicBezTo>
                      <a:pt x="282" y="1427"/>
                      <a:pt x="493" y="1401"/>
                      <a:pt x="697" y="1349"/>
                    </a:cubicBezTo>
                    <a:cubicBezTo>
                      <a:pt x="767" y="1330"/>
                      <a:pt x="742" y="1231"/>
                      <a:pt x="676" y="1231"/>
                    </a:cubicBezTo>
                    <a:cubicBezTo>
                      <a:pt x="673" y="1231"/>
                      <a:pt x="669" y="1231"/>
                      <a:pt x="664" y="1232"/>
                    </a:cubicBezTo>
                    <a:cubicBezTo>
                      <a:pt x="490" y="1255"/>
                      <a:pt x="318" y="1284"/>
                      <a:pt x="149" y="1300"/>
                    </a:cubicBezTo>
                    <a:cubicBezTo>
                      <a:pt x="172" y="1135"/>
                      <a:pt x="198" y="973"/>
                      <a:pt x="217" y="805"/>
                    </a:cubicBezTo>
                    <a:cubicBezTo>
                      <a:pt x="288" y="813"/>
                      <a:pt x="365" y="820"/>
                      <a:pt x="440" y="820"/>
                    </a:cubicBezTo>
                    <a:cubicBezTo>
                      <a:pt x="505" y="820"/>
                      <a:pt x="568" y="815"/>
                      <a:pt x="626" y="801"/>
                    </a:cubicBezTo>
                    <a:cubicBezTo>
                      <a:pt x="690" y="785"/>
                      <a:pt x="674" y="691"/>
                      <a:pt x="609" y="688"/>
                    </a:cubicBezTo>
                    <a:cubicBezTo>
                      <a:pt x="603" y="688"/>
                      <a:pt x="597" y="688"/>
                      <a:pt x="590" y="688"/>
                    </a:cubicBezTo>
                    <a:cubicBezTo>
                      <a:pt x="524" y="688"/>
                      <a:pt x="453" y="701"/>
                      <a:pt x="383" y="704"/>
                    </a:cubicBezTo>
                    <a:cubicBezTo>
                      <a:pt x="331" y="707"/>
                      <a:pt x="282" y="707"/>
                      <a:pt x="230" y="707"/>
                    </a:cubicBezTo>
                    <a:cubicBezTo>
                      <a:pt x="253" y="529"/>
                      <a:pt x="272" y="351"/>
                      <a:pt x="295" y="173"/>
                    </a:cubicBezTo>
                    <a:cubicBezTo>
                      <a:pt x="360" y="183"/>
                      <a:pt x="428" y="183"/>
                      <a:pt x="496" y="183"/>
                    </a:cubicBezTo>
                    <a:cubicBezTo>
                      <a:pt x="565" y="185"/>
                      <a:pt x="633" y="187"/>
                      <a:pt x="702" y="187"/>
                    </a:cubicBezTo>
                    <a:cubicBezTo>
                      <a:pt x="731" y="187"/>
                      <a:pt x="759" y="187"/>
                      <a:pt x="788" y="186"/>
                    </a:cubicBezTo>
                    <a:cubicBezTo>
                      <a:pt x="865" y="186"/>
                      <a:pt x="869" y="72"/>
                      <a:pt x="788" y="69"/>
                    </a:cubicBezTo>
                    <a:cubicBezTo>
                      <a:pt x="759" y="68"/>
                      <a:pt x="731" y="68"/>
                      <a:pt x="702" y="68"/>
                    </a:cubicBezTo>
                    <a:cubicBezTo>
                      <a:pt x="633" y="68"/>
                      <a:pt x="565" y="70"/>
                      <a:pt x="496" y="72"/>
                    </a:cubicBezTo>
                    <a:cubicBezTo>
                      <a:pt x="431" y="72"/>
                      <a:pt x="366" y="72"/>
                      <a:pt x="308" y="82"/>
                    </a:cubicBezTo>
                    <a:cubicBezTo>
                      <a:pt x="308" y="69"/>
                      <a:pt x="311" y="53"/>
                      <a:pt x="311" y="40"/>
                    </a:cubicBezTo>
                    <a:cubicBezTo>
                      <a:pt x="313" y="14"/>
                      <a:pt x="289" y="0"/>
                      <a:pt x="2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4" name="Google Shape;3764;p33"/>
              <p:cNvSpPr/>
              <p:nvPr/>
            </p:nvSpPr>
            <p:spPr>
              <a:xfrm>
                <a:off x="7119335" y="3550488"/>
                <a:ext cx="35396" cy="37892"/>
              </a:xfrm>
              <a:custGeom>
                <a:avLst/>
                <a:gdLst/>
                <a:ahLst/>
                <a:cxnLst/>
                <a:rect l="l" t="t" r="r" b="b"/>
                <a:pathLst>
                  <a:path w="539" h="577" extrusionOk="0">
                    <a:moveTo>
                      <a:pt x="81" y="1"/>
                    </a:moveTo>
                    <a:cubicBezTo>
                      <a:pt x="70" y="1"/>
                      <a:pt x="59" y="8"/>
                      <a:pt x="53" y="22"/>
                    </a:cubicBezTo>
                    <a:cubicBezTo>
                      <a:pt x="1" y="168"/>
                      <a:pt x="7" y="395"/>
                      <a:pt x="62" y="541"/>
                    </a:cubicBezTo>
                    <a:cubicBezTo>
                      <a:pt x="71" y="565"/>
                      <a:pt x="97" y="577"/>
                      <a:pt x="120" y="577"/>
                    </a:cubicBezTo>
                    <a:cubicBezTo>
                      <a:pt x="147" y="577"/>
                      <a:pt x="171" y="561"/>
                      <a:pt x="166" y="528"/>
                    </a:cubicBezTo>
                    <a:cubicBezTo>
                      <a:pt x="156" y="479"/>
                      <a:pt x="150" y="434"/>
                      <a:pt x="137" y="385"/>
                    </a:cubicBezTo>
                    <a:cubicBezTo>
                      <a:pt x="140" y="382"/>
                      <a:pt x="140" y="382"/>
                      <a:pt x="140" y="379"/>
                    </a:cubicBezTo>
                    <a:cubicBezTo>
                      <a:pt x="147" y="382"/>
                      <a:pt x="150" y="382"/>
                      <a:pt x="153" y="385"/>
                    </a:cubicBezTo>
                    <a:cubicBezTo>
                      <a:pt x="236" y="420"/>
                      <a:pt x="348" y="441"/>
                      <a:pt x="442" y="441"/>
                    </a:cubicBezTo>
                    <a:cubicBezTo>
                      <a:pt x="454" y="441"/>
                      <a:pt x="466" y="441"/>
                      <a:pt x="477" y="440"/>
                    </a:cubicBezTo>
                    <a:cubicBezTo>
                      <a:pt x="539" y="427"/>
                      <a:pt x="539" y="349"/>
                      <a:pt x="477" y="343"/>
                    </a:cubicBezTo>
                    <a:cubicBezTo>
                      <a:pt x="425" y="333"/>
                      <a:pt x="373" y="336"/>
                      <a:pt x="318" y="333"/>
                    </a:cubicBezTo>
                    <a:cubicBezTo>
                      <a:pt x="279" y="330"/>
                      <a:pt x="234" y="327"/>
                      <a:pt x="195" y="320"/>
                    </a:cubicBezTo>
                    <a:cubicBezTo>
                      <a:pt x="250" y="262"/>
                      <a:pt x="305" y="197"/>
                      <a:pt x="354" y="136"/>
                    </a:cubicBezTo>
                    <a:cubicBezTo>
                      <a:pt x="373" y="104"/>
                      <a:pt x="342" y="70"/>
                      <a:pt x="312" y="70"/>
                    </a:cubicBezTo>
                    <a:cubicBezTo>
                      <a:pt x="302" y="70"/>
                      <a:pt x="291" y="74"/>
                      <a:pt x="283" y="84"/>
                    </a:cubicBezTo>
                    <a:cubicBezTo>
                      <a:pt x="228" y="149"/>
                      <a:pt x="176" y="217"/>
                      <a:pt x="121" y="288"/>
                    </a:cubicBezTo>
                    <a:lnTo>
                      <a:pt x="121" y="281"/>
                    </a:lnTo>
                    <a:cubicBezTo>
                      <a:pt x="114" y="200"/>
                      <a:pt x="117" y="116"/>
                      <a:pt x="111" y="29"/>
                    </a:cubicBezTo>
                    <a:cubicBezTo>
                      <a:pt x="107" y="11"/>
                      <a:pt x="94" y="1"/>
                      <a:pt x="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5" name="Google Shape;3765;p33"/>
              <p:cNvSpPr/>
              <p:nvPr/>
            </p:nvSpPr>
            <p:spPr>
              <a:xfrm>
                <a:off x="7135555" y="3534005"/>
                <a:ext cx="45050" cy="820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25" extrusionOk="0">
                    <a:moveTo>
                      <a:pt x="612" y="0"/>
                    </a:moveTo>
                    <a:cubicBezTo>
                      <a:pt x="608" y="0"/>
                      <a:pt x="604" y="0"/>
                      <a:pt x="599" y="1"/>
                    </a:cubicBezTo>
                    <a:cubicBezTo>
                      <a:pt x="418" y="24"/>
                      <a:pt x="240" y="34"/>
                      <a:pt x="52" y="34"/>
                    </a:cubicBezTo>
                    <a:cubicBezTo>
                      <a:pt x="0" y="34"/>
                      <a:pt x="0" y="111"/>
                      <a:pt x="52" y="115"/>
                    </a:cubicBezTo>
                    <a:cubicBezTo>
                      <a:pt x="128" y="121"/>
                      <a:pt x="204" y="124"/>
                      <a:pt x="280" y="124"/>
                    </a:cubicBezTo>
                    <a:cubicBezTo>
                      <a:pt x="392" y="124"/>
                      <a:pt x="504" y="117"/>
                      <a:pt x="612" y="102"/>
                    </a:cubicBezTo>
                    <a:cubicBezTo>
                      <a:pt x="686" y="95"/>
                      <a:pt x="678" y="0"/>
                      <a:pt x="6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6" name="Google Shape;3766;p33"/>
              <p:cNvSpPr/>
              <p:nvPr/>
            </p:nvSpPr>
            <p:spPr>
              <a:xfrm>
                <a:off x="7136803" y="3520477"/>
                <a:ext cx="47742" cy="7683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17" extrusionOk="0">
                    <a:moveTo>
                      <a:pt x="466" y="1"/>
                    </a:moveTo>
                    <a:cubicBezTo>
                      <a:pt x="329" y="1"/>
                      <a:pt x="189" y="12"/>
                      <a:pt x="56" y="22"/>
                    </a:cubicBezTo>
                    <a:cubicBezTo>
                      <a:pt x="1" y="26"/>
                      <a:pt x="1" y="97"/>
                      <a:pt x="56" y="97"/>
                    </a:cubicBezTo>
                    <a:cubicBezTo>
                      <a:pt x="192" y="106"/>
                      <a:pt x="339" y="117"/>
                      <a:pt x="482" y="117"/>
                    </a:cubicBezTo>
                    <a:cubicBezTo>
                      <a:pt x="543" y="117"/>
                      <a:pt x="603" y="115"/>
                      <a:pt x="661" y="110"/>
                    </a:cubicBezTo>
                    <a:cubicBezTo>
                      <a:pt x="726" y="103"/>
                      <a:pt x="726" y="13"/>
                      <a:pt x="661" y="10"/>
                    </a:cubicBezTo>
                    <a:cubicBezTo>
                      <a:pt x="598" y="3"/>
                      <a:pt x="533" y="1"/>
                      <a:pt x="4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7" name="Google Shape;3767;p33"/>
              <p:cNvSpPr/>
              <p:nvPr/>
            </p:nvSpPr>
            <p:spPr>
              <a:xfrm>
                <a:off x="7203390" y="3535844"/>
                <a:ext cx="125364" cy="13791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210" extrusionOk="0">
                    <a:moveTo>
                      <a:pt x="356" y="1"/>
                    </a:moveTo>
                    <a:cubicBezTo>
                      <a:pt x="254" y="1"/>
                      <a:pt x="153" y="3"/>
                      <a:pt x="52" y="9"/>
                    </a:cubicBezTo>
                    <a:cubicBezTo>
                      <a:pt x="17" y="15"/>
                      <a:pt x="0" y="70"/>
                      <a:pt x="46" y="80"/>
                    </a:cubicBezTo>
                    <a:cubicBezTo>
                      <a:pt x="622" y="177"/>
                      <a:pt x="1238" y="177"/>
                      <a:pt x="1828" y="210"/>
                    </a:cubicBezTo>
                    <a:cubicBezTo>
                      <a:pt x="1830" y="210"/>
                      <a:pt x="1832" y="210"/>
                      <a:pt x="1833" y="210"/>
                    </a:cubicBezTo>
                    <a:cubicBezTo>
                      <a:pt x="1909" y="210"/>
                      <a:pt x="1907" y="86"/>
                      <a:pt x="1828" y="83"/>
                    </a:cubicBezTo>
                    <a:cubicBezTo>
                      <a:pt x="1345" y="56"/>
                      <a:pt x="844" y="1"/>
                      <a:pt x="3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8" name="Google Shape;3768;p33"/>
              <p:cNvSpPr/>
              <p:nvPr/>
            </p:nvSpPr>
            <p:spPr>
              <a:xfrm>
                <a:off x="7210220" y="3487118"/>
                <a:ext cx="49384" cy="34280"/>
              </a:xfrm>
              <a:custGeom>
                <a:avLst/>
                <a:gdLst/>
                <a:ahLst/>
                <a:cxnLst/>
                <a:rect l="l" t="t" r="r" b="b"/>
                <a:pathLst>
                  <a:path w="752" h="522" extrusionOk="0">
                    <a:moveTo>
                      <a:pt x="565" y="0"/>
                    </a:moveTo>
                    <a:cubicBezTo>
                      <a:pt x="501" y="0"/>
                      <a:pt x="456" y="46"/>
                      <a:pt x="421" y="109"/>
                    </a:cubicBezTo>
                    <a:cubicBezTo>
                      <a:pt x="397" y="48"/>
                      <a:pt x="355" y="2"/>
                      <a:pt x="289" y="2"/>
                    </a:cubicBezTo>
                    <a:cubicBezTo>
                      <a:pt x="284" y="2"/>
                      <a:pt x="280" y="2"/>
                      <a:pt x="276" y="2"/>
                    </a:cubicBezTo>
                    <a:cubicBezTo>
                      <a:pt x="201" y="12"/>
                      <a:pt x="143" y="77"/>
                      <a:pt x="104" y="148"/>
                    </a:cubicBezTo>
                    <a:cubicBezTo>
                      <a:pt x="97" y="126"/>
                      <a:pt x="97" y="96"/>
                      <a:pt x="97" y="70"/>
                    </a:cubicBezTo>
                    <a:cubicBezTo>
                      <a:pt x="96" y="45"/>
                      <a:pt x="78" y="33"/>
                      <a:pt x="60" y="33"/>
                    </a:cubicBezTo>
                    <a:cubicBezTo>
                      <a:pt x="41" y="33"/>
                      <a:pt x="21" y="46"/>
                      <a:pt x="16" y="70"/>
                    </a:cubicBezTo>
                    <a:cubicBezTo>
                      <a:pt x="0" y="200"/>
                      <a:pt x="13" y="343"/>
                      <a:pt x="46" y="469"/>
                    </a:cubicBezTo>
                    <a:cubicBezTo>
                      <a:pt x="53" y="496"/>
                      <a:pt x="75" y="508"/>
                      <a:pt x="98" y="508"/>
                    </a:cubicBezTo>
                    <a:cubicBezTo>
                      <a:pt x="132" y="508"/>
                      <a:pt x="167" y="481"/>
                      <a:pt x="156" y="440"/>
                    </a:cubicBezTo>
                    <a:cubicBezTo>
                      <a:pt x="143" y="398"/>
                      <a:pt x="136" y="359"/>
                      <a:pt x="127" y="317"/>
                    </a:cubicBezTo>
                    <a:cubicBezTo>
                      <a:pt x="146" y="245"/>
                      <a:pt x="178" y="164"/>
                      <a:pt x="233" y="138"/>
                    </a:cubicBezTo>
                    <a:cubicBezTo>
                      <a:pt x="259" y="145"/>
                      <a:pt x="288" y="148"/>
                      <a:pt x="318" y="155"/>
                    </a:cubicBezTo>
                    <a:cubicBezTo>
                      <a:pt x="324" y="184"/>
                      <a:pt x="334" y="213"/>
                      <a:pt x="340" y="245"/>
                    </a:cubicBezTo>
                    <a:cubicBezTo>
                      <a:pt x="350" y="291"/>
                      <a:pt x="353" y="333"/>
                      <a:pt x="357" y="378"/>
                    </a:cubicBezTo>
                    <a:cubicBezTo>
                      <a:pt x="357" y="391"/>
                      <a:pt x="357" y="404"/>
                      <a:pt x="363" y="411"/>
                    </a:cubicBezTo>
                    <a:cubicBezTo>
                      <a:pt x="366" y="445"/>
                      <a:pt x="396" y="464"/>
                      <a:pt x="423" y="464"/>
                    </a:cubicBezTo>
                    <a:cubicBezTo>
                      <a:pt x="449" y="464"/>
                      <a:pt x="473" y="447"/>
                      <a:pt x="470" y="411"/>
                    </a:cubicBezTo>
                    <a:cubicBezTo>
                      <a:pt x="467" y="356"/>
                      <a:pt x="467" y="297"/>
                      <a:pt x="486" y="242"/>
                    </a:cubicBezTo>
                    <a:cubicBezTo>
                      <a:pt x="499" y="203"/>
                      <a:pt x="518" y="168"/>
                      <a:pt x="548" y="138"/>
                    </a:cubicBezTo>
                    <a:cubicBezTo>
                      <a:pt x="593" y="155"/>
                      <a:pt x="616" y="184"/>
                      <a:pt x="622" y="229"/>
                    </a:cubicBezTo>
                    <a:cubicBezTo>
                      <a:pt x="648" y="323"/>
                      <a:pt x="577" y="404"/>
                      <a:pt x="616" y="492"/>
                    </a:cubicBezTo>
                    <a:cubicBezTo>
                      <a:pt x="627" y="514"/>
                      <a:pt x="651" y="522"/>
                      <a:pt x="671" y="522"/>
                    </a:cubicBezTo>
                    <a:cubicBezTo>
                      <a:pt x="674" y="522"/>
                      <a:pt x="677" y="521"/>
                      <a:pt x="680" y="521"/>
                    </a:cubicBezTo>
                    <a:cubicBezTo>
                      <a:pt x="713" y="511"/>
                      <a:pt x="726" y="495"/>
                      <a:pt x="739" y="462"/>
                    </a:cubicBezTo>
                    <a:cubicBezTo>
                      <a:pt x="745" y="443"/>
                      <a:pt x="739" y="424"/>
                      <a:pt x="723" y="411"/>
                    </a:cubicBezTo>
                    <a:cubicBezTo>
                      <a:pt x="726" y="378"/>
                      <a:pt x="742" y="346"/>
                      <a:pt x="742" y="317"/>
                    </a:cubicBezTo>
                    <a:cubicBezTo>
                      <a:pt x="752" y="255"/>
                      <a:pt x="745" y="200"/>
                      <a:pt x="726" y="151"/>
                    </a:cubicBezTo>
                    <a:cubicBezTo>
                      <a:pt x="706" y="87"/>
                      <a:pt x="661" y="15"/>
                      <a:pt x="590" y="2"/>
                    </a:cubicBezTo>
                    <a:cubicBezTo>
                      <a:pt x="581" y="1"/>
                      <a:pt x="573" y="0"/>
                      <a:pt x="5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9" name="Google Shape;3769;p33"/>
              <p:cNvSpPr/>
              <p:nvPr/>
            </p:nvSpPr>
            <p:spPr>
              <a:xfrm>
                <a:off x="7259602" y="3457765"/>
                <a:ext cx="59825" cy="72500"/>
              </a:xfrm>
              <a:custGeom>
                <a:avLst/>
                <a:gdLst/>
                <a:ahLst/>
                <a:cxnLst/>
                <a:rect l="l" t="t" r="r" b="b"/>
                <a:pathLst>
                  <a:path w="911" h="1104" extrusionOk="0">
                    <a:moveTo>
                      <a:pt x="820" y="1"/>
                    </a:moveTo>
                    <a:cubicBezTo>
                      <a:pt x="800" y="1"/>
                      <a:pt x="780" y="10"/>
                      <a:pt x="768" y="32"/>
                    </a:cubicBezTo>
                    <a:cubicBezTo>
                      <a:pt x="631" y="284"/>
                      <a:pt x="541" y="560"/>
                      <a:pt x="505" y="841"/>
                    </a:cubicBezTo>
                    <a:cubicBezTo>
                      <a:pt x="356" y="582"/>
                      <a:pt x="217" y="317"/>
                      <a:pt x="84" y="48"/>
                    </a:cubicBezTo>
                    <a:cubicBezTo>
                      <a:pt x="76" y="35"/>
                      <a:pt x="65" y="30"/>
                      <a:pt x="53" y="30"/>
                    </a:cubicBezTo>
                    <a:cubicBezTo>
                      <a:pt x="27" y="30"/>
                      <a:pt x="0" y="58"/>
                      <a:pt x="16" y="90"/>
                    </a:cubicBezTo>
                    <a:cubicBezTo>
                      <a:pt x="158" y="427"/>
                      <a:pt x="327" y="751"/>
                      <a:pt x="495" y="1075"/>
                    </a:cubicBezTo>
                    <a:cubicBezTo>
                      <a:pt x="506" y="1095"/>
                      <a:pt x="523" y="1103"/>
                      <a:pt x="542" y="1103"/>
                    </a:cubicBezTo>
                    <a:cubicBezTo>
                      <a:pt x="573" y="1103"/>
                      <a:pt x="607" y="1077"/>
                      <a:pt x="609" y="1042"/>
                    </a:cubicBezTo>
                    <a:cubicBezTo>
                      <a:pt x="638" y="705"/>
                      <a:pt x="722" y="398"/>
                      <a:pt x="881" y="96"/>
                    </a:cubicBezTo>
                    <a:cubicBezTo>
                      <a:pt x="910" y="47"/>
                      <a:pt x="865" y="1"/>
                      <a:pt x="8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0" name="Google Shape;3770;p33"/>
              <p:cNvSpPr/>
              <p:nvPr/>
            </p:nvSpPr>
            <p:spPr>
              <a:xfrm>
                <a:off x="7323563" y="3451133"/>
                <a:ext cx="36184" cy="38745"/>
              </a:xfrm>
              <a:custGeom>
                <a:avLst/>
                <a:gdLst/>
                <a:ahLst/>
                <a:cxnLst/>
                <a:rect l="l" t="t" r="r" b="b"/>
                <a:pathLst>
                  <a:path w="551" h="590" extrusionOk="0">
                    <a:moveTo>
                      <a:pt x="163" y="0"/>
                    </a:moveTo>
                    <a:cubicBezTo>
                      <a:pt x="131" y="0"/>
                      <a:pt x="97" y="11"/>
                      <a:pt x="66" y="35"/>
                    </a:cubicBezTo>
                    <a:cubicBezTo>
                      <a:pt x="27" y="68"/>
                      <a:pt x="61" y="115"/>
                      <a:pt x="99" y="115"/>
                    </a:cubicBezTo>
                    <a:cubicBezTo>
                      <a:pt x="106" y="115"/>
                      <a:pt x="114" y="113"/>
                      <a:pt x="121" y="110"/>
                    </a:cubicBezTo>
                    <a:cubicBezTo>
                      <a:pt x="138" y="101"/>
                      <a:pt x="153" y="96"/>
                      <a:pt x="166" y="96"/>
                    </a:cubicBezTo>
                    <a:cubicBezTo>
                      <a:pt x="244" y="96"/>
                      <a:pt x="224" y="259"/>
                      <a:pt x="202" y="304"/>
                    </a:cubicBezTo>
                    <a:cubicBezTo>
                      <a:pt x="169" y="369"/>
                      <a:pt x="121" y="414"/>
                      <a:pt x="62" y="447"/>
                    </a:cubicBezTo>
                    <a:cubicBezTo>
                      <a:pt x="1" y="476"/>
                      <a:pt x="33" y="563"/>
                      <a:pt x="95" y="567"/>
                    </a:cubicBezTo>
                    <a:cubicBezTo>
                      <a:pt x="218" y="576"/>
                      <a:pt x="344" y="589"/>
                      <a:pt x="467" y="589"/>
                    </a:cubicBezTo>
                    <a:cubicBezTo>
                      <a:pt x="471" y="590"/>
                      <a:pt x="474" y="590"/>
                      <a:pt x="477" y="590"/>
                    </a:cubicBezTo>
                    <a:cubicBezTo>
                      <a:pt x="551" y="590"/>
                      <a:pt x="539" y="482"/>
                      <a:pt x="467" y="469"/>
                    </a:cubicBezTo>
                    <a:cubicBezTo>
                      <a:pt x="396" y="463"/>
                      <a:pt x="325" y="456"/>
                      <a:pt x="257" y="450"/>
                    </a:cubicBezTo>
                    <a:cubicBezTo>
                      <a:pt x="318" y="369"/>
                      <a:pt x="354" y="269"/>
                      <a:pt x="338" y="165"/>
                    </a:cubicBezTo>
                    <a:cubicBezTo>
                      <a:pt x="321" y="72"/>
                      <a:pt x="246" y="0"/>
                      <a:pt x="1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1" name="Google Shape;3771;p33"/>
              <p:cNvSpPr/>
              <p:nvPr/>
            </p:nvSpPr>
            <p:spPr>
              <a:xfrm>
                <a:off x="7236159" y="3552326"/>
                <a:ext cx="67706" cy="48596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740" extrusionOk="0">
                    <a:moveTo>
                      <a:pt x="484" y="0"/>
                    </a:moveTo>
                    <a:cubicBezTo>
                      <a:pt x="312" y="0"/>
                      <a:pt x="0" y="133"/>
                      <a:pt x="185" y="253"/>
                    </a:cubicBezTo>
                    <a:cubicBezTo>
                      <a:pt x="191" y="257"/>
                      <a:pt x="197" y="259"/>
                      <a:pt x="203" y="259"/>
                    </a:cubicBezTo>
                    <a:cubicBezTo>
                      <a:pt x="234" y="259"/>
                      <a:pt x="263" y="216"/>
                      <a:pt x="234" y="189"/>
                    </a:cubicBezTo>
                    <a:cubicBezTo>
                      <a:pt x="204" y="163"/>
                      <a:pt x="412" y="104"/>
                      <a:pt x="438" y="104"/>
                    </a:cubicBezTo>
                    <a:cubicBezTo>
                      <a:pt x="609" y="127"/>
                      <a:pt x="577" y="273"/>
                      <a:pt x="525" y="370"/>
                    </a:cubicBezTo>
                    <a:cubicBezTo>
                      <a:pt x="477" y="464"/>
                      <a:pt x="409" y="551"/>
                      <a:pt x="347" y="642"/>
                    </a:cubicBezTo>
                    <a:cubicBezTo>
                      <a:pt x="318" y="681"/>
                      <a:pt x="357" y="739"/>
                      <a:pt x="405" y="739"/>
                    </a:cubicBezTo>
                    <a:cubicBezTo>
                      <a:pt x="587" y="736"/>
                      <a:pt x="768" y="739"/>
                      <a:pt x="946" y="723"/>
                    </a:cubicBezTo>
                    <a:cubicBezTo>
                      <a:pt x="1031" y="723"/>
                      <a:pt x="1031" y="610"/>
                      <a:pt x="950" y="607"/>
                    </a:cubicBezTo>
                    <a:cubicBezTo>
                      <a:pt x="907" y="605"/>
                      <a:pt x="865" y="604"/>
                      <a:pt x="822" y="604"/>
                    </a:cubicBezTo>
                    <a:cubicBezTo>
                      <a:pt x="726" y="604"/>
                      <a:pt x="629" y="608"/>
                      <a:pt x="535" y="610"/>
                    </a:cubicBezTo>
                    <a:cubicBezTo>
                      <a:pt x="658" y="415"/>
                      <a:pt x="820" y="121"/>
                      <a:pt x="551" y="10"/>
                    </a:cubicBezTo>
                    <a:cubicBezTo>
                      <a:pt x="534" y="3"/>
                      <a:pt x="510" y="0"/>
                      <a:pt x="4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72" name="Google Shape;3772;p33"/>
            <p:cNvGrpSpPr/>
            <p:nvPr/>
          </p:nvGrpSpPr>
          <p:grpSpPr>
            <a:xfrm rot="-1892970">
              <a:off x="7654304" y="4754269"/>
              <a:ext cx="522017" cy="188198"/>
              <a:chOff x="3781827" y="2039675"/>
              <a:chExt cx="256107" cy="92332"/>
            </a:xfrm>
          </p:grpSpPr>
          <p:sp>
            <p:nvSpPr>
              <p:cNvPr id="3773" name="Google Shape;3773;p33"/>
              <p:cNvSpPr/>
              <p:nvPr/>
            </p:nvSpPr>
            <p:spPr>
              <a:xfrm>
                <a:off x="3781827" y="2053399"/>
                <a:ext cx="84846" cy="78607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197" extrusionOk="0">
                    <a:moveTo>
                      <a:pt x="315" y="168"/>
                    </a:moveTo>
                    <a:cubicBezTo>
                      <a:pt x="533" y="168"/>
                      <a:pt x="723" y="562"/>
                      <a:pt x="586" y="772"/>
                    </a:cubicBezTo>
                    <a:cubicBezTo>
                      <a:pt x="530" y="707"/>
                      <a:pt x="469" y="649"/>
                      <a:pt x="407" y="597"/>
                    </a:cubicBezTo>
                    <a:cubicBezTo>
                      <a:pt x="399" y="590"/>
                      <a:pt x="391" y="587"/>
                      <a:pt x="382" y="587"/>
                    </a:cubicBezTo>
                    <a:cubicBezTo>
                      <a:pt x="352" y="587"/>
                      <a:pt x="325" y="624"/>
                      <a:pt x="352" y="652"/>
                    </a:cubicBezTo>
                    <a:cubicBezTo>
                      <a:pt x="417" y="710"/>
                      <a:pt x="472" y="775"/>
                      <a:pt x="517" y="840"/>
                    </a:cubicBezTo>
                    <a:cubicBezTo>
                      <a:pt x="511" y="843"/>
                      <a:pt x="501" y="853"/>
                      <a:pt x="495" y="856"/>
                    </a:cubicBezTo>
                    <a:cubicBezTo>
                      <a:pt x="454" y="878"/>
                      <a:pt x="416" y="887"/>
                      <a:pt x="381" y="887"/>
                    </a:cubicBezTo>
                    <a:cubicBezTo>
                      <a:pt x="237" y="887"/>
                      <a:pt x="144" y="726"/>
                      <a:pt x="138" y="577"/>
                    </a:cubicBezTo>
                    <a:cubicBezTo>
                      <a:pt x="132" y="506"/>
                      <a:pt x="145" y="438"/>
                      <a:pt x="164" y="370"/>
                    </a:cubicBezTo>
                    <a:cubicBezTo>
                      <a:pt x="174" y="338"/>
                      <a:pt x="194" y="254"/>
                      <a:pt x="229" y="189"/>
                    </a:cubicBezTo>
                    <a:cubicBezTo>
                      <a:pt x="258" y="174"/>
                      <a:pt x="286" y="168"/>
                      <a:pt x="315" y="168"/>
                    </a:cubicBezTo>
                    <a:close/>
                    <a:moveTo>
                      <a:pt x="320" y="1"/>
                    </a:moveTo>
                    <a:cubicBezTo>
                      <a:pt x="273" y="1"/>
                      <a:pt x="231" y="30"/>
                      <a:pt x="194" y="75"/>
                    </a:cubicBezTo>
                    <a:cubicBezTo>
                      <a:pt x="177" y="82"/>
                      <a:pt x="164" y="92"/>
                      <a:pt x="155" y="101"/>
                    </a:cubicBezTo>
                    <a:cubicBezTo>
                      <a:pt x="138" y="117"/>
                      <a:pt x="132" y="140"/>
                      <a:pt x="142" y="156"/>
                    </a:cubicBezTo>
                    <a:cubicBezTo>
                      <a:pt x="80" y="263"/>
                      <a:pt x="41" y="403"/>
                      <a:pt x="32" y="471"/>
                    </a:cubicBezTo>
                    <a:cubicBezTo>
                      <a:pt x="1" y="702"/>
                      <a:pt x="126" y="1007"/>
                      <a:pt x="390" y="1007"/>
                    </a:cubicBezTo>
                    <a:cubicBezTo>
                      <a:pt x="403" y="1007"/>
                      <a:pt x="416" y="1007"/>
                      <a:pt x="430" y="1005"/>
                    </a:cubicBezTo>
                    <a:cubicBezTo>
                      <a:pt x="495" y="999"/>
                      <a:pt x="547" y="976"/>
                      <a:pt x="592" y="944"/>
                    </a:cubicBezTo>
                    <a:cubicBezTo>
                      <a:pt x="631" y="1018"/>
                      <a:pt x="667" y="1089"/>
                      <a:pt x="705" y="1170"/>
                    </a:cubicBezTo>
                    <a:cubicBezTo>
                      <a:pt x="713" y="1189"/>
                      <a:pt x="729" y="1197"/>
                      <a:pt x="745" y="1197"/>
                    </a:cubicBezTo>
                    <a:cubicBezTo>
                      <a:pt x="778" y="1197"/>
                      <a:pt x="813" y="1168"/>
                      <a:pt x="803" y="1131"/>
                    </a:cubicBezTo>
                    <a:cubicBezTo>
                      <a:pt x="773" y="1041"/>
                      <a:pt x="728" y="953"/>
                      <a:pt x="673" y="872"/>
                    </a:cubicBezTo>
                    <a:cubicBezTo>
                      <a:pt x="731" y="795"/>
                      <a:pt x="764" y="694"/>
                      <a:pt x="764" y="590"/>
                    </a:cubicBezTo>
                    <a:cubicBezTo>
                      <a:pt x="770" y="597"/>
                      <a:pt x="777" y="597"/>
                      <a:pt x="786" y="597"/>
                    </a:cubicBezTo>
                    <a:cubicBezTo>
                      <a:pt x="906" y="597"/>
                      <a:pt x="1025" y="601"/>
                      <a:pt x="1144" y="601"/>
                    </a:cubicBezTo>
                    <a:cubicBezTo>
                      <a:pt x="1174" y="601"/>
                      <a:pt x="1204" y="601"/>
                      <a:pt x="1233" y="600"/>
                    </a:cubicBezTo>
                    <a:cubicBezTo>
                      <a:pt x="1236" y="601"/>
                      <a:pt x="1239" y="601"/>
                      <a:pt x="1242" y="601"/>
                    </a:cubicBezTo>
                    <a:cubicBezTo>
                      <a:pt x="1292" y="601"/>
                      <a:pt x="1289" y="516"/>
                      <a:pt x="1230" y="516"/>
                    </a:cubicBezTo>
                    <a:cubicBezTo>
                      <a:pt x="1200" y="515"/>
                      <a:pt x="1171" y="515"/>
                      <a:pt x="1141" y="515"/>
                    </a:cubicBezTo>
                    <a:cubicBezTo>
                      <a:pt x="1021" y="515"/>
                      <a:pt x="902" y="519"/>
                      <a:pt x="780" y="519"/>
                    </a:cubicBezTo>
                    <a:cubicBezTo>
                      <a:pt x="773" y="519"/>
                      <a:pt x="764" y="522"/>
                      <a:pt x="757" y="529"/>
                    </a:cubicBezTo>
                    <a:cubicBezTo>
                      <a:pt x="751" y="484"/>
                      <a:pt x="741" y="441"/>
                      <a:pt x="725" y="403"/>
                    </a:cubicBezTo>
                    <a:cubicBezTo>
                      <a:pt x="679" y="289"/>
                      <a:pt x="573" y="156"/>
                      <a:pt x="453" y="85"/>
                    </a:cubicBezTo>
                    <a:lnTo>
                      <a:pt x="453" y="82"/>
                    </a:lnTo>
                    <a:cubicBezTo>
                      <a:pt x="406" y="25"/>
                      <a:pt x="362" y="1"/>
                      <a:pt x="3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4" name="Google Shape;3774;p33"/>
              <p:cNvSpPr/>
              <p:nvPr/>
            </p:nvSpPr>
            <p:spPr>
              <a:xfrm>
                <a:off x="3830881" y="2095623"/>
                <a:ext cx="36118" cy="912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139" extrusionOk="0">
                    <a:moveTo>
                      <a:pt x="481" y="1"/>
                    </a:moveTo>
                    <a:cubicBezTo>
                      <a:pt x="476" y="1"/>
                      <a:pt x="472" y="1"/>
                      <a:pt x="467" y="2"/>
                    </a:cubicBezTo>
                    <a:cubicBezTo>
                      <a:pt x="331" y="38"/>
                      <a:pt x="195" y="54"/>
                      <a:pt x="56" y="58"/>
                    </a:cubicBezTo>
                    <a:cubicBezTo>
                      <a:pt x="1" y="64"/>
                      <a:pt x="7" y="135"/>
                      <a:pt x="56" y="135"/>
                    </a:cubicBezTo>
                    <a:cubicBezTo>
                      <a:pt x="84" y="137"/>
                      <a:pt x="113" y="138"/>
                      <a:pt x="142" y="138"/>
                    </a:cubicBezTo>
                    <a:cubicBezTo>
                      <a:pt x="260" y="138"/>
                      <a:pt x="378" y="123"/>
                      <a:pt x="493" y="100"/>
                    </a:cubicBezTo>
                    <a:cubicBezTo>
                      <a:pt x="550" y="88"/>
                      <a:pt x="535" y="1"/>
                      <a:pt x="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5" name="Google Shape;3775;p33"/>
              <p:cNvSpPr/>
              <p:nvPr/>
            </p:nvSpPr>
            <p:spPr>
              <a:xfrm>
                <a:off x="3864503" y="2039675"/>
                <a:ext cx="73485" cy="78279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1192" extrusionOk="0">
                    <a:moveTo>
                      <a:pt x="228" y="0"/>
                    </a:moveTo>
                    <a:cubicBezTo>
                      <a:pt x="216" y="0"/>
                      <a:pt x="204" y="6"/>
                      <a:pt x="198" y="19"/>
                    </a:cubicBezTo>
                    <a:cubicBezTo>
                      <a:pt x="0" y="388"/>
                      <a:pt x="101" y="974"/>
                      <a:pt x="519" y="1159"/>
                    </a:cubicBezTo>
                    <a:cubicBezTo>
                      <a:pt x="568" y="1181"/>
                      <a:pt x="619" y="1191"/>
                      <a:pt x="668" y="1191"/>
                    </a:cubicBezTo>
                    <a:cubicBezTo>
                      <a:pt x="787" y="1191"/>
                      <a:pt x="899" y="1128"/>
                      <a:pt x="972" y="1013"/>
                    </a:cubicBezTo>
                    <a:cubicBezTo>
                      <a:pt x="1118" y="774"/>
                      <a:pt x="1040" y="450"/>
                      <a:pt x="988" y="194"/>
                    </a:cubicBezTo>
                    <a:cubicBezTo>
                      <a:pt x="982" y="161"/>
                      <a:pt x="958" y="147"/>
                      <a:pt x="932" y="147"/>
                    </a:cubicBezTo>
                    <a:cubicBezTo>
                      <a:pt x="894" y="147"/>
                      <a:pt x="852" y="179"/>
                      <a:pt x="862" y="229"/>
                    </a:cubicBezTo>
                    <a:cubicBezTo>
                      <a:pt x="894" y="398"/>
                      <a:pt x="930" y="576"/>
                      <a:pt x="914" y="744"/>
                    </a:cubicBezTo>
                    <a:cubicBezTo>
                      <a:pt x="899" y="893"/>
                      <a:pt x="827" y="1062"/>
                      <a:pt x="658" y="1062"/>
                    </a:cubicBezTo>
                    <a:cubicBezTo>
                      <a:pt x="639" y="1062"/>
                      <a:pt x="618" y="1060"/>
                      <a:pt x="596" y="1055"/>
                    </a:cubicBezTo>
                    <a:cubicBezTo>
                      <a:pt x="502" y="1036"/>
                      <a:pt x="396" y="926"/>
                      <a:pt x="341" y="851"/>
                    </a:cubicBezTo>
                    <a:cubicBezTo>
                      <a:pt x="169" y="612"/>
                      <a:pt x="159" y="310"/>
                      <a:pt x="272" y="51"/>
                    </a:cubicBezTo>
                    <a:cubicBezTo>
                      <a:pt x="281" y="23"/>
                      <a:pt x="253" y="0"/>
                      <a:pt x="2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6" name="Google Shape;3776;p33"/>
              <p:cNvSpPr/>
              <p:nvPr/>
            </p:nvSpPr>
            <p:spPr>
              <a:xfrm>
                <a:off x="3942385" y="2067715"/>
                <a:ext cx="35133" cy="35462"/>
              </a:xfrm>
              <a:custGeom>
                <a:avLst/>
                <a:gdLst/>
                <a:ahLst/>
                <a:cxnLst/>
                <a:rect l="l" t="t" r="r" b="b"/>
                <a:pathLst>
                  <a:path w="535" h="540" extrusionOk="0">
                    <a:moveTo>
                      <a:pt x="379" y="1"/>
                    </a:moveTo>
                    <a:cubicBezTo>
                      <a:pt x="358" y="1"/>
                      <a:pt x="338" y="13"/>
                      <a:pt x="334" y="39"/>
                    </a:cubicBezTo>
                    <a:cubicBezTo>
                      <a:pt x="318" y="100"/>
                      <a:pt x="305" y="159"/>
                      <a:pt x="292" y="220"/>
                    </a:cubicBezTo>
                    <a:lnTo>
                      <a:pt x="62" y="233"/>
                    </a:lnTo>
                    <a:cubicBezTo>
                      <a:pt x="3" y="236"/>
                      <a:pt x="0" y="327"/>
                      <a:pt x="62" y="327"/>
                    </a:cubicBezTo>
                    <a:cubicBezTo>
                      <a:pt x="130" y="327"/>
                      <a:pt x="198" y="330"/>
                      <a:pt x="269" y="330"/>
                    </a:cubicBezTo>
                    <a:cubicBezTo>
                      <a:pt x="256" y="382"/>
                      <a:pt x="240" y="434"/>
                      <a:pt x="220" y="492"/>
                    </a:cubicBezTo>
                    <a:cubicBezTo>
                      <a:pt x="210" y="518"/>
                      <a:pt x="236" y="540"/>
                      <a:pt x="260" y="540"/>
                    </a:cubicBezTo>
                    <a:cubicBezTo>
                      <a:pt x="272" y="540"/>
                      <a:pt x="283" y="534"/>
                      <a:pt x="288" y="521"/>
                    </a:cubicBezTo>
                    <a:cubicBezTo>
                      <a:pt x="318" y="460"/>
                      <a:pt x="340" y="395"/>
                      <a:pt x="366" y="330"/>
                    </a:cubicBezTo>
                    <a:cubicBezTo>
                      <a:pt x="399" y="330"/>
                      <a:pt x="431" y="327"/>
                      <a:pt x="463" y="327"/>
                    </a:cubicBezTo>
                    <a:cubicBezTo>
                      <a:pt x="535" y="317"/>
                      <a:pt x="535" y="220"/>
                      <a:pt x="467" y="217"/>
                    </a:cubicBezTo>
                    <a:lnTo>
                      <a:pt x="402" y="217"/>
                    </a:lnTo>
                    <a:cubicBezTo>
                      <a:pt x="418" y="159"/>
                      <a:pt x="424" y="107"/>
                      <a:pt x="431" y="52"/>
                    </a:cubicBezTo>
                    <a:cubicBezTo>
                      <a:pt x="433" y="19"/>
                      <a:pt x="406" y="1"/>
                      <a:pt x="3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7" name="Google Shape;3777;p33"/>
              <p:cNvSpPr/>
              <p:nvPr/>
            </p:nvSpPr>
            <p:spPr>
              <a:xfrm>
                <a:off x="3986448" y="2049065"/>
                <a:ext cx="51485" cy="75718"/>
              </a:xfrm>
              <a:custGeom>
                <a:avLst/>
                <a:gdLst/>
                <a:ahLst/>
                <a:cxnLst/>
                <a:rect l="l" t="t" r="r" b="b"/>
                <a:pathLst>
                  <a:path w="784" h="1153" extrusionOk="0">
                    <a:moveTo>
                      <a:pt x="333" y="161"/>
                    </a:moveTo>
                    <a:cubicBezTo>
                      <a:pt x="427" y="258"/>
                      <a:pt x="469" y="507"/>
                      <a:pt x="505" y="611"/>
                    </a:cubicBezTo>
                    <a:cubicBezTo>
                      <a:pt x="515" y="643"/>
                      <a:pt x="528" y="676"/>
                      <a:pt x="537" y="708"/>
                    </a:cubicBezTo>
                    <a:cubicBezTo>
                      <a:pt x="517" y="708"/>
                      <a:pt x="497" y="707"/>
                      <a:pt x="476" y="707"/>
                    </a:cubicBezTo>
                    <a:cubicBezTo>
                      <a:pt x="385" y="707"/>
                      <a:pt x="290" y="713"/>
                      <a:pt x="197" y="718"/>
                    </a:cubicBezTo>
                    <a:cubicBezTo>
                      <a:pt x="246" y="533"/>
                      <a:pt x="288" y="345"/>
                      <a:pt x="333" y="161"/>
                    </a:cubicBezTo>
                    <a:close/>
                    <a:moveTo>
                      <a:pt x="300" y="1"/>
                    </a:moveTo>
                    <a:cubicBezTo>
                      <a:pt x="272" y="1"/>
                      <a:pt x="244" y="17"/>
                      <a:pt x="236" y="47"/>
                    </a:cubicBezTo>
                    <a:cubicBezTo>
                      <a:pt x="155" y="400"/>
                      <a:pt x="58" y="750"/>
                      <a:pt x="6" y="1107"/>
                    </a:cubicBezTo>
                    <a:cubicBezTo>
                      <a:pt x="0" y="1135"/>
                      <a:pt x="21" y="1153"/>
                      <a:pt x="42" y="1153"/>
                    </a:cubicBezTo>
                    <a:cubicBezTo>
                      <a:pt x="55" y="1153"/>
                      <a:pt x="68" y="1146"/>
                      <a:pt x="74" y="1129"/>
                    </a:cubicBezTo>
                    <a:cubicBezTo>
                      <a:pt x="110" y="1022"/>
                      <a:pt x="142" y="912"/>
                      <a:pt x="171" y="805"/>
                    </a:cubicBezTo>
                    <a:cubicBezTo>
                      <a:pt x="304" y="812"/>
                      <a:pt x="443" y="815"/>
                      <a:pt x="576" y="815"/>
                    </a:cubicBezTo>
                    <a:cubicBezTo>
                      <a:pt x="576" y="818"/>
                      <a:pt x="580" y="825"/>
                      <a:pt x="580" y="828"/>
                    </a:cubicBezTo>
                    <a:lnTo>
                      <a:pt x="628" y="974"/>
                    </a:lnTo>
                    <a:cubicBezTo>
                      <a:pt x="628" y="980"/>
                      <a:pt x="635" y="987"/>
                      <a:pt x="638" y="990"/>
                    </a:cubicBezTo>
                    <a:cubicBezTo>
                      <a:pt x="628" y="1010"/>
                      <a:pt x="628" y="1035"/>
                      <a:pt x="651" y="1052"/>
                    </a:cubicBezTo>
                    <a:cubicBezTo>
                      <a:pt x="669" y="1067"/>
                      <a:pt x="685" y="1077"/>
                      <a:pt x="704" y="1077"/>
                    </a:cubicBezTo>
                    <a:cubicBezTo>
                      <a:pt x="713" y="1077"/>
                      <a:pt x="722" y="1075"/>
                      <a:pt x="732" y="1071"/>
                    </a:cubicBezTo>
                    <a:cubicBezTo>
                      <a:pt x="771" y="1065"/>
                      <a:pt x="784" y="1029"/>
                      <a:pt x="780" y="993"/>
                    </a:cubicBezTo>
                    <a:cubicBezTo>
                      <a:pt x="741" y="773"/>
                      <a:pt x="618" y="533"/>
                      <a:pt x="544" y="320"/>
                    </a:cubicBezTo>
                    <a:cubicBezTo>
                      <a:pt x="499" y="190"/>
                      <a:pt x="463" y="34"/>
                      <a:pt x="314" y="2"/>
                    </a:cubicBezTo>
                    <a:cubicBezTo>
                      <a:pt x="309" y="1"/>
                      <a:pt x="304" y="1"/>
                      <a:pt x="3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78" name="Google Shape;3778;p33"/>
            <p:cNvGrpSpPr/>
            <p:nvPr/>
          </p:nvGrpSpPr>
          <p:grpSpPr>
            <a:xfrm rot="2455194">
              <a:off x="5357293" y="-156042"/>
              <a:ext cx="516804" cy="309334"/>
              <a:chOff x="4884983" y="2824599"/>
              <a:chExt cx="253545" cy="151760"/>
            </a:xfrm>
          </p:grpSpPr>
          <p:sp>
            <p:nvSpPr>
              <p:cNvPr id="3779" name="Google Shape;3779;p33"/>
              <p:cNvSpPr/>
              <p:nvPr/>
            </p:nvSpPr>
            <p:spPr>
              <a:xfrm>
                <a:off x="4884983" y="2871420"/>
                <a:ext cx="43474" cy="81693"/>
              </a:xfrm>
              <a:custGeom>
                <a:avLst/>
                <a:gdLst/>
                <a:ahLst/>
                <a:cxnLst/>
                <a:rect l="l" t="t" r="r" b="b"/>
                <a:pathLst>
                  <a:path w="662" h="1244" extrusionOk="0">
                    <a:moveTo>
                      <a:pt x="140" y="1"/>
                    </a:moveTo>
                    <a:cubicBezTo>
                      <a:pt x="125" y="1"/>
                      <a:pt x="109" y="11"/>
                      <a:pt x="108" y="32"/>
                    </a:cubicBezTo>
                    <a:lnTo>
                      <a:pt x="95" y="32"/>
                    </a:lnTo>
                    <a:cubicBezTo>
                      <a:pt x="30" y="32"/>
                      <a:pt x="30" y="129"/>
                      <a:pt x="95" y="133"/>
                    </a:cubicBezTo>
                    <a:lnTo>
                      <a:pt x="104" y="133"/>
                    </a:lnTo>
                    <a:cubicBezTo>
                      <a:pt x="95" y="291"/>
                      <a:pt x="91" y="450"/>
                      <a:pt x="78" y="609"/>
                    </a:cubicBezTo>
                    <a:cubicBezTo>
                      <a:pt x="65" y="732"/>
                      <a:pt x="49" y="862"/>
                      <a:pt x="30" y="988"/>
                    </a:cubicBezTo>
                    <a:cubicBezTo>
                      <a:pt x="20" y="1030"/>
                      <a:pt x="1" y="1082"/>
                      <a:pt x="7" y="1121"/>
                    </a:cubicBezTo>
                    <a:cubicBezTo>
                      <a:pt x="19" y="1219"/>
                      <a:pt x="128" y="1244"/>
                      <a:pt x="246" y="1244"/>
                    </a:cubicBezTo>
                    <a:cubicBezTo>
                      <a:pt x="354" y="1244"/>
                      <a:pt x="469" y="1223"/>
                      <a:pt x="522" y="1218"/>
                    </a:cubicBezTo>
                    <a:cubicBezTo>
                      <a:pt x="600" y="1215"/>
                      <a:pt x="600" y="1101"/>
                      <a:pt x="522" y="1098"/>
                    </a:cubicBezTo>
                    <a:cubicBezTo>
                      <a:pt x="507" y="1097"/>
                      <a:pt x="492" y="1096"/>
                      <a:pt x="476" y="1096"/>
                    </a:cubicBezTo>
                    <a:cubicBezTo>
                      <a:pt x="418" y="1096"/>
                      <a:pt x="353" y="1104"/>
                      <a:pt x="293" y="1104"/>
                    </a:cubicBezTo>
                    <a:cubicBezTo>
                      <a:pt x="262" y="1104"/>
                      <a:pt x="231" y="1102"/>
                      <a:pt x="205" y="1095"/>
                    </a:cubicBezTo>
                    <a:cubicBezTo>
                      <a:pt x="111" y="1069"/>
                      <a:pt x="153" y="1098"/>
                      <a:pt x="143" y="1004"/>
                    </a:cubicBezTo>
                    <a:cubicBezTo>
                      <a:pt x="133" y="936"/>
                      <a:pt x="159" y="855"/>
                      <a:pt x="169" y="787"/>
                    </a:cubicBezTo>
                    <a:cubicBezTo>
                      <a:pt x="172" y="761"/>
                      <a:pt x="172" y="732"/>
                      <a:pt x="172" y="709"/>
                    </a:cubicBezTo>
                    <a:cubicBezTo>
                      <a:pt x="227" y="713"/>
                      <a:pt x="284" y="716"/>
                      <a:pt x="341" y="716"/>
                    </a:cubicBezTo>
                    <a:cubicBezTo>
                      <a:pt x="388" y="716"/>
                      <a:pt x="435" y="714"/>
                      <a:pt x="480" y="709"/>
                    </a:cubicBezTo>
                    <a:cubicBezTo>
                      <a:pt x="542" y="700"/>
                      <a:pt x="545" y="612"/>
                      <a:pt x="480" y="612"/>
                    </a:cubicBezTo>
                    <a:cubicBezTo>
                      <a:pt x="380" y="615"/>
                      <a:pt x="276" y="622"/>
                      <a:pt x="179" y="622"/>
                    </a:cubicBezTo>
                    <a:cubicBezTo>
                      <a:pt x="188" y="460"/>
                      <a:pt x="192" y="304"/>
                      <a:pt x="185" y="142"/>
                    </a:cubicBezTo>
                    <a:lnTo>
                      <a:pt x="185" y="142"/>
                    </a:lnTo>
                    <a:cubicBezTo>
                      <a:pt x="321" y="152"/>
                      <a:pt x="454" y="162"/>
                      <a:pt x="593" y="165"/>
                    </a:cubicBezTo>
                    <a:cubicBezTo>
                      <a:pt x="661" y="162"/>
                      <a:pt x="658" y="52"/>
                      <a:pt x="584" y="49"/>
                    </a:cubicBezTo>
                    <a:cubicBezTo>
                      <a:pt x="448" y="36"/>
                      <a:pt x="308" y="36"/>
                      <a:pt x="172" y="32"/>
                    </a:cubicBezTo>
                    <a:cubicBezTo>
                      <a:pt x="171" y="11"/>
                      <a:pt x="155" y="1"/>
                      <a:pt x="1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0" name="Google Shape;3780;p33"/>
              <p:cNvSpPr/>
              <p:nvPr/>
            </p:nvSpPr>
            <p:spPr>
              <a:xfrm>
                <a:off x="4938831" y="2919357"/>
                <a:ext cx="34936" cy="31916"/>
              </a:xfrm>
              <a:custGeom>
                <a:avLst/>
                <a:gdLst/>
                <a:ahLst/>
                <a:cxnLst/>
                <a:rect l="l" t="t" r="r" b="b"/>
                <a:pathLst>
                  <a:path w="532" h="486" extrusionOk="0">
                    <a:moveTo>
                      <a:pt x="36" y="1"/>
                    </a:moveTo>
                    <a:cubicBezTo>
                      <a:pt x="17" y="1"/>
                      <a:pt x="0" y="14"/>
                      <a:pt x="0" y="41"/>
                    </a:cubicBezTo>
                    <a:cubicBezTo>
                      <a:pt x="0" y="161"/>
                      <a:pt x="16" y="277"/>
                      <a:pt x="33" y="401"/>
                    </a:cubicBezTo>
                    <a:cubicBezTo>
                      <a:pt x="33" y="413"/>
                      <a:pt x="36" y="420"/>
                      <a:pt x="36" y="433"/>
                    </a:cubicBezTo>
                    <a:cubicBezTo>
                      <a:pt x="40" y="460"/>
                      <a:pt x="61" y="471"/>
                      <a:pt x="83" y="471"/>
                    </a:cubicBezTo>
                    <a:cubicBezTo>
                      <a:pt x="111" y="471"/>
                      <a:pt x="143" y="451"/>
                      <a:pt x="143" y="420"/>
                    </a:cubicBezTo>
                    <a:cubicBezTo>
                      <a:pt x="136" y="336"/>
                      <a:pt x="159" y="161"/>
                      <a:pt x="272" y="141"/>
                    </a:cubicBezTo>
                    <a:cubicBezTo>
                      <a:pt x="278" y="140"/>
                      <a:pt x="284" y="140"/>
                      <a:pt x="290" y="140"/>
                    </a:cubicBezTo>
                    <a:cubicBezTo>
                      <a:pt x="378" y="140"/>
                      <a:pt x="395" y="280"/>
                      <a:pt x="395" y="371"/>
                    </a:cubicBezTo>
                    <a:cubicBezTo>
                      <a:pt x="386" y="384"/>
                      <a:pt x="376" y="404"/>
                      <a:pt x="379" y="430"/>
                    </a:cubicBezTo>
                    <a:cubicBezTo>
                      <a:pt x="386" y="446"/>
                      <a:pt x="392" y="456"/>
                      <a:pt x="405" y="469"/>
                    </a:cubicBezTo>
                    <a:cubicBezTo>
                      <a:pt x="418" y="481"/>
                      <a:pt x="432" y="486"/>
                      <a:pt x="447" y="486"/>
                    </a:cubicBezTo>
                    <a:cubicBezTo>
                      <a:pt x="451" y="486"/>
                      <a:pt x="456" y="485"/>
                      <a:pt x="460" y="485"/>
                    </a:cubicBezTo>
                    <a:cubicBezTo>
                      <a:pt x="467" y="485"/>
                      <a:pt x="467" y="485"/>
                      <a:pt x="470" y="482"/>
                    </a:cubicBezTo>
                    <a:cubicBezTo>
                      <a:pt x="489" y="478"/>
                      <a:pt x="509" y="462"/>
                      <a:pt x="509" y="439"/>
                    </a:cubicBezTo>
                    <a:cubicBezTo>
                      <a:pt x="531" y="279"/>
                      <a:pt x="478" y="15"/>
                      <a:pt x="280" y="15"/>
                    </a:cubicBezTo>
                    <a:cubicBezTo>
                      <a:pt x="277" y="15"/>
                      <a:pt x="275" y="15"/>
                      <a:pt x="272" y="15"/>
                    </a:cubicBezTo>
                    <a:cubicBezTo>
                      <a:pt x="185" y="18"/>
                      <a:pt x="127" y="73"/>
                      <a:pt x="84" y="141"/>
                    </a:cubicBezTo>
                    <a:cubicBezTo>
                      <a:pt x="81" y="109"/>
                      <a:pt x="78" y="77"/>
                      <a:pt x="78" y="41"/>
                    </a:cubicBezTo>
                    <a:cubicBezTo>
                      <a:pt x="75" y="15"/>
                      <a:pt x="55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1" name="Google Shape;3781;p33"/>
              <p:cNvSpPr/>
              <p:nvPr/>
            </p:nvSpPr>
            <p:spPr>
              <a:xfrm>
                <a:off x="4962208" y="2901298"/>
                <a:ext cx="35265" cy="1123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171" extrusionOk="0">
                    <a:moveTo>
                      <a:pt x="444" y="0"/>
                    </a:moveTo>
                    <a:cubicBezTo>
                      <a:pt x="439" y="0"/>
                      <a:pt x="434" y="1"/>
                      <a:pt x="428" y="2"/>
                    </a:cubicBezTo>
                    <a:cubicBezTo>
                      <a:pt x="409" y="8"/>
                      <a:pt x="402" y="24"/>
                      <a:pt x="396" y="41"/>
                    </a:cubicBezTo>
                    <a:cubicBezTo>
                      <a:pt x="393" y="41"/>
                      <a:pt x="393" y="41"/>
                      <a:pt x="389" y="44"/>
                    </a:cubicBezTo>
                    <a:cubicBezTo>
                      <a:pt x="370" y="47"/>
                      <a:pt x="347" y="47"/>
                      <a:pt x="328" y="50"/>
                    </a:cubicBezTo>
                    <a:cubicBezTo>
                      <a:pt x="299" y="57"/>
                      <a:pt x="266" y="60"/>
                      <a:pt x="240" y="60"/>
                    </a:cubicBezTo>
                    <a:cubicBezTo>
                      <a:pt x="176" y="66"/>
                      <a:pt x="114" y="73"/>
                      <a:pt x="49" y="83"/>
                    </a:cubicBezTo>
                    <a:cubicBezTo>
                      <a:pt x="1" y="92"/>
                      <a:pt x="14" y="170"/>
                      <a:pt x="59" y="170"/>
                    </a:cubicBezTo>
                    <a:cubicBezTo>
                      <a:pt x="140" y="164"/>
                      <a:pt x="218" y="157"/>
                      <a:pt x="299" y="154"/>
                    </a:cubicBezTo>
                    <a:cubicBezTo>
                      <a:pt x="350" y="147"/>
                      <a:pt x="422" y="157"/>
                      <a:pt x="470" y="131"/>
                    </a:cubicBezTo>
                    <a:cubicBezTo>
                      <a:pt x="537" y="95"/>
                      <a:pt x="513" y="0"/>
                      <a:pt x="4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2" name="Google Shape;3782;p33"/>
              <p:cNvSpPr/>
              <p:nvPr/>
            </p:nvSpPr>
            <p:spPr>
              <a:xfrm>
                <a:off x="4949666" y="2889216"/>
                <a:ext cx="44656" cy="8603"/>
              </a:xfrm>
              <a:custGeom>
                <a:avLst/>
                <a:gdLst/>
                <a:ahLst/>
                <a:cxnLst/>
                <a:rect l="l" t="t" r="r" b="b"/>
                <a:pathLst>
                  <a:path w="680" h="131" extrusionOk="0">
                    <a:moveTo>
                      <a:pt x="161" y="0"/>
                    </a:moveTo>
                    <a:cubicBezTo>
                      <a:pt x="123" y="0"/>
                      <a:pt x="86" y="0"/>
                      <a:pt x="49" y="1"/>
                    </a:cubicBezTo>
                    <a:cubicBezTo>
                      <a:pt x="0" y="1"/>
                      <a:pt x="0" y="72"/>
                      <a:pt x="49" y="79"/>
                    </a:cubicBezTo>
                    <a:cubicBezTo>
                      <a:pt x="237" y="95"/>
                      <a:pt x="422" y="118"/>
                      <a:pt x="606" y="131"/>
                    </a:cubicBezTo>
                    <a:cubicBezTo>
                      <a:pt x="607" y="131"/>
                      <a:pt x="608" y="131"/>
                      <a:pt x="609" y="131"/>
                    </a:cubicBezTo>
                    <a:cubicBezTo>
                      <a:pt x="665" y="131"/>
                      <a:pt x="680" y="40"/>
                      <a:pt x="626" y="30"/>
                    </a:cubicBezTo>
                    <a:cubicBezTo>
                      <a:pt x="474" y="7"/>
                      <a:pt x="316" y="0"/>
                      <a:pt x="1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3" name="Google Shape;3783;p33"/>
              <p:cNvSpPr/>
              <p:nvPr/>
            </p:nvSpPr>
            <p:spPr>
              <a:xfrm>
                <a:off x="5008373" y="2905173"/>
                <a:ext cx="123394" cy="9653"/>
              </a:xfrm>
              <a:custGeom>
                <a:avLst/>
                <a:gdLst/>
                <a:ahLst/>
                <a:cxnLst/>
                <a:rect l="l" t="t" r="r" b="b"/>
                <a:pathLst>
                  <a:path w="1879" h="147" extrusionOk="0">
                    <a:moveTo>
                      <a:pt x="1719" y="0"/>
                    </a:moveTo>
                    <a:cubicBezTo>
                      <a:pt x="1700" y="0"/>
                      <a:pt x="1683" y="6"/>
                      <a:pt x="1675" y="17"/>
                    </a:cubicBezTo>
                    <a:cubicBezTo>
                      <a:pt x="1363" y="12"/>
                      <a:pt x="1051" y="6"/>
                      <a:pt x="739" y="6"/>
                    </a:cubicBezTo>
                    <a:cubicBezTo>
                      <a:pt x="511" y="6"/>
                      <a:pt x="283" y="9"/>
                      <a:pt x="56" y="17"/>
                    </a:cubicBezTo>
                    <a:cubicBezTo>
                      <a:pt x="1" y="17"/>
                      <a:pt x="1" y="101"/>
                      <a:pt x="56" y="101"/>
                    </a:cubicBezTo>
                    <a:cubicBezTo>
                      <a:pt x="632" y="105"/>
                      <a:pt x="1215" y="105"/>
                      <a:pt x="1795" y="147"/>
                    </a:cubicBezTo>
                    <a:cubicBezTo>
                      <a:pt x="1796" y="147"/>
                      <a:pt x="1797" y="147"/>
                      <a:pt x="1798" y="147"/>
                    </a:cubicBezTo>
                    <a:cubicBezTo>
                      <a:pt x="1870" y="147"/>
                      <a:pt x="1879" y="36"/>
                      <a:pt x="1811" y="20"/>
                    </a:cubicBezTo>
                    <a:cubicBezTo>
                      <a:pt x="1782" y="14"/>
                      <a:pt x="1756" y="7"/>
                      <a:pt x="1730" y="1"/>
                    </a:cubicBezTo>
                    <a:cubicBezTo>
                      <a:pt x="1727" y="0"/>
                      <a:pt x="1723" y="0"/>
                      <a:pt x="17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4" name="Google Shape;3784;p33"/>
              <p:cNvSpPr/>
              <p:nvPr/>
            </p:nvSpPr>
            <p:spPr>
              <a:xfrm>
                <a:off x="5027548" y="2830049"/>
                <a:ext cx="41306" cy="69348"/>
              </a:xfrm>
              <a:custGeom>
                <a:avLst/>
                <a:gdLst/>
                <a:ahLst/>
                <a:cxnLst/>
                <a:rect l="l" t="t" r="r" b="b"/>
                <a:pathLst>
                  <a:path w="629" h="1056" extrusionOk="0">
                    <a:moveTo>
                      <a:pt x="182" y="1"/>
                    </a:moveTo>
                    <a:cubicBezTo>
                      <a:pt x="159" y="1"/>
                      <a:pt x="137" y="14"/>
                      <a:pt x="130" y="44"/>
                    </a:cubicBezTo>
                    <a:cubicBezTo>
                      <a:pt x="55" y="364"/>
                      <a:pt x="0" y="691"/>
                      <a:pt x="10" y="1019"/>
                    </a:cubicBezTo>
                    <a:cubicBezTo>
                      <a:pt x="10" y="1043"/>
                      <a:pt x="28" y="1055"/>
                      <a:pt x="46" y="1055"/>
                    </a:cubicBezTo>
                    <a:cubicBezTo>
                      <a:pt x="65" y="1055"/>
                      <a:pt x="84" y="1043"/>
                      <a:pt x="88" y="1019"/>
                    </a:cubicBezTo>
                    <a:cubicBezTo>
                      <a:pt x="91" y="957"/>
                      <a:pt x="97" y="892"/>
                      <a:pt x="107" y="834"/>
                    </a:cubicBezTo>
                    <a:cubicBezTo>
                      <a:pt x="109" y="834"/>
                      <a:pt x="111" y="835"/>
                      <a:pt x="113" y="835"/>
                    </a:cubicBezTo>
                    <a:cubicBezTo>
                      <a:pt x="143" y="835"/>
                      <a:pt x="170" y="790"/>
                      <a:pt x="143" y="769"/>
                    </a:cubicBezTo>
                    <a:cubicBezTo>
                      <a:pt x="130" y="756"/>
                      <a:pt x="136" y="737"/>
                      <a:pt x="156" y="714"/>
                    </a:cubicBezTo>
                    <a:cubicBezTo>
                      <a:pt x="282" y="789"/>
                      <a:pt x="399" y="866"/>
                      <a:pt x="512" y="954"/>
                    </a:cubicBezTo>
                    <a:cubicBezTo>
                      <a:pt x="526" y="964"/>
                      <a:pt x="540" y="969"/>
                      <a:pt x="552" y="969"/>
                    </a:cubicBezTo>
                    <a:cubicBezTo>
                      <a:pt x="599" y="969"/>
                      <a:pt x="628" y="909"/>
                      <a:pt x="580" y="876"/>
                    </a:cubicBezTo>
                    <a:cubicBezTo>
                      <a:pt x="467" y="795"/>
                      <a:pt x="347" y="724"/>
                      <a:pt x="220" y="662"/>
                    </a:cubicBezTo>
                    <a:cubicBezTo>
                      <a:pt x="266" y="630"/>
                      <a:pt x="314" y="598"/>
                      <a:pt x="324" y="591"/>
                    </a:cubicBezTo>
                    <a:cubicBezTo>
                      <a:pt x="399" y="536"/>
                      <a:pt x="476" y="494"/>
                      <a:pt x="535" y="432"/>
                    </a:cubicBezTo>
                    <a:cubicBezTo>
                      <a:pt x="570" y="397"/>
                      <a:pt x="539" y="349"/>
                      <a:pt x="499" y="349"/>
                    </a:cubicBezTo>
                    <a:cubicBezTo>
                      <a:pt x="491" y="349"/>
                      <a:pt x="484" y="351"/>
                      <a:pt x="476" y="355"/>
                    </a:cubicBezTo>
                    <a:cubicBezTo>
                      <a:pt x="405" y="390"/>
                      <a:pt x="347" y="448"/>
                      <a:pt x="282" y="494"/>
                    </a:cubicBezTo>
                    <a:cubicBezTo>
                      <a:pt x="237" y="529"/>
                      <a:pt x="185" y="562"/>
                      <a:pt x="139" y="601"/>
                    </a:cubicBezTo>
                    <a:cubicBezTo>
                      <a:pt x="162" y="448"/>
                      <a:pt x="191" y="299"/>
                      <a:pt x="227" y="147"/>
                    </a:cubicBezTo>
                    <a:cubicBezTo>
                      <a:pt x="253" y="141"/>
                      <a:pt x="272" y="115"/>
                      <a:pt x="259" y="82"/>
                    </a:cubicBezTo>
                    <a:cubicBezTo>
                      <a:pt x="256" y="73"/>
                      <a:pt x="253" y="60"/>
                      <a:pt x="243" y="44"/>
                    </a:cubicBezTo>
                    <a:cubicBezTo>
                      <a:pt x="233" y="17"/>
                      <a:pt x="207" y="1"/>
                      <a:pt x="1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5" name="Google Shape;3785;p33"/>
              <p:cNvSpPr/>
              <p:nvPr/>
            </p:nvSpPr>
            <p:spPr>
              <a:xfrm>
                <a:off x="5066949" y="2860913"/>
                <a:ext cx="41044" cy="27516"/>
              </a:xfrm>
              <a:custGeom>
                <a:avLst/>
                <a:gdLst/>
                <a:ahLst/>
                <a:cxnLst/>
                <a:rect l="l" t="t" r="r" b="b"/>
                <a:pathLst>
                  <a:path w="625" h="419" extrusionOk="0">
                    <a:moveTo>
                      <a:pt x="199" y="0"/>
                    </a:moveTo>
                    <a:cubicBezTo>
                      <a:pt x="171" y="0"/>
                      <a:pt x="144" y="37"/>
                      <a:pt x="158" y="66"/>
                    </a:cubicBezTo>
                    <a:cubicBezTo>
                      <a:pt x="184" y="115"/>
                      <a:pt x="210" y="160"/>
                      <a:pt x="239" y="209"/>
                    </a:cubicBezTo>
                    <a:cubicBezTo>
                      <a:pt x="178" y="244"/>
                      <a:pt x="119" y="277"/>
                      <a:pt x="48" y="302"/>
                    </a:cubicBezTo>
                    <a:cubicBezTo>
                      <a:pt x="1" y="320"/>
                      <a:pt x="13" y="389"/>
                      <a:pt x="59" y="389"/>
                    </a:cubicBezTo>
                    <a:cubicBezTo>
                      <a:pt x="64" y="389"/>
                      <a:pt x="69" y="388"/>
                      <a:pt x="74" y="387"/>
                    </a:cubicBezTo>
                    <a:cubicBezTo>
                      <a:pt x="145" y="364"/>
                      <a:pt x="223" y="328"/>
                      <a:pt x="297" y="293"/>
                    </a:cubicBezTo>
                    <a:cubicBezTo>
                      <a:pt x="304" y="306"/>
                      <a:pt x="307" y="312"/>
                      <a:pt x="314" y="322"/>
                    </a:cubicBezTo>
                    <a:cubicBezTo>
                      <a:pt x="304" y="335"/>
                      <a:pt x="301" y="351"/>
                      <a:pt x="304" y="367"/>
                    </a:cubicBezTo>
                    <a:cubicBezTo>
                      <a:pt x="312" y="403"/>
                      <a:pt x="337" y="419"/>
                      <a:pt x="363" y="419"/>
                    </a:cubicBezTo>
                    <a:cubicBezTo>
                      <a:pt x="402" y="419"/>
                      <a:pt x="444" y="383"/>
                      <a:pt x="430" y="328"/>
                    </a:cubicBezTo>
                    <a:cubicBezTo>
                      <a:pt x="421" y="302"/>
                      <a:pt x="404" y="273"/>
                      <a:pt x="385" y="244"/>
                    </a:cubicBezTo>
                    <a:cubicBezTo>
                      <a:pt x="456" y="202"/>
                      <a:pt x="531" y="150"/>
                      <a:pt x="592" y="95"/>
                    </a:cubicBezTo>
                    <a:cubicBezTo>
                      <a:pt x="625" y="65"/>
                      <a:pt x="594" y="6"/>
                      <a:pt x="555" y="6"/>
                    </a:cubicBezTo>
                    <a:cubicBezTo>
                      <a:pt x="547" y="6"/>
                      <a:pt x="539" y="9"/>
                      <a:pt x="531" y="14"/>
                    </a:cubicBezTo>
                    <a:cubicBezTo>
                      <a:pt x="463" y="63"/>
                      <a:pt x="395" y="111"/>
                      <a:pt x="323" y="157"/>
                    </a:cubicBezTo>
                    <a:cubicBezTo>
                      <a:pt x="291" y="108"/>
                      <a:pt x="259" y="59"/>
                      <a:pt x="226" y="14"/>
                    </a:cubicBezTo>
                    <a:cubicBezTo>
                      <a:pt x="218" y="4"/>
                      <a:pt x="209" y="0"/>
                      <a:pt x="1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6" name="Google Shape;3786;p33"/>
              <p:cNvSpPr/>
              <p:nvPr/>
            </p:nvSpPr>
            <p:spPr>
              <a:xfrm>
                <a:off x="5094989" y="2824599"/>
                <a:ext cx="43539" cy="33623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12" extrusionOk="0">
                    <a:moveTo>
                      <a:pt x="134" y="1"/>
                    </a:moveTo>
                    <a:cubicBezTo>
                      <a:pt x="64" y="1"/>
                      <a:pt x="0" y="45"/>
                      <a:pt x="10" y="133"/>
                    </a:cubicBezTo>
                    <a:cubicBezTo>
                      <a:pt x="11" y="158"/>
                      <a:pt x="32" y="172"/>
                      <a:pt x="52" y="172"/>
                    </a:cubicBezTo>
                    <a:cubicBezTo>
                      <a:pt x="70" y="172"/>
                      <a:pt x="88" y="160"/>
                      <a:pt x="88" y="133"/>
                    </a:cubicBezTo>
                    <a:cubicBezTo>
                      <a:pt x="110" y="116"/>
                      <a:pt x="131" y="106"/>
                      <a:pt x="147" y="106"/>
                    </a:cubicBezTo>
                    <a:cubicBezTo>
                      <a:pt x="169" y="106"/>
                      <a:pt x="184" y="124"/>
                      <a:pt x="188" y="162"/>
                    </a:cubicBezTo>
                    <a:cubicBezTo>
                      <a:pt x="191" y="195"/>
                      <a:pt x="191" y="227"/>
                      <a:pt x="185" y="259"/>
                    </a:cubicBezTo>
                    <a:cubicBezTo>
                      <a:pt x="181" y="289"/>
                      <a:pt x="172" y="311"/>
                      <a:pt x="169" y="340"/>
                    </a:cubicBezTo>
                    <a:cubicBezTo>
                      <a:pt x="165" y="389"/>
                      <a:pt x="169" y="438"/>
                      <a:pt x="207" y="470"/>
                    </a:cubicBezTo>
                    <a:cubicBezTo>
                      <a:pt x="243" y="501"/>
                      <a:pt x="294" y="512"/>
                      <a:pt x="348" y="512"/>
                    </a:cubicBezTo>
                    <a:cubicBezTo>
                      <a:pt x="431" y="512"/>
                      <a:pt x="521" y="486"/>
                      <a:pt x="580" y="467"/>
                    </a:cubicBezTo>
                    <a:cubicBezTo>
                      <a:pt x="663" y="443"/>
                      <a:pt x="640" y="341"/>
                      <a:pt x="576" y="341"/>
                    </a:cubicBezTo>
                    <a:cubicBezTo>
                      <a:pt x="570" y="341"/>
                      <a:pt x="564" y="342"/>
                      <a:pt x="557" y="344"/>
                    </a:cubicBezTo>
                    <a:cubicBezTo>
                      <a:pt x="500" y="365"/>
                      <a:pt x="440" y="383"/>
                      <a:pt x="380" y="383"/>
                    </a:cubicBezTo>
                    <a:cubicBezTo>
                      <a:pt x="376" y="383"/>
                      <a:pt x="371" y="383"/>
                      <a:pt x="366" y="382"/>
                    </a:cubicBezTo>
                    <a:cubicBezTo>
                      <a:pt x="282" y="376"/>
                      <a:pt x="295" y="357"/>
                      <a:pt x="301" y="279"/>
                    </a:cubicBezTo>
                    <a:cubicBezTo>
                      <a:pt x="311" y="204"/>
                      <a:pt x="311" y="123"/>
                      <a:pt x="256" y="59"/>
                    </a:cubicBezTo>
                    <a:cubicBezTo>
                      <a:pt x="226" y="20"/>
                      <a:pt x="179" y="1"/>
                      <a:pt x="1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7" name="Google Shape;3787;p33"/>
              <p:cNvSpPr/>
              <p:nvPr/>
            </p:nvSpPr>
            <p:spPr>
              <a:xfrm>
                <a:off x="5055260" y="2918635"/>
                <a:ext cx="72303" cy="57724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879" extrusionOk="0">
                    <a:moveTo>
                      <a:pt x="405" y="1"/>
                    </a:moveTo>
                    <a:cubicBezTo>
                      <a:pt x="268" y="1"/>
                      <a:pt x="103" y="144"/>
                      <a:pt x="28" y="224"/>
                    </a:cubicBezTo>
                    <a:cubicBezTo>
                      <a:pt x="1" y="256"/>
                      <a:pt x="28" y="297"/>
                      <a:pt x="61" y="297"/>
                    </a:cubicBezTo>
                    <a:cubicBezTo>
                      <a:pt x="70" y="297"/>
                      <a:pt x="80" y="293"/>
                      <a:pt x="90" y="285"/>
                    </a:cubicBezTo>
                    <a:cubicBezTo>
                      <a:pt x="135" y="240"/>
                      <a:pt x="200" y="159"/>
                      <a:pt x="262" y="143"/>
                    </a:cubicBezTo>
                    <a:cubicBezTo>
                      <a:pt x="296" y="136"/>
                      <a:pt x="324" y="133"/>
                      <a:pt x="348" y="133"/>
                    </a:cubicBezTo>
                    <a:cubicBezTo>
                      <a:pt x="515" y="133"/>
                      <a:pt x="419" y="291"/>
                      <a:pt x="382" y="382"/>
                    </a:cubicBezTo>
                    <a:cubicBezTo>
                      <a:pt x="323" y="525"/>
                      <a:pt x="249" y="654"/>
                      <a:pt x="158" y="781"/>
                    </a:cubicBezTo>
                    <a:cubicBezTo>
                      <a:pt x="130" y="819"/>
                      <a:pt x="166" y="878"/>
                      <a:pt x="210" y="878"/>
                    </a:cubicBezTo>
                    <a:cubicBezTo>
                      <a:pt x="211" y="878"/>
                      <a:pt x="212" y="878"/>
                      <a:pt x="213" y="878"/>
                    </a:cubicBezTo>
                    <a:cubicBezTo>
                      <a:pt x="485" y="852"/>
                      <a:pt x="748" y="862"/>
                      <a:pt x="1020" y="855"/>
                    </a:cubicBezTo>
                    <a:cubicBezTo>
                      <a:pt x="1101" y="855"/>
                      <a:pt x="1097" y="742"/>
                      <a:pt x="1020" y="735"/>
                    </a:cubicBezTo>
                    <a:cubicBezTo>
                      <a:pt x="924" y="723"/>
                      <a:pt x="827" y="718"/>
                      <a:pt x="728" y="718"/>
                    </a:cubicBezTo>
                    <a:cubicBezTo>
                      <a:pt x="599" y="718"/>
                      <a:pt x="468" y="726"/>
                      <a:pt x="339" y="735"/>
                    </a:cubicBezTo>
                    <a:cubicBezTo>
                      <a:pt x="401" y="635"/>
                      <a:pt x="453" y="531"/>
                      <a:pt x="498" y="424"/>
                    </a:cubicBezTo>
                    <a:cubicBezTo>
                      <a:pt x="531" y="334"/>
                      <a:pt x="608" y="191"/>
                      <a:pt x="556" y="94"/>
                    </a:cubicBezTo>
                    <a:cubicBezTo>
                      <a:pt x="517" y="26"/>
                      <a:pt x="463" y="1"/>
                      <a:pt x="4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88" name="Google Shape;3788;p33"/>
            <p:cNvGrpSpPr/>
            <p:nvPr/>
          </p:nvGrpSpPr>
          <p:grpSpPr>
            <a:xfrm rot="2529989">
              <a:off x="8804591" y="4314659"/>
              <a:ext cx="516004" cy="309202"/>
              <a:chOff x="5983345" y="4283994"/>
              <a:chExt cx="253151" cy="151694"/>
            </a:xfrm>
          </p:grpSpPr>
          <p:sp>
            <p:nvSpPr>
              <p:cNvPr id="3789" name="Google Shape;3789;p33"/>
              <p:cNvSpPr/>
              <p:nvPr/>
            </p:nvSpPr>
            <p:spPr>
              <a:xfrm>
                <a:off x="5983345" y="4330552"/>
                <a:ext cx="43014" cy="81693"/>
              </a:xfrm>
              <a:custGeom>
                <a:avLst/>
                <a:gdLst/>
                <a:ahLst/>
                <a:cxnLst/>
                <a:rect l="l" t="t" r="r" b="b"/>
                <a:pathLst>
                  <a:path w="655" h="1244" extrusionOk="0">
                    <a:moveTo>
                      <a:pt x="138" y="1"/>
                    </a:moveTo>
                    <a:cubicBezTo>
                      <a:pt x="123" y="1"/>
                      <a:pt x="107" y="11"/>
                      <a:pt x="104" y="32"/>
                    </a:cubicBezTo>
                    <a:lnTo>
                      <a:pt x="94" y="32"/>
                    </a:lnTo>
                    <a:cubicBezTo>
                      <a:pt x="30" y="32"/>
                      <a:pt x="30" y="130"/>
                      <a:pt x="94" y="133"/>
                    </a:cubicBezTo>
                    <a:lnTo>
                      <a:pt x="101" y="133"/>
                    </a:lnTo>
                    <a:cubicBezTo>
                      <a:pt x="94" y="292"/>
                      <a:pt x="88" y="447"/>
                      <a:pt x="78" y="606"/>
                    </a:cubicBezTo>
                    <a:cubicBezTo>
                      <a:pt x="65" y="732"/>
                      <a:pt x="49" y="862"/>
                      <a:pt x="30" y="988"/>
                    </a:cubicBezTo>
                    <a:cubicBezTo>
                      <a:pt x="20" y="1027"/>
                      <a:pt x="1" y="1082"/>
                      <a:pt x="4" y="1121"/>
                    </a:cubicBezTo>
                    <a:cubicBezTo>
                      <a:pt x="17" y="1219"/>
                      <a:pt x="127" y="1244"/>
                      <a:pt x="245" y="1244"/>
                    </a:cubicBezTo>
                    <a:cubicBezTo>
                      <a:pt x="353" y="1244"/>
                      <a:pt x="468" y="1223"/>
                      <a:pt x="522" y="1218"/>
                    </a:cubicBezTo>
                    <a:cubicBezTo>
                      <a:pt x="600" y="1215"/>
                      <a:pt x="600" y="1101"/>
                      <a:pt x="522" y="1098"/>
                    </a:cubicBezTo>
                    <a:cubicBezTo>
                      <a:pt x="507" y="1097"/>
                      <a:pt x="492" y="1096"/>
                      <a:pt x="475" y="1096"/>
                    </a:cubicBezTo>
                    <a:cubicBezTo>
                      <a:pt x="420" y="1096"/>
                      <a:pt x="359" y="1103"/>
                      <a:pt x="302" y="1103"/>
                    </a:cubicBezTo>
                    <a:cubicBezTo>
                      <a:pt x="266" y="1103"/>
                      <a:pt x="232" y="1100"/>
                      <a:pt x="201" y="1092"/>
                    </a:cubicBezTo>
                    <a:cubicBezTo>
                      <a:pt x="111" y="1069"/>
                      <a:pt x="150" y="1098"/>
                      <a:pt x="143" y="1004"/>
                    </a:cubicBezTo>
                    <a:cubicBezTo>
                      <a:pt x="133" y="936"/>
                      <a:pt x="159" y="855"/>
                      <a:pt x="166" y="784"/>
                    </a:cubicBezTo>
                    <a:cubicBezTo>
                      <a:pt x="169" y="761"/>
                      <a:pt x="169" y="732"/>
                      <a:pt x="169" y="709"/>
                    </a:cubicBezTo>
                    <a:cubicBezTo>
                      <a:pt x="226" y="713"/>
                      <a:pt x="283" y="716"/>
                      <a:pt x="339" y="716"/>
                    </a:cubicBezTo>
                    <a:cubicBezTo>
                      <a:pt x="385" y="716"/>
                      <a:pt x="431" y="714"/>
                      <a:pt x="477" y="709"/>
                    </a:cubicBezTo>
                    <a:cubicBezTo>
                      <a:pt x="538" y="700"/>
                      <a:pt x="542" y="612"/>
                      <a:pt x="477" y="612"/>
                    </a:cubicBezTo>
                    <a:cubicBezTo>
                      <a:pt x="376" y="616"/>
                      <a:pt x="276" y="622"/>
                      <a:pt x="179" y="622"/>
                    </a:cubicBezTo>
                    <a:cubicBezTo>
                      <a:pt x="185" y="460"/>
                      <a:pt x="188" y="305"/>
                      <a:pt x="182" y="143"/>
                    </a:cubicBezTo>
                    <a:lnTo>
                      <a:pt x="182" y="143"/>
                    </a:lnTo>
                    <a:cubicBezTo>
                      <a:pt x="318" y="152"/>
                      <a:pt x="454" y="162"/>
                      <a:pt x="590" y="165"/>
                    </a:cubicBezTo>
                    <a:cubicBezTo>
                      <a:pt x="655" y="165"/>
                      <a:pt x="652" y="55"/>
                      <a:pt x="584" y="49"/>
                    </a:cubicBezTo>
                    <a:cubicBezTo>
                      <a:pt x="444" y="36"/>
                      <a:pt x="308" y="36"/>
                      <a:pt x="169" y="32"/>
                    </a:cubicBezTo>
                    <a:cubicBezTo>
                      <a:pt x="167" y="11"/>
                      <a:pt x="153" y="1"/>
                      <a:pt x="1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0" name="Google Shape;3790;p33"/>
              <p:cNvSpPr/>
              <p:nvPr/>
            </p:nvSpPr>
            <p:spPr>
              <a:xfrm>
                <a:off x="6036733" y="4378752"/>
                <a:ext cx="34936" cy="31916"/>
              </a:xfrm>
              <a:custGeom>
                <a:avLst/>
                <a:gdLst/>
                <a:ahLst/>
                <a:cxnLst/>
                <a:rect l="l" t="t" r="r" b="b"/>
                <a:pathLst>
                  <a:path w="532" h="486" extrusionOk="0">
                    <a:moveTo>
                      <a:pt x="36" y="1"/>
                    </a:moveTo>
                    <a:cubicBezTo>
                      <a:pt x="18" y="1"/>
                      <a:pt x="1" y="12"/>
                      <a:pt x="1" y="37"/>
                    </a:cubicBezTo>
                    <a:cubicBezTo>
                      <a:pt x="1" y="160"/>
                      <a:pt x="17" y="277"/>
                      <a:pt x="33" y="400"/>
                    </a:cubicBezTo>
                    <a:cubicBezTo>
                      <a:pt x="33" y="413"/>
                      <a:pt x="36" y="419"/>
                      <a:pt x="36" y="432"/>
                    </a:cubicBezTo>
                    <a:cubicBezTo>
                      <a:pt x="41" y="459"/>
                      <a:pt x="62" y="471"/>
                      <a:pt x="84" y="471"/>
                    </a:cubicBezTo>
                    <a:cubicBezTo>
                      <a:pt x="113" y="471"/>
                      <a:pt x="143" y="452"/>
                      <a:pt x="143" y="419"/>
                    </a:cubicBezTo>
                    <a:cubicBezTo>
                      <a:pt x="137" y="335"/>
                      <a:pt x="159" y="160"/>
                      <a:pt x="273" y="141"/>
                    </a:cubicBezTo>
                    <a:cubicBezTo>
                      <a:pt x="280" y="139"/>
                      <a:pt x="286" y="138"/>
                      <a:pt x="292" y="138"/>
                    </a:cubicBezTo>
                    <a:cubicBezTo>
                      <a:pt x="379" y="138"/>
                      <a:pt x="396" y="280"/>
                      <a:pt x="396" y="371"/>
                    </a:cubicBezTo>
                    <a:cubicBezTo>
                      <a:pt x="386" y="384"/>
                      <a:pt x="376" y="403"/>
                      <a:pt x="380" y="426"/>
                    </a:cubicBezTo>
                    <a:cubicBezTo>
                      <a:pt x="386" y="442"/>
                      <a:pt x="393" y="455"/>
                      <a:pt x="406" y="468"/>
                    </a:cubicBezTo>
                    <a:cubicBezTo>
                      <a:pt x="418" y="480"/>
                      <a:pt x="433" y="485"/>
                      <a:pt x="448" y="485"/>
                    </a:cubicBezTo>
                    <a:cubicBezTo>
                      <a:pt x="452" y="485"/>
                      <a:pt x="456" y="485"/>
                      <a:pt x="461" y="484"/>
                    </a:cubicBezTo>
                    <a:cubicBezTo>
                      <a:pt x="467" y="484"/>
                      <a:pt x="467" y="484"/>
                      <a:pt x="470" y="481"/>
                    </a:cubicBezTo>
                    <a:cubicBezTo>
                      <a:pt x="490" y="478"/>
                      <a:pt x="509" y="461"/>
                      <a:pt x="509" y="439"/>
                    </a:cubicBezTo>
                    <a:cubicBezTo>
                      <a:pt x="532" y="279"/>
                      <a:pt x="481" y="14"/>
                      <a:pt x="280" y="14"/>
                    </a:cubicBezTo>
                    <a:cubicBezTo>
                      <a:pt x="278" y="14"/>
                      <a:pt x="275" y="14"/>
                      <a:pt x="273" y="14"/>
                    </a:cubicBezTo>
                    <a:cubicBezTo>
                      <a:pt x="189" y="18"/>
                      <a:pt x="127" y="73"/>
                      <a:pt x="85" y="141"/>
                    </a:cubicBezTo>
                    <a:cubicBezTo>
                      <a:pt x="82" y="108"/>
                      <a:pt x="78" y="76"/>
                      <a:pt x="78" y="37"/>
                    </a:cubicBezTo>
                    <a:cubicBezTo>
                      <a:pt x="77" y="14"/>
                      <a:pt x="56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1" name="Google Shape;3791;p33"/>
              <p:cNvSpPr/>
              <p:nvPr/>
            </p:nvSpPr>
            <p:spPr>
              <a:xfrm>
                <a:off x="6060177" y="4360628"/>
                <a:ext cx="35462" cy="11033"/>
              </a:xfrm>
              <a:custGeom>
                <a:avLst/>
                <a:gdLst/>
                <a:ahLst/>
                <a:cxnLst/>
                <a:rect l="l" t="t" r="r" b="b"/>
                <a:pathLst>
                  <a:path w="540" h="168" extrusionOk="0">
                    <a:moveTo>
                      <a:pt x="444" y="0"/>
                    </a:moveTo>
                    <a:cubicBezTo>
                      <a:pt x="439" y="0"/>
                      <a:pt x="433" y="1"/>
                      <a:pt x="428" y="2"/>
                    </a:cubicBezTo>
                    <a:cubicBezTo>
                      <a:pt x="408" y="9"/>
                      <a:pt x="402" y="25"/>
                      <a:pt x="398" y="41"/>
                    </a:cubicBezTo>
                    <a:cubicBezTo>
                      <a:pt x="392" y="41"/>
                      <a:pt x="392" y="41"/>
                      <a:pt x="389" y="44"/>
                    </a:cubicBezTo>
                    <a:cubicBezTo>
                      <a:pt x="369" y="47"/>
                      <a:pt x="347" y="47"/>
                      <a:pt x="327" y="51"/>
                    </a:cubicBezTo>
                    <a:cubicBezTo>
                      <a:pt x="298" y="54"/>
                      <a:pt x="266" y="60"/>
                      <a:pt x="240" y="60"/>
                    </a:cubicBezTo>
                    <a:cubicBezTo>
                      <a:pt x="175" y="67"/>
                      <a:pt x="113" y="70"/>
                      <a:pt x="49" y="83"/>
                    </a:cubicBezTo>
                    <a:cubicBezTo>
                      <a:pt x="0" y="93"/>
                      <a:pt x="13" y="167"/>
                      <a:pt x="62" y="167"/>
                    </a:cubicBezTo>
                    <a:cubicBezTo>
                      <a:pt x="143" y="164"/>
                      <a:pt x="217" y="158"/>
                      <a:pt x="298" y="151"/>
                    </a:cubicBezTo>
                    <a:cubicBezTo>
                      <a:pt x="309" y="150"/>
                      <a:pt x="321" y="150"/>
                      <a:pt x="332" y="150"/>
                    </a:cubicBezTo>
                    <a:cubicBezTo>
                      <a:pt x="340" y="150"/>
                      <a:pt x="348" y="150"/>
                      <a:pt x="356" y="150"/>
                    </a:cubicBezTo>
                    <a:cubicBezTo>
                      <a:pt x="396" y="150"/>
                      <a:pt x="437" y="149"/>
                      <a:pt x="470" y="132"/>
                    </a:cubicBezTo>
                    <a:cubicBezTo>
                      <a:pt x="539" y="95"/>
                      <a:pt x="513" y="0"/>
                      <a:pt x="4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2" name="Google Shape;3792;p33"/>
              <p:cNvSpPr/>
              <p:nvPr/>
            </p:nvSpPr>
            <p:spPr>
              <a:xfrm>
                <a:off x="6047568" y="4348545"/>
                <a:ext cx="44787" cy="8603"/>
              </a:xfrm>
              <a:custGeom>
                <a:avLst/>
                <a:gdLst/>
                <a:ahLst/>
                <a:cxnLst/>
                <a:rect l="l" t="t" r="r" b="b"/>
                <a:pathLst>
                  <a:path w="682" h="131" extrusionOk="0">
                    <a:moveTo>
                      <a:pt x="161" y="0"/>
                    </a:moveTo>
                    <a:cubicBezTo>
                      <a:pt x="124" y="0"/>
                      <a:pt x="87" y="1"/>
                      <a:pt x="49" y="1"/>
                    </a:cubicBezTo>
                    <a:cubicBezTo>
                      <a:pt x="1" y="1"/>
                      <a:pt x="1" y="73"/>
                      <a:pt x="49" y="76"/>
                    </a:cubicBezTo>
                    <a:cubicBezTo>
                      <a:pt x="237" y="92"/>
                      <a:pt x="422" y="118"/>
                      <a:pt x="610" y="131"/>
                    </a:cubicBezTo>
                    <a:cubicBezTo>
                      <a:pt x="671" y="131"/>
                      <a:pt x="681" y="37"/>
                      <a:pt x="626" y="31"/>
                    </a:cubicBezTo>
                    <a:cubicBezTo>
                      <a:pt x="475" y="7"/>
                      <a:pt x="317" y="0"/>
                      <a:pt x="1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3" name="Google Shape;3793;p33"/>
              <p:cNvSpPr/>
              <p:nvPr/>
            </p:nvSpPr>
            <p:spPr>
              <a:xfrm>
                <a:off x="6106341" y="4364502"/>
                <a:ext cx="123591" cy="9719"/>
              </a:xfrm>
              <a:custGeom>
                <a:avLst/>
                <a:gdLst/>
                <a:ahLst/>
                <a:cxnLst/>
                <a:rect l="l" t="t" r="r" b="b"/>
                <a:pathLst>
                  <a:path w="1882" h="148" extrusionOk="0">
                    <a:moveTo>
                      <a:pt x="1719" y="1"/>
                    </a:moveTo>
                    <a:cubicBezTo>
                      <a:pt x="1701" y="1"/>
                      <a:pt x="1686" y="7"/>
                      <a:pt x="1675" y="18"/>
                    </a:cubicBezTo>
                    <a:cubicBezTo>
                      <a:pt x="1363" y="12"/>
                      <a:pt x="1050" y="6"/>
                      <a:pt x="738" y="6"/>
                    </a:cubicBezTo>
                    <a:cubicBezTo>
                      <a:pt x="510" y="6"/>
                      <a:pt x="282" y="9"/>
                      <a:pt x="55" y="18"/>
                    </a:cubicBezTo>
                    <a:cubicBezTo>
                      <a:pt x="0" y="18"/>
                      <a:pt x="0" y="102"/>
                      <a:pt x="55" y="102"/>
                    </a:cubicBezTo>
                    <a:cubicBezTo>
                      <a:pt x="632" y="105"/>
                      <a:pt x="1215" y="105"/>
                      <a:pt x="1795" y="147"/>
                    </a:cubicBezTo>
                    <a:cubicBezTo>
                      <a:pt x="1796" y="147"/>
                      <a:pt x="1797" y="147"/>
                      <a:pt x="1798" y="147"/>
                    </a:cubicBezTo>
                    <a:cubicBezTo>
                      <a:pt x="1870" y="147"/>
                      <a:pt x="1881" y="37"/>
                      <a:pt x="1811" y="21"/>
                    </a:cubicBezTo>
                    <a:cubicBezTo>
                      <a:pt x="1782" y="14"/>
                      <a:pt x="1756" y="8"/>
                      <a:pt x="1730" y="1"/>
                    </a:cubicBezTo>
                    <a:cubicBezTo>
                      <a:pt x="1726" y="1"/>
                      <a:pt x="1722" y="1"/>
                      <a:pt x="17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4" name="Google Shape;3794;p33"/>
              <p:cNvSpPr/>
              <p:nvPr/>
            </p:nvSpPr>
            <p:spPr>
              <a:xfrm>
                <a:off x="6125910" y="4289116"/>
                <a:ext cx="40978" cy="69413"/>
              </a:xfrm>
              <a:custGeom>
                <a:avLst/>
                <a:gdLst/>
                <a:ahLst/>
                <a:cxnLst/>
                <a:rect l="l" t="t" r="r" b="b"/>
                <a:pathLst>
                  <a:path w="624" h="1057" extrusionOk="0">
                    <a:moveTo>
                      <a:pt x="182" y="1"/>
                    </a:moveTo>
                    <a:cubicBezTo>
                      <a:pt x="159" y="1"/>
                      <a:pt x="138" y="15"/>
                      <a:pt x="130" y="45"/>
                    </a:cubicBezTo>
                    <a:cubicBezTo>
                      <a:pt x="52" y="362"/>
                      <a:pt x="0" y="693"/>
                      <a:pt x="7" y="1020"/>
                    </a:cubicBezTo>
                    <a:cubicBezTo>
                      <a:pt x="7" y="1044"/>
                      <a:pt x="25" y="1056"/>
                      <a:pt x="44" y="1056"/>
                    </a:cubicBezTo>
                    <a:cubicBezTo>
                      <a:pt x="63" y="1056"/>
                      <a:pt x="83" y="1044"/>
                      <a:pt x="84" y="1020"/>
                    </a:cubicBezTo>
                    <a:cubicBezTo>
                      <a:pt x="88" y="958"/>
                      <a:pt x="97" y="893"/>
                      <a:pt x="104" y="832"/>
                    </a:cubicBezTo>
                    <a:cubicBezTo>
                      <a:pt x="107" y="833"/>
                      <a:pt x="109" y="833"/>
                      <a:pt x="112" y="833"/>
                    </a:cubicBezTo>
                    <a:cubicBezTo>
                      <a:pt x="141" y="833"/>
                      <a:pt x="166" y="791"/>
                      <a:pt x="136" y="767"/>
                    </a:cubicBezTo>
                    <a:cubicBezTo>
                      <a:pt x="126" y="757"/>
                      <a:pt x="130" y="735"/>
                      <a:pt x="149" y="715"/>
                    </a:cubicBezTo>
                    <a:cubicBezTo>
                      <a:pt x="275" y="790"/>
                      <a:pt x="392" y="864"/>
                      <a:pt x="505" y="955"/>
                    </a:cubicBezTo>
                    <a:cubicBezTo>
                      <a:pt x="520" y="966"/>
                      <a:pt x="534" y="970"/>
                      <a:pt x="547" y="970"/>
                    </a:cubicBezTo>
                    <a:cubicBezTo>
                      <a:pt x="593" y="970"/>
                      <a:pt x="623" y="913"/>
                      <a:pt x="580" y="877"/>
                    </a:cubicBezTo>
                    <a:cubicBezTo>
                      <a:pt x="467" y="796"/>
                      <a:pt x="343" y="725"/>
                      <a:pt x="217" y="663"/>
                    </a:cubicBezTo>
                    <a:cubicBezTo>
                      <a:pt x="262" y="631"/>
                      <a:pt x="311" y="599"/>
                      <a:pt x="324" y="589"/>
                    </a:cubicBezTo>
                    <a:cubicBezTo>
                      <a:pt x="395" y="537"/>
                      <a:pt x="473" y="492"/>
                      <a:pt x="535" y="433"/>
                    </a:cubicBezTo>
                    <a:cubicBezTo>
                      <a:pt x="567" y="398"/>
                      <a:pt x="536" y="350"/>
                      <a:pt x="497" y="350"/>
                    </a:cubicBezTo>
                    <a:cubicBezTo>
                      <a:pt x="489" y="350"/>
                      <a:pt x="481" y="351"/>
                      <a:pt x="473" y="356"/>
                    </a:cubicBezTo>
                    <a:cubicBezTo>
                      <a:pt x="405" y="391"/>
                      <a:pt x="343" y="450"/>
                      <a:pt x="279" y="492"/>
                    </a:cubicBezTo>
                    <a:cubicBezTo>
                      <a:pt x="233" y="531"/>
                      <a:pt x="181" y="563"/>
                      <a:pt x="136" y="602"/>
                    </a:cubicBezTo>
                    <a:cubicBezTo>
                      <a:pt x="162" y="450"/>
                      <a:pt x="188" y="297"/>
                      <a:pt x="227" y="148"/>
                    </a:cubicBezTo>
                    <a:cubicBezTo>
                      <a:pt x="249" y="142"/>
                      <a:pt x="269" y="116"/>
                      <a:pt x="259" y="84"/>
                    </a:cubicBezTo>
                    <a:cubicBezTo>
                      <a:pt x="256" y="71"/>
                      <a:pt x="249" y="61"/>
                      <a:pt x="243" y="45"/>
                    </a:cubicBezTo>
                    <a:cubicBezTo>
                      <a:pt x="231" y="16"/>
                      <a:pt x="206" y="1"/>
                      <a:pt x="1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5" name="Google Shape;3795;p33"/>
              <p:cNvSpPr/>
              <p:nvPr/>
            </p:nvSpPr>
            <p:spPr>
              <a:xfrm>
                <a:off x="6164917" y="4320242"/>
                <a:ext cx="41372" cy="27647"/>
              </a:xfrm>
              <a:custGeom>
                <a:avLst/>
                <a:gdLst/>
                <a:ahLst/>
                <a:cxnLst/>
                <a:rect l="l" t="t" r="r" b="b"/>
                <a:pathLst>
                  <a:path w="630" h="421" extrusionOk="0">
                    <a:moveTo>
                      <a:pt x="201" y="1"/>
                    </a:moveTo>
                    <a:cubicBezTo>
                      <a:pt x="172" y="1"/>
                      <a:pt x="143" y="37"/>
                      <a:pt x="158" y="66"/>
                    </a:cubicBezTo>
                    <a:cubicBezTo>
                      <a:pt x="184" y="115"/>
                      <a:pt x="209" y="160"/>
                      <a:pt x="239" y="209"/>
                    </a:cubicBezTo>
                    <a:cubicBezTo>
                      <a:pt x="180" y="244"/>
                      <a:pt x="119" y="277"/>
                      <a:pt x="47" y="303"/>
                    </a:cubicBezTo>
                    <a:cubicBezTo>
                      <a:pt x="0" y="320"/>
                      <a:pt x="15" y="389"/>
                      <a:pt x="59" y="389"/>
                    </a:cubicBezTo>
                    <a:cubicBezTo>
                      <a:pt x="64" y="389"/>
                      <a:pt x="68" y="388"/>
                      <a:pt x="73" y="387"/>
                    </a:cubicBezTo>
                    <a:cubicBezTo>
                      <a:pt x="145" y="361"/>
                      <a:pt x="222" y="329"/>
                      <a:pt x="297" y="293"/>
                    </a:cubicBezTo>
                    <a:cubicBezTo>
                      <a:pt x="303" y="306"/>
                      <a:pt x="307" y="313"/>
                      <a:pt x="313" y="322"/>
                    </a:cubicBezTo>
                    <a:cubicBezTo>
                      <a:pt x="303" y="335"/>
                      <a:pt x="300" y="351"/>
                      <a:pt x="303" y="368"/>
                    </a:cubicBezTo>
                    <a:cubicBezTo>
                      <a:pt x="311" y="405"/>
                      <a:pt x="336" y="421"/>
                      <a:pt x="362" y="421"/>
                    </a:cubicBezTo>
                    <a:cubicBezTo>
                      <a:pt x="402" y="421"/>
                      <a:pt x="443" y="384"/>
                      <a:pt x="430" y="329"/>
                    </a:cubicBezTo>
                    <a:cubicBezTo>
                      <a:pt x="420" y="303"/>
                      <a:pt x="404" y="274"/>
                      <a:pt x="384" y="244"/>
                    </a:cubicBezTo>
                    <a:cubicBezTo>
                      <a:pt x="459" y="199"/>
                      <a:pt x="530" y="151"/>
                      <a:pt x="592" y="95"/>
                    </a:cubicBezTo>
                    <a:cubicBezTo>
                      <a:pt x="629" y="63"/>
                      <a:pt x="596" y="7"/>
                      <a:pt x="555" y="7"/>
                    </a:cubicBezTo>
                    <a:cubicBezTo>
                      <a:pt x="547" y="7"/>
                      <a:pt x="538" y="9"/>
                      <a:pt x="530" y="14"/>
                    </a:cubicBezTo>
                    <a:cubicBezTo>
                      <a:pt x="462" y="63"/>
                      <a:pt x="394" y="112"/>
                      <a:pt x="326" y="157"/>
                    </a:cubicBezTo>
                    <a:cubicBezTo>
                      <a:pt x="294" y="108"/>
                      <a:pt x="261" y="60"/>
                      <a:pt x="229" y="14"/>
                    </a:cubicBezTo>
                    <a:cubicBezTo>
                      <a:pt x="221" y="5"/>
                      <a:pt x="211" y="1"/>
                      <a:pt x="2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6" name="Google Shape;3796;p33"/>
              <p:cNvSpPr/>
              <p:nvPr/>
            </p:nvSpPr>
            <p:spPr>
              <a:xfrm>
                <a:off x="6193089" y="4283994"/>
                <a:ext cx="43408" cy="33623"/>
              </a:xfrm>
              <a:custGeom>
                <a:avLst/>
                <a:gdLst/>
                <a:ahLst/>
                <a:cxnLst/>
                <a:rect l="l" t="t" r="r" b="b"/>
                <a:pathLst>
                  <a:path w="661" h="512" extrusionOk="0">
                    <a:moveTo>
                      <a:pt x="133" y="0"/>
                    </a:moveTo>
                    <a:cubicBezTo>
                      <a:pt x="64" y="0"/>
                      <a:pt x="1" y="44"/>
                      <a:pt x="10" y="132"/>
                    </a:cubicBezTo>
                    <a:cubicBezTo>
                      <a:pt x="12" y="157"/>
                      <a:pt x="32" y="171"/>
                      <a:pt x="51" y="171"/>
                    </a:cubicBezTo>
                    <a:cubicBezTo>
                      <a:pt x="68" y="171"/>
                      <a:pt x="85" y="159"/>
                      <a:pt x="85" y="132"/>
                    </a:cubicBezTo>
                    <a:cubicBezTo>
                      <a:pt x="109" y="115"/>
                      <a:pt x="130" y="106"/>
                      <a:pt x="146" y="106"/>
                    </a:cubicBezTo>
                    <a:cubicBezTo>
                      <a:pt x="168" y="106"/>
                      <a:pt x="183" y="124"/>
                      <a:pt x="189" y="162"/>
                    </a:cubicBezTo>
                    <a:cubicBezTo>
                      <a:pt x="192" y="194"/>
                      <a:pt x="192" y="226"/>
                      <a:pt x="182" y="259"/>
                    </a:cubicBezTo>
                    <a:cubicBezTo>
                      <a:pt x="179" y="288"/>
                      <a:pt x="172" y="311"/>
                      <a:pt x="166" y="340"/>
                    </a:cubicBezTo>
                    <a:cubicBezTo>
                      <a:pt x="163" y="388"/>
                      <a:pt x="166" y="437"/>
                      <a:pt x="208" y="469"/>
                    </a:cubicBezTo>
                    <a:cubicBezTo>
                      <a:pt x="243" y="500"/>
                      <a:pt x="293" y="511"/>
                      <a:pt x="347" y="511"/>
                    </a:cubicBezTo>
                    <a:cubicBezTo>
                      <a:pt x="430" y="511"/>
                      <a:pt x="522" y="486"/>
                      <a:pt x="581" y="466"/>
                    </a:cubicBezTo>
                    <a:cubicBezTo>
                      <a:pt x="661" y="442"/>
                      <a:pt x="638" y="340"/>
                      <a:pt x="574" y="340"/>
                    </a:cubicBezTo>
                    <a:cubicBezTo>
                      <a:pt x="568" y="340"/>
                      <a:pt x="561" y="341"/>
                      <a:pt x="555" y="343"/>
                    </a:cubicBezTo>
                    <a:cubicBezTo>
                      <a:pt x="501" y="364"/>
                      <a:pt x="441" y="382"/>
                      <a:pt x="381" y="382"/>
                    </a:cubicBezTo>
                    <a:cubicBezTo>
                      <a:pt x="376" y="382"/>
                      <a:pt x="372" y="382"/>
                      <a:pt x="367" y="382"/>
                    </a:cubicBezTo>
                    <a:cubicBezTo>
                      <a:pt x="279" y="375"/>
                      <a:pt x="292" y="356"/>
                      <a:pt x="302" y="278"/>
                    </a:cubicBezTo>
                    <a:cubicBezTo>
                      <a:pt x="309" y="204"/>
                      <a:pt x="309" y="123"/>
                      <a:pt x="257" y="58"/>
                    </a:cubicBezTo>
                    <a:cubicBezTo>
                      <a:pt x="226" y="19"/>
                      <a:pt x="178" y="0"/>
                      <a:pt x="1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7" name="Google Shape;3797;p33"/>
              <p:cNvSpPr/>
              <p:nvPr/>
            </p:nvSpPr>
            <p:spPr>
              <a:xfrm>
                <a:off x="6153491" y="4377964"/>
                <a:ext cx="72434" cy="57724"/>
              </a:xfrm>
              <a:custGeom>
                <a:avLst/>
                <a:gdLst/>
                <a:ahLst/>
                <a:cxnLst/>
                <a:rect l="l" t="t" r="r" b="b"/>
                <a:pathLst>
                  <a:path w="1103" h="879" extrusionOk="0">
                    <a:moveTo>
                      <a:pt x="405" y="1"/>
                    </a:moveTo>
                    <a:cubicBezTo>
                      <a:pt x="268" y="1"/>
                      <a:pt x="103" y="144"/>
                      <a:pt x="30" y="224"/>
                    </a:cubicBezTo>
                    <a:cubicBezTo>
                      <a:pt x="0" y="257"/>
                      <a:pt x="28" y="297"/>
                      <a:pt x="61" y="297"/>
                    </a:cubicBezTo>
                    <a:cubicBezTo>
                      <a:pt x="70" y="297"/>
                      <a:pt x="80" y="294"/>
                      <a:pt x="89" y="286"/>
                    </a:cubicBezTo>
                    <a:cubicBezTo>
                      <a:pt x="134" y="240"/>
                      <a:pt x="199" y="159"/>
                      <a:pt x="264" y="143"/>
                    </a:cubicBezTo>
                    <a:cubicBezTo>
                      <a:pt x="298" y="136"/>
                      <a:pt x="326" y="133"/>
                      <a:pt x="349" y="133"/>
                    </a:cubicBezTo>
                    <a:cubicBezTo>
                      <a:pt x="515" y="133"/>
                      <a:pt x="420" y="292"/>
                      <a:pt x="380" y="383"/>
                    </a:cubicBezTo>
                    <a:cubicBezTo>
                      <a:pt x="325" y="525"/>
                      <a:pt x="247" y="655"/>
                      <a:pt x="160" y="781"/>
                    </a:cubicBezTo>
                    <a:cubicBezTo>
                      <a:pt x="132" y="819"/>
                      <a:pt x="165" y="878"/>
                      <a:pt x="211" y="878"/>
                    </a:cubicBezTo>
                    <a:cubicBezTo>
                      <a:pt x="213" y="878"/>
                      <a:pt x="214" y="878"/>
                      <a:pt x="215" y="878"/>
                    </a:cubicBezTo>
                    <a:cubicBezTo>
                      <a:pt x="487" y="852"/>
                      <a:pt x="750" y="862"/>
                      <a:pt x="1022" y="856"/>
                    </a:cubicBezTo>
                    <a:cubicBezTo>
                      <a:pt x="1103" y="852"/>
                      <a:pt x="1099" y="742"/>
                      <a:pt x="1022" y="736"/>
                    </a:cubicBezTo>
                    <a:cubicBezTo>
                      <a:pt x="925" y="723"/>
                      <a:pt x="827" y="718"/>
                      <a:pt x="729" y="718"/>
                    </a:cubicBezTo>
                    <a:cubicBezTo>
                      <a:pt x="600" y="718"/>
                      <a:pt x="470" y="727"/>
                      <a:pt x="341" y="736"/>
                    </a:cubicBezTo>
                    <a:cubicBezTo>
                      <a:pt x="403" y="635"/>
                      <a:pt x="455" y="532"/>
                      <a:pt x="500" y="425"/>
                    </a:cubicBezTo>
                    <a:cubicBezTo>
                      <a:pt x="532" y="334"/>
                      <a:pt x="607" y="192"/>
                      <a:pt x="555" y="94"/>
                    </a:cubicBezTo>
                    <a:cubicBezTo>
                      <a:pt x="517" y="27"/>
                      <a:pt x="464" y="1"/>
                      <a:pt x="4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98" name="Google Shape;3798;p33"/>
            <p:cNvGrpSpPr/>
            <p:nvPr/>
          </p:nvGrpSpPr>
          <p:grpSpPr>
            <a:xfrm rot="-1383256">
              <a:off x="7149117" y="-93147"/>
              <a:ext cx="1205862" cy="356849"/>
              <a:chOff x="5813594" y="2813041"/>
              <a:chExt cx="591605" cy="175073"/>
            </a:xfrm>
          </p:grpSpPr>
          <p:sp>
            <p:nvSpPr>
              <p:cNvPr id="3799" name="Google Shape;3799;p33"/>
              <p:cNvSpPr/>
              <p:nvPr/>
            </p:nvSpPr>
            <p:spPr>
              <a:xfrm>
                <a:off x="5813594" y="2829983"/>
                <a:ext cx="54112" cy="116367"/>
              </a:xfrm>
              <a:custGeom>
                <a:avLst/>
                <a:gdLst/>
                <a:ahLst/>
                <a:cxnLst/>
                <a:rect l="l" t="t" r="r" b="b"/>
                <a:pathLst>
                  <a:path w="824" h="1772" extrusionOk="0">
                    <a:moveTo>
                      <a:pt x="221" y="100"/>
                    </a:moveTo>
                    <a:cubicBezTo>
                      <a:pt x="467" y="100"/>
                      <a:pt x="684" y="268"/>
                      <a:pt x="697" y="534"/>
                    </a:cubicBezTo>
                    <a:cubicBezTo>
                      <a:pt x="707" y="793"/>
                      <a:pt x="438" y="825"/>
                      <a:pt x="214" y="825"/>
                    </a:cubicBezTo>
                    <a:cubicBezTo>
                      <a:pt x="208" y="586"/>
                      <a:pt x="208" y="343"/>
                      <a:pt x="221" y="100"/>
                    </a:cubicBezTo>
                    <a:close/>
                    <a:moveTo>
                      <a:pt x="163" y="0"/>
                    </a:moveTo>
                    <a:cubicBezTo>
                      <a:pt x="141" y="0"/>
                      <a:pt x="120" y="9"/>
                      <a:pt x="110" y="28"/>
                    </a:cubicBezTo>
                    <a:cubicBezTo>
                      <a:pt x="78" y="41"/>
                      <a:pt x="81" y="77"/>
                      <a:pt x="104" y="93"/>
                    </a:cubicBezTo>
                    <a:cubicBezTo>
                      <a:pt x="91" y="336"/>
                      <a:pt x="91" y="579"/>
                      <a:pt x="107" y="822"/>
                    </a:cubicBezTo>
                    <a:lnTo>
                      <a:pt x="81" y="822"/>
                    </a:lnTo>
                    <a:cubicBezTo>
                      <a:pt x="80" y="822"/>
                      <a:pt x="79" y="822"/>
                      <a:pt x="78" y="822"/>
                    </a:cubicBezTo>
                    <a:cubicBezTo>
                      <a:pt x="0" y="822"/>
                      <a:pt x="1" y="948"/>
                      <a:pt x="81" y="952"/>
                    </a:cubicBezTo>
                    <a:lnTo>
                      <a:pt x="114" y="952"/>
                    </a:lnTo>
                    <a:cubicBezTo>
                      <a:pt x="133" y="1217"/>
                      <a:pt x="166" y="1483"/>
                      <a:pt x="224" y="1745"/>
                    </a:cubicBezTo>
                    <a:cubicBezTo>
                      <a:pt x="228" y="1763"/>
                      <a:pt x="244" y="1771"/>
                      <a:pt x="260" y="1771"/>
                    </a:cubicBezTo>
                    <a:cubicBezTo>
                      <a:pt x="279" y="1771"/>
                      <a:pt x="297" y="1759"/>
                      <a:pt x="292" y="1736"/>
                    </a:cubicBezTo>
                    <a:cubicBezTo>
                      <a:pt x="260" y="1473"/>
                      <a:pt x="240" y="1214"/>
                      <a:pt x="227" y="952"/>
                    </a:cubicBezTo>
                    <a:cubicBezTo>
                      <a:pt x="379" y="952"/>
                      <a:pt x="548" y="939"/>
                      <a:pt x="671" y="874"/>
                    </a:cubicBezTo>
                    <a:cubicBezTo>
                      <a:pt x="791" y="803"/>
                      <a:pt x="823" y="641"/>
                      <a:pt x="810" y="501"/>
                    </a:cubicBezTo>
                    <a:cubicBezTo>
                      <a:pt x="780" y="210"/>
                      <a:pt x="533" y="9"/>
                      <a:pt x="260" y="9"/>
                    </a:cubicBezTo>
                    <a:cubicBezTo>
                      <a:pt x="241" y="9"/>
                      <a:pt x="223" y="10"/>
                      <a:pt x="204" y="12"/>
                    </a:cubicBezTo>
                    <a:cubicBezTo>
                      <a:pt x="193" y="4"/>
                      <a:pt x="178" y="0"/>
                      <a:pt x="1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0" name="Google Shape;3800;p33"/>
              <p:cNvSpPr/>
              <p:nvPr/>
            </p:nvSpPr>
            <p:spPr>
              <a:xfrm>
                <a:off x="5863567" y="2897949"/>
                <a:ext cx="41963" cy="788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120" extrusionOk="0">
                    <a:moveTo>
                      <a:pt x="577" y="1"/>
                    </a:moveTo>
                    <a:cubicBezTo>
                      <a:pt x="576" y="1"/>
                      <a:pt x="575" y="1"/>
                      <a:pt x="574" y="1"/>
                    </a:cubicBezTo>
                    <a:cubicBezTo>
                      <a:pt x="402" y="11"/>
                      <a:pt x="227" y="17"/>
                      <a:pt x="59" y="33"/>
                    </a:cubicBezTo>
                    <a:cubicBezTo>
                      <a:pt x="7" y="36"/>
                      <a:pt x="1" y="117"/>
                      <a:pt x="59" y="117"/>
                    </a:cubicBezTo>
                    <a:cubicBezTo>
                      <a:pt x="98" y="119"/>
                      <a:pt x="138" y="120"/>
                      <a:pt x="177" y="120"/>
                    </a:cubicBezTo>
                    <a:cubicBezTo>
                      <a:pt x="309" y="120"/>
                      <a:pt x="442" y="113"/>
                      <a:pt x="574" y="108"/>
                    </a:cubicBezTo>
                    <a:cubicBezTo>
                      <a:pt x="638" y="101"/>
                      <a:pt x="639" y="1"/>
                      <a:pt x="5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1" name="Google Shape;3801;p33"/>
              <p:cNvSpPr/>
              <p:nvPr/>
            </p:nvSpPr>
            <p:spPr>
              <a:xfrm>
                <a:off x="5863567" y="2884356"/>
                <a:ext cx="43277" cy="7224"/>
              </a:xfrm>
              <a:custGeom>
                <a:avLst/>
                <a:gdLst/>
                <a:ahLst/>
                <a:cxnLst/>
                <a:rect l="l" t="t" r="r" b="b"/>
                <a:pathLst>
                  <a:path w="659" h="110" extrusionOk="0">
                    <a:moveTo>
                      <a:pt x="593" y="1"/>
                    </a:moveTo>
                    <a:cubicBezTo>
                      <a:pt x="452" y="6"/>
                      <a:pt x="313" y="17"/>
                      <a:pt x="174" y="17"/>
                    </a:cubicBezTo>
                    <a:cubicBezTo>
                      <a:pt x="135" y="17"/>
                      <a:pt x="95" y="16"/>
                      <a:pt x="56" y="13"/>
                    </a:cubicBezTo>
                    <a:cubicBezTo>
                      <a:pt x="1" y="13"/>
                      <a:pt x="1" y="94"/>
                      <a:pt x="56" y="98"/>
                    </a:cubicBezTo>
                    <a:cubicBezTo>
                      <a:pt x="150" y="104"/>
                      <a:pt x="248" y="109"/>
                      <a:pt x="345" y="109"/>
                    </a:cubicBezTo>
                    <a:cubicBezTo>
                      <a:pt x="433" y="109"/>
                      <a:pt x="521" y="105"/>
                      <a:pt x="606" y="94"/>
                    </a:cubicBezTo>
                    <a:cubicBezTo>
                      <a:pt x="658" y="88"/>
                      <a:pt x="645" y="1"/>
                      <a:pt x="5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2" name="Google Shape;3802;p33"/>
              <p:cNvSpPr/>
              <p:nvPr/>
            </p:nvSpPr>
            <p:spPr>
              <a:xfrm>
                <a:off x="5923653" y="2878118"/>
                <a:ext cx="51682" cy="43145"/>
              </a:xfrm>
              <a:custGeom>
                <a:avLst/>
                <a:gdLst/>
                <a:ahLst/>
                <a:cxnLst/>
                <a:rect l="l" t="t" r="r" b="b"/>
                <a:pathLst>
                  <a:path w="787" h="657" extrusionOk="0">
                    <a:moveTo>
                      <a:pt x="62" y="1"/>
                    </a:moveTo>
                    <a:cubicBezTo>
                      <a:pt x="45" y="1"/>
                      <a:pt x="27" y="13"/>
                      <a:pt x="25" y="37"/>
                    </a:cubicBezTo>
                    <a:cubicBezTo>
                      <a:pt x="9" y="215"/>
                      <a:pt x="19" y="387"/>
                      <a:pt x="2" y="565"/>
                    </a:cubicBezTo>
                    <a:cubicBezTo>
                      <a:pt x="1" y="600"/>
                      <a:pt x="33" y="620"/>
                      <a:pt x="63" y="620"/>
                    </a:cubicBezTo>
                    <a:cubicBezTo>
                      <a:pt x="86" y="620"/>
                      <a:pt x="108" y="608"/>
                      <a:pt x="113" y="581"/>
                    </a:cubicBezTo>
                    <a:cubicBezTo>
                      <a:pt x="132" y="458"/>
                      <a:pt x="161" y="338"/>
                      <a:pt x="229" y="235"/>
                    </a:cubicBezTo>
                    <a:cubicBezTo>
                      <a:pt x="254" y="192"/>
                      <a:pt x="270" y="172"/>
                      <a:pt x="284" y="172"/>
                    </a:cubicBezTo>
                    <a:cubicBezTo>
                      <a:pt x="300" y="172"/>
                      <a:pt x="313" y="197"/>
                      <a:pt x="330" y="241"/>
                    </a:cubicBezTo>
                    <a:cubicBezTo>
                      <a:pt x="359" y="313"/>
                      <a:pt x="349" y="403"/>
                      <a:pt x="356" y="478"/>
                    </a:cubicBezTo>
                    <a:cubicBezTo>
                      <a:pt x="356" y="519"/>
                      <a:pt x="386" y="540"/>
                      <a:pt x="417" y="540"/>
                    </a:cubicBezTo>
                    <a:cubicBezTo>
                      <a:pt x="449" y="540"/>
                      <a:pt x="482" y="519"/>
                      <a:pt x="485" y="478"/>
                    </a:cubicBezTo>
                    <a:cubicBezTo>
                      <a:pt x="485" y="413"/>
                      <a:pt x="495" y="345"/>
                      <a:pt x="524" y="283"/>
                    </a:cubicBezTo>
                    <a:cubicBezTo>
                      <a:pt x="539" y="250"/>
                      <a:pt x="586" y="168"/>
                      <a:pt x="623" y="168"/>
                    </a:cubicBezTo>
                    <a:cubicBezTo>
                      <a:pt x="633" y="168"/>
                      <a:pt x="643" y="174"/>
                      <a:pt x="650" y="189"/>
                    </a:cubicBezTo>
                    <a:cubicBezTo>
                      <a:pt x="670" y="225"/>
                      <a:pt x="637" y="335"/>
                      <a:pt x="637" y="377"/>
                    </a:cubicBezTo>
                    <a:cubicBezTo>
                      <a:pt x="634" y="449"/>
                      <a:pt x="624" y="523"/>
                      <a:pt x="624" y="594"/>
                    </a:cubicBezTo>
                    <a:cubicBezTo>
                      <a:pt x="624" y="633"/>
                      <a:pt x="661" y="657"/>
                      <a:pt x="694" y="657"/>
                    </a:cubicBezTo>
                    <a:cubicBezTo>
                      <a:pt x="720" y="657"/>
                      <a:pt x="743" y="643"/>
                      <a:pt x="748" y="611"/>
                    </a:cubicBezTo>
                    <a:cubicBezTo>
                      <a:pt x="767" y="481"/>
                      <a:pt x="786" y="322"/>
                      <a:pt x="780" y="183"/>
                    </a:cubicBezTo>
                    <a:cubicBezTo>
                      <a:pt x="777" y="105"/>
                      <a:pt x="744" y="21"/>
                      <a:pt x="663" y="8"/>
                    </a:cubicBezTo>
                    <a:cubicBezTo>
                      <a:pt x="655" y="7"/>
                      <a:pt x="647" y="6"/>
                      <a:pt x="639" y="6"/>
                    </a:cubicBezTo>
                    <a:cubicBezTo>
                      <a:pt x="552" y="6"/>
                      <a:pt x="491" y="71"/>
                      <a:pt x="443" y="157"/>
                    </a:cubicBezTo>
                    <a:cubicBezTo>
                      <a:pt x="418" y="82"/>
                      <a:pt x="376" y="19"/>
                      <a:pt x="304" y="19"/>
                    </a:cubicBezTo>
                    <a:cubicBezTo>
                      <a:pt x="291" y="19"/>
                      <a:pt x="279" y="21"/>
                      <a:pt x="265" y="24"/>
                    </a:cubicBezTo>
                    <a:cubicBezTo>
                      <a:pt x="197" y="40"/>
                      <a:pt x="142" y="102"/>
                      <a:pt x="103" y="173"/>
                    </a:cubicBezTo>
                    <a:cubicBezTo>
                      <a:pt x="103" y="128"/>
                      <a:pt x="100" y="86"/>
                      <a:pt x="100" y="37"/>
                    </a:cubicBezTo>
                    <a:cubicBezTo>
                      <a:pt x="98" y="13"/>
                      <a:pt x="80" y="1"/>
                      <a:pt x="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3" name="Google Shape;3803;p33"/>
              <p:cNvSpPr/>
              <p:nvPr/>
            </p:nvSpPr>
            <p:spPr>
              <a:xfrm>
                <a:off x="5985250" y="2900510"/>
                <a:ext cx="8997" cy="8997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37" extrusionOk="0">
                    <a:moveTo>
                      <a:pt x="64" y="0"/>
                    </a:moveTo>
                    <a:cubicBezTo>
                      <a:pt x="41" y="0"/>
                      <a:pt x="19" y="13"/>
                      <a:pt x="10" y="43"/>
                    </a:cubicBezTo>
                    <a:cubicBezTo>
                      <a:pt x="1" y="75"/>
                      <a:pt x="7" y="95"/>
                      <a:pt x="27" y="121"/>
                    </a:cubicBezTo>
                    <a:cubicBezTo>
                      <a:pt x="36" y="130"/>
                      <a:pt x="52" y="136"/>
                      <a:pt x="67" y="136"/>
                    </a:cubicBezTo>
                    <a:cubicBezTo>
                      <a:pt x="78" y="136"/>
                      <a:pt x="89" y="134"/>
                      <a:pt x="98" y="127"/>
                    </a:cubicBezTo>
                    <a:cubicBezTo>
                      <a:pt x="121" y="108"/>
                      <a:pt x="137" y="91"/>
                      <a:pt x="134" y="59"/>
                    </a:cubicBezTo>
                    <a:cubicBezTo>
                      <a:pt x="126" y="22"/>
                      <a:pt x="94" y="0"/>
                      <a:pt x="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4" name="Google Shape;3804;p33"/>
              <p:cNvSpPr/>
              <p:nvPr/>
            </p:nvSpPr>
            <p:spPr>
              <a:xfrm>
                <a:off x="5992933" y="2835631"/>
                <a:ext cx="67049" cy="93120"/>
              </a:xfrm>
              <a:custGeom>
                <a:avLst/>
                <a:gdLst/>
                <a:ahLst/>
                <a:cxnLst/>
                <a:rect l="l" t="t" r="r" b="b"/>
                <a:pathLst>
                  <a:path w="1021" h="1418" extrusionOk="0">
                    <a:moveTo>
                      <a:pt x="952" y="1"/>
                    </a:moveTo>
                    <a:cubicBezTo>
                      <a:pt x="929" y="1"/>
                      <a:pt x="905" y="14"/>
                      <a:pt x="894" y="43"/>
                    </a:cubicBezTo>
                    <a:cubicBezTo>
                      <a:pt x="778" y="419"/>
                      <a:pt x="719" y="824"/>
                      <a:pt x="694" y="1222"/>
                    </a:cubicBezTo>
                    <a:cubicBezTo>
                      <a:pt x="431" y="940"/>
                      <a:pt x="379" y="516"/>
                      <a:pt x="94" y="250"/>
                    </a:cubicBezTo>
                    <a:cubicBezTo>
                      <a:pt x="85" y="241"/>
                      <a:pt x="74" y="238"/>
                      <a:pt x="64" y="238"/>
                    </a:cubicBezTo>
                    <a:cubicBezTo>
                      <a:pt x="30" y="238"/>
                      <a:pt x="0" y="282"/>
                      <a:pt x="33" y="312"/>
                    </a:cubicBezTo>
                    <a:cubicBezTo>
                      <a:pt x="347" y="616"/>
                      <a:pt x="370" y="1102"/>
                      <a:pt x="703" y="1400"/>
                    </a:cubicBezTo>
                    <a:cubicBezTo>
                      <a:pt x="717" y="1412"/>
                      <a:pt x="733" y="1417"/>
                      <a:pt x="747" y="1417"/>
                    </a:cubicBezTo>
                    <a:cubicBezTo>
                      <a:pt x="778" y="1417"/>
                      <a:pt x="806" y="1394"/>
                      <a:pt x="810" y="1355"/>
                    </a:cubicBezTo>
                    <a:cubicBezTo>
                      <a:pt x="843" y="917"/>
                      <a:pt x="930" y="506"/>
                      <a:pt x="1011" y="75"/>
                    </a:cubicBezTo>
                    <a:cubicBezTo>
                      <a:pt x="1021" y="29"/>
                      <a:pt x="987" y="1"/>
                      <a:pt x="9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5" name="Google Shape;3805;p33"/>
              <p:cNvSpPr/>
              <p:nvPr/>
            </p:nvSpPr>
            <p:spPr>
              <a:xfrm>
                <a:off x="6095178" y="2849158"/>
                <a:ext cx="53258" cy="63569"/>
              </a:xfrm>
              <a:custGeom>
                <a:avLst/>
                <a:gdLst/>
                <a:ahLst/>
                <a:cxnLst/>
                <a:rect l="l" t="t" r="r" b="b"/>
                <a:pathLst>
                  <a:path w="811" h="968" extrusionOk="0">
                    <a:moveTo>
                      <a:pt x="389" y="0"/>
                    </a:moveTo>
                    <a:cubicBezTo>
                      <a:pt x="377" y="0"/>
                      <a:pt x="367" y="7"/>
                      <a:pt x="364" y="25"/>
                    </a:cubicBezTo>
                    <a:cubicBezTo>
                      <a:pt x="361" y="44"/>
                      <a:pt x="361" y="60"/>
                      <a:pt x="358" y="80"/>
                    </a:cubicBezTo>
                    <a:cubicBezTo>
                      <a:pt x="248" y="106"/>
                      <a:pt x="144" y="138"/>
                      <a:pt x="40" y="170"/>
                    </a:cubicBezTo>
                    <a:cubicBezTo>
                      <a:pt x="0" y="180"/>
                      <a:pt x="16" y="239"/>
                      <a:pt x="57" y="239"/>
                    </a:cubicBezTo>
                    <a:cubicBezTo>
                      <a:pt x="59" y="239"/>
                      <a:pt x="61" y="239"/>
                      <a:pt x="63" y="238"/>
                    </a:cubicBezTo>
                    <a:cubicBezTo>
                      <a:pt x="154" y="219"/>
                      <a:pt x="251" y="203"/>
                      <a:pt x="345" y="190"/>
                    </a:cubicBezTo>
                    <a:lnTo>
                      <a:pt x="345" y="190"/>
                    </a:lnTo>
                    <a:cubicBezTo>
                      <a:pt x="326" y="430"/>
                      <a:pt x="332" y="676"/>
                      <a:pt x="342" y="909"/>
                    </a:cubicBezTo>
                    <a:cubicBezTo>
                      <a:pt x="343" y="948"/>
                      <a:pt x="375" y="967"/>
                      <a:pt x="405" y="967"/>
                    </a:cubicBezTo>
                    <a:cubicBezTo>
                      <a:pt x="436" y="967"/>
                      <a:pt x="465" y="948"/>
                      <a:pt x="462" y="909"/>
                    </a:cubicBezTo>
                    <a:cubicBezTo>
                      <a:pt x="445" y="666"/>
                      <a:pt x="445" y="420"/>
                      <a:pt x="436" y="174"/>
                    </a:cubicBezTo>
                    <a:cubicBezTo>
                      <a:pt x="543" y="157"/>
                      <a:pt x="653" y="145"/>
                      <a:pt x="760" y="125"/>
                    </a:cubicBezTo>
                    <a:cubicBezTo>
                      <a:pt x="810" y="116"/>
                      <a:pt x="799" y="31"/>
                      <a:pt x="749" y="31"/>
                    </a:cubicBezTo>
                    <a:cubicBezTo>
                      <a:pt x="749" y="31"/>
                      <a:pt x="748" y="31"/>
                      <a:pt x="747" y="31"/>
                    </a:cubicBezTo>
                    <a:cubicBezTo>
                      <a:pt x="646" y="31"/>
                      <a:pt x="543" y="44"/>
                      <a:pt x="442" y="64"/>
                    </a:cubicBezTo>
                    <a:cubicBezTo>
                      <a:pt x="439" y="57"/>
                      <a:pt x="436" y="44"/>
                      <a:pt x="426" y="25"/>
                    </a:cubicBezTo>
                    <a:cubicBezTo>
                      <a:pt x="419" y="10"/>
                      <a:pt x="403" y="0"/>
                      <a:pt x="3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6" name="Google Shape;3806;p33"/>
              <p:cNvSpPr/>
              <p:nvPr/>
            </p:nvSpPr>
            <p:spPr>
              <a:xfrm>
                <a:off x="6137993" y="2885341"/>
                <a:ext cx="33689" cy="8143"/>
              </a:xfrm>
              <a:custGeom>
                <a:avLst/>
                <a:gdLst/>
                <a:ahLst/>
                <a:cxnLst/>
                <a:rect l="l" t="t" r="r" b="b"/>
                <a:pathLst>
                  <a:path w="513" h="124" extrusionOk="0">
                    <a:moveTo>
                      <a:pt x="54" y="1"/>
                    </a:moveTo>
                    <a:cubicBezTo>
                      <a:pt x="15" y="1"/>
                      <a:pt x="0" y="61"/>
                      <a:pt x="43" y="73"/>
                    </a:cubicBezTo>
                    <a:cubicBezTo>
                      <a:pt x="154" y="101"/>
                      <a:pt x="279" y="124"/>
                      <a:pt x="396" y="124"/>
                    </a:cubicBezTo>
                    <a:cubicBezTo>
                      <a:pt x="415" y="124"/>
                      <a:pt x="435" y="123"/>
                      <a:pt x="454" y="122"/>
                    </a:cubicBezTo>
                    <a:cubicBezTo>
                      <a:pt x="513" y="122"/>
                      <a:pt x="513" y="34"/>
                      <a:pt x="454" y="34"/>
                    </a:cubicBezTo>
                    <a:cubicBezTo>
                      <a:pt x="321" y="34"/>
                      <a:pt x="195" y="34"/>
                      <a:pt x="62" y="2"/>
                    </a:cubicBezTo>
                    <a:cubicBezTo>
                      <a:pt x="59" y="1"/>
                      <a:pt x="56" y="1"/>
                      <a:pt x="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7" name="Google Shape;3807;p33"/>
              <p:cNvSpPr/>
              <p:nvPr/>
            </p:nvSpPr>
            <p:spPr>
              <a:xfrm>
                <a:off x="6142130" y="2872799"/>
                <a:ext cx="40190" cy="6961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06" extrusionOk="0">
                    <a:moveTo>
                      <a:pt x="394" y="1"/>
                    </a:moveTo>
                    <a:cubicBezTo>
                      <a:pt x="276" y="1"/>
                      <a:pt x="156" y="13"/>
                      <a:pt x="41" y="31"/>
                    </a:cubicBezTo>
                    <a:cubicBezTo>
                      <a:pt x="0" y="40"/>
                      <a:pt x="9" y="105"/>
                      <a:pt x="45" y="105"/>
                    </a:cubicBezTo>
                    <a:cubicBezTo>
                      <a:pt x="46" y="105"/>
                      <a:pt x="47" y="105"/>
                      <a:pt x="48" y="105"/>
                    </a:cubicBezTo>
                    <a:cubicBezTo>
                      <a:pt x="113" y="101"/>
                      <a:pt x="177" y="100"/>
                      <a:pt x="241" y="100"/>
                    </a:cubicBezTo>
                    <a:cubicBezTo>
                      <a:pt x="341" y="100"/>
                      <a:pt x="441" y="103"/>
                      <a:pt x="544" y="105"/>
                    </a:cubicBezTo>
                    <a:cubicBezTo>
                      <a:pt x="545" y="105"/>
                      <a:pt x="546" y="105"/>
                      <a:pt x="547" y="105"/>
                    </a:cubicBezTo>
                    <a:cubicBezTo>
                      <a:pt x="612" y="105"/>
                      <a:pt x="610" y="14"/>
                      <a:pt x="547" y="8"/>
                    </a:cubicBezTo>
                    <a:cubicBezTo>
                      <a:pt x="497" y="3"/>
                      <a:pt x="446" y="1"/>
                      <a:pt x="3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8" name="Google Shape;3808;p33"/>
              <p:cNvSpPr/>
              <p:nvPr/>
            </p:nvSpPr>
            <p:spPr>
              <a:xfrm>
                <a:off x="6174570" y="2848567"/>
                <a:ext cx="60745" cy="64160"/>
              </a:xfrm>
              <a:custGeom>
                <a:avLst/>
                <a:gdLst/>
                <a:ahLst/>
                <a:cxnLst/>
                <a:rect l="l" t="t" r="r" b="b"/>
                <a:pathLst>
                  <a:path w="925" h="977" extrusionOk="0">
                    <a:moveTo>
                      <a:pt x="412" y="1"/>
                    </a:moveTo>
                    <a:cubicBezTo>
                      <a:pt x="271" y="1"/>
                      <a:pt x="108" y="113"/>
                      <a:pt x="20" y="205"/>
                    </a:cubicBezTo>
                    <a:cubicBezTo>
                      <a:pt x="0" y="228"/>
                      <a:pt x="19" y="255"/>
                      <a:pt x="41" y="255"/>
                    </a:cubicBezTo>
                    <a:cubicBezTo>
                      <a:pt x="47" y="255"/>
                      <a:pt x="53" y="253"/>
                      <a:pt x="59" y="247"/>
                    </a:cubicBezTo>
                    <a:cubicBezTo>
                      <a:pt x="124" y="189"/>
                      <a:pt x="237" y="98"/>
                      <a:pt x="331" y="98"/>
                    </a:cubicBezTo>
                    <a:cubicBezTo>
                      <a:pt x="626" y="98"/>
                      <a:pt x="542" y="319"/>
                      <a:pt x="487" y="455"/>
                    </a:cubicBezTo>
                    <a:cubicBezTo>
                      <a:pt x="425" y="604"/>
                      <a:pt x="344" y="746"/>
                      <a:pt x="254" y="879"/>
                    </a:cubicBezTo>
                    <a:cubicBezTo>
                      <a:pt x="231" y="914"/>
                      <a:pt x="262" y="977"/>
                      <a:pt x="308" y="977"/>
                    </a:cubicBezTo>
                    <a:cubicBezTo>
                      <a:pt x="310" y="977"/>
                      <a:pt x="311" y="976"/>
                      <a:pt x="312" y="976"/>
                    </a:cubicBezTo>
                    <a:cubicBezTo>
                      <a:pt x="450" y="964"/>
                      <a:pt x="586" y="959"/>
                      <a:pt x="723" y="959"/>
                    </a:cubicBezTo>
                    <a:cubicBezTo>
                      <a:pt x="763" y="959"/>
                      <a:pt x="803" y="959"/>
                      <a:pt x="843" y="960"/>
                    </a:cubicBezTo>
                    <a:cubicBezTo>
                      <a:pt x="844" y="960"/>
                      <a:pt x="845" y="960"/>
                      <a:pt x="846" y="960"/>
                    </a:cubicBezTo>
                    <a:cubicBezTo>
                      <a:pt x="924" y="960"/>
                      <a:pt x="923" y="837"/>
                      <a:pt x="837" y="834"/>
                    </a:cubicBezTo>
                    <a:cubicBezTo>
                      <a:pt x="776" y="831"/>
                      <a:pt x="714" y="829"/>
                      <a:pt x="652" y="829"/>
                    </a:cubicBezTo>
                    <a:cubicBezTo>
                      <a:pt x="577" y="829"/>
                      <a:pt x="502" y="832"/>
                      <a:pt x="429" y="837"/>
                    </a:cubicBezTo>
                    <a:cubicBezTo>
                      <a:pt x="558" y="623"/>
                      <a:pt x="736" y="312"/>
                      <a:pt x="600" y="105"/>
                    </a:cubicBezTo>
                    <a:cubicBezTo>
                      <a:pt x="551" y="30"/>
                      <a:pt x="484" y="1"/>
                      <a:pt x="4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9" name="Google Shape;3809;p33"/>
              <p:cNvSpPr/>
              <p:nvPr/>
            </p:nvSpPr>
            <p:spPr>
              <a:xfrm>
                <a:off x="6236430" y="2854412"/>
                <a:ext cx="56870" cy="48924"/>
              </a:xfrm>
              <a:custGeom>
                <a:avLst/>
                <a:gdLst/>
                <a:ahLst/>
                <a:cxnLst/>
                <a:rect l="l" t="t" r="r" b="b"/>
                <a:pathLst>
                  <a:path w="866" h="745" extrusionOk="0">
                    <a:moveTo>
                      <a:pt x="277" y="0"/>
                    </a:moveTo>
                    <a:cubicBezTo>
                      <a:pt x="155" y="0"/>
                      <a:pt x="62" y="104"/>
                      <a:pt x="11" y="207"/>
                    </a:cubicBezTo>
                    <a:cubicBezTo>
                      <a:pt x="0" y="232"/>
                      <a:pt x="20" y="255"/>
                      <a:pt x="42" y="255"/>
                    </a:cubicBezTo>
                    <a:cubicBezTo>
                      <a:pt x="52" y="255"/>
                      <a:pt x="62" y="250"/>
                      <a:pt x="70" y="239"/>
                    </a:cubicBezTo>
                    <a:cubicBezTo>
                      <a:pt x="110" y="181"/>
                      <a:pt x="176" y="93"/>
                      <a:pt x="255" y="93"/>
                    </a:cubicBezTo>
                    <a:cubicBezTo>
                      <a:pt x="259" y="93"/>
                      <a:pt x="263" y="93"/>
                      <a:pt x="267" y="94"/>
                    </a:cubicBezTo>
                    <a:cubicBezTo>
                      <a:pt x="290" y="94"/>
                      <a:pt x="306" y="100"/>
                      <a:pt x="316" y="110"/>
                    </a:cubicBezTo>
                    <a:cubicBezTo>
                      <a:pt x="248" y="269"/>
                      <a:pt x="212" y="479"/>
                      <a:pt x="241" y="644"/>
                    </a:cubicBezTo>
                    <a:cubicBezTo>
                      <a:pt x="244" y="668"/>
                      <a:pt x="260" y="678"/>
                      <a:pt x="278" y="678"/>
                    </a:cubicBezTo>
                    <a:cubicBezTo>
                      <a:pt x="303" y="678"/>
                      <a:pt x="330" y="659"/>
                      <a:pt x="332" y="631"/>
                    </a:cubicBezTo>
                    <a:cubicBezTo>
                      <a:pt x="342" y="550"/>
                      <a:pt x="332" y="469"/>
                      <a:pt x="342" y="388"/>
                    </a:cubicBezTo>
                    <a:cubicBezTo>
                      <a:pt x="348" y="311"/>
                      <a:pt x="361" y="239"/>
                      <a:pt x="374" y="162"/>
                    </a:cubicBezTo>
                    <a:cubicBezTo>
                      <a:pt x="381" y="175"/>
                      <a:pt x="394" y="188"/>
                      <a:pt x="403" y="197"/>
                    </a:cubicBezTo>
                    <a:cubicBezTo>
                      <a:pt x="436" y="230"/>
                      <a:pt x="468" y="259"/>
                      <a:pt x="507" y="275"/>
                    </a:cubicBezTo>
                    <a:cubicBezTo>
                      <a:pt x="497" y="418"/>
                      <a:pt x="491" y="560"/>
                      <a:pt x="494" y="696"/>
                    </a:cubicBezTo>
                    <a:cubicBezTo>
                      <a:pt x="494" y="729"/>
                      <a:pt x="520" y="745"/>
                      <a:pt x="546" y="745"/>
                    </a:cubicBezTo>
                    <a:cubicBezTo>
                      <a:pt x="572" y="745"/>
                      <a:pt x="598" y="729"/>
                      <a:pt x="598" y="696"/>
                    </a:cubicBezTo>
                    <a:cubicBezTo>
                      <a:pt x="601" y="563"/>
                      <a:pt x="598" y="431"/>
                      <a:pt x="585" y="295"/>
                    </a:cubicBezTo>
                    <a:lnTo>
                      <a:pt x="585" y="295"/>
                    </a:lnTo>
                    <a:cubicBezTo>
                      <a:pt x="599" y="297"/>
                      <a:pt x="614" y="298"/>
                      <a:pt x="628" y="298"/>
                    </a:cubicBezTo>
                    <a:cubicBezTo>
                      <a:pt x="708" y="298"/>
                      <a:pt x="788" y="267"/>
                      <a:pt x="834" y="204"/>
                    </a:cubicBezTo>
                    <a:cubicBezTo>
                      <a:pt x="865" y="170"/>
                      <a:pt x="842" y="111"/>
                      <a:pt x="807" y="111"/>
                    </a:cubicBezTo>
                    <a:cubicBezTo>
                      <a:pt x="798" y="111"/>
                      <a:pt x="789" y="115"/>
                      <a:pt x="779" y="123"/>
                    </a:cubicBezTo>
                    <a:cubicBezTo>
                      <a:pt x="726" y="161"/>
                      <a:pt x="673" y="184"/>
                      <a:pt x="620" y="184"/>
                    </a:cubicBezTo>
                    <a:cubicBezTo>
                      <a:pt x="572" y="184"/>
                      <a:pt x="525" y="166"/>
                      <a:pt x="478" y="123"/>
                    </a:cubicBezTo>
                    <a:cubicBezTo>
                      <a:pt x="426" y="74"/>
                      <a:pt x="390" y="16"/>
                      <a:pt x="313" y="3"/>
                    </a:cubicBezTo>
                    <a:cubicBezTo>
                      <a:pt x="300" y="1"/>
                      <a:pt x="289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0" name="Google Shape;3810;p33"/>
              <p:cNvSpPr/>
              <p:nvPr/>
            </p:nvSpPr>
            <p:spPr>
              <a:xfrm>
                <a:off x="6288439" y="2813041"/>
                <a:ext cx="110654" cy="154784"/>
              </a:xfrm>
              <a:custGeom>
                <a:avLst/>
                <a:gdLst/>
                <a:ahLst/>
                <a:cxnLst/>
                <a:rect l="l" t="t" r="r" b="b"/>
                <a:pathLst>
                  <a:path w="1685" h="2357" extrusionOk="0">
                    <a:moveTo>
                      <a:pt x="566" y="1"/>
                    </a:moveTo>
                    <a:cubicBezTo>
                      <a:pt x="540" y="1"/>
                      <a:pt x="509" y="25"/>
                      <a:pt x="505" y="50"/>
                    </a:cubicBezTo>
                    <a:cubicBezTo>
                      <a:pt x="460" y="380"/>
                      <a:pt x="480" y="704"/>
                      <a:pt x="486" y="1031"/>
                    </a:cubicBezTo>
                    <a:cubicBezTo>
                      <a:pt x="486" y="1436"/>
                      <a:pt x="392" y="1773"/>
                      <a:pt x="230" y="2123"/>
                    </a:cubicBezTo>
                    <a:cubicBezTo>
                      <a:pt x="139" y="1822"/>
                      <a:pt x="107" y="1508"/>
                      <a:pt x="110" y="1190"/>
                    </a:cubicBezTo>
                    <a:cubicBezTo>
                      <a:pt x="110" y="1163"/>
                      <a:pt x="90" y="1149"/>
                      <a:pt x="69" y="1149"/>
                    </a:cubicBezTo>
                    <a:cubicBezTo>
                      <a:pt x="49" y="1149"/>
                      <a:pt x="28" y="1163"/>
                      <a:pt x="26" y="1190"/>
                    </a:cubicBezTo>
                    <a:cubicBezTo>
                      <a:pt x="0" y="1572"/>
                      <a:pt x="52" y="1942"/>
                      <a:pt x="156" y="2311"/>
                    </a:cubicBezTo>
                    <a:cubicBezTo>
                      <a:pt x="165" y="2339"/>
                      <a:pt x="194" y="2357"/>
                      <a:pt x="221" y="2357"/>
                    </a:cubicBezTo>
                    <a:cubicBezTo>
                      <a:pt x="241" y="2357"/>
                      <a:pt x="259" y="2348"/>
                      <a:pt x="269" y="2327"/>
                    </a:cubicBezTo>
                    <a:cubicBezTo>
                      <a:pt x="502" y="1880"/>
                      <a:pt x="619" y="1472"/>
                      <a:pt x="616" y="970"/>
                    </a:cubicBezTo>
                    <a:cubicBezTo>
                      <a:pt x="609" y="801"/>
                      <a:pt x="515" y="260"/>
                      <a:pt x="700" y="144"/>
                    </a:cubicBezTo>
                    <a:cubicBezTo>
                      <a:pt x="713" y="135"/>
                      <a:pt x="736" y="131"/>
                      <a:pt x="764" y="131"/>
                    </a:cubicBezTo>
                    <a:cubicBezTo>
                      <a:pt x="859" y="131"/>
                      <a:pt x="1017" y="171"/>
                      <a:pt x="1082" y="176"/>
                    </a:cubicBezTo>
                    <a:cubicBezTo>
                      <a:pt x="1254" y="192"/>
                      <a:pt x="1429" y="205"/>
                      <a:pt x="1597" y="222"/>
                    </a:cubicBezTo>
                    <a:cubicBezTo>
                      <a:pt x="1599" y="222"/>
                      <a:pt x="1601" y="222"/>
                      <a:pt x="1603" y="222"/>
                    </a:cubicBezTo>
                    <a:cubicBezTo>
                      <a:pt x="1684" y="222"/>
                      <a:pt x="1676" y="95"/>
                      <a:pt x="1597" y="89"/>
                    </a:cubicBezTo>
                    <a:cubicBezTo>
                      <a:pt x="1257" y="60"/>
                      <a:pt x="914" y="30"/>
                      <a:pt x="570" y="1"/>
                    </a:cubicBezTo>
                    <a:cubicBezTo>
                      <a:pt x="569" y="1"/>
                      <a:pt x="567" y="1"/>
                      <a:pt x="5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1" name="Google Shape;3811;p33"/>
              <p:cNvSpPr/>
              <p:nvPr/>
            </p:nvSpPr>
            <p:spPr>
              <a:xfrm>
                <a:off x="6335128" y="2885604"/>
                <a:ext cx="70070" cy="12609"/>
              </a:xfrm>
              <a:custGeom>
                <a:avLst/>
                <a:gdLst/>
                <a:ahLst/>
                <a:cxnLst/>
                <a:rect l="l" t="t" r="r" b="b"/>
                <a:pathLst>
                  <a:path w="1067" h="192" extrusionOk="0">
                    <a:moveTo>
                      <a:pt x="982" y="1"/>
                    </a:moveTo>
                    <a:cubicBezTo>
                      <a:pt x="975" y="1"/>
                      <a:pt x="968" y="2"/>
                      <a:pt x="961" y="4"/>
                    </a:cubicBezTo>
                    <a:cubicBezTo>
                      <a:pt x="767" y="51"/>
                      <a:pt x="581" y="68"/>
                      <a:pt x="393" y="68"/>
                    </a:cubicBezTo>
                    <a:cubicBezTo>
                      <a:pt x="283" y="68"/>
                      <a:pt x="171" y="62"/>
                      <a:pt x="57" y="53"/>
                    </a:cubicBezTo>
                    <a:cubicBezTo>
                      <a:pt x="55" y="53"/>
                      <a:pt x="53" y="52"/>
                      <a:pt x="51" y="52"/>
                    </a:cubicBezTo>
                    <a:cubicBezTo>
                      <a:pt x="8" y="52"/>
                      <a:pt x="0" y="121"/>
                      <a:pt x="44" y="134"/>
                    </a:cubicBezTo>
                    <a:cubicBezTo>
                      <a:pt x="184" y="174"/>
                      <a:pt x="331" y="191"/>
                      <a:pt x="478" y="191"/>
                    </a:cubicBezTo>
                    <a:cubicBezTo>
                      <a:pt x="653" y="191"/>
                      <a:pt x="829" y="166"/>
                      <a:pt x="996" y="124"/>
                    </a:cubicBezTo>
                    <a:cubicBezTo>
                      <a:pt x="1067" y="106"/>
                      <a:pt x="1047" y="1"/>
                      <a:pt x="9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2" name="Google Shape;3812;p33"/>
              <p:cNvSpPr/>
              <p:nvPr/>
            </p:nvSpPr>
            <p:spPr>
              <a:xfrm>
                <a:off x="6347343" y="2845350"/>
                <a:ext cx="48858" cy="40978"/>
              </a:xfrm>
              <a:custGeom>
                <a:avLst/>
                <a:gdLst/>
                <a:ahLst/>
                <a:cxnLst/>
                <a:rect l="l" t="t" r="r" b="b"/>
                <a:pathLst>
                  <a:path w="744" h="624" extrusionOk="0">
                    <a:moveTo>
                      <a:pt x="399" y="115"/>
                    </a:moveTo>
                    <a:cubicBezTo>
                      <a:pt x="425" y="115"/>
                      <a:pt x="457" y="118"/>
                      <a:pt x="486" y="125"/>
                    </a:cubicBezTo>
                    <a:cubicBezTo>
                      <a:pt x="486" y="180"/>
                      <a:pt x="467" y="206"/>
                      <a:pt x="422" y="219"/>
                    </a:cubicBezTo>
                    <a:cubicBezTo>
                      <a:pt x="344" y="267"/>
                      <a:pt x="247" y="280"/>
                      <a:pt x="156" y="284"/>
                    </a:cubicBezTo>
                    <a:cubicBezTo>
                      <a:pt x="159" y="248"/>
                      <a:pt x="179" y="215"/>
                      <a:pt x="214" y="186"/>
                    </a:cubicBezTo>
                    <a:cubicBezTo>
                      <a:pt x="263" y="141"/>
                      <a:pt x="334" y="118"/>
                      <a:pt x="399" y="115"/>
                    </a:cubicBezTo>
                    <a:close/>
                    <a:moveTo>
                      <a:pt x="432" y="1"/>
                    </a:moveTo>
                    <a:cubicBezTo>
                      <a:pt x="338" y="1"/>
                      <a:pt x="234" y="30"/>
                      <a:pt x="188" y="60"/>
                    </a:cubicBezTo>
                    <a:cubicBezTo>
                      <a:pt x="107" y="115"/>
                      <a:pt x="49" y="190"/>
                      <a:pt x="33" y="277"/>
                    </a:cubicBezTo>
                    <a:cubicBezTo>
                      <a:pt x="4" y="287"/>
                      <a:pt x="0" y="332"/>
                      <a:pt x="30" y="345"/>
                    </a:cubicBezTo>
                    <a:cubicBezTo>
                      <a:pt x="33" y="410"/>
                      <a:pt x="65" y="475"/>
                      <a:pt x="127" y="526"/>
                    </a:cubicBezTo>
                    <a:cubicBezTo>
                      <a:pt x="206" y="592"/>
                      <a:pt x="307" y="623"/>
                      <a:pt x="408" y="623"/>
                    </a:cubicBezTo>
                    <a:cubicBezTo>
                      <a:pt x="513" y="623"/>
                      <a:pt x="618" y="589"/>
                      <a:pt x="700" y="523"/>
                    </a:cubicBezTo>
                    <a:cubicBezTo>
                      <a:pt x="744" y="485"/>
                      <a:pt x="702" y="419"/>
                      <a:pt x="655" y="419"/>
                    </a:cubicBezTo>
                    <a:cubicBezTo>
                      <a:pt x="646" y="419"/>
                      <a:pt x="637" y="421"/>
                      <a:pt x="629" y="426"/>
                    </a:cubicBezTo>
                    <a:cubicBezTo>
                      <a:pt x="558" y="471"/>
                      <a:pt x="482" y="500"/>
                      <a:pt x="402" y="500"/>
                    </a:cubicBezTo>
                    <a:cubicBezTo>
                      <a:pt x="372" y="500"/>
                      <a:pt x="342" y="496"/>
                      <a:pt x="311" y="488"/>
                    </a:cubicBezTo>
                    <a:cubicBezTo>
                      <a:pt x="237" y="465"/>
                      <a:pt x="175" y="413"/>
                      <a:pt x="156" y="358"/>
                    </a:cubicBezTo>
                    <a:lnTo>
                      <a:pt x="156" y="358"/>
                    </a:lnTo>
                    <a:cubicBezTo>
                      <a:pt x="162" y="358"/>
                      <a:pt x="169" y="358"/>
                      <a:pt x="175" y="358"/>
                    </a:cubicBezTo>
                    <a:cubicBezTo>
                      <a:pt x="355" y="358"/>
                      <a:pt x="597" y="313"/>
                      <a:pt x="616" y="151"/>
                    </a:cubicBezTo>
                    <a:cubicBezTo>
                      <a:pt x="631" y="37"/>
                      <a:pt x="538" y="1"/>
                      <a:pt x="4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3" name="Google Shape;3813;p33"/>
              <p:cNvSpPr/>
              <p:nvPr/>
            </p:nvSpPr>
            <p:spPr>
              <a:xfrm>
                <a:off x="6323768" y="2904122"/>
                <a:ext cx="60876" cy="83992"/>
              </a:xfrm>
              <a:custGeom>
                <a:avLst/>
                <a:gdLst/>
                <a:ahLst/>
                <a:cxnLst/>
                <a:rect l="l" t="t" r="r" b="b"/>
                <a:pathLst>
                  <a:path w="927" h="1279" extrusionOk="0">
                    <a:moveTo>
                      <a:pt x="497" y="271"/>
                    </a:moveTo>
                    <a:cubicBezTo>
                      <a:pt x="507" y="271"/>
                      <a:pt x="516" y="272"/>
                      <a:pt x="525" y="273"/>
                    </a:cubicBezTo>
                    <a:cubicBezTo>
                      <a:pt x="522" y="295"/>
                      <a:pt x="536" y="325"/>
                      <a:pt x="563" y="325"/>
                    </a:cubicBezTo>
                    <a:cubicBezTo>
                      <a:pt x="564" y="325"/>
                      <a:pt x="565" y="325"/>
                      <a:pt x="567" y="325"/>
                    </a:cubicBezTo>
                    <a:lnTo>
                      <a:pt x="570" y="325"/>
                    </a:lnTo>
                    <a:cubicBezTo>
                      <a:pt x="567" y="328"/>
                      <a:pt x="564" y="331"/>
                      <a:pt x="564" y="338"/>
                    </a:cubicBezTo>
                    <a:cubicBezTo>
                      <a:pt x="557" y="370"/>
                      <a:pt x="551" y="396"/>
                      <a:pt x="534" y="425"/>
                    </a:cubicBezTo>
                    <a:cubicBezTo>
                      <a:pt x="521" y="470"/>
                      <a:pt x="500" y="492"/>
                      <a:pt x="470" y="492"/>
                    </a:cubicBezTo>
                    <a:cubicBezTo>
                      <a:pt x="429" y="492"/>
                      <a:pt x="372" y="448"/>
                      <a:pt x="298" y="360"/>
                    </a:cubicBezTo>
                    <a:cubicBezTo>
                      <a:pt x="333" y="306"/>
                      <a:pt x="421" y="271"/>
                      <a:pt x="497" y="271"/>
                    </a:cubicBezTo>
                    <a:close/>
                    <a:moveTo>
                      <a:pt x="425" y="825"/>
                    </a:moveTo>
                    <a:cubicBezTo>
                      <a:pt x="447" y="825"/>
                      <a:pt x="471" y="827"/>
                      <a:pt x="496" y="830"/>
                    </a:cubicBezTo>
                    <a:cubicBezTo>
                      <a:pt x="486" y="843"/>
                      <a:pt x="470" y="859"/>
                      <a:pt x="457" y="879"/>
                    </a:cubicBezTo>
                    <a:cubicBezTo>
                      <a:pt x="411" y="953"/>
                      <a:pt x="450" y="1099"/>
                      <a:pt x="340" y="1135"/>
                    </a:cubicBezTo>
                    <a:cubicBezTo>
                      <a:pt x="332" y="1135"/>
                      <a:pt x="324" y="1135"/>
                      <a:pt x="316" y="1135"/>
                    </a:cubicBezTo>
                    <a:cubicBezTo>
                      <a:pt x="196" y="1135"/>
                      <a:pt x="161" y="1087"/>
                      <a:pt x="201" y="992"/>
                    </a:cubicBezTo>
                    <a:cubicBezTo>
                      <a:pt x="228" y="879"/>
                      <a:pt x="302" y="825"/>
                      <a:pt x="425" y="825"/>
                    </a:cubicBezTo>
                    <a:close/>
                    <a:moveTo>
                      <a:pt x="838" y="0"/>
                    </a:moveTo>
                    <a:cubicBezTo>
                      <a:pt x="814" y="0"/>
                      <a:pt x="792" y="13"/>
                      <a:pt x="784" y="36"/>
                    </a:cubicBezTo>
                    <a:cubicBezTo>
                      <a:pt x="777" y="56"/>
                      <a:pt x="777" y="79"/>
                      <a:pt x="787" y="95"/>
                    </a:cubicBezTo>
                    <a:cubicBezTo>
                      <a:pt x="768" y="127"/>
                      <a:pt x="732" y="153"/>
                      <a:pt x="703" y="176"/>
                    </a:cubicBezTo>
                    <a:cubicBezTo>
                      <a:pt x="677" y="195"/>
                      <a:pt x="648" y="208"/>
                      <a:pt x="619" y="218"/>
                    </a:cubicBezTo>
                    <a:cubicBezTo>
                      <a:pt x="580" y="177"/>
                      <a:pt x="528" y="160"/>
                      <a:pt x="473" y="160"/>
                    </a:cubicBezTo>
                    <a:cubicBezTo>
                      <a:pt x="301" y="160"/>
                      <a:pt x="97" y="334"/>
                      <a:pt x="159" y="506"/>
                    </a:cubicBezTo>
                    <a:cubicBezTo>
                      <a:pt x="190" y="601"/>
                      <a:pt x="293" y="665"/>
                      <a:pt x="390" y="665"/>
                    </a:cubicBezTo>
                    <a:cubicBezTo>
                      <a:pt x="403" y="665"/>
                      <a:pt x="415" y="664"/>
                      <a:pt x="427" y="662"/>
                    </a:cubicBezTo>
                    <a:cubicBezTo>
                      <a:pt x="466" y="652"/>
                      <a:pt x="502" y="639"/>
                      <a:pt x="531" y="620"/>
                    </a:cubicBezTo>
                    <a:lnTo>
                      <a:pt x="531" y="620"/>
                    </a:lnTo>
                    <a:cubicBezTo>
                      <a:pt x="521" y="652"/>
                      <a:pt x="515" y="684"/>
                      <a:pt x="502" y="717"/>
                    </a:cubicBezTo>
                    <a:cubicBezTo>
                      <a:pt x="476" y="710"/>
                      <a:pt x="450" y="707"/>
                      <a:pt x="425" y="707"/>
                    </a:cubicBezTo>
                    <a:cubicBezTo>
                      <a:pt x="208" y="707"/>
                      <a:pt x="0" y="936"/>
                      <a:pt x="87" y="1167"/>
                    </a:cubicBezTo>
                    <a:cubicBezTo>
                      <a:pt x="119" y="1243"/>
                      <a:pt x="184" y="1278"/>
                      <a:pt x="256" y="1278"/>
                    </a:cubicBezTo>
                    <a:cubicBezTo>
                      <a:pt x="280" y="1278"/>
                      <a:pt x="303" y="1275"/>
                      <a:pt x="327" y="1267"/>
                    </a:cubicBezTo>
                    <a:cubicBezTo>
                      <a:pt x="392" y="1248"/>
                      <a:pt x="450" y="1206"/>
                      <a:pt x="486" y="1154"/>
                    </a:cubicBezTo>
                    <a:cubicBezTo>
                      <a:pt x="517" y="1110"/>
                      <a:pt x="548" y="923"/>
                      <a:pt x="608" y="923"/>
                    </a:cubicBezTo>
                    <a:cubicBezTo>
                      <a:pt x="610" y="923"/>
                      <a:pt x="613" y="923"/>
                      <a:pt x="615" y="924"/>
                    </a:cubicBezTo>
                    <a:cubicBezTo>
                      <a:pt x="621" y="926"/>
                      <a:pt x="626" y="926"/>
                      <a:pt x="631" y="926"/>
                    </a:cubicBezTo>
                    <a:cubicBezTo>
                      <a:pt x="691" y="926"/>
                      <a:pt x="710" y="829"/>
                      <a:pt x="648" y="814"/>
                    </a:cubicBezTo>
                    <a:cubicBezTo>
                      <a:pt x="628" y="811"/>
                      <a:pt x="606" y="807"/>
                      <a:pt x="589" y="807"/>
                    </a:cubicBezTo>
                    <a:cubicBezTo>
                      <a:pt x="645" y="655"/>
                      <a:pt x="667" y="516"/>
                      <a:pt x="667" y="357"/>
                    </a:cubicBezTo>
                    <a:cubicBezTo>
                      <a:pt x="667" y="338"/>
                      <a:pt x="654" y="322"/>
                      <a:pt x="638" y="312"/>
                    </a:cubicBezTo>
                    <a:cubicBezTo>
                      <a:pt x="726" y="289"/>
                      <a:pt x="800" y="241"/>
                      <a:pt x="862" y="166"/>
                    </a:cubicBezTo>
                    <a:cubicBezTo>
                      <a:pt x="887" y="127"/>
                      <a:pt x="926" y="79"/>
                      <a:pt x="894" y="30"/>
                    </a:cubicBezTo>
                    <a:cubicBezTo>
                      <a:pt x="880" y="10"/>
                      <a:pt x="858" y="0"/>
                      <a:pt x="8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814" name="Google Shape;3814;p33"/>
            <p:cNvGrpSpPr/>
            <p:nvPr/>
          </p:nvGrpSpPr>
          <p:grpSpPr>
            <a:xfrm rot="-1872959">
              <a:off x="8299211" y="767806"/>
              <a:ext cx="677116" cy="330879"/>
              <a:chOff x="7053208" y="3451133"/>
              <a:chExt cx="306539" cy="149789"/>
            </a:xfrm>
          </p:grpSpPr>
          <p:sp>
            <p:nvSpPr>
              <p:cNvPr id="3815" name="Google Shape;3815;p33"/>
              <p:cNvSpPr/>
              <p:nvPr/>
            </p:nvSpPr>
            <p:spPr>
              <a:xfrm>
                <a:off x="7053208" y="3487841"/>
                <a:ext cx="57067" cy="94762"/>
              </a:xfrm>
              <a:custGeom>
                <a:avLst/>
                <a:gdLst/>
                <a:ahLst/>
                <a:cxnLst/>
                <a:rect l="l" t="t" r="r" b="b"/>
                <a:pathLst>
                  <a:path w="869" h="1443" extrusionOk="0">
                    <a:moveTo>
                      <a:pt x="267" y="0"/>
                    </a:moveTo>
                    <a:cubicBezTo>
                      <a:pt x="250" y="0"/>
                      <a:pt x="233" y="9"/>
                      <a:pt x="230" y="27"/>
                    </a:cubicBezTo>
                    <a:cubicBezTo>
                      <a:pt x="227" y="53"/>
                      <a:pt x="221" y="82"/>
                      <a:pt x="214" y="105"/>
                    </a:cubicBezTo>
                    <a:cubicBezTo>
                      <a:pt x="211" y="115"/>
                      <a:pt x="204" y="124"/>
                      <a:pt x="211" y="134"/>
                    </a:cubicBezTo>
                    <a:cubicBezTo>
                      <a:pt x="133" y="539"/>
                      <a:pt x="72" y="947"/>
                      <a:pt x="7" y="1355"/>
                    </a:cubicBezTo>
                    <a:cubicBezTo>
                      <a:pt x="1" y="1393"/>
                      <a:pt x="22" y="1443"/>
                      <a:pt x="67" y="1443"/>
                    </a:cubicBezTo>
                    <a:cubicBezTo>
                      <a:pt x="69" y="1443"/>
                      <a:pt x="70" y="1443"/>
                      <a:pt x="72" y="1443"/>
                    </a:cubicBezTo>
                    <a:cubicBezTo>
                      <a:pt x="282" y="1427"/>
                      <a:pt x="493" y="1401"/>
                      <a:pt x="697" y="1349"/>
                    </a:cubicBezTo>
                    <a:cubicBezTo>
                      <a:pt x="767" y="1330"/>
                      <a:pt x="742" y="1231"/>
                      <a:pt x="676" y="1231"/>
                    </a:cubicBezTo>
                    <a:cubicBezTo>
                      <a:pt x="673" y="1231"/>
                      <a:pt x="669" y="1231"/>
                      <a:pt x="664" y="1232"/>
                    </a:cubicBezTo>
                    <a:cubicBezTo>
                      <a:pt x="490" y="1255"/>
                      <a:pt x="318" y="1284"/>
                      <a:pt x="149" y="1300"/>
                    </a:cubicBezTo>
                    <a:cubicBezTo>
                      <a:pt x="172" y="1135"/>
                      <a:pt x="198" y="973"/>
                      <a:pt x="217" y="805"/>
                    </a:cubicBezTo>
                    <a:cubicBezTo>
                      <a:pt x="288" y="813"/>
                      <a:pt x="365" y="820"/>
                      <a:pt x="440" y="820"/>
                    </a:cubicBezTo>
                    <a:cubicBezTo>
                      <a:pt x="505" y="820"/>
                      <a:pt x="568" y="815"/>
                      <a:pt x="626" y="801"/>
                    </a:cubicBezTo>
                    <a:cubicBezTo>
                      <a:pt x="690" y="785"/>
                      <a:pt x="674" y="691"/>
                      <a:pt x="609" y="688"/>
                    </a:cubicBezTo>
                    <a:cubicBezTo>
                      <a:pt x="603" y="688"/>
                      <a:pt x="597" y="688"/>
                      <a:pt x="590" y="688"/>
                    </a:cubicBezTo>
                    <a:cubicBezTo>
                      <a:pt x="524" y="688"/>
                      <a:pt x="453" y="701"/>
                      <a:pt x="383" y="704"/>
                    </a:cubicBezTo>
                    <a:cubicBezTo>
                      <a:pt x="331" y="707"/>
                      <a:pt x="282" y="707"/>
                      <a:pt x="230" y="707"/>
                    </a:cubicBezTo>
                    <a:cubicBezTo>
                      <a:pt x="253" y="529"/>
                      <a:pt x="272" y="351"/>
                      <a:pt x="295" y="173"/>
                    </a:cubicBezTo>
                    <a:cubicBezTo>
                      <a:pt x="360" y="183"/>
                      <a:pt x="428" y="183"/>
                      <a:pt x="496" y="183"/>
                    </a:cubicBezTo>
                    <a:cubicBezTo>
                      <a:pt x="565" y="185"/>
                      <a:pt x="633" y="187"/>
                      <a:pt x="702" y="187"/>
                    </a:cubicBezTo>
                    <a:cubicBezTo>
                      <a:pt x="731" y="187"/>
                      <a:pt x="759" y="187"/>
                      <a:pt x="788" y="186"/>
                    </a:cubicBezTo>
                    <a:cubicBezTo>
                      <a:pt x="865" y="186"/>
                      <a:pt x="869" y="72"/>
                      <a:pt x="788" y="69"/>
                    </a:cubicBezTo>
                    <a:cubicBezTo>
                      <a:pt x="759" y="68"/>
                      <a:pt x="731" y="68"/>
                      <a:pt x="702" y="68"/>
                    </a:cubicBezTo>
                    <a:cubicBezTo>
                      <a:pt x="633" y="68"/>
                      <a:pt x="565" y="70"/>
                      <a:pt x="496" y="72"/>
                    </a:cubicBezTo>
                    <a:cubicBezTo>
                      <a:pt x="431" y="72"/>
                      <a:pt x="366" y="72"/>
                      <a:pt x="308" y="82"/>
                    </a:cubicBezTo>
                    <a:cubicBezTo>
                      <a:pt x="308" y="69"/>
                      <a:pt x="311" y="53"/>
                      <a:pt x="311" y="40"/>
                    </a:cubicBezTo>
                    <a:cubicBezTo>
                      <a:pt x="313" y="14"/>
                      <a:pt x="289" y="0"/>
                      <a:pt x="2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6" name="Google Shape;3816;p33"/>
              <p:cNvSpPr/>
              <p:nvPr/>
            </p:nvSpPr>
            <p:spPr>
              <a:xfrm>
                <a:off x="7119335" y="3550488"/>
                <a:ext cx="35396" cy="37892"/>
              </a:xfrm>
              <a:custGeom>
                <a:avLst/>
                <a:gdLst/>
                <a:ahLst/>
                <a:cxnLst/>
                <a:rect l="l" t="t" r="r" b="b"/>
                <a:pathLst>
                  <a:path w="539" h="577" extrusionOk="0">
                    <a:moveTo>
                      <a:pt x="81" y="1"/>
                    </a:moveTo>
                    <a:cubicBezTo>
                      <a:pt x="70" y="1"/>
                      <a:pt x="59" y="8"/>
                      <a:pt x="53" y="22"/>
                    </a:cubicBezTo>
                    <a:cubicBezTo>
                      <a:pt x="1" y="168"/>
                      <a:pt x="7" y="395"/>
                      <a:pt x="62" y="541"/>
                    </a:cubicBezTo>
                    <a:cubicBezTo>
                      <a:pt x="71" y="565"/>
                      <a:pt x="97" y="577"/>
                      <a:pt x="120" y="577"/>
                    </a:cubicBezTo>
                    <a:cubicBezTo>
                      <a:pt x="147" y="577"/>
                      <a:pt x="171" y="561"/>
                      <a:pt x="166" y="528"/>
                    </a:cubicBezTo>
                    <a:cubicBezTo>
                      <a:pt x="156" y="479"/>
                      <a:pt x="150" y="434"/>
                      <a:pt x="137" y="385"/>
                    </a:cubicBezTo>
                    <a:cubicBezTo>
                      <a:pt x="140" y="382"/>
                      <a:pt x="140" y="382"/>
                      <a:pt x="140" y="379"/>
                    </a:cubicBezTo>
                    <a:cubicBezTo>
                      <a:pt x="147" y="382"/>
                      <a:pt x="150" y="382"/>
                      <a:pt x="153" y="385"/>
                    </a:cubicBezTo>
                    <a:cubicBezTo>
                      <a:pt x="236" y="420"/>
                      <a:pt x="348" y="441"/>
                      <a:pt x="442" y="441"/>
                    </a:cubicBezTo>
                    <a:cubicBezTo>
                      <a:pt x="454" y="441"/>
                      <a:pt x="466" y="441"/>
                      <a:pt x="477" y="440"/>
                    </a:cubicBezTo>
                    <a:cubicBezTo>
                      <a:pt x="539" y="427"/>
                      <a:pt x="539" y="349"/>
                      <a:pt x="477" y="343"/>
                    </a:cubicBezTo>
                    <a:cubicBezTo>
                      <a:pt x="425" y="333"/>
                      <a:pt x="373" y="336"/>
                      <a:pt x="318" y="333"/>
                    </a:cubicBezTo>
                    <a:cubicBezTo>
                      <a:pt x="279" y="330"/>
                      <a:pt x="234" y="327"/>
                      <a:pt x="195" y="320"/>
                    </a:cubicBezTo>
                    <a:cubicBezTo>
                      <a:pt x="250" y="262"/>
                      <a:pt x="305" y="197"/>
                      <a:pt x="354" y="136"/>
                    </a:cubicBezTo>
                    <a:cubicBezTo>
                      <a:pt x="373" y="104"/>
                      <a:pt x="342" y="70"/>
                      <a:pt x="312" y="70"/>
                    </a:cubicBezTo>
                    <a:cubicBezTo>
                      <a:pt x="302" y="70"/>
                      <a:pt x="291" y="74"/>
                      <a:pt x="283" y="84"/>
                    </a:cubicBezTo>
                    <a:cubicBezTo>
                      <a:pt x="228" y="149"/>
                      <a:pt x="176" y="217"/>
                      <a:pt x="121" y="288"/>
                    </a:cubicBezTo>
                    <a:lnTo>
                      <a:pt x="121" y="281"/>
                    </a:lnTo>
                    <a:cubicBezTo>
                      <a:pt x="114" y="200"/>
                      <a:pt x="117" y="116"/>
                      <a:pt x="111" y="29"/>
                    </a:cubicBezTo>
                    <a:cubicBezTo>
                      <a:pt x="107" y="11"/>
                      <a:pt x="94" y="1"/>
                      <a:pt x="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7" name="Google Shape;3817;p33"/>
              <p:cNvSpPr/>
              <p:nvPr/>
            </p:nvSpPr>
            <p:spPr>
              <a:xfrm>
                <a:off x="7135555" y="3534005"/>
                <a:ext cx="45050" cy="820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25" extrusionOk="0">
                    <a:moveTo>
                      <a:pt x="612" y="0"/>
                    </a:moveTo>
                    <a:cubicBezTo>
                      <a:pt x="608" y="0"/>
                      <a:pt x="604" y="0"/>
                      <a:pt x="599" y="1"/>
                    </a:cubicBezTo>
                    <a:cubicBezTo>
                      <a:pt x="418" y="24"/>
                      <a:pt x="240" y="34"/>
                      <a:pt x="52" y="34"/>
                    </a:cubicBezTo>
                    <a:cubicBezTo>
                      <a:pt x="0" y="34"/>
                      <a:pt x="0" y="111"/>
                      <a:pt x="52" y="115"/>
                    </a:cubicBezTo>
                    <a:cubicBezTo>
                      <a:pt x="128" y="121"/>
                      <a:pt x="204" y="124"/>
                      <a:pt x="280" y="124"/>
                    </a:cubicBezTo>
                    <a:cubicBezTo>
                      <a:pt x="392" y="124"/>
                      <a:pt x="504" y="117"/>
                      <a:pt x="612" y="102"/>
                    </a:cubicBezTo>
                    <a:cubicBezTo>
                      <a:pt x="686" y="95"/>
                      <a:pt x="678" y="0"/>
                      <a:pt x="6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8" name="Google Shape;3818;p33"/>
              <p:cNvSpPr/>
              <p:nvPr/>
            </p:nvSpPr>
            <p:spPr>
              <a:xfrm>
                <a:off x="7136803" y="3520477"/>
                <a:ext cx="47742" cy="7683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17" extrusionOk="0">
                    <a:moveTo>
                      <a:pt x="466" y="1"/>
                    </a:moveTo>
                    <a:cubicBezTo>
                      <a:pt x="329" y="1"/>
                      <a:pt x="189" y="12"/>
                      <a:pt x="56" y="22"/>
                    </a:cubicBezTo>
                    <a:cubicBezTo>
                      <a:pt x="1" y="26"/>
                      <a:pt x="1" y="97"/>
                      <a:pt x="56" y="97"/>
                    </a:cubicBezTo>
                    <a:cubicBezTo>
                      <a:pt x="192" y="106"/>
                      <a:pt x="339" y="117"/>
                      <a:pt x="482" y="117"/>
                    </a:cubicBezTo>
                    <a:cubicBezTo>
                      <a:pt x="543" y="117"/>
                      <a:pt x="603" y="115"/>
                      <a:pt x="661" y="110"/>
                    </a:cubicBezTo>
                    <a:cubicBezTo>
                      <a:pt x="726" y="103"/>
                      <a:pt x="726" y="13"/>
                      <a:pt x="661" y="10"/>
                    </a:cubicBezTo>
                    <a:cubicBezTo>
                      <a:pt x="598" y="3"/>
                      <a:pt x="533" y="1"/>
                      <a:pt x="4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9" name="Google Shape;3819;p33"/>
              <p:cNvSpPr/>
              <p:nvPr/>
            </p:nvSpPr>
            <p:spPr>
              <a:xfrm>
                <a:off x="7203390" y="3535844"/>
                <a:ext cx="125364" cy="13791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210" extrusionOk="0">
                    <a:moveTo>
                      <a:pt x="356" y="1"/>
                    </a:moveTo>
                    <a:cubicBezTo>
                      <a:pt x="254" y="1"/>
                      <a:pt x="153" y="3"/>
                      <a:pt x="52" y="9"/>
                    </a:cubicBezTo>
                    <a:cubicBezTo>
                      <a:pt x="17" y="15"/>
                      <a:pt x="0" y="70"/>
                      <a:pt x="46" y="80"/>
                    </a:cubicBezTo>
                    <a:cubicBezTo>
                      <a:pt x="622" y="177"/>
                      <a:pt x="1238" y="177"/>
                      <a:pt x="1828" y="210"/>
                    </a:cubicBezTo>
                    <a:cubicBezTo>
                      <a:pt x="1830" y="210"/>
                      <a:pt x="1832" y="210"/>
                      <a:pt x="1833" y="210"/>
                    </a:cubicBezTo>
                    <a:cubicBezTo>
                      <a:pt x="1909" y="210"/>
                      <a:pt x="1907" y="86"/>
                      <a:pt x="1828" y="83"/>
                    </a:cubicBezTo>
                    <a:cubicBezTo>
                      <a:pt x="1345" y="56"/>
                      <a:pt x="844" y="1"/>
                      <a:pt x="3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0" name="Google Shape;3820;p33"/>
              <p:cNvSpPr/>
              <p:nvPr/>
            </p:nvSpPr>
            <p:spPr>
              <a:xfrm>
                <a:off x="7210220" y="3487118"/>
                <a:ext cx="49384" cy="34280"/>
              </a:xfrm>
              <a:custGeom>
                <a:avLst/>
                <a:gdLst/>
                <a:ahLst/>
                <a:cxnLst/>
                <a:rect l="l" t="t" r="r" b="b"/>
                <a:pathLst>
                  <a:path w="752" h="522" extrusionOk="0">
                    <a:moveTo>
                      <a:pt x="565" y="0"/>
                    </a:moveTo>
                    <a:cubicBezTo>
                      <a:pt x="501" y="0"/>
                      <a:pt x="456" y="46"/>
                      <a:pt x="421" y="109"/>
                    </a:cubicBezTo>
                    <a:cubicBezTo>
                      <a:pt x="397" y="48"/>
                      <a:pt x="355" y="2"/>
                      <a:pt x="289" y="2"/>
                    </a:cubicBezTo>
                    <a:cubicBezTo>
                      <a:pt x="284" y="2"/>
                      <a:pt x="280" y="2"/>
                      <a:pt x="276" y="2"/>
                    </a:cubicBezTo>
                    <a:cubicBezTo>
                      <a:pt x="201" y="12"/>
                      <a:pt x="143" y="77"/>
                      <a:pt x="104" y="148"/>
                    </a:cubicBezTo>
                    <a:cubicBezTo>
                      <a:pt x="97" y="126"/>
                      <a:pt x="97" y="96"/>
                      <a:pt x="97" y="70"/>
                    </a:cubicBezTo>
                    <a:cubicBezTo>
                      <a:pt x="96" y="45"/>
                      <a:pt x="78" y="33"/>
                      <a:pt x="60" y="33"/>
                    </a:cubicBezTo>
                    <a:cubicBezTo>
                      <a:pt x="41" y="33"/>
                      <a:pt x="21" y="46"/>
                      <a:pt x="16" y="70"/>
                    </a:cubicBezTo>
                    <a:cubicBezTo>
                      <a:pt x="0" y="200"/>
                      <a:pt x="13" y="343"/>
                      <a:pt x="46" y="469"/>
                    </a:cubicBezTo>
                    <a:cubicBezTo>
                      <a:pt x="53" y="496"/>
                      <a:pt x="75" y="508"/>
                      <a:pt x="98" y="508"/>
                    </a:cubicBezTo>
                    <a:cubicBezTo>
                      <a:pt x="132" y="508"/>
                      <a:pt x="167" y="481"/>
                      <a:pt x="156" y="440"/>
                    </a:cubicBezTo>
                    <a:cubicBezTo>
                      <a:pt x="143" y="398"/>
                      <a:pt x="136" y="359"/>
                      <a:pt x="127" y="317"/>
                    </a:cubicBezTo>
                    <a:cubicBezTo>
                      <a:pt x="146" y="245"/>
                      <a:pt x="178" y="164"/>
                      <a:pt x="233" y="138"/>
                    </a:cubicBezTo>
                    <a:cubicBezTo>
                      <a:pt x="259" y="145"/>
                      <a:pt x="288" y="148"/>
                      <a:pt x="318" y="155"/>
                    </a:cubicBezTo>
                    <a:cubicBezTo>
                      <a:pt x="324" y="184"/>
                      <a:pt x="334" y="213"/>
                      <a:pt x="340" y="245"/>
                    </a:cubicBezTo>
                    <a:cubicBezTo>
                      <a:pt x="350" y="291"/>
                      <a:pt x="353" y="333"/>
                      <a:pt x="357" y="378"/>
                    </a:cubicBezTo>
                    <a:cubicBezTo>
                      <a:pt x="357" y="391"/>
                      <a:pt x="357" y="404"/>
                      <a:pt x="363" y="411"/>
                    </a:cubicBezTo>
                    <a:cubicBezTo>
                      <a:pt x="366" y="445"/>
                      <a:pt x="396" y="464"/>
                      <a:pt x="423" y="464"/>
                    </a:cubicBezTo>
                    <a:cubicBezTo>
                      <a:pt x="449" y="464"/>
                      <a:pt x="473" y="447"/>
                      <a:pt x="470" y="411"/>
                    </a:cubicBezTo>
                    <a:cubicBezTo>
                      <a:pt x="467" y="356"/>
                      <a:pt x="467" y="297"/>
                      <a:pt x="486" y="242"/>
                    </a:cubicBezTo>
                    <a:cubicBezTo>
                      <a:pt x="499" y="203"/>
                      <a:pt x="518" y="168"/>
                      <a:pt x="548" y="138"/>
                    </a:cubicBezTo>
                    <a:cubicBezTo>
                      <a:pt x="593" y="155"/>
                      <a:pt x="616" y="184"/>
                      <a:pt x="622" y="229"/>
                    </a:cubicBezTo>
                    <a:cubicBezTo>
                      <a:pt x="648" y="323"/>
                      <a:pt x="577" y="404"/>
                      <a:pt x="616" y="492"/>
                    </a:cubicBezTo>
                    <a:cubicBezTo>
                      <a:pt x="627" y="514"/>
                      <a:pt x="651" y="522"/>
                      <a:pt x="671" y="522"/>
                    </a:cubicBezTo>
                    <a:cubicBezTo>
                      <a:pt x="674" y="522"/>
                      <a:pt x="677" y="521"/>
                      <a:pt x="680" y="521"/>
                    </a:cubicBezTo>
                    <a:cubicBezTo>
                      <a:pt x="713" y="511"/>
                      <a:pt x="726" y="495"/>
                      <a:pt x="739" y="462"/>
                    </a:cubicBezTo>
                    <a:cubicBezTo>
                      <a:pt x="745" y="443"/>
                      <a:pt x="739" y="424"/>
                      <a:pt x="723" y="411"/>
                    </a:cubicBezTo>
                    <a:cubicBezTo>
                      <a:pt x="726" y="378"/>
                      <a:pt x="742" y="346"/>
                      <a:pt x="742" y="317"/>
                    </a:cubicBezTo>
                    <a:cubicBezTo>
                      <a:pt x="752" y="255"/>
                      <a:pt x="745" y="200"/>
                      <a:pt x="726" y="151"/>
                    </a:cubicBezTo>
                    <a:cubicBezTo>
                      <a:pt x="706" y="87"/>
                      <a:pt x="661" y="15"/>
                      <a:pt x="590" y="2"/>
                    </a:cubicBezTo>
                    <a:cubicBezTo>
                      <a:pt x="581" y="1"/>
                      <a:pt x="573" y="0"/>
                      <a:pt x="5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1" name="Google Shape;3821;p33"/>
              <p:cNvSpPr/>
              <p:nvPr/>
            </p:nvSpPr>
            <p:spPr>
              <a:xfrm>
                <a:off x="7259602" y="3457765"/>
                <a:ext cx="59825" cy="72500"/>
              </a:xfrm>
              <a:custGeom>
                <a:avLst/>
                <a:gdLst/>
                <a:ahLst/>
                <a:cxnLst/>
                <a:rect l="l" t="t" r="r" b="b"/>
                <a:pathLst>
                  <a:path w="911" h="1104" extrusionOk="0">
                    <a:moveTo>
                      <a:pt x="820" y="1"/>
                    </a:moveTo>
                    <a:cubicBezTo>
                      <a:pt x="800" y="1"/>
                      <a:pt x="780" y="10"/>
                      <a:pt x="768" y="32"/>
                    </a:cubicBezTo>
                    <a:cubicBezTo>
                      <a:pt x="631" y="284"/>
                      <a:pt x="541" y="560"/>
                      <a:pt x="505" y="841"/>
                    </a:cubicBezTo>
                    <a:cubicBezTo>
                      <a:pt x="356" y="582"/>
                      <a:pt x="217" y="317"/>
                      <a:pt x="84" y="48"/>
                    </a:cubicBezTo>
                    <a:cubicBezTo>
                      <a:pt x="76" y="35"/>
                      <a:pt x="65" y="30"/>
                      <a:pt x="53" y="30"/>
                    </a:cubicBezTo>
                    <a:cubicBezTo>
                      <a:pt x="27" y="30"/>
                      <a:pt x="0" y="58"/>
                      <a:pt x="16" y="90"/>
                    </a:cubicBezTo>
                    <a:cubicBezTo>
                      <a:pt x="158" y="427"/>
                      <a:pt x="327" y="751"/>
                      <a:pt x="495" y="1075"/>
                    </a:cubicBezTo>
                    <a:cubicBezTo>
                      <a:pt x="506" y="1095"/>
                      <a:pt x="523" y="1103"/>
                      <a:pt x="542" y="1103"/>
                    </a:cubicBezTo>
                    <a:cubicBezTo>
                      <a:pt x="573" y="1103"/>
                      <a:pt x="607" y="1077"/>
                      <a:pt x="609" y="1042"/>
                    </a:cubicBezTo>
                    <a:cubicBezTo>
                      <a:pt x="638" y="705"/>
                      <a:pt x="722" y="398"/>
                      <a:pt x="881" y="96"/>
                    </a:cubicBezTo>
                    <a:cubicBezTo>
                      <a:pt x="910" y="47"/>
                      <a:pt x="865" y="1"/>
                      <a:pt x="8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2" name="Google Shape;3822;p33"/>
              <p:cNvSpPr/>
              <p:nvPr/>
            </p:nvSpPr>
            <p:spPr>
              <a:xfrm>
                <a:off x="7323563" y="3451133"/>
                <a:ext cx="36184" cy="38745"/>
              </a:xfrm>
              <a:custGeom>
                <a:avLst/>
                <a:gdLst/>
                <a:ahLst/>
                <a:cxnLst/>
                <a:rect l="l" t="t" r="r" b="b"/>
                <a:pathLst>
                  <a:path w="551" h="590" extrusionOk="0">
                    <a:moveTo>
                      <a:pt x="163" y="0"/>
                    </a:moveTo>
                    <a:cubicBezTo>
                      <a:pt x="131" y="0"/>
                      <a:pt x="97" y="11"/>
                      <a:pt x="66" y="35"/>
                    </a:cubicBezTo>
                    <a:cubicBezTo>
                      <a:pt x="27" y="68"/>
                      <a:pt x="61" y="115"/>
                      <a:pt x="99" y="115"/>
                    </a:cubicBezTo>
                    <a:cubicBezTo>
                      <a:pt x="106" y="115"/>
                      <a:pt x="114" y="113"/>
                      <a:pt x="121" y="110"/>
                    </a:cubicBezTo>
                    <a:cubicBezTo>
                      <a:pt x="138" y="101"/>
                      <a:pt x="153" y="96"/>
                      <a:pt x="166" y="96"/>
                    </a:cubicBezTo>
                    <a:cubicBezTo>
                      <a:pt x="244" y="96"/>
                      <a:pt x="224" y="259"/>
                      <a:pt x="202" y="304"/>
                    </a:cubicBezTo>
                    <a:cubicBezTo>
                      <a:pt x="169" y="369"/>
                      <a:pt x="121" y="414"/>
                      <a:pt x="62" y="447"/>
                    </a:cubicBezTo>
                    <a:cubicBezTo>
                      <a:pt x="1" y="476"/>
                      <a:pt x="33" y="563"/>
                      <a:pt x="95" y="567"/>
                    </a:cubicBezTo>
                    <a:cubicBezTo>
                      <a:pt x="218" y="576"/>
                      <a:pt x="344" y="589"/>
                      <a:pt x="467" y="589"/>
                    </a:cubicBezTo>
                    <a:cubicBezTo>
                      <a:pt x="471" y="590"/>
                      <a:pt x="474" y="590"/>
                      <a:pt x="477" y="590"/>
                    </a:cubicBezTo>
                    <a:cubicBezTo>
                      <a:pt x="551" y="590"/>
                      <a:pt x="539" y="482"/>
                      <a:pt x="467" y="469"/>
                    </a:cubicBezTo>
                    <a:cubicBezTo>
                      <a:pt x="396" y="463"/>
                      <a:pt x="325" y="456"/>
                      <a:pt x="257" y="450"/>
                    </a:cubicBezTo>
                    <a:cubicBezTo>
                      <a:pt x="318" y="369"/>
                      <a:pt x="354" y="269"/>
                      <a:pt x="338" y="165"/>
                    </a:cubicBezTo>
                    <a:cubicBezTo>
                      <a:pt x="321" y="72"/>
                      <a:pt x="246" y="0"/>
                      <a:pt x="1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3" name="Google Shape;3823;p33"/>
              <p:cNvSpPr/>
              <p:nvPr/>
            </p:nvSpPr>
            <p:spPr>
              <a:xfrm>
                <a:off x="7236159" y="3552326"/>
                <a:ext cx="67706" cy="48596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740" extrusionOk="0">
                    <a:moveTo>
                      <a:pt x="484" y="0"/>
                    </a:moveTo>
                    <a:cubicBezTo>
                      <a:pt x="312" y="0"/>
                      <a:pt x="0" y="133"/>
                      <a:pt x="185" y="253"/>
                    </a:cubicBezTo>
                    <a:cubicBezTo>
                      <a:pt x="191" y="257"/>
                      <a:pt x="197" y="259"/>
                      <a:pt x="203" y="259"/>
                    </a:cubicBezTo>
                    <a:cubicBezTo>
                      <a:pt x="234" y="259"/>
                      <a:pt x="263" y="216"/>
                      <a:pt x="234" y="189"/>
                    </a:cubicBezTo>
                    <a:cubicBezTo>
                      <a:pt x="204" y="163"/>
                      <a:pt x="412" y="104"/>
                      <a:pt x="438" y="104"/>
                    </a:cubicBezTo>
                    <a:cubicBezTo>
                      <a:pt x="609" y="127"/>
                      <a:pt x="577" y="273"/>
                      <a:pt x="525" y="370"/>
                    </a:cubicBezTo>
                    <a:cubicBezTo>
                      <a:pt x="477" y="464"/>
                      <a:pt x="409" y="551"/>
                      <a:pt x="347" y="642"/>
                    </a:cubicBezTo>
                    <a:cubicBezTo>
                      <a:pt x="318" y="681"/>
                      <a:pt x="357" y="739"/>
                      <a:pt x="405" y="739"/>
                    </a:cubicBezTo>
                    <a:cubicBezTo>
                      <a:pt x="587" y="736"/>
                      <a:pt x="768" y="739"/>
                      <a:pt x="946" y="723"/>
                    </a:cubicBezTo>
                    <a:cubicBezTo>
                      <a:pt x="1031" y="723"/>
                      <a:pt x="1031" y="610"/>
                      <a:pt x="950" y="607"/>
                    </a:cubicBezTo>
                    <a:cubicBezTo>
                      <a:pt x="907" y="605"/>
                      <a:pt x="865" y="604"/>
                      <a:pt x="822" y="604"/>
                    </a:cubicBezTo>
                    <a:cubicBezTo>
                      <a:pt x="726" y="604"/>
                      <a:pt x="629" y="608"/>
                      <a:pt x="535" y="610"/>
                    </a:cubicBezTo>
                    <a:cubicBezTo>
                      <a:pt x="658" y="415"/>
                      <a:pt x="820" y="121"/>
                      <a:pt x="551" y="10"/>
                    </a:cubicBezTo>
                    <a:cubicBezTo>
                      <a:pt x="534" y="3"/>
                      <a:pt x="510" y="0"/>
                      <a:pt x="4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824" name="Google Shape;3824;p33"/>
          <p:cNvGrpSpPr/>
          <p:nvPr/>
        </p:nvGrpSpPr>
        <p:grpSpPr>
          <a:xfrm>
            <a:off x="8022445" y="-634895"/>
            <a:ext cx="4897039" cy="8128948"/>
            <a:chOff x="6016833" y="-476172"/>
            <a:chExt cx="3672779" cy="6096711"/>
          </a:xfrm>
        </p:grpSpPr>
        <p:grpSp>
          <p:nvGrpSpPr>
            <p:cNvPr id="3825" name="Google Shape;3825;p33"/>
            <p:cNvGrpSpPr/>
            <p:nvPr/>
          </p:nvGrpSpPr>
          <p:grpSpPr>
            <a:xfrm rot="720474">
              <a:off x="8344647" y="1237206"/>
              <a:ext cx="1160214" cy="655733"/>
              <a:chOff x="4710963" y="556836"/>
              <a:chExt cx="599550" cy="338855"/>
            </a:xfrm>
          </p:grpSpPr>
          <p:sp>
            <p:nvSpPr>
              <p:cNvPr id="3826" name="Google Shape;3826;p33"/>
              <p:cNvSpPr/>
              <p:nvPr/>
            </p:nvSpPr>
            <p:spPr>
              <a:xfrm>
                <a:off x="4771180" y="608845"/>
                <a:ext cx="491277" cy="286847"/>
              </a:xfrm>
              <a:custGeom>
                <a:avLst/>
                <a:gdLst/>
                <a:ahLst/>
                <a:cxnLst/>
                <a:rect l="l" t="t" r="r" b="b"/>
                <a:pathLst>
                  <a:path w="7481" h="4368" extrusionOk="0">
                    <a:moveTo>
                      <a:pt x="3723" y="307"/>
                    </a:moveTo>
                    <a:lnTo>
                      <a:pt x="3723" y="307"/>
                    </a:lnTo>
                    <a:cubicBezTo>
                      <a:pt x="3690" y="602"/>
                      <a:pt x="3661" y="903"/>
                      <a:pt x="3635" y="1204"/>
                    </a:cubicBezTo>
                    <a:cubicBezTo>
                      <a:pt x="3441" y="1168"/>
                      <a:pt x="3253" y="1068"/>
                      <a:pt x="3078" y="919"/>
                    </a:cubicBezTo>
                    <a:cubicBezTo>
                      <a:pt x="3292" y="712"/>
                      <a:pt x="3506" y="508"/>
                      <a:pt x="3723" y="307"/>
                    </a:cubicBezTo>
                    <a:close/>
                    <a:moveTo>
                      <a:pt x="3813" y="248"/>
                    </a:moveTo>
                    <a:cubicBezTo>
                      <a:pt x="3985" y="508"/>
                      <a:pt x="4173" y="760"/>
                      <a:pt x="4364" y="1007"/>
                    </a:cubicBezTo>
                    <a:cubicBezTo>
                      <a:pt x="4178" y="1152"/>
                      <a:pt x="3979" y="1217"/>
                      <a:pt x="3788" y="1217"/>
                    </a:cubicBezTo>
                    <a:cubicBezTo>
                      <a:pt x="3784" y="1217"/>
                      <a:pt x="3779" y="1217"/>
                      <a:pt x="3775" y="1217"/>
                    </a:cubicBezTo>
                    <a:cubicBezTo>
                      <a:pt x="3791" y="893"/>
                      <a:pt x="3804" y="572"/>
                      <a:pt x="3813" y="248"/>
                    </a:cubicBezTo>
                    <a:close/>
                    <a:moveTo>
                      <a:pt x="3901" y="148"/>
                    </a:moveTo>
                    <a:cubicBezTo>
                      <a:pt x="4957" y="213"/>
                      <a:pt x="5994" y="527"/>
                      <a:pt x="6625" y="1428"/>
                    </a:cubicBezTo>
                    <a:cubicBezTo>
                      <a:pt x="7092" y="2089"/>
                      <a:pt x="7225" y="2808"/>
                      <a:pt x="7270" y="3563"/>
                    </a:cubicBezTo>
                    <a:cubicBezTo>
                      <a:pt x="7267" y="3563"/>
                      <a:pt x="7264" y="3569"/>
                      <a:pt x="7257" y="3575"/>
                    </a:cubicBezTo>
                    <a:cubicBezTo>
                      <a:pt x="7193" y="3509"/>
                      <a:pt x="7104" y="3442"/>
                      <a:pt x="7104" y="3442"/>
                    </a:cubicBezTo>
                    <a:lnTo>
                      <a:pt x="7104" y="3442"/>
                    </a:lnTo>
                    <a:cubicBezTo>
                      <a:pt x="7104" y="3442"/>
                      <a:pt x="7104" y="3442"/>
                      <a:pt x="7105" y="3443"/>
                    </a:cubicBezTo>
                    <a:cubicBezTo>
                      <a:pt x="7043" y="3401"/>
                      <a:pt x="6978" y="3355"/>
                      <a:pt x="6917" y="3310"/>
                    </a:cubicBezTo>
                    <a:cubicBezTo>
                      <a:pt x="6723" y="3164"/>
                      <a:pt x="6528" y="3018"/>
                      <a:pt x="6344" y="2863"/>
                    </a:cubicBezTo>
                    <a:cubicBezTo>
                      <a:pt x="6036" y="2607"/>
                      <a:pt x="5734" y="2335"/>
                      <a:pt x="5453" y="2053"/>
                    </a:cubicBezTo>
                    <a:cubicBezTo>
                      <a:pt x="4870" y="1470"/>
                      <a:pt x="4351" y="828"/>
                      <a:pt x="3885" y="148"/>
                    </a:cubicBezTo>
                    <a:close/>
                    <a:moveTo>
                      <a:pt x="3593" y="140"/>
                    </a:moveTo>
                    <a:cubicBezTo>
                      <a:pt x="3638" y="140"/>
                      <a:pt x="3682" y="140"/>
                      <a:pt x="3726" y="142"/>
                    </a:cubicBezTo>
                    <a:cubicBezTo>
                      <a:pt x="2537" y="1259"/>
                      <a:pt x="1358" y="2400"/>
                      <a:pt x="260" y="3614"/>
                    </a:cubicBezTo>
                    <a:cubicBezTo>
                      <a:pt x="318" y="2678"/>
                      <a:pt x="480" y="1781"/>
                      <a:pt x="1173" y="1052"/>
                    </a:cubicBezTo>
                    <a:cubicBezTo>
                      <a:pt x="1800" y="391"/>
                      <a:pt x="2705" y="140"/>
                      <a:pt x="3593" y="140"/>
                    </a:cubicBezTo>
                    <a:close/>
                    <a:moveTo>
                      <a:pt x="4422" y="1087"/>
                    </a:moveTo>
                    <a:cubicBezTo>
                      <a:pt x="4763" y="1518"/>
                      <a:pt x="5132" y="1923"/>
                      <a:pt x="5524" y="2302"/>
                    </a:cubicBezTo>
                    <a:cubicBezTo>
                      <a:pt x="5858" y="2623"/>
                      <a:pt x="6201" y="2921"/>
                      <a:pt x="6567" y="3206"/>
                    </a:cubicBezTo>
                    <a:cubicBezTo>
                      <a:pt x="6719" y="3326"/>
                      <a:pt x="6878" y="3446"/>
                      <a:pt x="7040" y="3559"/>
                    </a:cubicBezTo>
                    <a:cubicBezTo>
                      <a:pt x="7072" y="3582"/>
                      <a:pt x="7105" y="3608"/>
                      <a:pt x="7134" y="3631"/>
                    </a:cubicBezTo>
                    <a:cubicBezTo>
                      <a:pt x="6301" y="3666"/>
                      <a:pt x="5469" y="3699"/>
                      <a:pt x="4633" y="3712"/>
                    </a:cubicBezTo>
                    <a:lnTo>
                      <a:pt x="4633" y="3708"/>
                    </a:lnTo>
                    <a:cubicBezTo>
                      <a:pt x="4510" y="3316"/>
                      <a:pt x="4079" y="2966"/>
                      <a:pt x="3655" y="2966"/>
                    </a:cubicBezTo>
                    <a:cubicBezTo>
                      <a:pt x="3700" y="2419"/>
                      <a:pt x="3739" y="1875"/>
                      <a:pt x="3768" y="1324"/>
                    </a:cubicBezTo>
                    <a:cubicBezTo>
                      <a:pt x="4001" y="1324"/>
                      <a:pt x="4238" y="1237"/>
                      <a:pt x="4422" y="1087"/>
                    </a:cubicBezTo>
                    <a:close/>
                    <a:moveTo>
                      <a:pt x="3039" y="955"/>
                    </a:moveTo>
                    <a:cubicBezTo>
                      <a:pt x="3182" y="1165"/>
                      <a:pt x="3396" y="1279"/>
                      <a:pt x="3626" y="1311"/>
                    </a:cubicBezTo>
                    <a:cubicBezTo>
                      <a:pt x="3557" y="2105"/>
                      <a:pt x="3512" y="2905"/>
                      <a:pt x="3473" y="3699"/>
                    </a:cubicBezTo>
                    <a:cubicBezTo>
                      <a:pt x="3473" y="3708"/>
                      <a:pt x="3473" y="3712"/>
                      <a:pt x="3476" y="3721"/>
                    </a:cubicBezTo>
                    <a:cubicBezTo>
                      <a:pt x="2424" y="3712"/>
                      <a:pt x="1374" y="3673"/>
                      <a:pt x="321" y="3650"/>
                    </a:cubicBezTo>
                    <a:cubicBezTo>
                      <a:pt x="1225" y="2749"/>
                      <a:pt x="2119" y="1842"/>
                      <a:pt x="3039" y="955"/>
                    </a:cubicBezTo>
                    <a:close/>
                    <a:moveTo>
                      <a:pt x="3651" y="3031"/>
                    </a:moveTo>
                    <a:cubicBezTo>
                      <a:pt x="4060" y="3122"/>
                      <a:pt x="4354" y="3316"/>
                      <a:pt x="4542" y="3712"/>
                    </a:cubicBezTo>
                    <a:cubicBezTo>
                      <a:pt x="4290" y="3721"/>
                      <a:pt x="4043" y="3721"/>
                      <a:pt x="3791" y="3721"/>
                    </a:cubicBezTo>
                    <a:lnTo>
                      <a:pt x="3590" y="3721"/>
                    </a:lnTo>
                    <a:cubicBezTo>
                      <a:pt x="3593" y="3715"/>
                      <a:pt x="3593" y="3708"/>
                      <a:pt x="3593" y="3699"/>
                    </a:cubicBezTo>
                    <a:cubicBezTo>
                      <a:pt x="3613" y="3478"/>
                      <a:pt x="3629" y="3255"/>
                      <a:pt x="3651" y="3031"/>
                    </a:cubicBezTo>
                    <a:close/>
                    <a:moveTo>
                      <a:pt x="3655" y="1"/>
                    </a:moveTo>
                    <a:cubicBezTo>
                      <a:pt x="2555" y="1"/>
                      <a:pt x="1466" y="376"/>
                      <a:pt x="810" y="1298"/>
                    </a:cubicBezTo>
                    <a:cubicBezTo>
                      <a:pt x="227" y="2118"/>
                      <a:pt x="0" y="3261"/>
                      <a:pt x="179" y="4246"/>
                    </a:cubicBezTo>
                    <a:cubicBezTo>
                      <a:pt x="182" y="4261"/>
                      <a:pt x="194" y="4267"/>
                      <a:pt x="206" y="4267"/>
                    </a:cubicBezTo>
                    <a:cubicBezTo>
                      <a:pt x="221" y="4267"/>
                      <a:pt x="237" y="4257"/>
                      <a:pt x="237" y="4240"/>
                    </a:cubicBezTo>
                    <a:cubicBezTo>
                      <a:pt x="243" y="4068"/>
                      <a:pt x="250" y="3903"/>
                      <a:pt x="260" y="3731"/>
                    </a:cubicBezTo>
                    <a:cubicBezTo>
                      <a:pt x="1395" y="3834"/>
                      <a:pt x="2546" y="3877"/>
                      <a:pt x="3697" y="3877"/>
                    </a:cubicBezTo>
                    <a:cubicBezTo>
                      <a:pt x="4902" y="3877"/>
                      <a:pt x="6107" y="3830"/>
                      <a:pt x="7296" y="3754"/>
                    </a:cubicBezTo>
                    <a:cubicBezTo>
                      <a:pt x="7302" y="3935"/>
                      <a:pt x="7306" y="4116"/>
                      <a:pt x="7312" y="4304"/>
                    </a:cubicBezTo>
                    <a:cubicBezTo>
                      <a:pt x="7312" y="4346"/>
                      <a:pt x="7345" y="4368"/>
                      <a:pt x="7379" y="4368"/>
                    </a:cubicBezTo>
                    <a:cubicBezTo>
                      <a:pt x="7412" y="4368"/>
                      <a:pt x="7445" y="4346"/>
                      <a:pt x="7445" y="4304"/>
                    </a:cubicBezTo>
                    <a:cubicBezTo>
                      <a:pt x="7442" y="4113"/>
                      <a:pt x="7435" y="3925"/>
                      <a:pt x="7429" y="3741"/>
                    </a:cubicBezTo>
                    <a:cubicBezTo>
                      <a:pt x="7481" y="3724"/>
                      <a:pt x="7481" y="3627"/>
                      <a:pt x="7416" y="3618"/>
                    </a:cubicBezTo>
                    <a:cubicBezTo>
                      <a:pt x="7383" y="3002"/>
                      <a:pt x="7302" y="2409"/>
                      <a:pt x="7021" y="1826"/>
                    </a:cubicBezTo>
                    <a:cubicBezTo>
                      <a:pt x="6674" y="1117"/>
                      <a:pt x="6104" y="556"/>
                      <a:pt x="5359" y="294"/>
                    </a:cubicBezTo>
                    <a:cubicBezTo>
                      <a:pt x="4830" y="107"/>
                      <a:pt x="4241" y="1"/>
                      <a:pt x="36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7" name="Google Shape;3827;p33"/>
              <p:cNvSpPr/>
              <p:nvPr/>
            </p:nvSpPr>
            <p:spPr>
              <a:xfrm>
                <a:off x="4710963" y="837171"/>
                <a:ext cx="32835" cy="49712"/>
              </a:xfrm>
              <a:custGeom>
                <a:avLst/>
                <a:gdLst/>
                <a:ahLst/>
                <a:cxnLst/>
                <a:rect l="l" t="t" r="r" b="b"/>
                <a:pathLst>
                  <a:path w="500" h="757" extrusionOk="0">
                    <a:moveTo>
                      <a:pt x="224" y="179"/>
                    </a:moveTo>
                    <a:cubicBezTo>
                      <a:pt x="253" y="270"/>
                      <a:pt x="282" y="364"/>
                      <a:pt x="315" y="455"/>
                    </a:cubicBezTo>
                    <a:cubicBezTo>
                      <a:pt x="260" y="455"/>
                      <a:pt x="205" y="461"/>
                      <a:pt x="153" y="471"/>
                    </a:cubicBezTo>
                    <a:cubicBezTo>
                      <a:pt x="156" y="448"/>
                      <a:pt x="163" y="429"/>
                      <a:pt x="169" y="413"/>
                    </a:cubicBezTo>
                    <a:cubicBezTo>
                      <a:pt x="182" y="361"/>
                      <a:pt x="195" y="251"/>
                      <a:pt x="224" y="179"/>
                    </a:cubicBezTo>
                    <a:close/>
                    <a:moveTo>
                      <a:pt x="241" y="0"/>
                    </a:moveTo>
                    <a:cubicBezTo>
                      <a:pt x="233" y="0"/>
                      <a:pt x="223" y="2"/>
                      <a:pt x="214" y="8"/>
                    </a:cubicBezTo>
                    <a:cubicBezTo>
                      <a:pt x="117" y="69"/>
                      <a:pt x="114" y="179"/>
                      <a:pt x="88" y="283"/>
                    </a:cubicBezTo>
                    <a:cubicBezTo>
                      <a:pt x="75" y="348"/>
                      <a:pt x="59" y="416"/>
                      <a:pt x="43" y="487"/>
                    </a:cubicBezTo>
                    <a:lnTo>
                      <a:pt x="33" y="487"/>
                    </a:lnTo>
                    <a:cubicBezTo>
                      <a:pt x="1" y="490"/>
                      <a:pt x="4" y="539"/>
                      <a:pt x="33" y="546"/>
                    </a:cubicBezTo>
                    <a:cubicBezTo>
                      <a:pt x="20" y="607"/>
                      <a:pt x="10" y="665"/>
                      <a:pt x="7" y="724"/>
                    </a:cubicBezTo>
                    <a:cubicBezTo>
                      <a:pt x="5" y="746"/>
                      <a:pt x="20" y="757"/>
                      <a:pt x="36" y="757"/>
                    </a:cubicBezTo>
                    <a:cubicBezTo>
                      <a:pt x="51" y="757"/>
                      <a:pt x="66" y="749"/>
                      <a:pt x="72" y="733"/>
                    </a:cubicBezTo>
                    <a:cubicBezTo>
                      <a:pt x="98" y="672"/>
                      <a:pt x="114" y="610"/>
                      <a:pt x="127" y="546"/>
                    </a:cubicBezTo>
                    <a:cubicBezTo>
                      <a:pt x="198" y="546"/>
                      <a:pt x="270" y="546"/>
                      <a:pt x="341" y="539"/>
                    </a:cubicBezTo>
                    <a:cubicBezTo>
                      <a:pt x="357" y="584"/>
                      <a:pt x="376" y="633"/>
                      <a:pt x="396" y="672"/>
                    </a:cubicBezTo>
                    <a:cubicBezTo>
                      <a:pt x="407" y="693"/>
                      <a:pt x="424" y="701"/>
                      <a:pt x="441" y="701"/>
                    </a:cubicBezTo>
                    <a:cubicBezTo>
                      <a:pt x="470" y="701"/>
                      <a:pt x="499" y="673"/>
                      <a:pt x="493" y="639"/>
                    </a:cubicBezTo>
                    <a:cubicBezTo>
                      <a:pt x="451" y="439"/>
                      <a:pt x="363" y="238"/>
                      <a:pt x="295" y="40"/>
                    </a:cubicBezTo>
                    <a:cubicBezTo>
                      <a:pt x="286" y="17"/>
                      <a:pt x="265" y="0"/>
                      <a:pt x="2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8" name="Google Shape;3828;p33"/>
              <p:cNvSpPr/>
              <p:nvPr/>
            </p:nvSpPr>
            <p:spPr>
              <a:xfrm>
                <a:off x="5018354" y="556836"/>
                <a:ext cx="37104" cy="34739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29" extrusionOk="0">
                    <a:moveTo>
                      <a:pt x="271" y="1"/>
                    </a:moveTo>
                    <a:cubicBezTo>
                      <a:pt x="131" y="1"/>
                      <a:pt x="0" y="163"/>
                      <a:pt x="23" y="295"/>
                    </a:cubicBezTo>
                    <a:cubicBezTo>
                      <a:pt x="47" y="457"/>
                      <a:pt x="170" y="529"/>
                      <a:pt x="304" y="529"/>
                    </a:cubicBezTo>
                    <a:cubicBezTo>
                      <a:pt x="377" y="529"/>
                      <a:pt x="454" y="507"/>
                      <a:pt x="519" y="467"/>
                    </a:cubicBezTo>
                    <a:cubicBezTo>
                      <a:pt x="564" y="440"/>
                      <a:pt x="540" y="372"/>
                      <a:pt x="490" y="372"/>
                    </a:cubicBezTo>
                    <a:cubicBezTo>
                      <a:pt x="486" y="372"/>
                      <a:pt x="481" y="372"/>
                      <a:pt x="477" y="373"/>
                    </a:cubicBezTo>
                    <a:cubicBezTo>
                      <a:pt x="416" y="387"/>
                      <a:pt x="353" y="422"/>
                      <a:pt x="288" y="422"/>
                    </a:cubicBezTo>
                    <a:cubicBezTo>
                      <a:pt x="276" y="422"/>
                      <a:pt x="265" y="421"/>
                      <a:pt x="254" y="418"/>
                    </a:cubicBezTo>
                    <a:cubicBezTo>
                      <a:pt x="198" y="405"/>
                      <a:pt x="150" y="357"/>
                      <a:pt x="137" y="302"/>
                    </a:cubicBezTo>
                    <a:cubicBezTo>
                      <a:pt x="121" y="237"/>
                      <a:pt x="147" y="175"/>
                      <a:pt x="198" y="140"/>
                    </a:cubicBezTo>
                    <a:cubicBezTo>
                      <a:pt x="247" y="101"/>
                      <a:pt x="299" y="107"/>
                      <a:pt x="357" y="101"/>
                    </a:cubicBezTo>
                    <a:cubicBezTo>
                      <a:pt x="393" y="101"/>
                      <a:pt x="406" y="52"/>
                      <a:pt x="373" y="33"/>
                    </a:cubicBezTo>
                    <a:cubicBezTo>
                      <a:pt x="340" y="11"/>
                      <a:pt x="305" y="1"/>
                      <a:pt x="2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9" name="Google Shape;3829;p33"/>
              <p:cNvSpPr/>
              <p:nvPr/>
            </p:nvSpPr>
            <p:spPr>
              <a:xfrm>
                <a:off x="5276824" y="836514"/>
                <a:ext cx="33689" cy="49778"/>
              </a:xfrm>
              <a:custGeom>
                <a:avLst/>
                <a:gdLst/>
                <a:ahLst/>
                <a:cxnLst/>
                <a:rect l="l" t="t" r="r" b="b"/>
                <a:pathLst>
                  <a:path w="513" h="758" extrusionOk="0">
                    <a:moveTo>
                      <a:pt x="238" y="101"/>
                    </a:moveTo>
                    <a:cubicBezTo>
                      <a:pt x="267" y="101"/>
                      <a:pt x="294" y="110"/>
                      <a:pt x="315" y="131"/>
                    </a:cubicBezTo>
                    <a:cubicBezTo>
                      <a:pt x="390" y="209"/>
                      <a:pt x="189" y="274"/>
                      <a:pt x="134" y="306"/>
                    </a:cubicBezTo>
                    <a:cubicBezTo>
                      <a:pt x="124" y="309"/>
                      <a:pt x="121" y="316"/>
                      <a:pt x="118" y="326"/>
                    </a:cubicBezTo>
                    <a:cubicBezTo>
                      <a:pt x="114" y="270"/>
                      <a:pt x="114" y="212"/>
                      <a:pt x="108" y="160"/>
                    </a:cubicBezTo>
                    <a:cubicBezTo>
                      <a:pt x="142" y="124"/>
                      <a:pt x="192" y="101"/>
                      <a:pt x="238" y="101"/>
                    </a:cubicBezTo>
                    <a:close/>
                    <a:moveTo>
                      <a:pt x="118" y="394"/>
                    </a:moveTo>
                    <a:cubicBezTo>
                      <a:pt x="124" y="407"/>
                      <a:pt x="140" y="419"/>
                      <a:pt x="163" y="419"/>
                    </a:cubicBezTo>
                    <a:cubicBezTo>
                      <a:pt x="172" y="419"/>
                      <a:pt x="182" y="419"/>
                      <a:pt x="192" y="419"/>
                    </a:cubicBezTo>
                    <a:cubicBezTo>
                      <a:pt x="272" y="419"/>
                      <a:pt x="368" y="434"/>
                      <a:pt x="373" y="530"/>
                    </a:cubicBezTo>
                    <a:cubicBezTo>
                      <a:pt x="373" y="619"/>
                      <a:pt x="292" y="640"/>
                      <a:pt x="208" y="640"/>
                    </a:cubicBezTo>
                    <a:cubicBezTo>
                      <a:pt x="175" y="640"/>
                      <a:pt x="143" y="637"/>
                      <a:pt x="114" y="633"/>
                    </a:cubicBezTo>
                    <a:cubicBezTo>
                      <a:pt x="114" y="630"/>
                      <a:pt x="118" y="620"/>
                      <a:pt x="118" y="617"/>
                    </a:cubicBezTo>
                    <a:cubicBezTo>
                      <a:pt x="121" y="546"/>
                      <a:pt x="121" y="471"/>
                      <a:pt x="118" y="394"/>
                    </a:cubicBezTo>
                    <a:close/>
                    <a:moveTo>
                      <a:pt x="271" y="0"/>
                    </a:moveTo>
                    <a:cubicBezTo>
                      <a:pt x="198" y="0"/>
                      <a:pt x="118" y="22"/>
                      <a:pt x="69" y="63"/>
                    </a:cubicBezTo>
                    <a:cubicBezTo>
                      <a:pt x="67" y="63"/>
                      <a:pt x="64" y="63"/>
                      <a:pt x="62" y="63"/>
                    </a:cubicBezTo>
                    <a:cubicBezTo>
                      <a:pt x="44" y="63"/>
                      <a:pt x="27" y="73"/>
                      <a:pt x="27" y="99"/>
                    </a:cubicBezTo>
                    <a:cubicBezTo>
                      <a:pt x="11" y="270"/>
                      <a:pt x="4" y="449"/>
                      <a:pt x="11" y="614"/>
                    </a:cubicBezTo>
                    <a:cubicBezTo>
                      <a:pt x="11" y="627"/>
                      <a:pt x="17" y="637"/>
                      <a:pt x="24" y="646"/>
                    </a:cubicBezTo>
                    <a:cubicBezTo>
                      <a:pt x="1" y="679"/>
                      <a:pt x="4" y="740"/>
                      <a:pt x="53" y="747"/>
                    </a:cubicBezTo>
                    <a:cubicBezTo>
                      <a:pt x="90" y="753"/>
                      <a:pt x="133" y="758"/>
                      <a:pt x="178" y="758"/>
                    </a:cubicBezTo>
                    <a:cubicBezTo>
                      <a:pt x="328" y="758"/>
                      <a:pt x="494" y="708"/>
                      <a:pt x="506" y="533"/>
                    </a:cubicBezTo>
                    <a:cubicBezTo>
                      <a:pt x="513" y="423"/>
                      <a:pt x="441" y="358"/>
                      <a:pt x="348" y="326"/>
                    </a:cubicBezTo>
                    <a:cubicBezTo>
                      <a:pt x="383" y="303"/>
                      <a:pt x="416" y="274"/>
                      <a:pt x="432" y="232"/>
                    </a:cubicBezTo>
                    <a:cubicBezTo>
                      <a:pt x="464" y="164"/>
                      <a:pt x="461" y="79"/>
                      <a:pt x="396" y="31"/>
                    </a:cubicBezTo>
                    <a:cubicBezTo>
                      <a:pt x="365" y="10"/>
                      <a:pt x="319" y="0"/>
                      <a:pt x="2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830" name="Google Shape;3830;p33"/>
            <p:cNvGrpSpPr/>
            <p:nvPr/>
          </p:nvGrpSpPr>
          <p:grpSpPr>
            <a:xfrm rot="3407784">
              <a:off x="6676188" y="4701009"/>
              <a:ext cx="705076" cy="807114"/>
              <a:chOff x="4838621" y="3330436"/>
              <a:chExt cx="342600" cy="392181"/>
            </a:xfrm>
          </p:grpSpPr>
          <p:sp>
            <p:nvSpPr>
              <p:cNvPr id="3831" name="Google Shape;3831;p33"/>
              <p:cNvSpPr/>
              <p:nvPr/>
            </p:nvSpPr>
            <p:spPr>
              <a:xfrm>
                <a:off x="4838621" y="3330436"/>
                <a:ext cx="342600" cy="392181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5972" extrusionOk="0">
                    <a:moveTo>
                      <a:pt x="2444" y="129"/>
                    </a:moveTo>
                    <a:cubicBezTo>
                      <a:pt x="2956" y="129"/>
                      <a:pt x="3632" y="198"/>
                      <a:pt x="3697" y="762"/>
                    </a:cubicBezTo>
                    <a:cubicBezTo>
                      <a:pt x="3762" y="1323"/>
                      <a:pt x="2803" y="1468"/>
                      <a:pt x="2288" y="1507"/>
                    </a:cubicBezTo>
                    <a:lnTo>
                      <a:pt x="2262" y="1446"/>
                    </a:lnTo>
                    <a:cubicBezTo>
                      <a:pt x="2259" y="1439"/>
                      <a:pt x="2255" y="1437"/>
                      <a:pt x="2250" y="1437"/>
                    </a:cubicBezTo>
                    <a:cubicBezTo>
                      <a:pt x="2240" y="1437"/>
                      <a:pt x="2227" y="1448"/>
                      <a:pt x="2229" y="1459"/>
                    </a:cubicBezTo>
                    <a:cubicBezTo>
                      <a:pt x="2236" y="1475"/>
                      <a:pt x="2239" y="1491"/>
                      <a:pt x="2239" y="1507"/>
                    </a:cubicBezTo>
                    <a:cubicBezTo>
                      <a:pt x="2197" y="1511"/>
                      <a:pt x="2158" y="1511"/>
                      <a:pt x="2126" y="1511"/>
                    </a:cubicBezTo>
                    <a:cubicBezTo>
                      <a:pt x="2085" y="1512"/>
                      <a:pt x="2038" y="1513"/>
                      <a:pt x="1985" y="1513"/>
                    </a:cubicBezTo>
                    <a:cubicBezTo>
                      <a:pt x="1470" y="1513"/>
                      <a:pt x="454" y="1423"/>
                      <a:pt x="389" y="879"/>
                    </a:cubicBezTo>
                    <a:cubicBezTo>
                      <a:pt x="409" y="879"/>
                      <a:pt x="425" y="866"/>
                      <a:pt x="431" y="843"/>
                    </a:cubicBezTo>
                    <a:cubicBezTo>
                      <a:pt x="635" y="234"/>
                      <a:pt x="1630" y="147"/>
                      <a:pt x="2161" y="134"/>
                    </a:cubicBezTo>
                    <a:cubicBezTo>
                      <a:pt x="2245" y="132"/>
                      <a:pt x="2341" y="129"/>
                      <a:pt x="2444" y="129"/>
                    </a:cubicBezTo>
                    <a:close/>
                    <a:moveTo>
                      <a:pt x="3839" y="850"/>
                    </a:moveTo>
                    <a:cubicBezTo>
                      <a:pt x="4066" y="1280"/>
                      <a:pt x="4218" y="1750"/>
                      <a:pt x="4384" y="2207"/>
                    </a:cubicBezTo>
                    <a:cubicBezTo>
                      <a:pt x="4571" y="2712"/>
                      <a:pt x="4785" y="3218"/>
                      <a:pt x="4934" y="3736"/>
                    </a:cubicBezTo>
                    <a:cubicBezTo>
                      <a:pt x="4999" y="3953"/>
                      <a:pt x="5048" y="4180"/>
                      <a:pt x="5028" y="4400"/>
                    </a:cubicBezTo>
                    <a:cubicBezTo>
                      <a:pt x="5025" y="4397"/>
                      <a:pt x="5018" y="4397"/>
                      <a:pt x="5015" y="4394"/>
                    </a:cubicBezTo>
                    <a:cubicBezTo>
                      <a:pt x="5011" y="4392"/>
                      <a:pt x="5007" y="4391"/>
                      <a:pt x="5004" y="4391"/>
                    </a:cubicBezTo>
                    <a:cubicBezTo>
                      <a:pt x="4975" y="4391"/>
                      <a:pt x="4961" y="4440"/>
                      <a:pt x="4996" y="4449"/>
                    </a:cubicBezTo>
                    <a:cubicBezTo>
                      <a:pt x="5006" y="4455"/>
                      <a:pt x="5015" y="4455"/>
                      <a:pt x="5025" y="4459"/>
                    </a:cubicBezTo>
                    <a:cubicBezTo>
                      <a:pt x="5012" y="4530"/>
                      <a:pt x="4993" y="4608"/>
                      <a:pt x="4963" y="4682"/>
                    </a:cubicBezTo>
                    <a:cubicBezTo>
                      <a:pt x="4847" y="4964"/>
                      <a:pt x="4594" y="5136"/>
                      <a:pt x="4335" y="5281"/>
                    </a:cubicBezTo>
                    <a:cubicBezTo>
                      <a:pt x="3859" y="5557"/>
                      <a:pt x="3324" y="5728"/>
                      <a:pt x="2777" y="5803"/>
                    </a:cubicBezTo>
                    <a:cubicBezTo>
                      <a:pt x="2589" y="5827"/>
                      <a:pt x="2401" y="5840"/>
                      <a:pt x="2212" y="5840"/>
                    </a:cubicBezTo>
                    <a:cubicBezTo>
                      <a:pt x="1849" y="5840"/>
                      <a:pt x="1486" y="5794"/>
                      <a:pt x="1134" y="5702"/>
                    </a:cubicBezTo>
                    <a:cubicBezTo>
                      <a:pt x="894" y="5638"/>
                      <a:pt x="622" y="5563"/>
                      <a:pt x="438" y="5395"/>
                    </a:cubicBezTo>
                    <a:cubicBezTo>
                      <a:pt x="392" y="5353"/>
                      <a:pt x="357" y="5307"/>
                      <a:pt x="328" y="5265"/>
                    </a:cubicBezTo>
                    <a:cubicBezTo>
                      <a:pt x="331" y="5265"/>
                      <a:pt x="331" y="5268"/>
                      <a:pt x="334" y="5268"/>
                    </a:cubicBezTo>
                    <a:cubicBezTo>
                      <a:pt x="365" y="5270"/>
                      <a:pt x="396" y="5271"/>
                      <a:pt x="427" y="5271"/>
                    </a:cubicBezTo>
                    <a:cubicBezTo>
                      <a:pt x="517" y="5271"/>
                      <a:pt x="608" y="5264"/>
                      <a:pt x="697" y="5252"/>
                    </a:cubicBezTo>
                    <a:cubicBezTo>
                      <a:pt x="748" y="5249"/>
                      <a:pt x="749" y="5171"/>
                      <a:pt x="700" y="5171"/>
                    </a:cubicBezTo>
                    <a:cubicBezTo>
                      <a:pt x="699" y="5171"/>
                      <a:pt x="698" y="5171"/>
                      <a:pt x="697" y="5171"/>
                    </a:cubicBezTo>
                    <a:cubicBezTo>
                      <a:pt x="574" y="5174"/>
                      <a:pt x="447" y="5184"/>
                      <a:pt x="328" y="5207"/>
                    </a:cubicBezTo>
                    <a:cubicBezTo>
                      <a:pt x="311" y="5210"/>
                      <a:pt x="308" y="5220"/>
                      <a:pt x="308" y="5233"/>
                    </a:cubicBezTo>
                    <a:cubicBezTo>
                      <a:pt x="169" y="4980"/>
                      <a:pt x="217" y="4659"/>
                      <a:pt x="230" y="4378"/>
                    </a:cubicBezTo>
                    <a:cubicBezTo>
                      <a:pt x="282" y="3305"/>
                      <a:pt x="347" y="2226"/>
                      <a:pt x="376" y="1151"/>
                    </a:cubicBezTo>
                    <a:cubicBezTo>
                      <a:pt x="652" y="1588"/>
                      <a:pt x="1597" y="1647"/>
                      <a:pt x="2009" y="1647"/>
                    </a:cubicBezTo>
                    <a:cubicBezTo>
                      <a:pt x="2090" y="1647"/>
                      <a:pt x="2171" y="1643"/>
                      <a:pt x="2252" y="1640"/>
                    </a:cubicBezTo>
                    <a:cubicBezTo>
                      <a:pt x="2255" y="1676"/>
                      <a:pt x="2255" y="1711"/>
                      <a:pt x="2255" y="1750"/>
                    </a:cubicBezTo>
                    <a:cubicBezTo>
                      <a:pt x="2255" y="1768"/>
                      <a:pt x="2271" y="1779"/>
                      <a:pt x="2287" y="1779"/>
                    </a:cubicBezTo>
                    <a:cubicBezTo>
                      <a:pt x="2300" y="1779"/>
                      <a:pt x="2312" y="1772"/>
                      <a:pt x="2317" y="1757"/>
                    </a:cubicBezTo>
                    <a:cubicBezTo>
                      <a:pt x="2323" y="1718"/>
                      <a:pt x="2323" y="1676"/>
                      <a:pt x="2320" y="1637"/>
                    </a:cubicBezTo>
                    <a:cubicBezTo>
                      <a:pt x="2683" y="1608"/>
                      <a:pt x="3049" y="1527"/>
                      <a:pt x="3379" y="1387"/>
                    </a:cubicBezTo>
                    <a:cubicBezTo>
                      <a:pt x="3616" y="1290"/>
                      <a:pt x="3817" y="1154"/>
                      <a:pt x="3839" y="879"/>
                    </a:cubicBezTo>
                    <a:lnTo>
                      <a:pt x="3839" y="850"/>
                    </a:lnTo>
                    <a:close/>
                    <a:moveTo>
                      <a:pt x="2336" y="1"/>
                    </a:moveTo>
                    <a:cubicBezTo>
                      <a:pt x="1724" y="1"/>
                      <a:pt x="554" y="69"/>
                      <a:pt x="318" y="782"/>
                    </a:cubicBezTo>
                    <a:cubicBezTo>
                      <a:pt x="311" y="788"/>
                      <a:pt x="302" y="798"/>
                      <a:pt x="298" y="811"/>
                    </a:cubicBezTo>
                    <a:lnTo>
                      <a:pt x="298" y="830"/>
                    </a:lnTo>
                    <a:cubicBezTo>
                      <a:pt x="295" y="837"/>
                      <a:pt x="292" y="843"/>
                      <a:pt x="292" y="853"/>
                    </a:cubicBezTo>
                    <a:cubicBezTo>
                      <a:pt x="201" y="2003"/>
                      <a:pt x="153" y="3159"/>
                      <a:pt x="98" y="4313"/>
                    </a:cubicBezTo>
                    <a:cubicBezTo>
                      <a:pt x="75" y="4701"/>
                      <a:pt x="0" y="5152"/>
                      <a:pt x="302" y="5453"/>
                    </a:cubicBezTo>
                    <a:cubicBezTo>
                      <a:pt x="574" y="5722"/>
                      <a:pt x="1005" y="5822"/>
                      <a:pt x="1364" y="5890"/>
                    </a:cubicBezTo>
                    <a:cubicBezTo>
                      <a:pt x="1643" y="5945"/>
                      <a:pt x="1927" y="5972"/>
                      <a:pt x="2211" y="5972"/>
                    </a:cubicBezTo>
                    <a:cubicBezTo>
                      <a:pt x="2823" y="5972"/>
                      <a:pt x="3435" y="5846"/>
                      <a:pt x="3995" y="5596"/>
                    </a:cubicBezTo>
                    <a:cubicBezTo>
                      <a:pt x="4345" y="5443"/>
                      <a:pt x="4750" y="5242"/>
                      <a:pt x="4976" y="4925"/>
                    </a:cubicBezTo>
                    <a:cubicBezTo>
                      <a:pt x="5216" y="4595"/>
                      <a:pt x="5193" y="4186"/>
                      <a:pt x="5096" y="3814"/>
                    </a:cubicBezTo>
                    <a:cubicBezTo>
                      <a:pt x="4944" y="3215"/>
                      <a:pt x="4685" y="2631"/>
                      <a:pt x="4471" y="2048"/>
                    </a:cubicBezTo>
                    <a:cubicBezTo>
                      <a:pt x="4277" y="1523"/>
                      <a:pt x="4102" y="982"/>
                      <a:pt x="3797" y="509"/>
                    </a:cubicBezTo>
                    <a:cubicBezTo>
                      <a:pt x="3784" y="493"/>
                      <a:pt x="3774" y="487"/>
                      <a:pt x="3758" y="480"/>
                    </a:cubicBezTo>
                    <a:cubicBezTo>
                      <a:pt x="3515" y="53"/>
                      <a:pt x="2786" y="1"/>
                      <a:pt x="23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32" name="Google Shape;3832;p33"/>
              <p:cNvSpPr/>
              <p:nvPr/>
            </p:nvSpPr>
            <p:spPr>
              <a:xfrm>
                <a:off x="4856286" y="3644523"/>
                <a:ext cx="29157" cy="20949"/>
              </a:xfrm>
              <a:custGeom>
                <a:avLst/>
                <a:gdLst/>
                <a:ahLst/>
                <a:cxnLst/>
                <a:rect l="l" t="t" r="r" b="b"/>
                <a:pathLst>
                  <a:path w="444" h="319" extrusionOk="0">
                    <a:moveTo>
                      <a:pt x="384" y="0"/>
                    </a:moveTo>
                    <a:cubicBezTo>
                      <a:pt x="377" y="0"/>
                      <a:pt x="370" y="2"/>
                      <a:pt x="363" y="6"/>
                    </a:cubicBezTo>
                    <a:cubicBezTo>
                      <a:pt x="237" y="71"/>
                      <a:pt x="120" y="161"/>
                      <a:pt x="23" y="262"/>
                    </a:cubicBezTo>
                    <a:cubicBezTo>
                      <a:pt x="0" y="287"/>
                      <a:pt x="23" y="319"/>
                      <a:pt x="49" y="319"/>
                    </a:cubicBezTo>
                    <a:cubicBezTo>
                      <a:pt x="57" y="319"/>
                      <a:pt x="64" y="316"/>
                      <a:pt x="72" y="310"/>
                    </a:cubicBezTo>
                    <a:cubicBezTo>
                      <a:pt x="175" y="223"/>
                      <a:pt x="289" y="152"/>
                      <a:pt x="405" y="80"/>
                    </a:cubicBezTo>
                    <a:cubicBezTo>
                      <a:pt x="444" y="56"/>
                      <a:pt x="421" y="0"/>
                      <a:pt x="3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33" name="Google Shape;3833;p33"/>
              <p:cNvSpPr/>
              <p:nvPr/>
            </p:nvSpPr>
            <p:spPr>
              <a:xfrm>
                <a:off x="4900021" y="3626005"/>
                <a:ext cx="32835" cy="14053"/>
              </a:xfrm>
              <a:custGeom>
                <a:avLst/>
                <a:gdLst/>
                <a:ahLst/>
                <a:cxnLst/>
                <a:rect l="l" t="t" r="r" b="b"/>
                <a:pathLst>
                  <a:path w="500" h="214" extrusionOk="0">
                    <a:moveTo>
                      <a:pt x="427" y="1"/>
                    </a:moveTo>
                    <a:cubicBezTo>
                      <a:pt x="419" y="1"/>
                      <a:pt x="411" y="2"/>
                      <a:pt x="403" y="6"/>
                    </a:cubicBezTo>
                    <a:cubicBezTo>
                      <a:pt x="287" y="58"/>
                      <a:pt x="167" y="103"/>
                      <a:pt x="44" y="139"/>
                    </a:cubicBezTo>
                    <a:cubicBezTo>
                      <a:pt x="1" y="154"/>
                      <a:pt x="13" y="214"/>
                      <a:pt x="56" y="214"/>
                    </a:cubicBezTo>
                    <a:cubicBezTo>
                      <a:pt x="59" y="214"/>
                      <a:pt x="61" y="214"/>
                      <a:pt x="63" y="213"/>
                    </a:cubicBezTo>
                    <a:cubicBezTo>
                      <a:pt x="199" y="184"/>
                      <a:pt x="329" y="142"/>
                      <a:pt x="452" y="87"/>
                    </a:cubicBezTo>
                    <a:cubicBezTo>
                      <a:pt x="499" y="62"/>
                      <a:pt x="472" y="1"/>
                      <a:pt x="4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34" name="Google Shape;3834;p33"/>
              <p:cNvSpPr/>
              <p:nvPr/>
            </p:nvSpPr>
            <p:spPr>
              <a:xfrm>
                <a:off x="4950388" y="3614448"/>
                <a:ext cx="36447" cy="9653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47" extrusionOk="0">
                    <a:moveTo>
                      <a:pt x="500" y="0"/>
                    </a:moveTo>
                    <a:cubicBezTo>
                      <a:pt x="498" y="0"/>
                      <a:pt x="497" y="0"/>
                      <a:pt x="495" y="1"/>
                    </a:cubicBezTo>
                    <a:cubicBezTo>
                      <a:pt x="343" y="17"/>
                      <a:pt x="187" y="49"/>
                      <a:pt x="38" y="75"/>
                    </a:cubicBezTo>
                    <a:cubicBezTo>
                      <a:pt x="0" y="85"/>
                      <a:pt x="5" y="147"/>
                      <a:pt x="45" y="147"/>
                    </a:cubicBezTo>
                    <a:cubicBezTo>
                      <a:pt x="46" y="147"/>
                      <a:pt x="47" y="147"/>
                      <a:pt x="48" y="146"/>
                    </a:cubicBezTo>
                    <a:cubicBezTo>
                      <a:pt x="200" y="130"/>
                      <a:pt x="359" y="114"/>
                      <a:pt x="508" y="85"/>
                    </a:cubicBezTo>
                    <a:cubicBezTo>
                      <a:pt x="554" y="76"/>
                      <a:pt x="544" y="0"/>
                      <a:pt x="5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35" name="Google Shape;3835;p33"/>
              <p:cNvSpPr/>
              <p:nvPr/>
            </p:nvSpPr>
            <p:spPr>
              <a:xfrm>
                <a:off x="5019865" y="3600986"/>
                <a:ext cx="32178" cy="7224"/>
              </a:xfrm>
              <a:custGeom>
                <a:avLst/>
                <a:gdLst/>
                <a:ahLst/>
                <a:cxnLst/>
                <a:rect l="l" t="t" r="r" b="b"/>
                <a:pathLst>
                  <a:path w="490" h="110" extrusionOk="0">
                    <a:moveTo>
                      <a:pt x="361" y="1"/>
                    </a:moveTo>
                    <a:cubicBezTo>
                      <a:pt x="257" y="1"/>
                      <a:pt x="151" y="7"/>
                      <a:pt x="46" y="18"/>
                    </a:cubicBezTo>
                    <a:cubicBezTo>
                      <a:pt x="0" y="21"/>
                      <a:pt x="0" y="86"/>
                      <a:pt x="46" y="92"/>
                    </a:cubicBezTo>
                    <a:cubicBezTo>
                      <a:pt x="155" y="101"/>
                      <a:pt x="267" y="109"/>
                      <a:pt x="375" y="109"/>
                    </a:cubicBezTo>
                    <a:cubicBezTo>
                      <a:pt x="392" y="109"/>
                      <a:pt x="408" y="109"/>
                      <a:pt x="425" y="108"/>
                    </a:cubicBezTo>
                    <a:cubicBezTo>
                      <a:pt x="490" y="102"/>
                      <a:pt x="490" y="2"/>
                      <a:pt x="425" y="2"/>
                    </a:cubicBezTo>
                    <a:cubicBezTo>
                      <a:pt x="404" y="1"/>
                      <a:pt x="382" y="1"/>
                      <a:pt x="3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36" name="Google Shape;3836;p33"/>
              <p:cNvSpPr/>
              <p:nvPr/>
            </p:nvSpPr>
            <p:spPr>
              <a:xfrm>
                <a:off x="5069641" y="3601249"/>
                <a:ext cx="41766" cy="9062"/>
              </a:xfrm>
              <a:custGeom>
                <a:avLst/>
                <a:gdLst/>
                <a:ahLst/>
                <a:cxnLst/>
                <a:rect l="l" t="t" r="r" b="b"/>
                <a:pathLst>
                  <a:path w="636" h="138" extrusionOk="0">
                    <a:moveTo>
                      <a:pt x="255" y="0"/>
                    </a:moveTo>
                    <a:cubicBezTo>
                      <a:pt x="186" y="0"/>
                      <a:pt x="116" y="4"/>
                      <a:pt x="49" y="11"/>
                    </a:cubicBezTo>
                    <a:cubicBezTo>
                      <a:pt x="1" y="14"/>
                      <a:pt x="1" y="88"/>
                      <a:pt x="49" y="88"/>
                    </a:cubicBezTo>
                    <a:cubicBezTo>
                      <a:pt x="70" y="87"/>
                      <a:pt x="92" y="87"/>
                      <a:pt x="113" y="87"/>
                    </a:cubicBezTo>
                    <a:cubicBezTo>
                      <a:pt x="261" y="87"/>
                      <a:pt x="401" y="114"/>
                      <a:pt x="551" y="137"/>
                    </a:cubicBezTo>
                    <a:cubicBezTo>
                      <a:pt x="555" y="137"/>
                      <a:pt x="558" y="138"/>
                      <a:pt x="561" y="138"/>
                    </a:cubicBezTo>
                    <a:cubicBezTo>
                      <a:pt x="618" y="138"/>
                      <a:pt x="636" y="61"/>
                      <a:pt x="580" y="43"/>
                    </a:cubicBezTo>
                    <a:cubicBezTo>
                      <a:pt x="477" y="11"/>
                      <a:pt x="366" y="0"/>
                      <a:pt x="2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37" name="Google Shape;3837;p33"/>
              <p:cNvSpPr/>
              <p:nvPr/>
            </p:nvSpPr>
            <p:spPr>
              <a:xfrm>
                <a:off x="5127101" y="3609063"/>
                <a:ext cx="38548" cy="13659"/>
              </a:xfrm>
              <a:custGeom>
                <a:avLst/>
                <a:gdLst/>
                <a:ahLst/>
                <a:cxnLst/>
                <a:rect l="l" t="t" r="r" b="b"/>
                <a:pathLst>
                  <a:path w="587" h="208" extrusionOk="0">
                    <a:moveTo>
                      <a:pt x="96" y="1"/>
                    </a:moveTo>
                    <a:cubicBezTo>
                      <a:pt x="81" y="1"/>
                      <a:pt x="67" y="1"/>
                      <a:pt x="52" y="2"/>
                    </a:cubicBezTo>
                    <a:cubicBezTo>
                      <a:pt x="0" y="2"/>
                      <a:pt x="3" y="76"/>
                      <a:pt x="52" y="76"/>
                    </a:cubicBezTo>
                    <a:cubicBezTo>
                      <a:pt x="208" y="86"/>
                      <a:pt x="337" y="131"/>
                      <a:pt x="473" y="199"/>
                    </a:cubicBezTo>
                    <a:cubicBezTo>
                      <a:pt x="483" y="205"/>
                      <a:pt x="493" y="207"/>
                      <a:pt x="502" y="207"/>
                    </a:cubicBezTo>
                    <a:cubicBezTo>
                      <a:pt x="553" y="207"/>
                      <a:pt x="587" y="132"/>
                      <a:pt x="532" y="102"/>
                    </a:cubicBezTo>
                    <a:cubicBezTo>
                      <a:pt x="399" y="31"/>
                      <a:pt x="245" y="1"/>
                      <a:pt x="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38" name="Google Shape;3838;p33"/>
              <p:cNvSpPr/>
              <p:nvPr/>
            </p:nvSpPr>
            <p:spPr>
              <a:xfrm>
                <a:off x="4866399" y="3384677"/>
                <a:ext cx="28895" cy="8209"/>
              </a:xfrm>
              <a:custGeom>
                <a:avLst/>
                <a:gdLst/>
                <a:ahLst/>
                <a:cxnLst/>
                <a:rect l="l" t="t" r="r" b="b"/>
                <a:pathLst>
                  <a:path w="440" h="125" extrusionOk="0">
                    <a:moveTo>
                      <a:pt x="389" y="0"/>
                    </a:moveTo>
                    <a:cubicBezTo>
                      <a:pt x="386" y="0"/>
                      <a:pt x="384" y="0"/>
                      <a:pt x="381" y="1"/>
                    </a:cubicBezTo>
                    <a:cubicBezTo>
                      <a:pt x="267" y="11"/>
                      <a:pt x="148" y="33"/>
                      <a:pt x="37" y="56"/>
                    </a:cubicBezTo>
                    <a:cubicBezTo>
                      <a:pt x="0" y="65"/>
                      <a:pt x="4" y="125"/>
                      <a:pt x="41" y="125"/>
                    </a:cubicBezTo>
                    <a:cubicBezTo>
                      <a:pt x="43" y="125"/>
                      <a:pt x="45" y="124"/>
                      <a:pt x="47" y="124"/>
                    </a:cubicBezTo>
                    <a:cubicBezTo>
                      <a:pt x="160" y="118"/>
                      <a:pt x="280" y="101"/>
                      <a:pt x="394" y="82"/>
                    </a:cubicBezTo>
                    <a:cubicBezTo>
                      <a:pt x="440" y="73"/>
                      <a:pt x="431" y="0"/>
                      <a:pt x="3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39" name="Google Shape;3839;p33"/>
              <p:cNvSpPr/>
              <p:nvPr/>
            </p:nvSpPr>
            <p:spPr>
              <a:xfrm>
                <a:off x="4918473" y="3378767"/>
                <a:ext cx="28238" cy="8143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24" extrusionOk="0">
                    <a:moveTo>
                      <a:pt x="378" y="0"/>
                    </a:moveTo>
                    <a:cubicBezTo>
                      <a:pt x="377" y="0"/>
                      <a:pt x="376" y="0"/>
                      <a:pt x="375" y="0"/>
                    </a:cubicBezTo>
                    <a:cubicBezTo>
                      <a:pt x="262" y="13"/>
                      <a:pt x="145" y="42"/>
                      <a:pt x="32" y="62"/>
                    </a:cubicBezTo>
                    <a:cubicBezTo>
                      <a:pt x="0" y="68"/>
                      <a:pt x="2" y="123"/>
                      <a:pt x="35" y="123"/>
                    </a:cubicBezTo>
                    <a:cubicBezTo>
                      <a:pt x="36" y="123"/>
                      <a:pt x="37" y="123"/>
                      <a:pt x="38" y="123"/>
                    </a:cubicBezTo>
                    <a:cubicBezTo>
                      <a:pt x="151" y="110"/>
                      <a:pt x="275" y="101"/>
                      <a:pt x="388" y="81"/>
                    </a:cubicBezTo>
                    <a:cubicBezTo>
                      <a:pt x="429" y="75"/>
                      <a:pt x="424" y="0"/>
                      <a:pt x="3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40" name="Google Shape;3840;p33"/>
              <p:cNvSpPr/>
              <p:nvPr/>
            </p:nvSpPr>
            <p:spPr>
              <a:xfrm>
                <a:off x="4970745" y="3366750"/>
                <a:ext cx="34477" cy="20226"/>
              </a:xfrm>
              <a:custGeom>
                <a:avLst/>
                <a:gdLst/>
                <a:ahLst/>
                <a:cxnLst/>
                <a:rect l="l" t="t" r="r" b="b"/>
                <a:pathLst>
                  <a:path w="525" h="308" extrusionOk="0">
                    <a:moveTo>
                      <a:pt x="172" y="0"/>
                    </a:moveTo>
                    <a:cubicBezTo>
                      <a:pt x="120" y="0"/>
                      <a:pt x="66" y="26"/>
                      <a:pt x="33" y="73"/>
                    </a:cubicBezTo>
                    <a:cubicBezTo>
                      <a:pt x="16" y="99"/>
                      <a:pt x="7" y="122"/>
                      <a:pt x="3" y="151"/>
                    </a:cubicBezTo>
                    <a:cubicBezTo>
                      <a:pt x="0" y="186"/>
                      <a:pt x="16" y="216"/>
                      <a:pt x="46" y="242"/>
                    </a:cubicBezTo>
                    <a:cubicBezTo>
                      <a:pt x="52" y="248"/>
                      <a:pt x="65" y="258"/>
                      <a:pt x="71" y="261"/>
                    </a:cubicBezTo>
                    <a:cubicBezTo>
                      <a:pt x="100" y="289"/>
                      <a:pt x="138" y="308"/>
                      <a:pt x="177" y="308"/>
                    </a:cubicBezTo>
                    <a:cubicBezTo>
                      <a:pt x="183" y="308"/>
                      <a:pt x="189" y="307"/>
                      <a:pt x="195" y="306"/>
                    </a:cubicBezTo>
                    <a:cubicBezTo>
                      <a:pt x="279" y="297"/>
                      <a:pt x="324" y="219"/>
                      <a:pt x="314" y="144"/>
                    </a:cubicBezTo>
                    <a:cubicBezTo>
                      <a:pt x="373" y="144"/>
                      <a:pt x="434" y="138"/>
                      <a:pt x="489" y="128"/>
                    </a:cubicBezTo>
                    <a:cubicBezTo>
                      <a:pt x="525" y="122"/>
                      <a:pt x="518" y="63"/>
                      <a:pt x="476" y="63"/>
                    </a:cubicBezTo>
                    <a:cubicBezTo>
                      <a:pt x="418" y="63"/>
                      <a:pt x="357" y="67"/>
                      <a:pt x="295" y="73"/>
                    </a:cubicBezTo>
                    <a:cubicBezTo>
                      <a:pt x="268" y="23"/>
                      <a:pt x="221" y="0"/>
                      <a:pt x="1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41" name="Google Shape;3841;p33"/>
              <p:cNvSpPr/>
              <p:nvPr/>
            </p:nvSpPr>
            <p:spPr>
              <a:xfrm>
                <a:off x="5028336" y="3359264"/>
                <a:ext cx="44590" cy="10048"/>
              </a:xfrm>
              <a:custGeom>
                <a:avLst/>
                <a:gdLst/>
                <a:ahLst/>
                <a:cxnLst/>
                <a:rect l="l" t="t" r="r" b="b"/>
                <a:pathLst>
                  <a:path w="679" h="153" extrusionOk="0">
                    <a:moveTo>
                      <a:pt x="544" y="1"/>
                    </a:moveTo>
                    <a:cubicBezTo>
                      <a:pt x="373" y="1"/>
                      <a:pt x="203" y="32"/>
                      <a:pt x="43" y="80"/>
                    </a:cubicBezTo>
                    <a:cubicBezTo>
                      <a:pt x="1" y="89"/>
                      <a:pt x="12" y="152"/>
                      <a:pt x="54" y="152"/>
                    </a:cubicBezTo>
                    <a:cubicBezTo>
                      <a:pt x="57" y="152"/>
                      <a:pt x="60" y="152"/>
                      <a:pt x="63" y="151"/>
                    </a:cubicBezTo>
                    <a:cubicBezTo>
                      <a:pt x="226" y="119"/>
                      <a:pt x="390" y="106"/>
                      <a:pt x="558" y="106"/>
                    </a:cubicBezTo>
                    <a:cubicBezTo>
                      <a:pt x="577" y="106"/>
                      <a:pt x="595" y="106"/>
                      <a:pt x="613" y="106"/>
                    </a:cubicBezTo>
                    <a:cubicBezTo>
                      <a:pt x="678" y="106"/>
                      <a:pt x="678" y="6"/>
                      <a:pt x="613" y="2"/>
                    </a:cubicBezTo>
                    <a:cubicBezTo>
                      <a:pt x="590" y="1"/>
                      <a:pt x="567" y="1"/>
                      <a:pt x="5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42" name="Google Shape;3842;p33"/>
              <p:cNvSpPr/>
              <p:nvPr/>
            </p:nvSpPr>
            <p:spPr>
              <a:xfrm>
                <a:off x="4981121" y="3388814"/>
                <a:ext cx="6895" cy="21014"/>
              </a:xfrm>
              <a:custGeom>
                <a:avLst/>
                <a:gdLst/>
                <a:ahLst/>
                <a:cxnLst/>
                <a:rect l="l" t="t" r="r" b="b"/>
                <a:pathLst>
                  <a:path w="105" h="320" extrusionOk="0">
                    <a:moveTo>
                      <a:pt x="52" y="0"/>
                    </a:moveTo>
                    <a:cubicBezTo>
                      <a:pt x="38" y="0"/>
                      <a:pt x="25" y="8"/>
                      <a:pt x="24" y="22"/>
                    </a:cubicBezTo>
                    <a:cubicBezTo>
                      <a:pt x="7" y="103"/>
                      <a:pt x="1" y="197"/>
                      <a:pt x="11" y="278"/>
                    </a:cubicBezTo>
                    <a:cubicBezTo>
                      <a:pt x="15" y="306"/>
                      <a:pt x="35" y="319"/>
                      <a:pt x="54" y="319"/>
                    </a:cubicBezTo>
                    <a:cubicBezTo>
                      <a:pt x="74" y="319"/>
                      <a:pt x="93" y="306"/>
                      <a:pt x="98" y="278"/>
                    </a:cubicBezTo>
                    <a:cubicBezTo>
                      <a:pt x="105" y="197"/>
                      <a:pt x="98" y="103"/>
                      <a:pt x="82" y="22"/>
                    </a:cubicBezTo>
                    <a:cubicBezTo>
                      <a:pt x="79" y="8"/>
                      <a:pt x="65" y="0"/>
                      <a:pt x="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43" name="Google Shape;3843;p33"/>
              <p:cNvSpPr/>
              <p:nvPr/>
            </p:nvSpPr>
            <p:spPr>
              <a:xfrm>
                <a:off x="4986243" y="3459210"/>
                <a:ext cx="7946" cy="22787"/>
              </a:xfrm>
              <a:custGeom>
                <a:avLst/>
                <a:gdLst/>
                <a:ahLst/>
                <a:cxnLst/>
                <a:rect l="l" t="t" r="r" b="b"/>
                <a:pathLst>
                  <a:path w="121" h="347" extrusionOk="0">
                    <a:moveTo>
                      <a:pt x="34" y="0"/>
                    </a:moveTo>
                    <a:cubicBezTo>
                      <a:pt x="16" y="0"/>
                      <a:pt x="0" y="11"/>
                      <a:pt x="4" y="35"/>
                    </a:cubicBezTo>
                    <a:cubicBezTo>
                      <a:pt x="7" y="123"/>
                      <a:pt x="14" y="214"/>
                      <a:pt x="17" y="301"/>
                    </a:cubicBezTo>
                    <a:cubicBezTo>
                      <a:pt x="20" y="331"/>
                      <a:pt x="41" y="346"/>
                      <a:pt x="63" y="346"/>
                    </a:cubicBezTo>
                    <a:cubicBezTo>
                      <a:pt x="85" y="346"/>
                      <a:pt x="108" y="331"/>
                      <a:pt x="111" y="301"/>
                    </a:cubicBezTo>
                    <a:cubicBezTo>
                      <a:pt x="121" y="214"/>
                      <a:pt x="104" y="113"/>
                      <a:pt x="72" y="26"/>
                    </a:cubicBezTo>
                    <a:cubicBezTo>
                      <a:pt x="66" y="9"/>
                      <a:pt x="49" y="0"/>
                      <a:pt x="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44" name="Google Shape;3844;p33"/>
              <p:cNvSpPr/>
              <p:nvPr/>
            </p:nvSpPr>
            <p:spPr>
              <a:xfrm>
                <a:off x="4987885" y="3497560"/>
                <a:ext cx="9259" cy="24101"/>
              </a:xfrm>
              <a:custGeom>
                <a:avLst/>
                <a:gdLst/>
                <a:ahLst/>
                <a:cxnLst/>
                <a:rect l="l" t="t" r="r" b="b"/>
                <a:pathLst>
                  <a:path w="141" h="367" extrusionOk="0">
                    <a:moveTo>
                      <a:pt x="40" y="1"/>
                    </a:moveTo>
                    <a:cubicBezTo>
                      <a:pt x="20" y="1"/>
                      <a:pt x="1" y="20"/>
                      <a:pt x="5" y="48"/>
                    </a:cubicBezTo>
                    <a:cubicBezTo>
                      <a:pt x="21" y="138"/>
                      <a:pt x="44" y="232"/>
                      <a:pt x="47" y="329"/>
                    </a:cubicBezTo>
                    <a:cubicBezTo>
                      <a:pt x="47" y="353"/>
                      <a:pt x="67" y="366"/>
                      <a:pt x="86" y="366"/>
                    </a:cubicBezTo>
                    <a:cubicBezTo>
                      <a:pt x="101" y="366"/>
                      <a:pt x="115" y="358"/>
                      <a:pt x="118" y="339"/>
                    </a:cubicBezTo>
                    <a:cubicBezTo>
                      <a:pt x="141" y="229"/>
                      <a:pt x="128" y="106"/>
                      <a:pt x="70" y="18"/>
                    </a:cubicBezTo>
                    <a:cubicBezTo>
                      <a:pt x="62" y="6"/>
                      <a:pt x="51" y="1"/>
                      <a:pt x="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45" name="Google Shape;3845;p33"/>
              <p:cNvSpPr/>
              <p:nvPr/>
            </p:nvSpPr>
            <p:spPr>
              <a:xfrm>
                <a:off x="4993138" y="3531050"/>
                <a:ext cx="5845" cy="16615"/>
              </a:xfrm>
              <a:custGeom>
                <a:avLst/>
                <a:gdLst/>
                <a:ahLst/>
                <a:cxnLst/>
                <a:rect l="l" t="t" r="r" b="b"/>
                <a:pathLst>
                  <a:path w="89" h="253" extrusionOk="0">
                    <a:moveTo>
                      <a:pt x="20" y="1"/>
                    </a:moveTo>
                    <a:cubicBezTo>
                      <a:pt x="10" y="1"/>
                      <a:pt x="1" y="6"/>
                      <a:pt x="3" y="17"/>
                    </a:cubicBezTo>
                    <a:cubicBezTo>
                      <a:pt x="6" y="88"/>
                      <a:pt x="6" y="160"/>
                      <a:pt x="19" y="228"/>
                    </a:cubicBezTo>
                    <a:cubicBezTo>
                      <a:pt x="23" y="245"/>
                      <a:pt x="38" y="253"/>
                      <a:pt x="53" y="253"/>
                    </a:cubicBezTo>
                    <a:cubicBezTo>
                      <a:pt x="71" y="253"/>
                      <a:pt x="89" y="241"/>
                      <a:pt x="84" y="221"/>
                    </a:cubicBezTo>
                    <a:cubicBezTo>
                      <a:pt x="77" y="147"/>
                      <a:pt x="54" y="82"/>
                      <a:pt x="38" y="14"/>
                    </a:cubicBezTo>
                    <a:cubicBezTo>
                      <a:pt x="37" y="5"/>
                      <a:pt x="28" y="1"/>
                      <a:pt x="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46" name="Google Shape;3846;p33"/>
              <p:cNvSpPr/>
              <p:nvPr/>
            </p:nvSpPr>
            <p:spPr>
              <a:xfrm>
                <a:off x="4996027" y="3558630"/>
                <a:ext cx="6698" cy="19964"/>
              </a:xfrm>
              <a:custGeom>
                <a:avLst/>
                <a:gdLst/>
                <a:ahLst/>
                <a:cxnLst/>
                <a:rect l="l" t="t" r="r" b="b"/>
                <a:pathLst>
                  <a:path w="102" h="304" extrusionOk="0">
                    <a:moveTo>
                      <a:pt x="25" y="0"/>
                    </a:moveTo>
                    <a:cubicBezTo>
                      <a:pt x="14" y="0"/>
                      <a:pt x="1" y="9"/>
                      <a:pt x="1" y="25"/>
                    </a:cubicBezTo>
                    <a:cubicBezTo>
                      <a:pt x="7" y="106"/>
                      <a:pt x="7" y="190"/>
                      <a:pt x="17" y="271"/>
                    </a:cubicBezTo>
                    <a:cubicBezTo>
                      <a:pt x="19" y="291"/>
                      <a:pt x="36" y="304"/>
                      <a:pt x="52" y="304"/>
                    </a:cubicBezTo>
                    <a:cubicBezTo>
                      <a:pt x="65" y="304"/>
                      <a:pt x="77" y="296"/>
                      <a:pt x="82" y="277"/>
                    </a:cubicBezTo>
                    <a:cubicBezTo>
                      <a:pt x="101" y="187"/>
                      <a:pt x="85" y="99"/>
                      <a:pt x="43" y="12"/>
                    </a:cubicBezTo>
                    <a:cubicBezTo>
                      <a:pt x="40" y="4"/>
                      <a:pt x="33" y="0"/>
                      <a:pt x="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47" name="Google Shape;3847;p33"/>
              <p:cNvSpPr/>
              <p:nvPr/>
            </p:nvSpPr>
            <p:spPr>
              <a:xfrm>
                <a:off x="4998588" y="3589297"/>
                <a:ext cx="5582" cy="21868"/>
              </a:xfrm>
              <a:custGeom>
                <a:avLst/>
                <a:gdLst/>
                <a:ahLst/>
                <a:cxnLst/>
                <a:rect l="l" t="t" r="r" b="b"/>
                <a:pathLst>
                  <a:path w="85" h="333" extrusionOk="0">
                    <a:moveTo>
                      <a:pt x="32" y="1"/>
                    </a:moveTo>
                    <a:cubicBezTo>
                      <a:pt x="17" y="1"/>
                      <a:pt x="1" y="12"/>
                      <a:pt x="1" y="31"/>
                    </a:cubicBezTo>
                    <a:cubicBezTo>
                      <a:pt x="1" y="125"/>
                      <a:pt x="4" y="215"/>
                      <a:pt x="20" y="309"/>
                    </a:cubicBezTo>
                    <a:cubicBezTo>
                      <a:pt x="24" y="325"/>
                      <a:pt x="38" y="333"/>
                      <a:pt x="52" y="333"/>
                    </a:cubicBezTo>
                    <a:cubicBezTo>
                      <a:pt x="68" y="333"/>
                      <a:pt x="85" y="322"/>
                      <a:pt x="85" y="303"/>
                    </a:cubicBezTo>
                    <a:cubicBezTo>
                      <a:pt x="85" y="206"/>
                      <a:pt x="75" y="112"/>
                      <a:pt x="59" y="21"/>
                    </a:cubicBezTo>
                    <a:cubicBezTo>
                      <a:pt x="55" y="7"/>
                      <a:pt x="43" y="1"/>
                      <a:pt x="3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48" name="Google Shape;3848;p33"/>
              <p:cNvSpPr/>
              <p:nvPr/>
            </p:nvSpPr>
            <p:spPr>
              <a:xfrm>
                <a:off x="5006666" y="3655293"/>
                <a:ext cx="66" cy="6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49" name="Google Shape;3849;p33"/>
              <p:cNvSpPr/>
              <p:nvPr/>
            </p:nvSpPr>
            <p:spPr>
              <a:xfrm>
                <a:off x="4995371" y="3624298"/>
                <a:ext cx="20686" cy="40518"/>
              </a:xfrm>
              <a:custGeom>
                <a:avLst/>
                <a:gdLst/>
                <a:ahLst/>
                <a:cxnLst/>
                <a:rect l="l" t="t" r="r" b="b"/>
                <a:pathLst>
                  <a:path w="315" h="617" extrusionOk="0">
                    <a:moveTo>
                      <a:pt x="103" y="1"/>
                    </a:moveTo>
                    <a:cubicBezTo>
                      <a:pt x="86" y="1"/>
                      <a:pt x="69" y="16"/>
                      <a:pt x="75" y="39"/>
                    </a:cubicBezTo>
                    <a:cubicBezTo>
                      <a:pt x="95" y="129"/>
                      <a:pt x="108" y="210"/>
                      <a:pt x="114" y="298"/>
                    </a:cubicBezTo>
                    <a:cubicBezTo>
                      <a:pt x="118" y="324"/>
                      <a:pt x="140" y="340"/>
                      <a:pt x="160" y="340"/>
                    </a:cubicBezTo>
                    <a:cubicBezTo>
                      <a:pt x="131" y="340"/>
                      <a:pt x="101" y="350"/>
                      <a:pt x="79" y="375"/>
                    </a:cubicBezTo>
                    <a:cubicBezTo>
                      <a:pt x="59" y="395"/>
                      <a:pt x="50" y="427"/>
                      <a:pt x="50" y="456"/>
                    </a:cubicBezTo>
                    <a:cubicBezTo>
                      <a:pt x="33" y="469"/>
                      <a:pt x="17" y="489"/>
                      <a:pt x="14" y="508"/>
                    </a:cubicBezTo>
                    <a:cubicBezTo>
                      <a:pt x="1" y="563"/>
                      <a:pt x="69" y="602"/>
                      <a:pt x="114" y="612"/>
                    </a:cubicBezTo>
                    <a:cubicBezTo>
                      <a:pt x="127" y="615"/>
                      <a:pt x="139" y="617"/>
                      <a:pt x="152" y="617"/>
                    </a:cubicBezTo>
                    <a:cubicBezTo>
                      <a:pt x="237" y="617"/>
                      <a:pt x="315" y="543"/>
                      <a:pt x="289" y="450"/>
                    </a:cubicBezTo>
                    <a:cubicBezTo>
                      <a:pt x="273" y="388"/>
                      <a:pt x="221" y="343"/>
                      <a:pt x="163" y="340"/>
                    </a:cubicBezTo>
                    <a:cubicBezTo>
                      <a:pt x="176" y="337"/>
                      <a:pt x="189" y="327"/>
                      <a:pt x="192" y="311"/>
                    </a:cubicBezTo>
                    <a:cubicBezTo>
                      <a:pt x="212" y="214"/>
                      <a:pt x="182" y="100"/>
                      <a:pt x="131" y="16"/>
                    </a:cubicBezTo>
                    <a:cubicBezTo>
                      <a:pt x="124" y="5"/>
                      <a:pt x="113" y="1"/>
                      <a:pt x="1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50" name="Google Shape;3850;p33"/>
              <p:cNvSpPr/>
              <p:nvPr/>
            </p:nvSpPr>
            <p:spPr>
              <a:xfrm>
                <a:off x="5006666" y="3655293"/>
                <a:ext cx="66" cy="6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51" name="Google Shape;3851;p33"/>
              <p:cNvSpPr/>
              <p:nvPr/>
            </p:nvSpPr>
            <p:spPr>
              <a:xfrm>
                <a:off x="4901137" y="3663567"/>
                <a:ext cx="31587" cy="9916"/>
              </a:xfrm>
              <a:custGeom>
                <a:avLst/>
                <a:gdLst/>
                <a:ahLst/>
                <a:cxnLst/>
                <a:rect l="l" t="t" r="r" b="b"/>
                <a:pathLst>
                  <a:path w="481" h="151" extrusionOk="0">
                    <a:moveTo>
                      <a:pt x="412" y="0"/>
                    </a:moveTo>
                    <a:cubicBezTo>
                      <a:pt x="409" y="0"/>
                      <a:pt x="406" y="0"/>
                      <a:pt x="403" y="1"/>
                    </a:cubicBezTo>
                    <a:cubicBezTo>
                      <a:pt x="283" y="20"/>
                      <a:pt x="166" y="50"/>
                      <a:pt x="46" y="79"/>
                    </a:cubicBezTo>
                    <a:cubicBezTo>
                      <a:pt x="1" y="88"/>
                      <a:pt x="18" y="151"/>
                      <a:pt x="60" y="151"/>
                    </a:cubicBezTo>
                    <a:cubicBezTo>
                      <a:pt x="63" y="151"/>
                      <a:pt x="66" y="151"/>
                      <a:pt x="69" y="150"/>
                    </a:cubicBezTo>
                    <a:cubicBezTo>
                      <a:pt x="189" y="131"/>
                      <a:pt x="312" y="114"/>
                      <a:pt x="428" y="85"/>
                    </a:cubicBezTo>
                    <a:cubicBezTo>
                      <a:pt x="480" y="70"/>
                      <a:pt x="463" y="0"/>
                      <a:pt x="4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52" name="Google Shape;3852;p33"/>
              <p:cNvSpPr/>
              <p:nvPr/>
            </p:nvSpPr>
            <p:spPr>
              <a:xfrm>
                <a:off x="4939684" y="3657591"/>
                <a:ext cx="28107" cy="8800"/>
              </a:xfrm>
              <a:custGeom>
                <a:avLst/>
                <a:gdLst/>
                <a:ahLst/>
                <a:cxnLst/>
                <a:rect l="l" t="t" r="r" b="b"/>
                <a:pathLst>
                  <a:path w="428" h="134" extrusionOk="0">
                    <a:moveTo>
                      <a:pt x="366" y="0"/>
                    </a:moveTo>
                    <a:cubicBezTo>
                      <a:pt x="363" y="0"/>
                      <a:pt x="360" y="1"/>
                      <a:pt x="357" y="1"/>
                    </a:cubicBezTo>
                    <a:cubicBezTo>
                      <a:pt x="253" y="27"/>
                      <a:pt x="156" y="43"/>
                      <a:pt x="52" y="50"/>
                    </a:cubicBezTo>
                    <a:cubicBezTo>
                      <a:pt x="0" y="56"/>
                      <a:pt x="0" y="128"/>
                      <a:pt x="52" y="131"/>
                    </a:cubicBezTo>
                    <a:cubicBezTo>
                      <a:pt x="73" y="133"/>
                      <a:pt x="94" y="134"/>
                      <a:pt x="116" y="134"/>
                    </a:cubicBezTo>
                    <a:cubicBezTo>
                      <a:pt x="205" y="134"/>
                      <a:pt x="295" y="118"/>
                      <a:pt x="376" y="89"/>
                    </a:cubicBezTo>
                    <a:cubicBezTo>
                      <a:pt x="428" y="67"/>
                      <a:pt x="414" y="0"/>
                      <a:pt x="3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53" name="Google Shape;3853;p33"/>
              <p:cNvSpPr/>
              <p:nvPr/>
            </p:nvSpPr>
            <p:spPr>
              <a:xfrm>
                <a:off x="5021704" y="3641371"/>
                <a:ext cx="29420" cy="11689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78" extrusionOk="0">
                    <a:moveTo>
                      <a:pt x="378" y="0"/>
                    </a:moveTo>
                    <a:cubicBezTo>
                      <a:pt x="374" y="0"/>
                      <a:pt x="369" y="1"/>
                      <a:pt x="364" y="2"/>
                    </a:cubicBezTo>
                    <a:cubicBezTo>
                      <a:pt x="261" y="28"/>
                      <a:pt x="154" y="54"/>
                      <a:pt x="50" y="93"/>
                    </a:cubicBezTo>
                    <a:cubicBezTo>
                      <a:pt x="1" y="108"/>
                      <a:pt x="16" y="177"/>
                      <a:pt x="66" y="177"/>
                    </a:cubicBezTo>
                    <a:cubicBezTo>
                      <a:pt x="68" y="177"/>
                      <a:pt x="71" y="177"/>
                      <a:pt x="73" y="177"/>
                    </a:cubicBezTo>
                    <a:cubicBezTo>
                      <a:pt x="180" y="158"/>
                      <a:pt x="290" y="128"/>
                      <a:pt x="390" y="99"/>
                    </a:cubicBezTo>
                    <a:cubicBezTo>
                      <a:pt x="447" y="81"/>
                      <a:pt x="430" y="0"/>
                      <a:pt x="3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54" name="Google Shape;3854;p33"/>
              <p:cNvSpPr/>
              <p:nvPr/>
            </p:nvSpPr>
            <p:spPr>
              <a:xfrm>
                <a:off x="5076011" y="3635330"/>
                <a:ext cx="34542" cy="7092"/>
              </a:xfrm>
              <a:custGeom>
                <a:avLst/>
                <a:gdLst/>
                <a:ahLst/>
                <a:cxnLst/>
                <a:rect l="l" t="t" r="r" b="b"/>
                <a:pathLst>
                  <a:path w="526" h="108" extrusionOk="0">
                    <a:moveTo>
                      <a:pt x="473" y="0"/>
                    </a:moveTo>
                    <a:cubicBezTo>
                      <a:pt x="472" y="0"/>
                      <a:pt x="471" y="0"/>
                      <a:pt x="470" y="0"/>
                    </a:cubicBezTo>
                    <a:cubicBezTo>
                      <a:pt x="328" y="7"/>
                      <a:pt x="185" y="26"/>
                      <a:pt x="46" y="39"/>
                    </a:cubicBezTo>
                    <a:cubicBezTo>
                      <a:pt x="1" y="42"/>
                      <a:pt x="1" y="107"/>
                      <a:pt x="46" y="107"/>
                    </a:cubicBezTo>
                    <a:cubicBezTo>
                      <a:pt x="185" y="104"/>
                      <a:pt x="328" y="107"/>
                      <a:pt x="470" y="94"/>
                    </a:cubicBezTo>
                    <a:cubicBezTo>
                      <a:pt x="525" y="88"/>
                      <a:pt x="526" y="0"/>
                      <a:pt x="4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55" name="Google Shape;3855;p33"/>
              <p:cNvSpPr/>
              <p:nvPr/>
            </p:nvSpPr>
            <p:spPr>
              <a:xfrm>
                <a:off x="5126116" y="3629223"/>
                <a:ext cx="33163" cy="7224"/>
              </a:xfrm>
              <a:custGeom>
                <a:avLst/>
                <a:gdLst/>
                <a:ahLst/>
                <a:cxnLst/>
                <a:rect l="l" t="t" r="r" b="b"/>
                <a:pathLst>
                  <a:path w="505" h="110" extrusionOk="0">
                    <a:moveTo>
                      <a:pt x="386" y="0"/>
                    </a:moveTo>
                    <a:cubicBezTo>
                      <a:pt x="267" y="0"/>
                      <a:pt x="153" y="22"/>
                      <a:pt x="35" y="41"/>
                    </a:cubicBezTo>
                    <a:cubicBezTo>
                      <a:pt x="1" y="51"/>
                      <a:pt x="5" y="110"/>
                      <a:pt x="39" y="110"/>
                    </a:cubicBezTo>
                    <a:cubicBezTo>
                      <a:pt x="41" y="110"/>
                      <a:pt x="43" y="110"/>
                      <a:pt x="44" y="109"/>
                    </a:cubicBezTo>
                    <a:cubicBezTo>
                      <a:pt x="177" y="100"/>
                      <a:pt x="310" y="103"/>
                      <a:pt x="449" y="93"/>
                    </a:cubicBezTo>
                    <a:cubicBezTo>
                      <a:pt x="504" y="90"/>
                      <a:pt x="504" y="6"/>
                      <a:pt x="449" y="2"/>
                    </a:cubicBezTo>
                    <a:cubicBezTo>
                      <a:pt x="428" y="1"/>
                      <a:pt x="407" y="0"/>
                      <a:pt x="3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856" name="Google Shape;3856;p33"/>
            <p:cNvGrpSpPr/>
            <p:nvPr/>
          </p:nvGrpSpPr>
          <p:grpSpPr>
            <a:xfrm>
              <a:off x="6016833" y="-476172"/>
              <a:ext cx="1005993" cy="949609"/>
              <a:chOff x="3712416" y="2719728"/>
              <a:chExt cx="383381" cy="361907"/>
            </a:xfrm>
          </p:grpSpPr>
          <p:sp>
            <p:nvSpPr>
              <p:cNvPr id="3857" name="Google Shape;3857;p33"/>
              <p:cNvSpPr/>
              <p:nvPr/>
            </p:nvSpPr>
            <p:spPr>
              <a:xfrm>
                <a:off x="3712416" y="2719728"/>
                <a:ext cx="383381" cy="361907"/>
              </a:xfrm>
              <a:custGeom>
                <a:avLst/>
                <a:gdLst/>
                <a:ahLst/>
                <a:cxnLst/>
                <a:rect l="l" t="t" r="r" b="b"/>
                <a:pathLst>
                  <a:path w="5838" h="5511" extrusionOk="0">
                    <a:moveTo>
                      <a:pt x="3178" y="130"/>
                    </a:moveTo>
                    <a:cubicBezTo>
                      <a:pt x="3222" y="130"/>
                      <a:pt x="3267" y="131"/>
                      <a:pt x="3311" y="133"/>
                    </a:cubicBezTo>
                    <a:cubicBezTo>
                      <a:pt x="2446" y="716"/>
                      <a:pt x="1882" y="1694"/>
                      <a:pt x="1847" y="2744"/>
                    </a:cubicBezTo>
                    <a:cubicBezTo>
                      <a:pt x="1332" y="2530"/>
                      <a:pt x="865" y="2209"/>
                      <a:pt x="492" y="1772"/>
                    </a:cubicBezTo>
                    <a:cubicBezTo>
                      <a:pt x="638" y="1380"/>
                      <a:pt x="891" y="1024"/>
                      <a:pt x="1251" y="765"/>
                    </a:cubicBezTo>
                    <a:cubicBezTo>
                      <a:pt x="1801" y="363"/>
                      <a:pt x="2492" y="130"/>
                      <a:pt x="3178" y="130"/>
                    </a:cubicBezTo>
                    <a:close/>
                    <a:moveTo>
                      <a:pt x="3501" y="155"/>
                    </a:moveTo>
                    <a:lnTo>
                      <a:pt x="3501" y="155"/>
                    </a:lnTo>
                    <a:cubicBezTo>
                      <a:pt x="3486" y="184"/>
                      <a:pt x="3490" y="224"/>
                      <a:pt x="3531" y="230"/>
                    </a:cubicBezTo>
                    <a:lnTo>
                      <a:pt x="3538" y="230"/>
                    </a:lnTo>
                    <a:cubicBezTo>
                      <a:pt x="3544" y="237"/>
                      <a:pt x="3544" y="246"/>
                      <a:pt x="3547" y="250"/>
                    </a:cubicBezTo>
                    <a:cubicBezTo>
                      <a:pt x="3554" y="266"/>
                      <a:pt x="3570" y="279"/>
                      <a:pt x="3593" y="282"/>
                    </a:cubicBezTo>
                    <a:cubicBezTo>
                      <a:pt x="3595" y="282"/>
                      <a:pt x="3597" y="282"/>
                      <a:pt x="3599" y="282"/>
                    </a:cubicBezTo>
                    <a:cubicBezTo>
                      <a:pt x="3637" y="282"/>
                      <a:pt x="3655" y="229"/>
                      <a:pt x="3615" y="214"/>
                    </a:cubicBezTo>
                    <a:lnTo>
                      <a:pt x="3615" y="207"/>
                    </a:lnTo>
                    <a:lnTo>
                      <a:pt x="3615" y="191"/>
                    </a:lnTo>
                    <a:cubicBezTo>
                      <a:pt x="3615" y="182"/>
                      <a:pt x="3612" y="169"/>
                      <a:pt x="3609" y="159"/>
                    </a:cubicBezTo>
                    <a:lnTo>
                      <a:pt x="3609" y="159"/>
                    </a:lnTo>
                    <a:cubicBezTo>
                      <a:pt x="3852" y="198"/>
                      <a:pt x="4095" y="269"/>
                      <a:pt x="4322" y="376"/>
                    </a:cubicBezTo>
                    <a:cubicBezTo>
                      <a:pt x="5261" y="820"/>
                      <a:pt x="5656" y="1727"/>
                      <a:pt x="5660" y="2708"/>
                    </a:cubicBezTo>
                    <a:cubicBezTo>
                      <a:pt x="5656" y="2712"/>
                      <a:pt x="5653" y="2712"/>
                      <a:pt x="5643" y="2712"/>
                    </a:cubicBezTo>
                    <a:cubicBezTo>
                      <a:pt x="5592" y="2712"/>
                      <a:pt x="5575" y="2763"/>
                      <a:pt x="5592" y="2799"/>
                    </a:cubicBezTo>
                    <a:cubicBezTo>
                      <a:pt x="5190" y="2993"/>
                      <a:pt x="4736" y="3036"/>
                      <a:pt x="4296" y="3065"/>
                    </a:cubicBezTo>
                    <a:lnTo>
                      <a:pt x="4053" y="3074"/>
                    </a:lnTo>
                    <a:lnTo>
                      <a:pt x="4053" y="3071"/>
                    </a:lnTo>
                    <a:cubicBezTo>
                      <a:pt x="4082" y="2945"/>
                      <a:pt x="4088" y="2809"/>
                      <a:pt x="4095" y="2682"/>
                    </a:cubicBezTo>
                    <a:cubicBezTo>
                      <a:pt x="4095" y="2655"/>
                      <a:pt x="4075" y="2641"/>
                      <a:pt x="4053" y="2641"/>
                    </a:cubicBezTo>
                    <a:cubicBezTo>
                      <a:pt x="4032" y="2641"/>
                      <a:pt x="4009" y="2655"/>
                      <a:pt x="4004" y="2682"/>
                    </a:cubicBezTo>
                    <a:cubicBezTo>
                      <a:pt x="3991" y="2806"/>
                      <a:pt x="3981" y="2942"/>
                      <a:pt x="3991" y="3065"/>
                    </a:cubicBezTo>
                    <a:cubicBezTo>
                      <a:pt x="3991" y="3068"/>
                      <a:pt x="3998" y="3071"/>
                      <a:pt x="3998" y="3074"/>
                    </a:cubicBezTo>
                    <a:cubicBezTo>
                      <a:pt x="3902" y="3078"/>
                      <a:pt x="3806" y="3080"/>
                      <a:pt x="3710" y="3080"/>
                    </a:cubicBezTo>
                    <a:cubicBezTo>
                      <a:pt x="3399" y="3080"/>
                      <a:pt x="3087" y="3059"/>
                      <a:pt x="2783" y="3010"/>
                    </a:cubicBezTo>
                    <a:cubicBezTo>
                      <a:pt x="2501" y="2968"/>
                      <a:pt x="2232" y="2893"/>
                      <a:pt x="1966" y="2796"/>
                    </a:cubicBezTo>
                    <a:cubicBezTo>
                      <a:pt x="1966" y="2699"/>
                      <a:pt x="1976" y="2598"/>
                      <a:pt x="1989" y="2501"/>
                    </a:cubicBezTo>
                    <a:cubicBezTo>
                      <a:pt x="1999" y="2401"/>
                      <a:pt x="2015" y="2303"/>
                      <a:pt x="2041" y="2206"/>
                    </a:cubicBezTo>
                    <a:cubicBezTo>
                      <a:pt x="2171" y="2229"/>
                      <a:pt x="2300" y="2258"/>
                      <a:pt x="2430" y="2271"/>
                    </a:cubicBezTo>
                    <a:cubicBezTo>
                      <a:pt x="2431" y="2271"/>
                      <a:pt x="2432" y="2271"/>
                      <a:pt x="2433" y="2271"/>
                    </a:cubicBezTo>
                    <a:cubicBezTo>
                      <a:pt x="2479" y="2271"/>
                      <a:pt x="2490" y="2193"/>
                      <a:pt x="2443" y="2184"/>
                    </a:cubicBezTo>
                    <a:cubicBezTo>
                      <a:pt x="2316" y="2158"/>
                      <a:pt x="2187" y="2148"/>
                      <a:pt x="2057" y="2135"/>
                    </a:cubicBezTo>
                    <a:cubicBezTo>
                      <a:pt x="2255" y="1322"/>
                      <a:pt x="2776" y="606"/>
                      <a:pt x="3496" y="159"/>
                    </a:cubicBezTo>
                    <a:cubicBezTo>
                      <a:pt x="3497" y="157"/>
                      <a:pt x="3499" y="156"/>
                      <a:pt x="3501" y="155"/>
                    </a:cubicBezTo>
                    <a:close/>
                    <a:moveTo>
                      <a:pt x="457" y="1873"/>
                    </a:moveTo>
                    <a:lnTo>
                      <a:pt x="457" y="1873"/>
                    </a:lnTo>
                    <a:cubicBezTo>
                      <a:pt x="816" y="2339"/>
                      <a:pt x="1302" y="2670"/>
                      <a:pt x="1843" y="2887"/>
                    </a:cubicBezTo>
                    <a:cubicBezTo>
                      <a:pt x="1847" y="3457"/>
                      <a:pt x="2015" y="4014"/>
                      <a:pt x="2265" y="4526"/>
                    </a:cubicBezTo>
                    <a:cubicBezTo>
                      <a:pt x="2371" y="4753"/>
                      <a:pt x="2543" y="5148"/>
                      <a:pt x="2789" y="5342"/>
                    </a:cubicBezTo>
                    <a:cubicBezTo>
                      <a:pt x="1827" y="5226"/>
                      <a:pt x="952" y="4668"/>
                      <a:pt x="554" y="3752"/>
                    </a:cubicBezTo>
                    <a:cubicBezTo>
                      <a:pt x="298" y="3155"/>
                      <a:pt x="259" y="2472"/>
                      <a:pt x="457" y="1873"/>
                    </a:cubicBezTo>
                    <a:close/>
                    <a:moveTo>
                      <a:pt x="5666" y="2912"/>
                    </a:moveTo>
                    <a:lnTo>
                      <a:pt x="5666" y="2912"/>
                    </a:lnTo>
                    <a:cubicBezTo>
                      <a:pt x="5660" y="2942"/>
                      <a:pt x="5660" y="2968"/>
                      <a:pt x="5656" y="2993"/>
                    </a:cubicBezTo>
                    <a:cubicBezTo>
                      <a:pt x="5611" y="3674"/>
                      <a:pt x="5319" y="4234"/>
                      <a:pt x="4769" y="4639"/>
                    </a:cubicBezTo>
                    <a:cubicBezTo>
                      <a:pt x="4357" y="4937"/>
                      <a:pt x="3732" y="5326"/>
                      <a:pt x="3204" y="5371"/>
                    </a:cubicBezTo>
                    <a:lnTo>
                      <a:pt x="3194" y="5371"/>
                    </a:lnTo>
                    <a:cubicBezTo>
                      <a:pt x="3187" y="5372"/>
                      <a:pt x="3180" y="5372"/>
                      <a:pt x="3173" y="5372"/>
                    </a:cubicBezTo>
                    <a:cubicBezTo>
                      <a:pt x="2666" y="5372"/>
                      <a:pt x="2318" y="4365"/>
                      <a:pt x="2184" y="3985"/>
                    </a:cubicBezTo>
                    <a:cubicBezTo>
                      <a:pt x="2060" y="3651"/>
                      <a:pt x="1992" y="3295"/>
                      <a:pt x="1979" y="2938"/>
                    </a:cubicBezTo>
                    <a:lnTo>
                      <a:pt x="1979" y="2938"/>
                    </a:lnTo>
                    <a:cubicBezTo>
                      <a:pt x="2252" y="3036"/>
                      <a:pt x="2533" y="3107"/>
                      <a:pt x="2818" y="3149"/>
                    </a:cubicBezTo>
                    <a:cubicBezTo>
                      <a:pt x="2874" y="3155"/>
                      <a:pt x="2935" y="3165"/>
                      <a:pt x="2997" y="3172"/>
                    </a:cubicBezTo>
                    <a:cubicBezTo>
                      <a:pt x="2980" y="3279"/>
                      <a:pt x="2961" y="3382"/>
                      <a:pt x="2955" y="3492"/>
                    </a:cubicBezTo>
                    <a:cubicBezTo>
                      <a:pt x="2955" y="3518"/>
                      <a:pt x="2973" y="3530"/>
                      <a:pt x="2991" y="3530"/>
                    </a:cubicBezTo>
                    <a:cubicBezTo>
                      <a:pt x="3011" y="3530"/>
                      <a:pt x="3031" y="3517"/>
                      <a:pt x="3032" y="3492"/>
                    </a:cubicBezTo>
                    <a:cubicBezTo>
                      <a:pt x="3045" y="3385"/>
                      <a:pt x="3045" y="3285"/>
                      <a:pt x="3045" y="3181"/>
                    </a:cubicBezTo>
                    <a:cubicBezTo>
                      <a:pt x="3269" y="3207"/>
                      <a:pt x="3495" y="3217"/>
                      <a:pt x="3721" y="3217"/>
                    </a:cubicBezTo>
                    <a:cubicBezTo>
                      <a:pt x="3955" y="3217"/>
                      <a:pt x="4189" y="3206"/>
                      <a:pt x="4422" y="3188"/>
                    </a:cubicBezTo>
                    <a:cubicBezTo>
                      <a:pt x="4850" y="3152"/>
                      <a:pt x="5281" y="3104"/>
                      <a:pt x="5666" y="2912"/>
                    </a:cubicBezTo>
                    <a:close/>
                    <a:moveTo>
                      <a:pt x="3185" y="0"/>
                    </a:moveTo>
                    <a:cubicBezTo>
                      <a:pt x="2599" y="0"/>
                      <a:pt x="2006" y="167"/>
                      <a:pt x="1490" y="457"/>
                    </a:cubicBezTo>
                    <a:cubicBezTo>
                      <a:pt x="454" y="1040"/>
                      <a:pt x="0" y="2190"/>
                      <a:pt x="275" y="3340"/>
                    </a:cubicBezTo>
                    <a:cubicBezTo>
                      <a:pt x="568" y="4557"/>
                      <a:pt x="1683" y="5453"/>
                      <a:pt x="2940" y="5453"/>
                    </a:cubicBezTo>
                    <a:cubicBezTo>
                      <a:pt x="2964" y="5453"/>
                      <a:pt x="2988" y="5453"/>
                      <a:pt x="3013" y="5452"/>
                    </a:cubicBezTo>
                    <a:cubicBezTo>
                      <a:pt x="3016" y="5452"/>
                      <a:pt x="3019" y="5452"/>
                      <a:pt x="3026" y="5456"/>
                    </a:cubicBezTo>
                    <a:cubicBezTo>
                      <a:pt x="3029" y="5485"/>
                      <a:pt x="3049" y="5511"/>
                      <a:pt x="3084" y="5511"/>
                    </a:cubicBezTo>
                    <a:cubicBezTo>
                      <a:pt x="3089" y="5511"/>
                      <a:pt x="3094" y="5511"/>
                      <a:pt x="3098" y="5511"/>
                    </a:cubicBezTo>
                    <a:cubicBezTo>
                      <a:pt x="3652" y="5511"/>
                      <a:pt x="4261" y="5139"/>
                      <a:pt x="4704" y="4843"/>
                    </a:cubicBezTo>
                    <a:cubicBezTo>
                      <a:pt x="5174" y="4539"/>
                      <a:pt x="5543" y="4124"/>
                      <a:pt x="5698" y="3573"/>
                    </a:cubicBezTo>
                    <a:cubicBezTo>
                      <a:pt x="5767" y="3330"/>
                      <a:pt x="5802" y="3078"/>
                      <a:pt x="5812" y="2828"/>
                    </a:cubicBezTo>
                    <a:cubicBezTo>
                      <a:pt x="5838" y="2799"/>
                      <a:pt x="5838" y="2760"/>
                      <a:pt x="5815" y="2731"/>
                    </a:cubicBezTo>
                    <a:cubicBezTo>
                      <a:pt x="5822" y="1866"/>
                      <a:pt x="5488" y="998"/>
                      <a:pt x="4769" y="489"/>
                    </a:cubicBezTo>
                    <a:cubicBezTo>
                      <a:pt x="4295" y="151"/>
                      <a:pt x="3743" y="0"/>
                      <a:pt x="31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58" name="Google Shape;3858;p33"/>
              <p:cNvSpPr/>
              <p:nvPr/>
            </p:nvSpPr>
            <p:spPr>
              <a:xfrm>
                <a:off x="3759500" y="2820987"/>
                <a:ext cx="36316" cy="8143"/>
              </a:xfrm>
              <a:custGeom>
                <a:avLst/>
                <a:gdLst/>
                <a:ahLst/>
                <a:cxnLst/>
                <a:rect l="l" t="t" r="r" b="b"/>
                <a:pathLst>
                  <a:path w="553" h="124" extrusionOk="0">
                    <a:moveTo>
                      <a:pt x="422" y="1"/>
                    </a:moveTo>
                    <a:cubicBezTo>
                      <a:pt x="286" y="1"/>
                      <a:pt x="137" y="22"/>
                      <a:pt x="18" y="81"/>
                    </a:cubicBezTo>
                    <a:cubicBezTo>
                      <a:pt x="0" y="87"/>
                      <a:pt x="7" y="124"/>
                      <a:pt x="27" y="124"/>
                    </a:cubicBezTo>
                    <a:cubicBezTo>
                      <a:pt x="28" y="124"/>
                      <a:pt x="30" y="124"/>
                      <a:pt x="31" y="123"/>
                    </a:cubicBezTo>
                    <a:cubicBezTo>
                      <a:pt x="190" y="107"/>
                      <a:pt x="342" y="84"/>
                      <a:pt x="504" y="81"/>
                    </a:cubicBezTo>
                    <a:cubicBezTo>
                      <a:pt x="553" y="75"/>
                      <a:pt x="553" y="3"/>
                      <a:pt x="504" y="3"/>
                    </a:cubicBezTo>
                    <a:cubicBezTo>
                      <a:pt x="478" y="2"/>
                      <a:pt x="450" y="1"/>
                      <a:pt x="4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59" name="Google Shape;3859;p33"/>
              <p:cNvSpPr/>
              <p:nvPr/>
            </p:nvSpPr>
            <p:spPr>
              <a:xfrm>
                <a:off x="3813216" y="2820659"/>
                <a:ext cx="33557" cy="6961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06" extrusionOk="0">
                    <a:moveTo>
                      <a:pt x="232" y="0"/>
                    </a:moveTo>
                    <a:cubicBezTo>
                      <a:pt x="171" y="0"/>
                      <a:pt x="109" y="4"/>
                      <a:pt x="49" y="12"/>
                    </a:cubicBezTo>
                    <a:cubicBezTo>
                      <a:pt x="4" y="15"/>
                      <a:pt x="1" y="86"/>
                      <a:pt x="49" y="86"/>
                    </a:cubicBezTo>
                    <a:cubicBezTo>
                      <a:pt x="82" y="84"/>
                      <a:pt x="114" y="83"/>
                      <a:pt x="146" y="83"/>
                    </a:cubicBezTo>
                    <a:cubicBezTo>
                      <a:pt x="249" y="83"/>
                      <a:pt x="351" y="93"/>
                      <a:pt x="454" y="106"/>
                    </a:cubicBezTo>
                    <a:cubicBezTo>
                      <a:pt x="456" y="106"/>
                      <a:pt x="457" y="106"/>
                      <a:pt x="459" y="106"/>
                    </a:cubicBezTo>
                    <a:cubicBezTo>
                      <a:pt x="500" y="106"/>
                      <a:pt x="511" y="28"/>
                      <a:pt x="464" y="21"/>
                    </a:cubicBezTo>
                    <a:cubicBezTo>
                      <a:pt x="388" y="7"/>
                      <a:pt x="310" y="0"/>
                      <a:pt x="2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60" name="Google Shape;3860;p33"/>
              <p:cNvSpPr/>
              <p:nvPr/>
            </p:nvSpPr>
            <p:spPr>
              <a:xfrm>
                <a:off x="3866407" y="2827554"/>
                <a:ext cx="31981" cy="7289"/>
              </a:xfrm>
              <a:custGeom>
                <a:avLst/>
                <a:gdLst/>
                <a:ahLst/>
                <a:cxnLst/>
                <a:rect l="l" t="t" r="r" b="b"/>
                <a:pathLst>
                  <a:path w="487" h="111" extrusionOk="0">
                    <a:moveTo>
                      <a:pt x="40" y="0"/>
                    </a:moveTo>
                    <a:cubicBezTo>
                      <a:pt x="1" y="0"/>
                      <a:pt x="1" y="65"/>
                      <a:pt x="43" y="69"/>
                    </a:cubicBezTo>
                    <a:cubicBezTo>
                      <a:pt x="169" y="85"/>
                      <a:pt x="299" y="104"/>
                      <a:pt x="425" y="111"/>
                    </a:cubicBezTo>
                    <a:cubicBezTo>
                      <a:pt x="473" y="111"/>
                      <a:pt x="486" y="33"/>
                      <a:pt x="438" y="30"/>
                    </a:cubicBezTo>
                    <a:cubicBezTo>
                      <a:pt x="308" y="7"/>
                      <a:pt x="172" y="7"/>
                      <a:pt x="43" y="1"/>
                    </a:cubicBezTo>
                    <a:cubicBezTo>
                      <a:pt x="42" y="0"/>
                      <a:pt x="41" y="0"/>
                      <a:pt x="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61" name="Google Shape;3861;p33"/>
              <p:cNvSpPr/>
              <p:nvPr/>
            </p:nvSpPr>
            <p:spPr>
              <a:xfrm>
                <a:off x="3915724" y="2826175"/>
                <a:ext cx="47676" cy="31193"/>
              </a:xfrm>
              <a:custGeom>
                <a:avLst/>
                <a:gdLst/>
                <a:ahLst/>
                <a:cxnLst/>
                <a:rect l="l" t="t" r="r" b="b"/>
                <a:pathLst>
                  <a:path w="726" h="475" extrusionOk="0">
                    <a:moveTo>
                      <a:pt x="145" y="0"/>
                    </a:moveTo>
                    <a:cubicBezTo>
                      <a:pt x="130" y="0"/>
                      <a:pt x="114" y="10"/>
                      <a:pt x="114" y="28"/>
                    </a:cubicBezTo>
                    <a:lnTo>
                      <a:pt x="114" y="90"/>
                    </a:lnTo>
                    <a:cubicBezTo>
                      <a:pt x="98" y="86"/>
                      <a:pt x="82" y="86"/>
                      <a:pt x="66" y="83"/>
                    </a:cubicBezTo>
                    <a:cubicBezTo>
                      <a:pt x="63" y="82"/>
                      <a:pt x="60" y="82"/>
                      <a:pt x="57" y="82"/>
                    </a:cubicBezTo>
                    <a:cubicBezTo>
                      <a:pt x="15" y="82"/>
                      <a:pt x="1" y="145"/>
                      <a:pt x="46" y="154"/>
                    </a:cubicBezTo>
                    <a:cubicBezTo>
                      <a:pt x="66" y="158"/>
                      <a:pt x="92" y="167"/>
                      <a:pt x="111" y="171"/>
                    </a:cubicBezTo>
                    <a:cubicBezTo>
                      <a:pt x="102" y="255"/>
                      <a:pt x="85" y="342"/>
                      <a:pt x="66" y="427"/>
                    </a:cubicBezTo>
                    <a:cubicBezTo>
                      <a:pt x="58" y="455"/>
                      <a:pt x="80" y="474"/>
                      <a:pt x="104" y="474"/>
                    </a:cubicBezTo>
                    <a:cubicBezTo>
                      <a:pt x="119" y="474"/>
                      <a:pt x="136" y="466"/>
                      <a:pt x="144" y="446"/>
                    </a:cubicBezTo>
                    <a:cubicBezTo>
                      <a:pt x="176" y="365"/>
                      <a:pt x="189" y="274"/>
                      <a:pt x="189" y="190"/>
                    </a:cubicBezTo>
                    <a:cubicBezTo>
                      <a:pt x="344" y="232"/>
                      <a:pt x="497" y="287"/>
                      <a:pt x="649" y="342"/>
                    </a:cubicBezTo>
                    <a:cubicBezTo>
                      <a:pt x="654" y="344"/>
                      <a:pt x="658" y="344"/>
                      <a:pt x="662" y="344"/>
                    </a:cubicBezTo>
                    <a:cubicBezTo>
                      <a:pt x="703" y="344"/>
                      <a:pt x="726" y="279"/>
                      <a:pt x="685" y="261"/>
                    </a:cubicBezTo>
                    <a:cubicBezTo>
                      <a:pt x="529" y="184"/>
                      <a:pt x="357" y="138"/>
                      <a:pt x="183" y="103"/>
                    </a:cubicBezTo>
                    <a:cubicBezTo>
                      <a:pt x="179" y="73"/>
                      <a:pt x="176" y="44"/>
                      <a:pt x="173" y="22"/>
                    </a:cubicBezTo>
                    <a:cubicBezTo>
                      <a:pt x="170" y="7"/>
                      <a:pt x="158" y="0"/>
                      <a:pt x="1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62" name="Google Shape;3862;p33"/>
              <p:cNvSpPr/>
              <p:nvPr/>
            </p:nvSpPr>
            <p:spPr>
              <a:xfrm>
                <a:off x="3973512" y="2832479"/>
                <a:ext cx="34280" cy="30405"/>
              </a:xfrm>
              <a:custGeom>
                <a:avLst/>
                <a:gdLst/>
                <a:ahLst/>
                <a:cxnLst/>
                <a:rect l="l" t="t" r="r" b="b"/>
                <a:pathLst>
                  <a:path w="522" h="463" extrusionOk="0">
                    <a:moveTo>
                      <a:pt x="152" y="1"/>
                    </a:moveTo>
                    <a:cubicBezTo>
                      <a:pt x="127" y="1"/>
                      <a:pt x="100" y="22"/>
                      <a:pt x="106" y="52"/>
                    </a:cubicBezTo>
                    <a:cubicBezTo>
                      <a:pt x="119" y="120"/>
                      <a:pt x="135" y="188"/>
                      <a:pt x="155" y="256"/>
                    </a:cubicBezTo>
                    <a:cubicBezTo>
                      <a:pt x="122" y="250"/>
                      <a:pt x="93" y="237"/>
                      <a:pt x="61" y="230"/>
                    </a:cubicBezTo>
                    <a:cubicBezTo>
                      <a:pt x="55" y="228"/>
                      <a:pt x="50" y="227"/>
                      <a:pt x="45" y="227"/>
                    </a:cubicBezTo>
                    <a:cubicBezTo>
                      <a:pt x="9" y="227"/>
                      <a:pt x="1" y="287"/>
                      <a:pt x="41" y="301"/>
                    </a:cubicBezTo>
                    <a:cubicBezTo>
                      <a:pt x="86" y="321"/>
                      <a:pt x="135" y="340"/>
                      <a:pt x="184" y="363"/>
                    </a:cubicBezTo>
                    <a:lnTo>
                      <a:pt x="193" y="411"/>
                    </a:lnTo>
                    <a:cubicBezTo>
                      <a:pt x="199" y="427"/>
                      <a:pt x="211" y="434"/>
                      <a:pt x="224" y="434"/>
                    </a:cubicBezTo>
                    <a:cubicBezTo>
                      <a:pt x="243" y="434"/>
                      <a:pt x="262" y="419"/>
                      <a:pt x="258" y="395"/>
                    </a:cubicBezTo>
                    <a:lnTo>
                      <a:pt x="258" y="395"/>
                    </a:lnTo>
                    <a:cubicBezTo>
                      <a:pt x="320" y="418"/>
                      <a:pt x="385" y="444"/>
                      <a:pt x="446" y="460"/>
                    </a:cubicBezTo>
                    <a:cubicBezTo>
                      <a:pt x="451" y="462"/>
                      <a:pt x="456" y="463"/>
                      <a:pt x="461" y="463"/>
                    </a:cubicBezTo>
                    <a:cubicBezTo>
                      <a:pt x="501" y="463"/>
                      <a:pt x="522" y="406"/>
                      <a:pt x="478" y="382"/>
                    </a:cubicBezTo>
                    <a:cubicBezTo>
                      <a:pt x="401" y="347"/>
                      <a:pt x="320" y="318"/>
                      <a:pt x="239" y="288"/>
                    </a:cubicBezTo>
                    <a:cubicBezTo>
                      <a:pt x="223" y="204"/>
                      <a:pt x="206" y="117"/>
                      <a:pt x="187" y="29"/>
                    </a:cubicBezTo>
                    <a:cubicBezTo>
                      <a:pt x="182" y="9"/>
                      <a:pt x="167" y="1"/>
                      <a:pt x="1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63" name="Google Shape;3863;p33"/>
              <p:cNvSpPr/>
              <p:nvPr/>
            </p:nvSpPr>
            <p:spPr>
              <a:xfrm>
                <a:off x="4020267" y="2864919"/>
                <a:ext cx="23182" cy="14973"/>
              </a:xfrm>
              <a:custGeom>
                <a:avLst/>
                <a:gdLst/>
                <a:ahLst/>
                <a:cxnLst/>
                <a:rect l="l" t="t" r="r" b="b"/>
                <a:pathLst>
                  <a:path w="353" h="228" extrusionOk="0">
                    <a:moveTo>
                      <a:pt x="59" y="0"/>
                    </a:moveTo>
                    <a:cubicBezTo>
                      <a:pt x="13" y="0"/>
                      <a:pt x="0" y="68"/>
                      <a:pt x="48" y="83"/>
                    </a:cubicBezTo>
                    <a:cubicBezTo>
                      <a:pt x="126" y="112"/>
                      <a:pt x="191" y="157"/>
                      <a:pt x="252" y="212"/>
                    </a:cubicBezTo>
                    <a:cubicBezTo>
                      <a:pt x="261" y="223"/>
                      <a:pt x="272" y="227"/>
                      <a:pt x="283" y="227"/>
                    </a:cubicBezTo>
                    <a:cubicBezTo>
                      <a:pt x="318" y="227"/>
                      <a:pt x="352" y="179"/>
                      <a:pt x="317" y="144"/>
                    </a:cubicBezTo>
                    <a:cubicBezTo>
                      <a:pt x="249" y="76"/>
                      <a:pt x="162" y="28"/>
                      <a:pt x="71" y="2"/>
                    </a:cubicBezTo>
                    <a:cubicBezTo>
                      <a:pt x="67" y="1"/>
                      <a:pt x="63" y="0"/>
                      <a:pt x="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64" name="Google Shape;3864;p33"/>
              <p:cNvSpPr/>
              <p:nvPr/>
            </p:nvSpPr>
            <p:spPr>
              <a:xfrm>
                <a:off x="4045746" y="2878840"/>
                <a:ext cx="35593" cy="21408"/>
              </a:xfrm>
              <a:custGeom>
                <a:avLst/>
                <a:gdLst/>
                <a:ahLst/>
                <a:cxnLst/>
                <a:rect l="l" t="t" r="r" b="b"/>
                <a:pathLst>
                  <a:path w="542" h="326" extrusionOk="0">
                    <a:moveTo>
                      <a:pt x="137" y="0"/>
                    </a:moveTo>
                    <a:cubicBezTo>
                      <a:pt x="94" y="0"/>
                      <a:pt x="82" y="75"/>
                      <a:pt x="127" y="81"/>
                    </a:cubicBezTo>
                    <a:cubicBezTo>
                      <a:pt x="188" y="94"/>
                      <a:pt x="243" y="114"/>
                      <a:pt x="292" y="143"/>
                    </a:cubicBezTo>
                    <a:cubicBezTo>
                      <a:pt x="331" y="162"/>
                      <a:pt x="357" y="191"/>
                      <a:pt x="386" y="214"/>
                    </a:cubicBezTo>
                    <a:cubicBezTo>
                      <a:pt x="286" y="198"/>
                      <a:pt x="185" y="182"/>
                      <a:pt x="78" y="172"/>
                    </a:cubicBezTo>
                    <a:cubicBezTo>
                      <a:pt x="75" y="171"/>
                      <a:pt x="72" y="171"/>
                      <a:pt x="69" y="171"/>
                    </a:cubicBezTo>
                    <a:cubicBezTo>
                      <a:pt x="20" y="171"/>
                      <a:pt x="0" y="244"/>
                      <a:pt x="52" y="256"/>
                    </a:cubicBezTo>
                    <a:cubicBezTo>
                      <a:pt x="172" y="279"/>
                      <a:pt x="292" y="308"/>
                      <a:pt x="412" y="324"/>
                    </a:cubicBezTo>
                    <a:cubicBezTo>
                      <a:pt x="416" y="325"/>
                      <a:pt x="420" y="326"/>
                      <a:pt x="423" y="326"/>
                    </a:cubicBezTo>
                    <a:cubicBezTo>
                      <a:pt x="456" y="326"/>
                      <a:pt x="480" y="289"/>
                      <a:pt x="477" y="263"/>
                    </a:cubicBezTo>
                    <a:cubicBezTo>
                      <a:pt x="516" y="259"/>
                      <a:pt x="541" y="230"/>
                      <a:pt x="516" y="195"/>
                    </a:cubicBezTo>
                    <a:cubicBezTo>
                      <a:pt x="435" y="78"/>
                      <a:pt x="276" y="16"/>
                      <a:pt x="140" y="0"/>
                    </a:cubicBezTo>
                    <a:cubicBezTo>
                      <a:pt x="139" y="0"/>
                      <a:pt x="138" y="0"/>
                      <a:pt x="1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65" name="Google Shape;3865;p33"/>
              <p:cNvSpPr/>
              <p:nvPr/>
            </p:nvSpPr>
            <p:spPr>
              <a:xfrm>
                <a:off x="3912112" y="3038938"/>
                <a:ext cx="22262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339" h="485" extrusionOk="0">
                    <a:moveTo>
                      <a:pt x="287" y="1"/>
                    </a:moveTo>
                    <a:cubicBezTo>
                      <a:pt x="271" y="1"/>
                      <a:pt x="255" y="9"/>
                      <a:pt x="247" y="28"/>
                    </a:cubicBezTo>
                    <a:cubicBezTo>
                      <a:pt x="186" y="173"/>
                      <a:pt x="118" y="309"/>
                      <a:pt x="20" y="433"/>
                    </a:cubicBezTo>
                    <a:cubicBezTo>
                      <a:pt x="1" y="457"/>
                      <a:pt x="25" y="485"/>
                      <a:pt x="50" y="485"/>
                    </a:cubicBezTo>
                    <a:cubicBezTo>
                      <a:pt x="58" y="485"/>
                      <a:pt x="66" y="482"/>
                      <a:pt x="72" y="475"/>
                    </a:cubicBezTo>
                    <a:cubicBezTo>
                      <a:pt x="186" y="355"/>
                      <a:pt x="280" y="212"/>
                      <a:pt x="328" y="54"/>
                    </a:cubicBezTo>
                    <a:cubicBezTo>
                      <a:pt x="338" y="22"/>
                      <a:pt x="313" y="1"/>
                      <a:pt x="2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66" name="Google Shape;3866;p33"/>
              <p:cNvSpPr/>
              <p:nvPr/>
            </p:nvSpPr>
            <p:spPr>
              <a:xfrm>
                <a:off x="3942713" y="2990015"/>
                <a:ext cx="18256" cy="32178"/>
              </a:xfrm>
              <a:custGeom>
                <a:avLst/>
                <a:gdLst/>
                <a:ahLst/>
                <a:cxnLst/>
                <a:rect l="l" t="t" r="r" b="b"/>
                <a:pathLst>
                  <a:path w="278" h="490" extrusionOk="0">
                    <a:moveTo>
                      <a:pt x="222" y="1"/>
                    </a:moveTo>
                    <a:cubicBezTo>
                      <a:pt x="208" y="1"/>
                      <a:pt x="194" y="7"/>
                      <a:pt x="186" y="21"/>
                    </a:cubicBezTo>
                    <a:cubicBezTo>
                      <a:pt x="118" y="151"/>
                      <a:pt x="60" y="300"/>
                      <a:pt x="11" y="439"/>
                    </a:cubicBezTo>
                    <a:cubicBezTo>
                      <a:pt x="0" y="467"/>
                      <a:pt x="30" y="490"/>
                      <a:pt x="57" y="490"/>
                    </a:cubicBezTo>
                    <a:cubicBezTo>
                      <a:pt x="70" y="490"/>
                      <a:pt x="83" y="484"/>
                      <a:pt x="89" y="471"/>
                    </a:cubicBezTo>
                    <a:cubicBezTo>
                      <a:pt x="154" y="335"/>
                      <a:pt x="222" y="196"/>
                      <a:pt x="267" y="53"/>
                    </a:cubicBezTo>
                    <a:cubicBezTo>
                      <a:pt x="278" y="23"/>
                      <a:pt x="249" y="1"/>
                      <a:pt x="2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67" name="Google Shape;3867;p33"/>
              <p:cNvSpPr/>
              <p:nvPr/>
            </p:nvSpPr>
            <p:spPr>
              <a:xfrm>
                <a:off x="3963530" y="2938269"/>
                <a:ext cx="12412" cy="37826"/>
              </a:xfrm>
              <a:custGeom>
                <a:avLst/>
                <a:gdLst/>
                <a:ahLst/>
                <a:cxnLst/>
                <a:rect l="l" t="t" r="r" b="b"/>
                <a:pathLst>
                  <a:path w="189" h="576" extrusionOk="0">
                    <a:moveTo>
                      <a:pt x="133" y="0"/>
                    </a:moveTo>
                    <a:cubicBezTo>
                      <a:pt x="116" y="0"/>
                      <a:pt x="99" y="11"/>
                      <a:pt x="93" y="35"/>
                    </a:cubicBezTo>
                    <a:cubicBezTo>
                      <a:pt x="51" y="197"/>
                      <a:pt x="21" y="372"/>
                      <a:pt x="2" y="540"/>
                    </a:cubicBezTo>
                    <a:cubicBezTo>
                      <a:pt x="0" y="563"/>
                      <a:pt x="19" y="576"/>
                      <a:pt x="37" y="576"/>
                    </a:cubicBezTo>
                    <a:cubicBezTo>
                      <a:pt x="52" y="576"/>
                      <a:pt x="67" y="567"/>
                      <a:pt x="70" y="550"/>
                    </a:cubicBezTo>
                    <a:cubicBezTo>
                      <a:pt x="115" y="391"/>
                      <a:pt x="157" y="226"/>
                      <a:pt x="180" y="61"/>
                    </a:cubicBezTo>
                    <a:cubicBezTo>
                      <a:pt x="188" y="25"/>
                      <a:pt x="160" y="0"/>
                      <a:pt x="1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68" name="Google Shape;3868;p33"/>
              <p:cNvSpPr/>
              <p:nvPr/>
            </p:nvSpPr>
            <p:spPr>
              <a:xfrm>
                <a:off x="3970622" y="2794129"/>
                <a:ext cx="7946" cy="19832"/>
              </a:xfrm>
              <a:custGeom>
                <a:avLst/>
                <a:gdLst/>
                <a:ahLst/>
                <a:cxnLst/>
                <a:rect l="l" t="t" r="r" b="b"/>
                <a:pathLst>
                  <a:path w="121" h="302" extrusionOk="0">
                    <a:moveTo>
                      <a:pt x="56" y="0"/>
                    </a:moveTo>
                    <a:cubicBezTo>
                      <a:pt x="29" y="0"/>
                      <a:pt x="1" y="21"/>
                      <a:pt x="11" y="56"/>
                    </a:cubicBezTo>
                    <a:cubicBezTo>
                      <a:pt x="33" y="127"/>
                      <a:pt x="43" y="192"/>
                      <a:pt x="40" y="270"/>
                    </a:cubicBezTo>
                    <a:cubicBezTo>
                      <a:pt x="40" y="290"/>
                      <a:pt x="56" y="301"/>
                      <a:pt x="71" y="301"/>
                    </a:cubicBezTo>
                    <a:cubicBezTo>
                      <a:pt x="84" y="301"/>
                      <a:pt x="97" y="294"/>
                      <a:pt x="101" y="276"/>
                    </a:cubicBezTo>
                    <a:cubicBezTo>
                      <a:pt x="121" y="199"/>
                      <a:pt x="121" y="111"/>
                      <a:pt x="98" y="30"/>
                    </a:cubicBezTo>
                    <a:cubicBezTo>
                      <a:pt x="92" y="9"/>
                      <a:pt x="74" y="0"/>
                      <a:pt x="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69" name="Google Shape;3869;p33"/>
              <p:cNvSpPr/>
              <p:nvPr/>
            </p:nvSpPr>
            <p:spPr>
              <a:xfrm>
                <a:off x="3958277" y="2746980"/>
                <a:ext cx="13594" cy="21474"/>
              </a:xfrm>
              <a:custGeom>
                <a:avLst/>
                <a:gdLst/>
                <a:ahLst/>
                <a:cxnLst/>
                <a:rect l="l" t="t" r="r" b="b"/>
                <a:pathLst>
                  <a:path w="207" h="327" extrusionOk="0">
                    <a:moveTo>
                      <a:pt x="64" y="0"/>
                    </a:moveTo>
                    <a:cubicBezTo>
                      <a:pt x="33" y="0"/>
                      <a:pt x="1" y="35"/>
                      <a:pt x="20" y="65"/>
                    </a:cubicBezTo>
                    <a:cubicBezTo>
                      <a:pt x="79" y="139"/>
                      <a:pt x="118" y="210"/>
                      <a:pt x="134" y="301"/>
                    </a:cubicBezTo>
                    <a:cubicBezTo>
                      <a:pt x="138" y="319"/>
                      <a:pt x="154" y="327"/>
                      <a:pt x="169" y="327"/>
                    </a:cubicBezTo>
                    <a:cubicBezTo>
                      <a:pt x="188" y="327"/>
                      <a:pt x="207" y="314"/>
                      <a:pt x="205" y="291"/>
                    </a:cubicBezTo>
                    <a:cubicBezTo>
                      <a:pt x="199" y="191"/>
                      <a:pt x="163" y="90"/>
                      <a:pt x="92" y="13"/>
                    </a:cubicBezTo>
                    <a:cubicBezTo>
                      <a:pt x="84" y="4"/>
                      <a:pt x="74" y="0"/>
                      <a:pt x="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70" name="Google Shape;3870;p33"/>
              <p:cNvSpPr/>
              <p:nvPr/>
            </p:nvSpPr>
            <p:spPr>
              <a:xfrm>
                <a:off x="3936081" y="2742120"/>
                <a:ext cx="9719" cy="31259"/>
              </a:xfrm>
              <a:custGeom>
                <a:avLst/>
                <a:gdLst/>
                <a:ahLst/>
                <a:cxnLst/>
                <a:rect l="l" t="t" r="r" b="b"/>
                <a:pathLst>
                  <a:path w="148" h="476" extrusionOk="0">
                    <a:moveTo>
                      <a:pt x="114" y="0"/>
                    </a:moveTo>
                    <a:cubicBezTo>
                      <a:pt x="101" y="0"/>
                      <a:pt x="87" y="8"/>
                      <a:pt x="83" y="22"/>
                    </a:cubicBezTo>
                    <a:cubicBezTo>
                      <a:pt x="44" y="152"/>
                      <a:pt x="15" y="297"/>
                      <a:pt x="2" y="433"/>
                    </a:cubicBezTo>
                    <a:cubicBezTo>
                      <a:pt x="0" y="461"/>
                      <a:pt x="23" y="476"/>
                      <a:pt x="45" y="476"/>
                    </a:cubicBezTo>
                    <a:cubicBezTo>
                      <a:pt x="62" y="476"/>
                      <a:pt x="79" y="466"/>
                      <a:pt x="83" y="446"/>
                    </a:cubicBezTo>
                    <a:cubicBezTo>
                      <a:pt x="122" y="317"/>
                      <a:pt x="141" y="168"/>
                      <a:pt x="148" y="35"/>
                    </a:cubicBezTo>
                    <a:cubicBezTo>
                      <a:pt x="148" y="12"/>
                      <a:pt x="131" y="0"/>
                      <a:pt x="1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71" name="Google Shape;3871;p33"/>
              <p:cNvSpPr/>
              <p:nvPr/>
            </p:nvSpPr>
            <p:spPr>
              <a:xfrm>
                <a:off x="3926822" y="2785330"/>
                <a:ext cx="8800" cy="24429"/>
              </a:xfrm>
              <a:custGeom>
                <a:avLst/>
                <a:gdLst/>
                <a:ahLst/>
                <a:cxnLst/>
                <a:rect l="l" t="t" r="r" b="b"/>
                <a:pathLst>
                  <a:path w="134" h="372" extrusionOk="0">
                    <a:moveTo>
                      <a:pt x="93" y="1"/>
                    </a:moveTo>
                    <a:cubicBezTo>
                      <a:pt x="83" y="1"/>
                      <a:pt x="72" y="8"/>
                      <a:pt x="72" y="18"/>
                    </a:cubicBezTo>
                    <a:cubicBezTo>
                      <a:pt x="65" y="125"/>
                      <a:pt x="43" y="226"/>
                      <a:pt x="10" y="323"/>
                    </a:cubicBezTo>
                    <a:cubicBezTo>
                      <a:pt x="1" y="353"/>
                      <a:pt x="24" y="371"/>
                      <a:pt x="48" y="371"/>
                    </a:cubicBezTo>
                    <a:cubicBezTo>
                      <a:pt x="65" y="371"/>
                      <a:pt x="83" y="362"/>
                      <a:pt x="91" y="342"/>
                    </a:cubicBezTo>
                    <a:cubicBezTo>
                      <a:pt x="127" y="242"/>
                      <a:pt x="133" y="128"/>
                      <a:pt x="111" y="15"/>
                    </a:cubicBezTo>
                    <a:cubicBezTo>
                      <a:pt x="109" y="5"/>
                      <a:pt x="101" y="1"/>
                      <a:pt x="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72" name="Google Shape;3872;p33"/>
              <p:cNvSpPr/>
              <p:nvPr/>
            </p:nvSpPr>
            <p:spPr>
              <a:xfrm>
                <a:off x="3889522" y="2869844"/>
                <a:ext cx="40978" cy="31653"/>
              </a:xfrm>
              <a:custGeom>
                <a:avLst/>
                <a:gdLst/>
                <a:ahLst/>
                <a:cxnLst/>
                <a:rect l="l" t="t" r="r" b="b"/>
                <a:pathLst>
                  <a:path w="624" h="482" extrusionOk="0">
                    <a:moveTo>
                      <a:pt x="48" y="1"/>
                    </a:moveTo>
                    <a:cubicBezTo>
                      <a:pt x="10" y="1"/>
                      <a:pt x="0" y="66"/>
                      <a:pt x="44" y="73"/>
                    </a:cubicBezTo>
                    <a:cubicBezTo>
                      <a:pt x="170" y="102"/>
                      <a:pt x="300" y="134"/>
                      <a:pt x="429" y="153"/>
                    </a:cubicBezTo>
                    <a:cubicBezTo>
                      <a:pt x="410" y="247"/>
                      <a:pt x="384" y="335"/>
                      <a:pt x="368" y="432"/>
                    </a:cubicBezTo>
                    <a:cubicBezTo>
                      <a:pt x="364" y="462"/>
                      <a:pt x="389" y="482"/>
                      <a:pt x="411" y="482"/>
                    </a:cubicBezTo>
                    <a:cubicBezTo>
                      <a:pt x="425" y="482"/>
                      <a:pt x="438" y="474"/>
                      <a:pt x="442" y="455"/>
                    </a:cubicBezTo>
                    <a:cubicBezTo>
                      <a:pt x="462" y="358"/>
                      <a:pt x="468" y="260"/>
                      <a:pt x="481" y="163"/>
                    </a:cubicBezTo>
                    <a:cubicBezTo>
                      <a:pt x="510" y="166"/>
                      <a:pt x="539" y="170"/>
                      <a:pt x="565" y="170"/>
                    </a:cubicBezTo>
                    <a:cubicBezTo>
                      <a:pt x="614" y="166"/>
                      <a:pt x="624" y="98"/>
                      <a:pt x="578" y="85"/>
                    </a:cubicBezTo>
                    <a:cubicBezTo>
                      <a:pt x="413" y="37"/>
                      <a:pt x="225" y="21"/>
                      <a:pt x="53" y="1"/>
                    </a:cubicBezTo>
                    <a:cubicBezTo>
                      <a:pt x="52" y="1"/>
                      <a:pt x="50" y="1"/>
                      <a:pt x="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73" name="Google Shape;3873;p33"/>
              <p:cNvSpPr/>
              <p:nvPr/>
            </p:nvSpPr>
            <p:spPr>
              <a:xfrm>
                <a:off x="3900160" y="2966375"/>
                <a:ext cx="8209" cy="24561"/>
              </a:xfrm>
              <a:custGeom>
                <a:avLst/>
                <a:gdLst/>
                <a:ahLst/>
                <a:cxnLst/>
                <a:rect l="l" t="t" r="r" b="b"/>
                <a:pathLst>
                  <a:path w="125" h="374" extrusionOk="0">
                    <a:moveTo>
                      <a:pt x="93" y="0"/>
                    </a:moveTo>
                    <a:cubicBezTo>
                      <a:pt x="80" y="0"/>
                      <a:pt x="66" y="8"/>
                      <a:pt x="63" y="25"/>
                    </a:cubicBezTo>
                    <a:cubicBezTo>
                      <a:pt x="57" y="125"/>
                      <a:pt x="37" y="232"/>
                      <a:pt x="8" y="329"/>
                    </a:cubicBezTo>
                    <a:cubicBezTo>
                      <a:pt x="0" y="355"/>
                      <a:pt x="23" y="374"/>
                      <a:pt x="44" y="374"/>
                    </a:cubicBezTo>
                    <a:cubicBezTo>
                      <a:pt x="58" y="374"/>
                      <a:pt x="71" y="366"/>
                      <a:pt x="76" y="349"/>
                    </a:cubicBezTo>
                    <a:cubicBezTo>
                      <a:pt x="118" y="242"/>
                      <a:pt x="125" y="138"/>
                      <a:pt x="118" y="25"/>
                    </a:cubicBezTo>
                    <a:cubicBezTo>
                      <a:pt x="118" y="8"/>
                      <a:pt x="106" y="0"/>
                      <a:pt x="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74" name="Google Shape;3874;p33"/>
              <p:cNvSpPr/>
              <p:nvPr/>
            </p:nvSpPr>
            <p:spPr>
              <a:xfrm>
                <a:off x="3900686" y="3008927"/>
                <a:ext cx="6239" cy="20358"/>
              </a:xfrm>
              <a:custGeom>
                <a:avLst/>
                <a:gdLst/>
                <a:ahLst/>
                <a:cxnLst/>
                <a:rect l="l" t="t" r="r" b="b"/>
                <a:pathLst>
                  <a:path w="95" h="310" extrusionOk="0">
                    <a:moveTo>
                      <a:pt x="65" y="0"/>
                    </a:moveTo>
                    <a:cubicBezTo>
                      <a:pt x="52" y="0"/>
                      <a:pt x="40" y="7"/>
                      <a:pt x="36" y="21"/>
                    </a:cubicBezTo>
                    <a:cubicBezTo>
                      <a:pt x="16" y="106"/>
                      <a:pt x="3" y="187"/>
                      <a:pt x="0" y="274"/>
                    </a:cubicBezTo>
                    <a:cubicBezTo>
                      <a:pt x="0" y="297"/>
                      <a:pt x="19" y="310"/>
                      <a:pt x="37" y="310"/>
                    </a:cubicBezTo>
                    <a:cubicBezTo>
                      <a:pt x="51" y="310"/>
                      <a:pt x="65" y="301"/>
                      <a:pt x="68" y="284"/>
                    </a:cubicBezTo>
                    <a:cubicBezTo>
                      <a:pt x="84" y="200"/>
                      <a:pt x="94" y="112"/>
                      <a:pt x="94" y="28"/>
                    </a:cubicBezTo>
                    <a:cubicBezTo>
                      <a:pt x="94" y="10"/>
                      <a:pt x="79" y="0"/>
                      <a:pt x="6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75" name="Google Shape;3875;p33"/>
              <p:cNvSpPr/>
              <p:nvPr/>
            </p:nvSpPr>
            <p:spPr>
              <a:xfrm>
                <a:off x="3900029" y="3039529"/>
                <a:ext cx="9259" cy="24364"/>
              </a:xfrm>
              <a:custGeom>
                <a:avLst/>
                <a:gdLst/>
                <a:ahLst/>
                <a:cxnLst/>
                <a:rect l="l" t="t" r="r" b="b"/>
                <a:pathLst>
                  <a:path w="141" h="371" extrusionOk="0">
                    <a:moveTo>
                      <a:pt x="67" y="0"/>
                    </a:moveTo>
                    <a:cubicBezTo>
                      <a:pt x="54" y="0"/>
                      <a:pt x="41" y="8"/>
                      <a:pt x="36" y="25"/>
                    </a:cubicBezTo>
                    <a:cubicBezTo>
                      <a:pt x="4" y="132"/>
                      <a:pt x="0" y="245"/>
                      <a:pt x="49" y="349"/>
                    </a:cubicBezTo>
                    <a:cubicBezTo>
                      <a:pt x="56" y="364"/>
                      <a:pt x="70" y="370"/>
                      <a:pt x="84" y="370"/>
                    </a:cubicBezTo>
                    <a:cubicBezTo>
                      <a:pt x="111" y="370"/>
                      <a:pt x="140" y="348"/>
                      <a:pt x="130" y="317"/>
                    </a:cubicBezTo>
                    <a:cubicBezTo>
                      <a:pt x="94" y="223"/>
                      <a:pt x="75" y="138"/>
                      <a:pt x="98" y="41"/>
                    </a:cubicBezTo>
                    <a:cubicBezTo>
                      <a:pt x="103" y="16"/>
                      <a:pt x="85" y="0"/>
                      <a:pt x="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76" name="Google Shape;3876;p33"/>
              <p:cNvSpPr/>
              <p:nvPr/>
            </p:nvSpPr>
            <p:spPr>
              <a:xfrm>
                <a:off x="3748927" y="2834908"/>
                <a:ext cx="32704" cy="11098"/>
              </a:xfrm>
              <a:custGeom>
                <a:avLst/>
                <a:gdLst/>
                <a:ahLst/>
                <a:cxnLst/>
                <a:rect l="l" t="t" r="r" b="b"/>
                <a:pathLst>
                  <a:path w="498" h="169" extrusionOk="0">
                    <a:moveTo>
                      <a:pt x="38" y="1"/>
                    </a:moveTo>
                    <a:cubicBezTo>
                      <a:pt x="12" y="1"/>
                      <a:pt x="1" y="42"/>
                      <a:pt x="30" y="54"/>
                    </a:cubicBezTo>
                    <a:cubicBezTo>
                      <a:pt x="160" y="96"/>
                      <a:pt x="293" y="138"/>
                      <a:pt x="429" y="167"/>
                    </a:cubicBezTo>
                    <a:cubicBezTo>
                      <a:pt x="432" y="168"/>
                      <a:pt x="435" y="168"/>
                      <a:pt x="438" y="168"/>
                    </a:cubicBezTo>
                    <a:cubicBezTo>
                      <a:pt x="483" y="168"/>
                      <a:pt x="497" y="105"/>
                      <a:pt x="452" y="89"/>
                    </a:cubicBezTo>
                    <a:cubicBezTo>
                      <a:pt x="322" y="51"/>
                      <a:pt x="179" y="25"/>
                      <a:pt x="47" y="2"/>
                    </a:cubicBezTo>
                    <a:cubicBezTo>
                      <a:pt x="44" y="1"/>
                      <a:pt x="41" y="1"/>
                      <a:pt x="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77" name="Google Shape;3877;p33"/>
              <p:cNvSpPr/>
              <p:nvPr/>
            </p:nvSpPr>
            <p:spPr>
              <a:xfrm>
                <a:off x="3794632" y="2848567"/>
                <a:ext cx="35724" cy="10376"/>
              </a:xfrm>
              <a:custGeom>
                <a:avLst/>
                <a:gdLst/>
                <a:ahLst/>
                <a:cxnLst/>
                <a:rect l="l" t="t" r="r" b="b"/>
                <a:pathLst>
                  <a:path w="544" h="158" extrusionOk="0">
                    <a:moveTo>
                      <a:pt x="41" y="1"/>
                    </a:moveTo>
                    <a:cubicBezTo>
                      <a:pt x="13" y="1"/>
                      <a:pt x="1" y="41"/>
                      <a:pt x="31" y="53"/>
                    </a:cubicBezTo>
                    <a:cubicBezTo>
                      <a:pt x="177" y="92"/>
                      <a:pt x="326" y="137"/>
                      <a:pt x="478" y="157"/>
                    </a:cubicBezTo>
                    <a:cubicBezTo>
                      <a:pt x="480" y="157"/>
                      <a:pt x="482" y="157"/>
                      <a:pt x="484" y="157"/>
                    </a:cubicBezTo>
                    <a:cubicBezTo>
                      <a:pt x="522" y="157"/>
                      <a:pt x="544" y="98"/>
                      <a:pt x="497" y="86"/>
                    </a:cubicBezTo>
                    <a:cubicBezTo>
                      <a:pt x="352" y="40"/>
                      <a:pt x="196" y="21"/>
                      <a:pt x="47" y="1"/>
                    </a:cubicBezTo>
                    <a:cubicBezTo>
                      <a:pt x="45" y="1"/>
                      <a:pt x="43" y="1"/>
                      <a:pt x="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78" name="Google Shape;3878;p33"/>
              <p:cNvSpPr/>
              <p:nvPr/>
            </p:nvSpPr>
            <p:spPr>
              <a:xfrm>
                <a:off x="3944486" y="2879562"/>
                <a:ext cx="40650" cy="8668"/>
              </a:xfrm>
              <a:custGeom>
                <a:avLst/>
                <a:gdLst/>
                <a:ahLst/>
                <a:cxnLst/>
                <a:rect l="l" t="t" r="r" b="b"/>
                <a:pathLst>
                  <a:path w="619" h="132" extrusionOk="0">
                    <a:moveTo>
                      <a:pt x="220" y="1"/>
                    </a:moveTo>
                    <a:cubicBezTo>
                      <a:pt x="161" y="1"/>
                      <a:pt x="103" y="3"/>
                      <a:pt x="46" y="9"/>
                    </a:cubicBezTo>
                    <a:cubicBezTo>
                      <a:pt x="0" y="15"/>
                      <a:pt x="0" y="80"/>
                      <a:pt x="46" y="83"/>
                    </a:cubicBezTo>
                    <a:cubicBezTo>
                      <a:pt x="221" y="90"/>
                      <a:pt x="389" y="116"/>
                      <a:pt x="564" y="132"/>
                    </a:cubicBezTo>
                    <a:cubicBezTo>
                      <a:pt x="565" y="132"/>
                      <a:pt x="566" y="132"/>
                      <a:pt x="567" y="132"/>
                    </a:cubicBezTo>
                    <a:cubicBezTo>
                      <a:pt x="613" y="132"/>
                      <a:pt x="618" y="54"/>
                      <a:pt x="577" y="41"/>
                    </a:cubicBezTo>
                    <a:cubicBezTo>
                      <a:pt x="464" y="13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79" name="Google Shape;3879;p33"/>
              <p:cNvSpPr/>
              <p:nvPr/>
            </p:nvSpPr>
            <p:spPr>
              <a:xfrm>
                <a:off x="4004047" y="2886457"/>
                <a:ext cx="27319" cy="6501"/>
              </a:xfrm>
              <a:custGeom>
                <a:avLst/>
                <a:gdLst/>
                <a:ahLst/>
                <a:cxnLst/>
                <a:rect l="l" t="t" r="r" b="b"/>
                <a:pathLst>
                  <a:path w="416" h="99" extrusionOk="0">
                    <a:moveTo>
                      <a:pt x="350" y="1"/>
                    </a:moveTo>
                    <a:cubicBezTo>
                      <a:pt x="253" y="1"/>
                      <a:pt x="156" y="4"/>
                      <a:pt x="59" y="4"/>
                    </a:cubicBezTo>
                    <a:cubicBezTo>
                      <a:pt x="1" y="4"/>
                      <a:pt x="1" y="95"/>
                      <a:pt x="59" y="95"/>
                    </a:cubicBezTo>
                    <a:cubicBezTo>
                      <a:pt x="156" y="98"/>
                      <a:pt x="253" y="98"/>
                      <a:pt x="350" y="98"/>
                    </a:cubicBezTo>
                    <a:cubicBezTo>
                      <a:pt x="352" y="98"/>
                      <a:pt x="354" y="98"/>
                      <a:pt x="356" y="98"/>
                    </a:cubicBezTo>
                    <a:cubicBezTo>
                      <a:pt x="415" y="98"/>
                      <a:pt x="413" y="1"/>
                      <a:pt x="3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880" name="Google Shape;3880;p33"/>
            <p:cNvGrpSpPr/>
            <p:nvPr/>
          </p:nvGrpSpPr>
          <p:grpSpPr>
            <a:xfrm rot="-1615669">
              <a:off x="8279915" y="3128080"/>
              <a:ext cx="1236398" cy="1061349"/>
              <a:chOff x="3639393" y="3293465"/>
              <a:chExt cx="543616" cy="466651"/>
            </a:xfrm>
          </p:grpSpPr>
          <p:sp>
            <p:nvSpPr>
              <p:cNvPr id="3881" name="Google Shape;3881;p33"/>
              <p:cNvSpPr/>
              <p:nvPr/>
            </p:nvSpPr>
            <p:spPr>
              <a:xfrm>
                <a:off x="3639393" y="3293465"/>
                <a:ext cx="543616" cy="466651"/>
              </a:xfrm>
              <a:custGeom>
                <a:avLst/>
                <a:gdLst/>
                <a:ahLst/>
                <a:cxnLst/>
                <a:rect l="l" t="t" r="r" b="b"/>
                <a:pathLst>
                  <a:path w="8278" h="7106" extrusionOk="0">
                    <a:moveTo>
                      <a:pt x="4199" y="4720"/>
                    </a:moveTo>
                    <a:cubicBezTo>
                      <a:pt x="4212" y="4931"/>
                      <a:pt x="4229" y="5141"/>
                      <a:pt x="4238" y="5352"/>
                    </a:cubicBezTo>
                    <a:cubicBezTo>
                      <a:pt x="4245" y="5514"/>
                      <a:pt x="4245" y="5676"/>
                      <a:pt x="4245" y="5838"/>
                    </a:cubicBezTo>
                    <a:cubicBezTo>
                      <a:pt x="3166" y="5831"/>
                      <a:pt x="2084" y="5815"/>
                      <a:pt x="1002" y="5802"/>
                    </a:cubicBezTo>
                    <a:cubicBezTo>
                      <a:pt x="2165" y="5718"/>
                      <a:pt x="3279" y="5446"/>
                      <a:pt x="4199" y="4720"/>
                    </a:cubicBezTo>
                    <a:close/>
                    <a:moveTo>
                      <a:pt x="6658" y="1"/>
                    </a:moveTo>
                    <a:cubicBezTo>
                      <a:pt x="6634" y="1"/>
                      <a:pt x="6611" y="14"/>
                      <a:pt x="6603" y="46"/>
                    </a:cubicBezTo>
                    <a:cubicBezTo>
                      <a:pt x="6179" y="1545"/>
                      <a:pt x="5667" y="3094"/>
                      <a:pt x="4562" y="4241"/>
                    </a:cubicBezTo>
                    <a:cubicBezTo>
                      <a:pt x="4478" y="4328"/>
                      <a:pt x="4391" y="4409"/>
                      <a:pt x="4300" y="4490"/>
                    </a:cubicBezTo>
                    <a:cubicBezTo>
                      <a:pt x="4290" y="4257"/>
                      <a:pt x="4287" y="4020"/>
                      <a:pt x="4290" y="3787"/>
                    </a:cubicBezTo>
                    <a:cubicBezTo>
                      <a:pt x="4303" y="2657"/>
                      <a:pt x="4274" y="1558"/>
                      <a:pt x="4063" y="444"/>
                    </a:cubicBezTo>
                    <a:cubicBezTo>
                      <a:pt x="4067" y="443"/>
                      <a:pt x="4071" y="443"/>
                      <a:pt x="4076" y="443"/>
                    </a:cubicBezTo>
                    <a:cubicBezTo>
                      <a:pt x="4181" y="443"/>
                      <a:pt x="4386" y="703"/>
                      <a:pt x="4446" y="774"/>
                    </a:cubicBezTo>
                    <a:cubicBezTo>
                      <a:pt x="4458" y="790"/>
                      <a:pt x="4473" y="796"/>
                      <a:pt x="4487" y="796"/>
                    </a:cubicBezTo>
                    <a:cubicBezTo>
                      <a:pt x="4534" y="796"/>
                      <a:pt x="4578" y="730"/>
                      <a:pt x="4536" y="680"/>
                    </a:cubicBezTo>
                    <a:cubicBezTo>
                      <a:pt x="4400" y="509"/>
                      <a:pt x="4245" y="376"/>
                      <a:pt x="4060" y="263"/>
                    </a:cubicBezTo>
                    <a:cubicBezTo>
                      <a:pt x="4051" y="257"/>
                      <a:pt x="4040" y="255"/>
                      <a:pt x="4029" y="255"/>
                    </a:cubicBezTo>
                    <a:cubicBezTo>
                      <a:pt x="4005" y="255"/>
                      <a:pt x="3980" y="266"/>
                      <a:pt x="3969" y="289"/>
                    </a:cubicBezTo>
                    <a:cubicBezTo>
                      <a:pt x="3882" y="467"/>
                      <a:pt x="3798" y="638"/>
                      <a:pt x="3707" y="817"/>
                    </a:cubicBezTo>
                    <a:cubicBezTo>
                      <a:pt x="3683" y="868"/>
                      <a:pt x="3727" y="916"/>
                      <a:pt x="3769" y="916"/>
                    </a:cubicBezTo>
                    <a:cubicBezTo>
                      <a:pt x="3789" y="916"/>
                      <a:pt x="3808" y="906"/>
                      <a:pt x="3820" y="881"/>
                    </a:cubicBezTo>
                    <a:cubicBezTo>
                      <a:pt x="3869" y="794"/>
                      <a:pt x="3918" y="703"/>
                      <a:pt x="3966" y="609"/>
                    </a:cubicBezTo>
                    <a:cubicBezTo>
                      <a:pt x="4157" y="1688"/>
                      <a:pt x="4173" y="2747"/>
                      <a:pt x="4170" y="3842"/>
                    </a:cubicBezTo>
                    <a:cubicBezTo>
                      <a:pt x="4170" y="4089"/>
                      <a:pt x="4180" y="4331"/>
                      <a:pt x="4196" y="4574"/>
                    </a:cubicBezTo>
                    <a:cubicBezTo>
                      <a:pt x="3749" y="4950"/>
                      <a:pt x="3234" y="5239"/>
                      <a:pt x="2667" y="5413"/>
                    </a:cubicBezTo>
                    <a:cubicBezTo>
                      <a:pt x="1860" y="5663"/>
                      <a:pt x="1018" y="5695"/>
                      <a:pt x="186" y="5776"/>
                    </a:cubicBezTo>
                    <a:cubicBezTo>
                      <a:pt x="173" y="5776"/>
                      <a:pt x="163" y="5786"/>
                      <a:pt x="160" y="5793"/>
                    </a:cubicBezTo>
                    <a:lnTo>
                      <a:pt x="49" y="5793"/>
                    </a:lnTo>
                    <a:cubicBezTo>
                      <a:pt x="1" y="5793"/>
                      <a:pt x="1" y="5867"/>
                      <a:pt x="49" y="5870"/>
                    </a:cubicBezTo>
                    <a:cubicBezTo>
                      <a:pt x="1449" y="5961"/>
                      <a:pt x="2848" y="5993"/>
                      <a:pt x="4254" y="6000"/>
                    </a:cubicBezTo>
                    <a:cubicBezTo>
                      <a:pt x="4251" y="6356"/>
                      <a:pt x="4229" y="6719"/>
                      <a:pt x="4196" y="7075"/>
                    </a:cubicBezTo>
                    <a:cubicBezTo>
                      <a:pt x="4194" y="7095"/>
                      <a:pt x="4212" y="7106"/>
                      <a:pt x="4229" y="7106"/>
                    </a:cubicBezTo>
                    <a:cubicBezTo>
                      <a:pt x="4244" y="7106"/>
                      <a:pt x="4258" y="7098"/>
                      <a:pt x="4261" y="7082"/>
                    </a:cubicBezTo>
                    <a:cubicBezTo>
                      <a:pt x="4319" y="6719"/>
                      <a:pt x="4339" y="6363"/>
                      <a:pt x="4342" y="6000"/>
                    </a:cubicBezTo>
                    <a:cubicBezTo>
                      <a:pt x="4515" y="6001"/>
                      <a:pt x="4689" y="6001"/>
                      <a:pt x="4863" y="6001"/>
                    </a:cubicBezTo>
                    <a:cubicBezTo>
                      <a:pt x="5852" y="6001"/>
                      <a:pt x="6841" y="5986"/>
                      <a:pt x="7831" y="5964"/>
                    </a:cubicBezTo>
                    <a:lnTo>
                      <a:pt x="7831" y="5964"/>
                    </a:lnTo>
                    <a:cubicBezTo>
                      <a:pt x="7769" y="6010"/>
                      <a:pt x="7701" y="6055"/>
                      <a:pt x="7630" y="6091"/>
                    </a:cubicBezTo>
                    <a:lnTo>
                      <a:pt x="7497" y="6155"/>
                    </a:lnTo>
                    <a:cubicBezTo>
                      <a:pt x="7429" y="6187"/>
                      <a:pt x="7475" y="6275"/>
                      <a:pt x="7538" y="6275"/>
                    </a:cubicBezTo>
                    <a:cubicBezTo>
                      <a:pt x="7547" y="6275"/>
                      <a:pt x="7556" y="6273"/>
                      <a:pt x="7565" y="6269"/>
                    </a:cubicBezTo>
                    <a:cubicBezTo>
                      <a:pt x="7614" y="6246"/>
                      <a:pt x="7662" y="6223"/>
                      <a:pt x="7711" y="6197"/>
                    </a:cubicBezTo>
                    <a:cubicBezTo>
                      <a:pt x="7886" y="6113"/>
                      <a:pt x="8058" y="6032"/>
                      <a:pt x="8229" y="5948"/>
                    </a:cubicBezTo>
                    <a:cubicBezTo>
                      <a:pt x="8278" y="5912"/>
                      <a:pt x="8246" y="5818"/>
                      <a:pt x="8181" y="5818"/>
                    </a:cubicBezTo>
                    <a:lnTo>
                      <a:pt x="8165" y="5818"/>
                    </a:lnTo>
                    <a:cubicBezTo>
                      <a:pt x="8197" y="5783"/>
                      <a:pt x="8187" y="5721"/>
                      <a:pt x="8139" y="5708"/>
                    </a:cubicBezTo>
                    <a:cubicBezTo>
                      <a:pt x="8019" y="5676"/>
                      <a:pt x="7902" y="5640"/>
                      <a:pt x="7782" y="5608"/>
                    </a:cubicBezTo>
                    <a:cubicBezTo>
                      <a:pt x="7776" y="5606"/>
                      <a:pt x="7769" y="5605"/>
                      <a:pt x="7763" y="5605"/>
                    </a:cubicBezTo>
                    <a:cubicBezTo>
                      <a:pt x="7696" y="5605"/>
                      <a:pt x="7669" y="5714"/>
                      <a:pt x="7743" y="5737"/>
                    </a:cubicBezTo>
                    <a:cubicBezTo>
                      <a:pt x="7831" y="5763"/>
                      <a:pt x="7912" y="5786"/>
                      <a:pt x="7996" y="5812"/>
                    </a:cubicBezTo>
                    <a:cubicBezTo>
                      <a:pt x="7993" y="5815"/>
                      <a:pt x="7983" y="5822"/>
                      <a:pt x="7977" y="5828"/>
                    </a:cubicBezTo>
                    <a:cubicBezTo>
                      <a:pt x="7185" y="5843"/>
                      <a:pt x="6393" y="5848"/>
                      <a:pt x="5602" y="5848"/>
                    </a:cubicBezTo>
                    <a:cubicBezTo>
                      <a:pt x="5179" y="5848"/>
                      <a:pt x="4755" y="5847"/>
                      <a:pt x="4332" y="5844"/>
                    </a:cubicBezTo>
                    <a:cubicBezTo>
                      <a:pt x="4332" y="5443"/>
                      <a:pt x="4310" y="5044"/>
                      <a:pt x="4300" y="4646"/>
                    </a:cubicBezTo>
                    <a:cubicBezTo>
                      <a:pt x="4391" y="4568"/>
                      <a:pt x="4481" y="4487"/>
                      <a:pt x="4569" y="4403"/>
                    </a:cubicBezTo>
                    <a:cubicBezTo>
                      <a:pt x="5745" y="3240"/>
                      <a:pt x="6279" y="1626"/>
                      <a:pt x="6720" y="78"/>
                    </a:cubicBezTo>
                    <a:cubicBezTo>
                      <a:pt x="6731" y="31"/>
                      <a:pt x="6694" y="1"/>
                      <a:pt x="665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82" name="Google Shape;3882;p33"/>
              <p:cNvSpPr/>
              <p:nvPr/>
            </p:nvSpPr>
            <p:spPr>
              <a:xfrm>
                <a:off x="4076610" y="3331158"/>
                <a:ext cx="6436" cy="22853"/>
              </a:xfrm>
              <a:custGeom>
                <a:avLst/>
                <a:gdLst/>
                <a:ahLst/>
                <a:cxnLst/>
                <a:rect l="l" t="t" r="r" b="b"/>
                <a:pathLst>
                  <a:path w="98" h="348" extrusionOk="0">
                    <a:moveTo>
                      <a:pt x="49" y="0"/>
                    </a:moveTo>
                    <a:cubicBezTo>
                      <a:pt x="32" y="0"/>
                      <a:pt x="15" y="11"/>
                      <a:pt x="13" y="32"/>
                    </a:cubicBezTo>
                    <a:cubicBezTo>
                      <a:pt x="7" y="123"/>
                      <a:pt x="0" y="210"/>
                      <a:pt x="7" y="304"/>
                    </a:cubicBezTo>
                    <a:cubicBezTo>
                      <a:pt x="7" y="333"/>
                      <a:pt x="29" y="348"/>
                      <a:pt x="50" y="348"/>
                    </a:cubicBezTo>
                    <a:cubicBezTo>
                      <a:pt x="72" y="348"/>
                      <a:pt x="94" y="333"/>
                      <a:pt x="94" y="304"/>
                    </a:cubicBezTo>
                    <a:cubicBezTo>
                      <a:pt x="97" y="217"/>
                      <a:pt x="94" y="123"/>
                      <a:pt x="88" y="32"/>
                    </a:cubicBezTo>
                    <a:cubicBezTo>
                      <a:pt x="84" y="11"/>
                      <a:pt x="67" y="0"/>
                      <a:pt x="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83" name="Google Shape;3883;p33"/>
              <p:cNvSpPr/>
              <p:nvPr/>
            </p:nvSpPr>
            <p:spPr>
              <a:xfrm>
                <a:off x="4075560" y="3372923"/>
                <a:ext cx="5976" cy="26137"/>
              </a:xfrm>
              <a:custGeom>
                <a:avLst/>
                <a:gdLst/>
                <a:ahLst/>
                <a:cxnLst/>
                <a:rect l="l" t="t" r="r" b="b"/>
                <a:pathLst>
                  <a:path w="91" h="398" extrusionOk="0">
                    <a:moveTo>
                      <a:pt x="45" y="0"/>
                    </a:moveTo>
                    <a:cubicBezTo>
                      <a:pt x="33" y="0"/>
                      <a:pt x="23" y="8"/>
                      <a:pt x="23" y="24"/>
                    </a:cubicBezTo>
                    <a:cubicBezTo>
                      <a:pt x="13" y="138"/>
                      <a:pt x="0" y="248"/>
                      <a:pt x="10" y="361"/>
                    </a:cubicBezTo>
                    <a:cubicBezTo>
                      <a:pt x="11" y="386"/>
                      <a:pt x="29" y="398"/>
                      <a:pt x="47" y="398"/>
                    </a:cubicBezTo>
                    <a:cubicBezTo>
                      <a:pt x="65" y="398"/>
                      <a:pt x="83" y="386"/>
                      <a:pt x="84" y="361"/>
                    </a:cubicBezTo>
                    <a:cubicBezTo>
                      <a:pt x="91" y="251"/>
                      <a:pt x="78" y="138"/>
                      <a:pt x="71" y="24"/>
                    </a:cubicBezTo>
                    <a:cubicBezTo>
                      <a:pt x="68" y="8"/>
                      <a:pt x="56" y="0"/>
                      <a:pt x="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84" name="Google Shape;3884;p33"/>
              <p:cNvSpPr/>
              <p:nvPr/>
            </p:nvSpPr>
            <p:spPr>
              <a:xfrm>
                <a:off x="4074180" y="3419941"/>
                <a:ext cx="7158" cy="20489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12" extrusionOk="0">
                    <a:moveTo>
                      <a:pt x="63" y="0"/>
                    </a:moveTo>
                    <a:cubicBezTo>
                      <a:pt x="48" y="0"/>
                      <a:pt x="34" y="10"/>
                      <a:pt x="34" y="31"/>
                    </a:cubicBezTo>
                    <a:cubicBezTo>
                      <a:pt x="34" y="112"/>
                      <a:pt x="18" y="186"/>
                      <a:pt x="5" y="264"/>
                    </a:cubicBezTo>
                    <a:cubicBezTo>
                      <a:pt x="1" y="293"/>
                      <a:pt x="24" y="312"/>
                      <a:pt x="46" y="312"/>
                    </a:cubicBezTo>
                    <a:cubicBezTo>
                      <a:pt x="61" y="312"/>
                      <a:pt x="76" y="303"/>
                      <a:pt x="83" y="284"/>
                    </a:cubicBezTo>
                    <a:cubicBezTo>
                      <a:pt x="108" y="199"/>
                      <a:pt x="108" y="115"/>
                      <a:pt x="96" y="31"/>
                    </a:cubicBezTo>
                    <a:cubicBezTo>
                      <a:pt x="94" y="11"/>
                      <a:pt x="78" y="0"/>
                      <a:pt x="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85" name="Google Shape;3885;p33"/>
              <p:cNvSpPr/>
              <p:nvPr/>
            </p:nvSpPr>
            <p:spPr>
              <a:xfrm>
                <a:off x="4073852" y="3462296"/>
                <a:ext cx="6961" cy="3283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500" extrusionOk="0">
                    <a:moveTo>
                      <a:pt x="52" y="1"/>
                    </a:moveTo>
                    <a:cubicBezTo>
                      <a:pt x="36" y="1"/>
                      <a:pt x="18" y="12"/>
                      <a:pt x="16" y="34"/>
                    </a:cubicBezTo>
                    <a:cubicBezTo>
                      <a:pt x="0" y="180"/>
                      <a:pt x="0" y="325"/>
                      <a:pt x="23" y="471"/>
                    </a:cubicBezTo>
                    <a:cubicBezTo>
                      <a:pt x="27" y="490"/>
                      <a:pt x="44" y="499"/>
                      <a:pt x="62" y="499"/>
                    </a:cubicBezTo>
                    <a:cubicBezTo>
                      <a:pt x="84" y="499"/>
                      <a:pt x="106" y="485"/>
                      <a:pt x="104" y="458"/>
                    </a:cubicBezTo>
                    <a:cubicBezTo>
                      <a:pt x="88" y="319"/>
                      <a:pt x="81" y="180"/>
                      <a:pt x="84" y="34"/>
                    </a:cubicBezTo>
                    <a:cubicBezTo>
                      <a:pt x="84" y="12"/>
                      <a:pt x="69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86" name="Google Shape;3886;p33"/>
              <p:cNvSpPr/>
              <p:nvPr/>
            </p:nvSpPr>
            <p:spPr>
              <a:xfrm>
                <a:off x="4077333" y="3510036"/>
                <a:ext cx="6107" cy="27778"/>
              </a:xfrm>
              <a:custGeom>
                <a:avLst/>
                <a:gdLst/>
                <a:ahLst/>
                <a:cxnLst/>
                <a:rect l="l" t="t" r="r" b="b"/>
                <a:pathLst>
                  <a:path w="93" h="423" extrusionOk="0">
                    <a:moveTo>
                      <a:pt x="69" y="0"/>
                    </a:moveTo>
                    <a:cubicBezTo>
                      <a:pt x="55" y="0"/>
                      <a:pt x="41" y="9"/>
                      <a:pt x="38" y="26"/>
                    </a:cubicBezTo>
                    <a:cubicBezTo>
                      <a:pt x="28" y="143"/>
                      <a:pt x="12" y="266"/>
                      <a:pt x="2" y="386"/>
                    </a:cubicBezTo>
                    <a:cubicBezTo>
                      <a:pt x="1" y="410"/>
                      <a:pt x="18" y="422"/>
                      <a:pt x="36" y="422"/>
                    </a:cubicBezTo>
                    <a:cubicBezTo>
                      <a:pt x="54" y="422"/>
                      <a:pt x="73" y="410"/>
                      <a:pt x="77" y="386"/>
                    </a:cubicBezTo>
                    <a:cubicBezTo>
                      <a:pt x="86" y="269"/>
                      <a:pt x="86" y="149"/>
                      <a:pt x="93" y="26"/>
                    </a:cubicBezTo>
                    <a:cubicBezTo>
                      <a:pt x="93" y="9"/>
                      <a:pt x="81" y="0"/>
                      <a:pt x="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87" name="Google Shape;3887;p33"/>
              <p:cNvSpPr/>
              <p:nvPr/>
            </p:nvSpPr>
            <p:spPr>
              <a:xfrm>
                <a:off x="4075757" y="3558696"/>
                <a:ext cx="7289" cy="24692"/>
              </a:xfrm>
              <a:custGeom>
                <a:avLst/>
                <a:gdLst/>
                <a:ahLst/>
                <a:cxnLst/>
                <a:rect l="l" t="t" r="r" b="b"/>
                <a:pathLst>
                  <a:path w="111" h="376" extrusionOk="0">
                    <a:moveTo>
                      <a:pt x="62" y="1"/>
                    </a:moveTo>
                    <a:cubicBezTo>
                      <a:pt x="50" y="1"/>
                      <a:pt x="38" y="10"/>
                      <a:pt x="36" y="27"/>
                    </a:cubicBezTo>
                    <a:cubicBezTo>
                      <a:pt x="29" y="130"/>
                      <a:pt x="26" y="228"/>
                      <a:pt x="7" y="335"/>
                    </a:cubicBezTo>
                    <a:cubicBezTo>
                      <a:pt x="1" y="358"/>
                      <a:pt x="21" y="376"/>
                      <a:pt x="41" y="376"/>
                    </a:cubicBezTo>
                    <a:cubicBezTo>
                      <a:pt x="54" y="376"/>
                      <a:pt x="66" y="369"/>
                      <a:pt x="72" y="351"/>
                    </a:cubicBezTo>
                    <a:cubicBezTo>
                      <a:pt x="104" y="241"/>
                      <a:pt x="110" y="127"/>
                      <a:pt x="84" y="17"/>
                    </a:cubicBezTo>
                    <a:cubicBezTo>
                      <a:pt x="80" y="6"/>
                      <a:pt x="71" y="1"/>
                      <a:pt x="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88" name="Google Shape;3888;p33"/>
              <p:cNvSpPr/>
              <p:nvPr/>
            </p:nvSpPr>
            <p:spPr>
              <a:xfrm>
                <a:off x="4076348" y="3601052"/>
                <a:ext cx="6698" cy="20555"/>
              </a:xfrm>
              <a:custGeom>
                <a:avLst/>
                <a:gdLst/>
                <a:ahLst/>
                <a:cxnLst/>
                <a:rect l="l" t="t" r="r" b="b"/>
                <a:pathLst>
                  <a:path w="102" h="313" extrusionOk="0">
                    <a:moveTo>
                      <a:pt x="35" y="0"/>
                    </a:moveTo>
                    <a:cubicBezTo>
                      <a:pt x="18" y="0"/>
                      <a:pt x="0" y="15"/>
                      <a:pt x="4" y="36"/>
                    </a:cubicBezTo>
                    <a:cubicBezTo>
                      <a:pt x="27" y="114"/>
                      <a:pt x="20" y="195"/>
                      <a:pt x="17" y="276"/>
                    </a:cubicBezTo>
                    <a:cubicBezTo>
                      <a:pt x="15" y="299"/>
                      <a:pt x="37" y="313"/>
                      <a:pt x="57" y="313"/>
                    </a:cubicBezTo>
                    <a:cubicBezTo>
                      <a:pt x="73" y="313"/>
                      <a:pt x="89" y="304"/>
                      <a:pt x="92" y="286"/>
                    </a:cubicBezTo>
                    <a:cubicBezTo>
                      <a:pt x="101" y="195"/>
                      <a:pt x="92" y="111"/>
                      <a:pt x="63" y="20"/>
                    </a:cubicBezTo>
                    <a:cubicBezTo>
                      <a:pt x="57" y="6"/>
                      <a:pt x="46" y="0"/>
                      <a:pt x="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89" name="Google Shape;3889;p33"/>
              <p:cNvSpPr/>
              <p:nvPr/>
            </p:nvSpPr>
            <p:spPr>
              <a:xfrm>
                <a:off x="4080419" y="3638088"/>
                <a:ext cx="6239" cy="20686"/>
              </a:xfrm>
              <a:custGeom>
                <a:avLst/>
                <a:gdLst/>
                <a:ahLst/>
                <a:cxnLst/>
                <a:rect l="l" t="t" r="r" b="b"/>
                <a:pathLst>
                  <a:path w="95" h="315" extrusionOk="0">
                    <a:moveTo>
                      <a:pt x="55" y="0"/>
                    </a:moveTo>
                    <a:cubicBezTo>
                      <a:pt x="41" y="0"/>
                      <a:pt x="26" y="10"/>
                      <a:pt x="23" y="29"/>
                    </a:cubicBezTo>
                    <a:cubicBezTo>
                      <a:pt x="17" y="110"/>
                      <a:pt x="1" y="191"/>
                      <a:pt x="4" y="276"/>
                    </a:cubicBezTo>
                    <a:cubicBezTo>
                      <a:pt x="4" y="302"/>
                      <a:pt x="23" y="315"/>
                      <a:pt x="43" y="315"/>
                    </a:cubicBezTo>
                    <a:cubicBezTo>
                      <a:pt x="63" y="315"/>
                      <a:pt x="83" y="302"/>
                      <a:pt x="85" y="276"/>
                    </a:cubicBezTo>
                    <a:cubicBezTo>
                      <a:pt x="94" y="191"/>
                      <a:pt x="85" y="110"/>
                      <a:pt x="82" y="29"/>
                    </a:cubicBezTo>
                    <a:cubicBezTo>
                      <a:pt x="82" y="10"/>
                      <a:pt x="69" y="0"/>
                      <a:pt x="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90" name="Google Shape;3890;p33"/>
              <p:cNvSpPr/>
              <p:nvPr/>
            </p:nvSpPr>
            <p:spPr>
              <a:xfrm>
                <a:off x="4084031" y="3665274"/>
                <a:ext cx="7749" cy="10442"/>
              </a:xfrm>
              <a:custGeom>
                <a:avLst/>
                <a:gdLst/>
                <a:ahLst/>
                <a:cxnLst/>
                <a:rect l="l" t="t" r="r" b="b"/>
                <a:pathLst>
                  <a:path w="118" h="159" extrusionOk="0">
                    <a:moveTo>
                      <a:pt x="27" y="1"/>
                    </a:moveTo>
                    <a:cubicBezTo>
                      <a:pt x="18" y="1"/>
                      <a:pt x="9" y="7"/>
                      <a:pt x="7" y="20"/>
                    </a:cubicBezTo>
                    <a:cubicBezTo>
                      <a:pt x="1" y="62"/>
                      <a:pt x="17" y="108"/>
                      <a:pt x="46" y="143"/>
                    </a:cubicBezTo>
                    <a:cubicBezTo>
                      <a:pt x="54" y="154"/>
                      <a:pt x="64" y="159"/>
                      <a:pt x="73" y="159"/>
                    </a:cubicBezTo>
                    <a:cubicBezTo>
                      <a:pt x="97" y="159"/>
                      <a:pt x="118" y="129"/>
                      <a:pt x="95" y="108"/>
                    </a:cubicBezTo>
                    <a:cubicBezTo>
                      <a:pt x="65" y="85"/>
                      <a:pt x="49" y="56"/>
                      <a:pt x="46" y="20"/>
                    </a:cubicBezTo>
                    <a:cubicBezTo>
                      <a:pt x="44" y="7"/>
                      <a:pt x="35" y="1"/>
                      <a:pt x="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891" name="Google Shape;3891;p33"/>
            <p:cNvGrpSpPr/>
            <p:nvPr/>
          </p:nvGrpSpPr>
          <p:grpSpPr>
            <a:xfrm rot="1830349">
              <a:off x="8362154" y="-68825"/>
              <a:ext cx="1071906" cy="771565"/>
              <a:chOff x="5859955" y="1906764"/>
              <a:chExt cx="497056" cy="357770"/>
            </a:xfrm>
          </p:grpSpPr>
          <p:sp>
            <p:nvSpPr>
              <p:cNvPr id="3892" name="Google Shape;3892;p33"/>
              <p:cNvSpPr/>
              <p:nvPr/>
            </p:nvSpPr>
            <p:spPr>
              <a:xfrm>
                <a:off x="5859955" y="1906764"/>
                <a:ext cx="497056" cy="357770"/>
              </a:xfrm>
              <a:custGeom>
                <a:avLst/>
                <a:gdLst/>
                <a:ahLst/>
                <a:cxnLst/>
                <a:rect l="l" t="t" r="r" b="b"/>
                <a:pathLst>
                  <a:path w="7569" h="5448" extrusionOk="0">
                    <a:moveTo>
                      <a:pt x="2576" y="543"/>
                    </a:moveTo>
                    <a:lnTo>
                      <a:pt x="2563" y="2739"/>
                    </a:lnTo>
                    <a:lnTo>
                      <a:pt x="2563" y="2791"/>
                    </a:lnTo>
                    <a:cubicBezTo>
                      <a:pt x="2152" y="2836"/>
                      <a:pt x="1795" y="3096"/>
                      <a:pt x="1850" y="3601"/>
                    </a:cubicBezTo>
                    <a:cubicBezTo>
                      <a:pt x="1854" y="3659"/>
                      <a:pt x="1876" y="3711"/>
                      <a:pt x="1896" y="3769"/>
                    </a:cubicBezTo>
                    <a:cubicBezTo>
                      <a:pt x="1426" y="3756"/>
                      <a:pt x="956" y="3743"/>
                      <a:pt x="487" y="3740"/>
                    </a:cubicBezTo>
                    <a:cubicBezTo>
                      <a:pt x="169" y="2720"/>
                      <a:pt x="525" y="1599"/>
                      <a:pt x="1432" y="980"/>
                    </a:cubicBezTo>
                    <a:cubicBezTo>
                      <a:pt x="1773" y="744"/>
                      <a:pt x="2165" y="601"/>
                      <a:pt x="2576" y="543"/>
                    </a:cubicBezTo>
                    <a:close/>
                    <a:moveTo>
                      <a:pt x="2563" y="2914"/>
                    </a:moveTo>
                    <a:cubicBezTo>
                      <a:pt x="2560" y="3206"/>
                      <a:pt x="2557" y="3494"/>
                      <a:pt x="2547" y="3782"/>
                    </a:cubicBezTo>
                    <a:cubicBezTo>
                      <a:pt x="2382" y="3776"/>
                      <a:pt x="2220" y="3773"/>
                      <a:pt x="2051" y="3769"/>
                    </a:cubicBezTo>
                    <a:cubicBezTo>
                      <a:pt x="2003" y="3685"/>
                      <a:pt x="1977" y="3594"/>
                      <a:pt x="1977" y="3517"/>
                    </a:cubicBezTo>
                    <a:cubicBezTo>
                      <a:pt x="1970" y="3160"/>
                      <a:pt x="2242" y="2953"/>
                      <a:pt x="2563" y="2914"/>
                    </a:cubicBezTo>
                    <a:close/>
                    <a:moveTo>
                      <a:pt x="2719" y="2904"/>
                    </a:moveTo>
                    <a:cubicBezTo>
                      <a:pt x="3227" y="2917"/>
                      <a:pt x="3707" y="3309"/>
                      <a:pt x="3765" y="3805"/>
                    </a:cubicBezTo>
                    <a:cubicBezTo>
                      <a:pt x="3415" y="3802"/>
                      <a:pt x="3059" y="3792"/>
                      <a:pt x="2702" y="3786"/>
                    </a:cubicBezTo>
                    <a:cubicBezTo>
                      <a:pt x="2702" y="3494"/>
                      <a:pt x="2696" y="3196"/>
                      <a:pt x="2696" y="2904"/>
                    </a:cubicBezTo>
                    <a:close/>
                    <a:moveTo>
                      <a:pt x="3036" y="513"/>
                    </a:moveTo>
                    <a:cubicBezTo>
                      <a:pt x="3674" y="513"/>
                      <a:pt x="4316" y="705"/>
                      <a:pt x="4831" y="1064"/>
                    </a:cubicBezTo>
                    <a:cubicBezTo>
                      <a:pt x="5670" y="1647"/>
                      <a:pt x="6007" y="2749"/>
                      <a:pt x="6055" y="3792"/>
                    </a:cubicBezTo>
                    <a:cubicBezTo>
                      <a:pt x="6039" y="3790"/>
                      <a:pt x="6021" y="3790"/>
                      <a:pt x="6004" y="3790"/>
                    </a:cubicBezTo>
                    <a:cubicBezTo>
                      <a:pt x="5986" y="3790"/>
                      <a:pt x="5968" y="3790"/>
                      <a:pt x="5952" y="3792"/>
                    </a:cubicBezTo>
                    <a:cubicBezTo>
                      <a:pt x="5304" y="3805"/>
                      <a:pt x="4656" y="3808"/>
                      <a:pt x="4008" y="3808"/>
                    </a:cubicBezTo>
                    <a:lnTo>
                      <a:pt x="3895" y="3808"/>
                    </a:lnTo>
                    <a:cubicBezTo>
                      <a:pt x="3856" y="3410"/>
                      <a:pt x="3571" y="3057"/>
                      <a:pt x="3179" y="2885"/>
                    </a:cubicBezTo>
                    <a:cubicBezTo>
                      <a:pt x="3030" y="2820"/>
                      <a:pt x="2864" y="2788"/>
                      <a:pt x="2696" y="2788"/>
                    </a:cubicBezTo>
                    <a:lnTo>
                      <a:pt x="2696" y="2746"/>
                    </a:lnTo>
                    <a:cubicBezTo>
                      <a:pt x="2699" y="2007"/>
                      <a:pt x="2706" y="1265"/>
                      <a:pt x="2709" y="530"/>
                    </a:cubicBezTo>
                    <a:cubicBezTo>
                      <a:pt x="2817" y="518"/>
                      <a:pt x="2926" y="513"/>
                      <a:pt x="3036" y="513"/>
                    </a:cubicBezTo>
                    <a:close/>
                    <a:moveTo>
                      <a:pt x="2168" y="3922"/>
                    </a:moveTo>
                    <a:lnTo>
                      <a:pt x="2168" y="3922"/>
                    </a:lnTo>
                    <a:cubicBezTo>
                      <a:pt x="2291" y="3925"/>
                      <a:pt x="2417" y="3925"/>
                      <a:pt x="2547" y="3925"/>
                    </a:cubicBezTo>
                    <a:cubicBezTo>
                      <a:pt x="2547" y="3977"/>
                      <a:pt x="2544" y="4019"/>
                      <a:pt x="2544" y="4064"/>
                    </a:cubicBezTo>
                    <a:cubicBezTo>
                      <a:pt x="2516" y="4075"/>
                      <a:pt x="2488" y="4080"/>
                      <a:pt x="2460" y="4080"/>
                    </a:cubicBezTo>
                    <a:cubicBezTo>
                      <a:pt x="2357" y="4080"/>
                      <a:pt x="2252" y="4016"/>
                      <a:pt x="2168" y="3922"/>
                    </a:cubicBezTo>
                    <a:close/>
                    <a:moveTo>
                      <a:pt x="2800" y="3935"/>
                    </a:moveTo>
                    <a:cubicBezTo>
                      <a:pt x="3124" y="3938"/>
                      <a:pt x="3447" y="3938"/>
                      <a:pt x="3771" y="3938"/>
                    </a:cubicBezTo>
                    <a:cubicBezTo>
                      <a:pt x="3771" y="4006"/>
                      <a:pt x="3758" y="4080"/>
                      <a:pt x="3739" y="4155"/>
                    </a:cubicBezTo>
                    <a:cubicBezTo>
                      <a:pt x="3593" y="4647"/>
                      <a:pt x="3159" y="4916"/>
                      <a:pt x="2686" y="5007"/>
                    </a:cubicBezTo>
                    <a:cubicBezTo>
                      <a:pt x="2696" y="4706"/>
                      <a:pt x="2702" y="4398"/>
                      <a:pt x="2702" y="4087"/>
                    </a:cubicBezTo>
                    <a:cubicBezTo>
                      <a:pt x="2735" y="4058"/>
                      <a:pt x="2767" y="4012"/>
                      <a:pt x="2793" y="3957"/>
                    </a:cubicBezTo>
                    <a:cubicBezTo>
                      <a:pt x="2800" y="3951"/>
                      <a:pt x="2800" y="3941"/>
                      <a:pt x="2800" y="3935"/>
                    </a:cubicBezTo>
                    <a:close/>
                    <a:moveTo>
                      <a:pt x="532" y="3857"/>
                    </a:moveTo>
                    <a:lnTo>
                      <a:pt x="532" y="3857"/>
                    </a:lnTo>
                    <a:cubicBezTo>
                      <a:pt x="1018" y="3889"/>
                      <a:pt x="1504" y="3905"/>
                      <a:pt x="1993" y="3918"/>
                    </a:cubicBezTo>
                    <a:cubicBezTo>
                      <a:pt x="2115" y="4074"/>
                      <a:pt x="2293" y="4187"/>
                      <a:pt x="2461" y="4187"/>
                    </a:cubicBezTo>
                    <a:cubicBezTo>
                      <a:pt x="2489" y="4187"/>
                      <a:pt x="2517" y="4184"/>
                      <a:pt x="2544" y="4178"/>
                    </a:cubicBezTo>
                    <a:lnTo>
                      <a:pt x="2544" y="4178"/>
                    </a:lnTo>
                    <a:cubicBezTo>
                      <a:pt x="2540" y="4463"/>
                      <a:pt x="2544" y="4744"/>
                      <a:pt x="2550" y="5030"/>
                    </a:cubicBezTo>
                    <a:cubicBezTo>
                      <a:pt x="2471" y="5040"/>
                      <a:pt x="2393" y="5045"/>
                      <a:pt x="2315" y="5045"/>
                    </a:cubicBezTo>
                    <a:cubicBezTo>
                      <a:pt x="2269" y="5045"/>
                      <a:pt x="2222" y="5043"/>
                      <a:pt x="2174" y="5039"/>
                    </a:cubicBezTo>
                    <a:cubicBezTo>
                      <a:pt x="1465" y="5000"/>
                      <a:pt x="921" y="4715"/>
                      <a:pt x="613" y="4058"/>
                    </a:cubicBezTo>
                    <a:cubicBezTo>
                      <a:pt x="584" y="3993"/>
                      <a:pt x="555" y="3925"/>
                      <a:pt x="532" y="3857"/>
                    </a:cubicBezTo>
                    <a:close/>
                    <a:moveTo>
                      <a:pt x="2642" y="0"/>
                    </a:moveTo>
                    <a:cubicBezTo>
                      <a:pt x="2609" y="0"/>
                      <a:pt x="2576" y="21"/>
                      <a:pt x="2576" y="63"/>
                    </a:cubicBezTo>
                    <a:lnTo>
                      <a:pt x="2576" y="416"/>
                    </a:lnTo>
                    <a:cubicBezTo>
                      <a:pt x="1682" y="543"/>
                      <a:pt x="859" y="1035"/>
                      <a:pt x="454" y="1920"/>
                    </a:cubicBezTo>
                    <a:cubicBezTo>
                      <a:pt x="195" y="2487"/>
                      <a:pt x="172" y="3141"/>
                      <a:pt x="347" y="3737"/>
                    </a:cubicBezTo>
                    <a:lnTo>
                      <a:pt x="56" y="3737"/>
                    </a:lnTo>
                    <a:cubicBezTo>
                      <a:pt x="1" y="3737"/>
                      <a:pt x="1" y="3818"/>
                      <a:pt x="56" y="3821"/>
                    </a:cubicBezTo>
                    <a:lnTo>
                      <a:pt x="383" y="3844"/>
                    </a:lnTo>
                    <a:cubicBezTo>
                      <a:pt x="406" y="3905"/>
                      <a:pt x="425" y="3964"/>
                      <a:pt x="448" y="4019"/>
                    </a:cubicBezTo>
                    <a:cubicBezTo>
                      <a:pt x="762" y="4761"/>
                      <a:pt x="1319" y="5104"/>
                      <a:pt x="2113" y="5166"/>
                    </a:cubicBezTo>
                    <a:cubicBezTo>
                      <a:pt x="2166" y="5170"/>
                      <a:pt x="2220" y="5173"/>
                      <a:pt x="2274" y="5173"/>
                    </a:cubicBezTo>
                    <a:cubicBezTo>
                      <a:pt x="2368" y="5173"/>
                      <a:pt x="2461" y="5166"/>
                      <a:pt x="2553" y="5156"/>
                    </a:cubicBezTo>
                    <a:cubicBezTo>
                      <a:pt x="2560" y="5237"/>
                      <a:pt x="2563" y="5324"/>
                      <a:pt x="2566" y="5405"/>
                    </a:cubicBezTo>
                    <a:cubicBezTo>
                      <a:pt x="2568" y="5434"/>
                      <a:pt x="2588" y="5448"/>
                      <a:pt x="2610" y="5448"/>
                    </a:cubicBezTo>
                    <a:cubicBezTo>
                      <a:pt x="2632" y="5448"/>
                      <a:pt x="2655" y="5433"/>
                      <a:pt x="2660" y="5405"/>
                    </a:cubicBezTo>
                    <a:cubicBezTo>
                      <a:pt x="2667" y="5315"/>
                      <a:pt x="2673" y="5227"/>
                      <a:pt x="2676" y="5136"/>
                    </a:cubicBezTo>
                    <a:cubicBezTo>
                      <a:pt x="3179" y="5049"/>
                      <a:pt x="3635" y="4780"/>
                      <a:pt x="3830" y="4275"/>
                    </a:cubicBezTo>
                    <a:cubicBezTo>
                      <a:pt x="3875" y="4161"/>
                      <a:pt x="3895" y="4045"/>
                      <a:pt x="3898" y="3931"/>
                    </a:cubicBezTo>
                    <a:cubicBezTo>
                      <a:pt x="4047" y="3932"/>
                      <a:pt x="4196" y="3933"/>
                      <a:pt x="4344" y="3933"/>
                    </a:cubicBezTo>
                    <a:cubicBezTo>
                      <a:pt x="4790" y="3933"/>
                      <a:pt x="5235" y="3929"/>
                      <a:pt x="5680" y="3922"/>
                    </a:cubicBezTo>
                    <a:cubicBezTo>
                      <a:pt x="5806" y="3922"/>
                      <a:pt x="5932" y="3918"/>
                      <a:pt x="6052" y="3915"/>
                    </a:cubicBezTo>
                    <a:lnTo>
                      <a:pt x="6052" y="3915"/>
                    </a:lnTo>
                    <a:cubicBezTo>
                      <a:pt x="6062" y="4233"/>
                      <a:pt x="6042" y="4550"/>
                      <a:pt x="6004" y="4838"/>
                    </a:cubicBezTo>
                    <a:cubicBezTo>
                      <a:pt x="5999" y="4881"/>
                      <a:pt x="6029" y="4902"/>
                      <a:pt x="6063" y="4902"/>
                    </a:cubicBezTo>
                    <a:cubicBezTo>
                      <a:pt x="6097" y="4902"/>
                      <a:pt x="6133" y="4881"/>
                      <a:pt x="6140" y="4838"/>
                    </a:cubicBezTo>
                    <a:cubicBezTo>
                      <a:pt x="6178" y="4537"/>
                      <a:pt x="6195" y="4226"/>
                      <a:pt x="6188" y="3915"/>
                    </a:cubicBezTo>
                    <a:cubicBezTo>
                      <a:pt x="6327" y="3909"/>
                      <a:pt x="6473" y="3909"/>
                      <a:pt x="6616" y="3905"/>
                    </a:cubicBezTo>
                    <a:lnTo>
                      <a:pt x="7017" y="3892"/>
                    </a:lnTo>
                    <a:cubicBezTo>
                      <a:pt x="7105" y="3889"/>
                      <a:pt x="7196" y="3889"/>
                      <a:pt x="7283" y="3886"/>
                    </a:cubicBezTo>
                    <a:cubicBezTo>
                      <a:pt x="7310" y="3895"/>
                      <a:pt x="7333" y="3900"/>
                      <a:pt x="7353" y="3900"/>
                    </a:cubicBezTo>
                    <a:cubicBezTo>
                      <a:pt x="7368" y="3900"/>
                      <a:pt x="7381" y="3898"/>
                      <a:pt x="7393" y="3892"/>
                    </a:cubicBezTo>
                    <a:cubicBezTo>
                      <a:pt x="7403" y="3918"/>
                      <a:pt x="7422" y="3938"/>
                      <a:pt x="7455" y="3938"/>
                    </a:cubicBezTo>
                    <a:lnTo>
                      <a:pt x="7484" y="3938"/>
                    </a:lnTo>
                    <a:cubicBezTo>
                      <a:pt x="7510" y="3938"/>
                      <a:pt x="7539" y="3918"/>
                      <a:pt x="7549" y="3889"/>
                    </a:cubicBezTo>
                    <a:cubicBezTo>
                      <a:pt x="7552" y="3876"/>
                      <a:pt x="7552" y="3867"/>
                      <a:pt x="7555" y="3857"/>
                    </a:cubicBezTo>
                    <a:cubicBezTo>
                      <a:pt x="7568" y="3834"/>
                      <a:pt x="7555" y="3805"/>
                      <a:pt x="7533" y="3786"/>
                    </a:cubicBezTo>
                    <a:cubicBezTo>
                      <a:pt x="7473" y="3746"/>
                      <a:pt x="7390" y="3733"/>
                      <a:pt x="7301" y="3733"/>
                    </a:cubicBezTo>
                    <a:cubicBezTo>
                      <a:pt x="7158" y="3733"/>
                      <a:pt x="6999" y="3765"/>
                      <a:pt x="6891" y="3769"/>
                    </a:cubicBezTo>
                    <a:cubicBezTo>
                      <a:pt x="6658" y="3776"/>
                      <a:pt x="6421" y="3779"/>
                      <a:pt x="6188" y="3786"/>
                    </a:cubicBezTo>
                    <a:cubicBezTo>
                      <a:pt x="6123" y="2490"/>
                      <a:pt x="5608" y="1171"/>
                      <a:pt x="4358" y="646"/>
                    </a:cubicBezTo>
                    <a:cubicBezTo>
                      <a:pt x="3944" y="471"/>
                      <a:pt x="3493" y="384"/>
                      <a:pt x="3046" y="384"/>
                    </a:cubicBezTo>
                    <a:cubicBezTo>
                      <a:pt x="2933" y="384"/>
                      <a:pt x="2821" y="389"/>
                      <a:pt x="2709" y="400"/>
                    </a:cubicBezTo>
                    <a:lnTo>
                      <a:pt x="2709" y="63"/>
                    </a:lnTo>
                    <a:cubicBezTo>
                      <a:pt x="2709" y="21"/>
                      <a:pt x="2676" y="0"/>
                      <a:pt x="26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93" name="Google Shape;3893;p33"/>
              <p:cNvSpPr/>
              <p:nvPr/>
            </p:nvSpPr>
            <p:spPr>
              <a:xfrm>
                <a:off x="6038900" y="1950301"/>
                <a:ext cx="23182" cy="19504"/>
              </a:xfrm>
              <a:custGeom>
                <a:avLst/>
                <a:gdLst/>
                <a:ahLst/>
                <a:cxnLst/>
                <a:rect l="l" t="t" r="r" b="b"/>
                <a:pathLst>
                  <a:path w="353" h="297" extrusionOk="0">
                    <a:moveTo>
                      <a:pt x="53" y="0"/>
                    </a:moveTo>
                    <a:cubicBezTo>
                      <a:pt x="24" y="0"/>
                      <a:pt x="1" y="34"/>
                      <a:pt x="26" y="61"/>
                    </a:cubicBezTo>
                    <a:cubicBezTo>
                      <a:pt x="100" y="139"/>
                      <a:pt x="188" y="220"/>
                      <a:pt x="272" y="288"/>
                    </a:cubicBezTo>
                    <a:cubicBezTo>
                      <a:pt x="279" y="294"/>
                      <a:pt x="287" y="297"/>
                      <a:pt x="295" y="297"/>
                    </a:cubicBezTo>
                    <a:cubicBezTo>
                      <a:pt x="325" y="297"/>
                      <a:pt x="352" y="258"/>
                      <a:pt x="324" y="230"/>
                    </a:cubicBezTo>
                    <a:cubicBezTo>
                      <a:pt x="246" y="149"/>
                      <a:pt x="162" y="77"/>
                      <a:pt x="78" y="9"/>
                    </a:cubicBezTo>
                    <a:cubicBezTo>
                      <a:pt x="70" y="3"/>
                      <a:pt x="61" y="0"/>
                      <a:pt x="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94" name="Google Shape;3894;p33"/>
              <p:cNvSpPr/>
              <p:nvPr/>
            </p:nvSpPr>
            <p:spPr>
              <a:xfrm>
                <a:off x="6078564" y="1985039"/>
                <a:ext cx="24758" cy="21802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32" extrusionOk="0">
                    <a:moveTo>
                      <a:pt x="52" y="1"/>
                    </a:moveTo>
                    <a:cubicBezTo>
                      <a:pt x="22" y="1"/>
                      <a:pt x="1" y="47"/>
                      <a:pt x="25" y="73"/>
                    </a:cubicBezTo>
                    <a:cubicBezTo>
                      <a:pt x="109" y="164"/>
                      <a:pt x="206" y="251"/>
                      <a:pt x="303" y="326"/>
                    </a:cubicBezTo>
                    <a:cubicBezTo>
                      <a:pt x="309" y="330"/>
                      <a:pt x="315" y="331"/>
                      <a:pt x="321" y="331"/>
                    </a:cubicBezTo>
                    <a:cubicBezTo>
                      <a:pt x="351" y="331"/>
                      <a:pt x="376" y="288"/>
                      <a:pt x="352" y="261"/>
                    </a:cubicBezTo>
                    <a:cubicBezTo>
                      <a:pt x="271" y="167"/>
                      <a:pt x="174" y="83"/>
                      <a:pt x="73" y="8"/>
                    </a:cubicBezTo>
                    <a:cubicBezTo>
                      <a:pt x="66" y="3"/>
                      <a:pt x="59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95" name="Google Shape;3895;p33"/>
              <p:cNvSpPr/>
              <p:nvPr/>
            </p:nvSpPr>
            <p:spPr>
              <a:xfrm>
                <a:off x="6116520" y="2017610"/>
                <a:ext cx="22196" cy="18519"/>
              </a:xfrm>
              <a:custGeom>
                <a:avLst/>
                <a:gdLst/>
                <a:ahLst/>
                <a:cxnLst/>
                <a:rect l="l" t="t" r="r" b="b"/>
                <a:pathLst>
                  <a:path w="338" h="282" extrusionOk="0">
                    <a:moveTo>
                      <a:pt x="53" y="1"/>
                    </a:moveTo>
                    <a:cubicBezTo>
                      <a:pt x="20" y="1"/>
                      <a:pt x="1" y="52"/>
                      <a:pt x="33" y="76"/>
                    </a:cubicBezTo>
                    <a:cubicBezTo>
                      <a:pt x="114" y="134"/>
                      <a:pt x="182" y="202"/>
                      <a:pt x="253" y="270"/>
                    </a:cubicBezTo>
                    <a:cubicBezTo>
                      <a:pt x="261" y="278"/>
                      <a:pt x="270" y="282"/>
                      <a:pt x="280" y="282"/>
                    </a:cubicBezTo>
                    <a:cubicBezTo>
                      <a:pt x="309" y="282"/>
                      <a:pt x="338" y="249"/>
                      <a:pt x="318" y="222"/>
                    </a:cubicBezTo>
                    <a:cubicBezTo>
                      <a:pt x="253" y="138"/>
                      <a:pt x="166" y="70"/>
                      <a:pt x="75" y="8"/>
                    </a:cubicBezTo>
                    <a:cubicBezTo>
                      <a:pt x="67" y="3"/>
                      <a:pt x="60" y="1"/>
                      <a:pt x="5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96" name="Google Shape;3896;p33"/>
              <p:cNvSpPr/>
              <p:nvPr/>
            </p:nvSpPr>
            <p:spPr>
              <a:xfrm>
                <a:off x="6152375" y="2052217"/>
                <a:ext cx="28238" cy="24101"/>
              </a:xfrm>
              <a:custGeom>
                <a:avLst/>
                <a:gdLst/>
                <a:ahLst/>
                <a:cxnLst/>
                <a:rect l="l" t="t" r="r" b="b"/>
                <a:pathLst>
                  <a:path w="430" h="367" extrusionOk="0">
                    <a:moveTo>
                      <a:pt x="49" y="1"/>
                    </a:moveTo>
                    <a:cubicBezTo>
                      <a:pt x="17" y="1"/>
                      <a:pt x="0" y="48"/>
                      <a:pt x="28" y="67"/>
                    </a:cubicBezTo>
                    <a:cubicBezTo>
                      <a:pt x="141" y="148"/>
                      <a:pt x="238" y="249"/>
                      <a:pt x="336" y="356"/>
                    </a:cubicBezTo>
                    <a:cubicBezTo>
                      <a:pt x="344" y="363"/>
                      <a:pt x="353" y="366"/>
                      <a:pt x="363" y="366"/>
                    </a:cubicBezTo>
                    <a:cubicBezTo>
                      <a:pt x="396" y="366"/>
                      <a:pt x="429" y="330"/>
                      <a:pt x="407" y="297"/>
                    </a:cubicBezTo>
                    <a:cubicBezTo>
                      <a:pt x="316" y="178"/>
                      <a:pt x="196" y="80"/>
                      <a:pt x="67" y="6"/>
                    </a:cubicBezTo>
                    <a:cubicBezTo>
                      <a:pt x="60" y="2"/>
                      <a:pt x="54" y="1"/>
                      <a:pt x="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97" name="Google Shape;3897;p33"/>
              <p:cNvSpPr/>
              <p:nvPr/>
            </p:nvSpPr>
            <p:spPr>
              <a:xfrm>
                <a:off x="6188492" y="2086824"/>
                <a:ext cx="29880" cy="25020"/>
              </a:xfrm>
              <a:custGeom>
                <a:avLst/>
                <a:gdLst/>
                <a:ahLst/>
                <a:cxnLst/>
                <a:rect l="l" t="t" r="r" b="b"/>
                <a:pathLst>
                  <a:path w="455" h="381" extrusionOk="0">
                    <a:moveTo>
                      <a:pt x="64" y="1"/>
                    </a:moveTo>
                    <a:cubicBezTo>
                      <a:pt x="30" y="1"/>
                      <a:pt x="0" y="47"/>
                      <a:pt x="35" y="72"/>
                    </a:cubicBezTo>
                    <a:cubicBezTo>
                      <a:pt x="152" y="162"/>
                      <a:pt x="262" y="266"/>
                      <a:pt x="366" y="367"/>
                    </a:cubicBezTo>
                    <a:cubicBezTo>
                      <a:pt x="376" y="376"/>
                      <a:pt x="386" y="381"/>
                      <a:pt x="396" y="381"/>
                    </a:cubicBezTo>
                    <a:cubicBezTo>
                      <a:pt x="429" y="381"/>
                      <a:pt x="454" y="337"/>
                      <a:pt x="427" y="305"/>
                    </a:cubicBezTo>
                    <a:cubicBezTo>
                      <a:pt x="330" y="188"/>
                      <a:pt x="207" y="91"/>
                      <a:pt x="84" y="7"/>
                    </a:cubicBezTo>
                    <a:cubicBezTo>
                      <a:pt x="77" y="3"/>
                      <a:pt x="70" y="1"/>
                      <a:pt x="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98" name="Google Shape;3898;p33"/>
              <p:cNvSpPr/>
              <p:nvPr/>
            </p:nvSpPr>
            <p:spPr>
              <a:xfrm>
                <a:off x="6227499" y="2122744"/>
                <a:ext cx="30734" cy="23182"/>
              </a:xfrm>
              <a:custGeom>
                <a:avLst/>
                <a:gdLst/>
                <a:ahLst/>
                <a:cxnLst/>
                <a:rect l="l" t="t" r="r" b="b"/>
                <a:pathLst>
                  <a:path w="468" h="353" extrusionOk="0">
                    <a:moveTo>
                      <a:pt x="51" y="0"/>
                    </a:moveTo>
                    <a:cubicBezTo>
                      <a:pt x="24" y="0"/>
                      <a:pt x="1" y="39"/>
                      <a:pt x="24" y="62"/>
                    </a:cubicBezTo>
                    <a:cubicBezTo>
                      <a:pt x="134" y="153"/>
                      <a:pt x="238" y="254"/>
                      <a:pt x="351" y="341"/>
                    </a:cubicBezTo>
                    <a:cubicBezTo>
                      <a:pt x="362" y="349"/>
                      <a:pt x="373" y="352"/>
                      <a:pt x="384" y="352"/>
                    </a:cubicBezTo>
                    <a:cubicBezTo>
                      <a:pt x="428" y="352"/>
                      <a:pt x="468" y="298"/>
                      <a:pt x="426" y="270"/>
                    </a:cubicBezTo>
                    <a:cubicBezTo>
                      <a:pt x="306" y="179"/>
                      <a:pt x="186" y="98"/>
                      <a:pt x="70" y="7"/>
                    </a:cubicBezTo>
                    <a:cubicBezTo>
                      <a:pt x="63" y="2"/>
                      <a:pt x="57" y="0"/>
                      <a:pt x="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99" name="Google Shape;3899;p33"/>
              <p:cNvSpPr/>
              <p:nvPr/>
            </p:nvSpPr>
            <p:spPr>
              <a:xfrm>
                <a:off x="5894628" y="2115849"/>
                <a:ext cx="21080" cy="25940"/>
              </a:xfrm>
              <a:custGeom>
                <a:avLst/>
                <a:gdLst/>
                <a:ahLst/>
                <a:cxnLst/>
                <a:rect l="l" t="t" r="r" b="b"/>
                <a:pathLst>
                  <a:path w="321" h="395" extrusionOk="0">
                    <a:moveTo>
                      <a:pt x="262" y="1"/>
                    </a:moveTo>
                    <a:cubicBezTo>
                      <a:pt x="254" y="1"/>
                      <a:pt x="245" y="4"/>
                      <a:pt x="237" y="12"/>
                    </a:cubicBezTo>
                    <a:cubicBezTo>
                      <a:pt x="146" y="106"/>
                      <a:pt x="65" y="226"/>
                      <a:pt x="14" y="342"/>
                    </a:cubicBezTo>
                    <a:cubicBezTo>
                      <a:pt x="0" y="369"/>
                      <a:pt x="24" y="395"/>
                      <a:pt x="48" y="395"/>
                    </a:cubicBezTo>
                    <a:cubicBezTo>
                      <a:pt x="58" y="395"/>
                      <a:pt x="68" y="390"/>
                      <a:pt x="75" y="378"/>
                    </a:cubicBezTo>
                    <a:cubicBezTo>
                      <a:pt x="143" y="274"/>
                      <a:pt x="214" y="171"/>
                      <a:pt x="295" y="70"/>
                    </a:cubicBezTo>
                    <a:cubicBezTo>
                      <a:pt x="321" y="42"/>
                      <a:pt x="293" y="1"/>
                      <a:pt x="2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00" name="Google Shape;3900;p33"/>
              <p:cNvSpPr/>
              <p:nvPr/>
            </p:nvSpPr>
            <p:spPr>
              <a:xfrm>
                <a:off x="5917809" y="2065219"/>
                <a:ext cx="24232" cy="35856"/>
              </a:xfrm>
              <a:custGeom>
                <a:avLst/>
                <a:gdLst/>
                <a:ahLst/>
                <a:cxnLst/>
                <a:rect l="l" t="t" r="r" b="b"/>
                <a:pathLst>
                  <a:path w="369" h="546" extrusionOk="0">
                    <a:moveTo>
                      <a:pt x="321" y="0"/>
                    </a:moveTo>
                    <a:cubicBezTo>
                      <a:pt x="311" y="0"/>
                      <a:pt x="300" y="5"/>
                      <a:pt x="292" y="15"/>
                    </a:cubicBezTo>
                    <a:cubicBezTo>
                      <a:pt x="202" y="187"/>
                      <a:pt x="108" y="349"/>
                      <a:pt x="10" y="514"/>
                    </a:cubicBezTo>
                    <a:cubicBezTo>
                      <a:pt x="1" y="529"/>
                      <a:pt x="15" y="546"/>
                      <a:pt x="31" y="546"/>
                    </a:cubicBezTo>
                    <a:cubicBezTo>
                      <a:pt x="36" y="546"/>
                      <a:pt x="41" y="544"/>
                      <a:pt x="46" y="540"/>
                    </a:cubicBezTo>
                    <a:cubicBezTo>
                      <a:pt x="179" y="397"/>
                      <a:pt x="289" y="226"/>
                      <a:pt x="357" y="44"/>
                    </a:cubicBezTo>
                    <a:cubicBezTo>
                      <a:pt x="368" y="20"/>
                      <a:pt x="345" y="0"/>
                      <a:pt x="3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01" name="Google Shape;3901;p33"/>
              <p:cNvSpPr/>
              <p:nvPr/>
            </p:nvSpPr>
            <p:spPr>
              <a:xfrm>
                <a:off x="5956684" y="2017676"/>
                <a:ext cx="21671" cy="28238"/>
              </a:xfrm>
              <a:custGeom>
                <a:avLst/>
                <a:gdLst/>
                <a:ahLst/>
                <a:cxnLst/>
                <a:rect l="l" t="t" r="r" b="b"/>
                <a:pathLst>
                  <a:path w="330" h="430" extrusionOk="0">
                    <a:moveTo>
                      <a:pt x="268" y="0"/>
                    </a:moveTo>
                    <a:cubicBezTo>
                      <a:pt x="259" y="0"/>
                      <a:pt x="250" y="3"/>
                      <a:pt x="241" y="10"/>
                    </a:cubicBezTo>
                    <a:cubicBezTo>
                      <a:pt x="118" y="107"/>
                      <a:pt x="40" y="237"/>
                      <a:pt x="5" y="393"/>
                    </a:cubicBezTo>
                    <a:cubicBezTo>
                      <a:pt x="1" y="416"/>
                      <a:pt x="18" y="430"/>
                      <a:pt x="35" y="430"/>
                    </a:cubicBezTo>
                    <a:cubicBezTo>
                      <a:pt x="47" y="430"/>
                      <a:pt x="60" y="423"/>
                      <a:pt x="66" y="409"/>
                    </a:cubicBezTo>
                    <a:cubicBezTo>
                      <a:pt x="115" y="279"/>
                      <a:pt x="196" y="166"/>
                      <a:pt x="296" y="72"/>
                    </a:cubicBezTo>
                    <a:cubicBezTo>
                      <a:pt x="329" y="39"/>
                      <a:pt x="301" y="0"/>
                      <a:pt x="2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02" name="Google Shape;3902;p33"/>
              <p:cNvSpPr/>
              <p:nvPr/>
            </p:nvSpPr>
            <p:spPr>
              <a:xfrm>
                <a:off x="5989518" y="1984317"/>
                <a:ext cx="10245" cy="18847"/>
              </a:xfrm>
              <a:custGeom>
                <a:avLst/>
                <a:gdLst/>
                <a:ahLst/>
                <a:cxnLst/>
                <a:rect l="l" t="t" r="r" b="b"/>
                <a:pathLst>
                  <a:path w="156" h="287" extrusionOk="0">
                    <a:moveTo>
                      <a:pt x="110" y="1"/>
                    </a:moveTo>
                    <a:cubicBezTo>
                      <a:pt x="102" y="1"/>
                      <a:pt x="92" y="4"/>
                      <a:pt x="85" y="13"/>
                    </a:cubicBezTo>
                    <a:cubicBezTo>
                      <a:pt x="26" y="81"/>
                      <a:pt x="0" y="178"/>
                      <a:pt x="23" y="266"/>
                    </a:cubicBezTo>
                    <a:cubicBezTo>
                      <a:pt x="28" y="280"/>
                      <a:pt x="38" y="287"/>
                      <a:pt x="49" y="287"/>
                    </a:cubicBezTo>
                    <a:cubicBezTo>
                      <a:pt x="62" y="287"/>
                      <a:pt x="75" y="277"/>
                      <a:pt x="75" y="259"/>
                    </a:cubicBezTo>
                    <a:cubicBezTo>
                      <a:pt x="85" y="181"/>
                      <a:pt x="101" y="120"/>
                      <a:pt x="137" y="52"/>
                    </a:cubicBezTo>
                    <a:cubicBezTo>
                      <a:pt x="156" y="28"/>
                      <a:pt x="134" y="1"/>
                      <a:pt x="1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03" name="Google Shape;3903;p33"/>
              <p:cNvSpPr/>
              <p:nvPr/>
            </p:nvSpPr>
            <p:spPr>
              <a:xfrm>
                <a:off x="6007183" y="1950236"/>
                <a:ext cx="16615" cy="17403"/>
              </a:xfrm>
              <a:custGeom>
                <a:avLst/>
                <a:gdLst/>
                <a:ahLst/>
                <a:cxnLst/>
                <a:rect l="l" t="t" r="r" b="b"/>
                <a:pathLst>
                  <a:path w="253" h="265" extrusionOk="0">
                    <a:moveTo>
                      <a:pt x="198" y="1"/>
                    </a:moveTo>
                    <a:cubicBezTo>
                      <a:pt x="197" y="1"/>
                      <a:pt x="196" y="1"/>
                      <a:pt x="195" y="1"/>
                    </a:cubicBezTo>
                    <a:cubicBezTo>
                      <a:pt x="81" y="10"/>
                      <a:pt x="0" y="140"/>
                      <a:pt x="46" y="244"/>
                    </a:cubicBezTo>
                    <a:cubicBezTo>
                      <a:pt x="52" y="258"/>
                      <a:pt x="65" y="264"/>
                      <a:pt x="77" y="264"/>
                    </a:cubicBezTo>
                    <a:cubicBezTo>
                      <a:pt x="94" y="264"/>
                      <a:pt x="111" y="251"/>
                      <a:pt x="107" y="227"/>
                    </a:cubicBezTo>
                    <a:cubicBezTo>
                      <a:pt x="91" y="159"/>
                      <a:pt x="143" y="98"/>
                      <a:pt x="208" y="85"/>
                    </a:cubicBezTo>
                    <a:cubicBezTo>
                      <a:pt x="252" y="75"/>
                      <a:pt x="244" y="1"/>
                      <a:pt x="1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04" name="Google Shape;3904;p33"/>
              <p:cNvSpPr/>
              <p:nvPr/>
            </p:nvSpPr>
            <p:spPr>
              <a:xfrm>
                <a:off x="5902442" y="2162670"/>
                <a:ext cx="19241" cy="13134"/>
              </a:xfrm>
              <a:custGeom>
                <a:avLst/>
                <a:gdLst/>
                <a:ahLst/>
                <a:cxnLst/>
                <a:rect l="l" t="t" r="r" b="b"/>
                <a:pathLst>
                  <a:path w="293" h="200" extrusionOk="0">
                    <a:moveTo>
                      <a:pt x="40" y="1"/>
                    </a:moveTo>
                    <a:cubicBezTo>
                      <a:pt x="14" y="1"/>
                      <a:pt x="0" y="38"/>
                      <a:pt x="27" y="57"/>
                    </a:cubicBezTo>
                    <a:cubicBezTo>
                      <a:pt x="92" y="106"/>
                      <a:pt x="157" y="154"/>
                      <a:pt x="228" y="196"/>
                    </a:cubicBezTo>
                    <a:cubicBezTo>
                      <a:pt x="233" y="199"/>
                      <a:pt x="237" y="200"/>
                      <a:pt x="241" y="200"/>
                    </a:cubicBezTo>
                    <a:cubicBezTo>
                      <a:pt x="267" y="200"/>
                      <a:pt x="292" y="164"/>
                      <a:pt x="267" y="144"/>
                    </a:cubicBezTo>
                    <a:cubicBezTo>
                      <a:pt x="202" y="89"/>
                      <a:pt x="131" y="51"/>
                      <a:pt x="57" y="5"/>
                    </a:cubicBezTo>
                    <a:cubicBezTo>
                      <a:pt x="51" y="2"/>
                      <a:pt x="45" y="1"/>
                      <a:pt x="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05" name="Google Shape;3905;p33"/>
              <p:cNvSpPr/>
              <p:nvPr/>
            </p:nvSpPr>
            <p:spPr>
              <a:xfrm>
                <a:off x="5931533" y="2183815"/>
                <a:ext cx="23182" cy="12740"/>
              </a:xfrm>
              <a:custGeom>
                <a:avLst/>
                <a:gdLst/>
                <a:ahLst/>
                <a:cxnLst/>
                <a:rect l="l" t="t" r="r" b="b"/>
                <a:pathLst>
                  <a:path w="353" h="194" extrusionOk="0">
                    <a:moveTo>
                      <a:pt x="47" y="1"/>
                    </a:moveTo>
                    <a:cubicBezTo>
                      <a:pt x="21" y="1"/>
                      <a:pt x="1" y="39"/>
                      <a:pt x="31" y="53"/>
                    </a:cubicBezTo>
                    <a:cubicBezTo>
                      <a:pt x="112" y="98"/>
                      <a:pt x="193" y="146"/>
                      <a:pt x="278" y="189"/>
                    </a:cubicBezTo>
                    <a:cubicBezTo>
                      <a:pt x="284" y="192"/>
                      <a:pt x="290" y="193"/>
                      <a:pt x="296" y="193"/>
                    </a:cubicBezTo>
                    <a:cubicBezTo>
                      <a:pt x="329" y="193"/>
                      <a:pt x="353" y="143"/>
                      <a:pt x="317" y="124"/>
                    </a:cubicBezTo>
                    <a:cubicBezTo>
                      <a:pt x="236" y="82"/>
                      <a:pt x="145" y="43"/>
                      <a:pt x="61" y="4"/>
                    </a:cubicBezTo>
                    <a:cubicBezTo>
                      <a:pt x="56" y="2"/>
                      <a:pt x="52" y="1"/>
                      <a:pt x="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06" name="Google Shape;3906;p33"/>
              <p:cNvSpPr/>
              <p:nvPr/>
            </p:nvSpPr>
            <p:spPr>
              <a:xfrm>
                <a:off x="5966272" y="2202333"/>
                <a:ext cx="23904" cy="12674"/>
              </a:xfrm>
              <a:custGeom>
                <a:avLst/>
                <a:gdLst/>
                <a:ahLst/>
                <a:cxnLst/>
                <a:rect l="l" t="t" r="r" b="b"/>
                <a:pathLst>
                  <a:path w="364" h="193" extrusionOk="0">
                    <a:moveTo>
                      <a:pt x="57" y="0"/>
                    </a:moveTo>
                    <a:cubicBezTo>
                      <a:pt x="25" y="0"/>
                      <a:pt x="1" y="48"/>
                      <a:pt x="37" y="65"/>
                    </a:cubicBezTo>
                    <a:lnTo>
                      <a:pt x="280" y="188"/>
                    </a:lnTo>
                    <a:cubicBezTo>
                      <a:pt x="286" y="191"/>
                      <a:pt x="293" y="193"/>
                      <a:pt x="299" y="193"/>
                    </a:cubicBezTo>
                    <a:cubicBezTo>
                      <a:pt x="338" y="193"/>
                      <a:pt x="364" y="137"/>
                      <a:pt x="319" y="117"/>
                    </a:cubicBezTo>
                    <a:cubicBezTo>
                      <a:pt x="238" y="78"/>
                      <a:pt x="154" y="43"/>
                      <a:pt x="73" y="4"/>
                    </a:cubicBezTo>
                    <a:cubicBezTo>
                      <a:pt x="67" y="1"/>
                      <a:pt x="62" y="0"/>
                      <a:pt x="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07" name="Google Shape;3907;p33"/>
              <p:cNvSpPr/>
              <p:nvPr/>
            </p:nvSpPr>
            <p:spPr>
              <a:xfrm>
                <a:off x="6000682" y="2221902"/>
                <a:ext cx="19504" cy="11624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77" extrusionOk="0">
                    <a:moveTo>
                      <a:pt x="47" y="1"/>
                    </a:moveTo>
                    <a:cubicBezTo>
                      <a:pt x="20" y="1"/>
                      <a:pt x="1" y="39"/>
                      <a:pt x="31" y="56"/>
                    </a:cubicBezTo>
                    <a:lnTo>
                      <a:pt x="141" y="117"/>
                    </a:lnTo>
                    <a:cubicBezTo>
                      <a:pt x="174" y="137"/>
                      <a:pt x="206" y="159"/>
                      <a:pt x="242" y="172"/>
                    </a:cubicBezTo>
                    <a:cubicBezTo>
                      <a:pt x="247" y="175"/>
                      <a:pt x="252" y="176"/>
                      <a:pt x="257" y="176"/>
                    </a:cubicBezTo>
                    <a:cubicBezTo>
                      <a:pt x="285" y="176"/>
                      <a:pt x="296" y="130"/>
                      <a:pt x="271" y="107"/>
                    </a:cubicBezTo>
                    <a:cubicBezTo>
                      <a:pt x="239" y="88"/>
                      <a:pt x="200" y="75"/>
                      <a:pt x="164" y="56"/>
                    </a:cubicBezTo>
                    <a:cubicBezTo>
                      <a:pt x="129" y="39"/>
                      <a:pt x="96" y="17"/>
                      <a:pt x="60" y="4"/>
                    </a:cubicBezTo>
                    <a:cubicBezTo>
                      <a:pt x="56" y="2"/>
                      <a:pt x="51" y="1"/>
                      <a:pt x="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08" name="Google Shape;3908;p33"/>
              <p:cNvSpPr/>
              <p:nvPr/>
            </p:nvSpPr>
            <p:spPr>
              <a:xfrm>
                <a:off x="6043300" y="2207390"/>
                <a:ext cx="20423" cy="21540"/>
              </a:xfrm>
              <a:custGeom>
                <a:avLst/>
                <a:gdLst/>
                <a:ahLst/>
                <a:cxnLst/>
                <a:rect l="l" t="t" r="r" b="b"/>
                <a:pathLst>
                  <a:path w="311" h="328" extrusionOk="0">
                    <a:moveTo>
                      <a:pt x="249" y="1"/>
                    </a:moveTo>
                    <a:cubicBezTo>
                      <a:pt x="239" y="1"/>
                      <a:pt x="229" y="5"/>
                      <a:pt x="221" y="14"/>
                    </a:cubicBezTo>
                    <a:cubicBezTo>
                      <a:pt x="150" y="95"/>
                      <a:pt x="79" y="183"/>
                      <a:pt x="17" y="273"/>
                    </a:cubicBezTo>
                    <a:cubicBezTo>
                      <a:pt x="1" y="300"/>
                      <a:pt x="24" y="328"/>
                      <a:pt x="50" y="328"/>
                    </a:cubicBezTo>
                    <a:cubicBezTo>
                      <a:pt x="59" y="328"/>
                      <a:pt x="68" y="324"/>
                      <a:pt x="76" y="315"/>
                    </a:cubicBezTo>
                    <a:cubicBezTo>
                      <a:pt x="147" y="235"/>
                      <a:pt x="221" y="150"/>
                      <a:pt x="286" y="66"/>
                    </a:cubicBezTo>
                    <a:cubicBezTo>
                      <a:pt x="311" y="39"/>
                      <a:pt x="279" y="1"/>
                      <a:pt x="2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09" name="Google Shape;3909;p33"/>
              <p:cNvSpPr/>
              <p:nvPr/>
            </p:nvSpPr>
            <p:spPr>
              <a:xfrm>
                <a:off x="6068057" y="2179941"/>
                <a:ext cx="17074" cy="14447"/>
              </a:xfrm>
              <a:custGeom>
                <a:avLst/>
                <a:gdLst/>
                <a:ahLst/>
                <a:cxnLst/>
                <a:rect l="l" t="t" r="r" b="b"/>
                <a:pathLst>
                  <a:path w="260" h="220" extrusionOk="0">
                    <a:moveTo>
                      <a:pt x="207" y="1"/>
                    </a:moveTo>
                    <a:cubicBezTo>
                      <a:pt x="200" y="1"/>
                      <a:pt x="192" y="3"/>
                      <a:pt x="185" y="8"/>
                    </a:cubicBezTo>
                    <a:cubicBezTo>
                      <a:pt x="155" y="37"/>
                      <a:pt x="133" y="69"/>
                      <a:pt x="107" y="99"/>
                    </a:cubicBezTo>
                    <a:cubicBezTo>
                      <a:pt x="78" y="128"/>
                      <a:pt x="48" y="157"/>
                      <a:pt x="16" y="180"/>
                    </a:cubicBezTo>
                    <a:cubicBezTo>
                      <a:pt x="0" y="193"/>
                      <a:pt x="17" y="219"/>
                      <a:pt x="34" y="219"/>
                    </a:cubicBezTo>
                    <a:cubicBezTo>
                      <a:pt x="38" y="219"/>
                      <a:pt x="42" y="218"/>
                      <a:pt x="45" y="215"/>
                    </a:cubicBezTo>
                    <a:cubicBezTo>
                      <a:pt x="117" y="176"/>
                      <a:pt x="197" y="118"/>
                      <a:pt x="240" y="50"/>
                    </a:cubicBezTo>
                    <a:cubicBezTo>
                      <a:pt x="260" y="27"/>
                      <a:pt x="235" y="1"/>
                      <a:pt x="2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10" name="Google Shape;3910;p33"/>
              <p:cNvSpPr/>
              <p:nvPr/>
            </p:nvSpPr>
            <p:spPr>
              <a:xfrm>
                <a:off x="6084802" y="2166150"/>
                <a:ext cx="12674" cy="11098"/>
              </a:xfrm>
              <a:custGeom>
                <a:avLst/>
                <a:gdLst/>
                <a:ahLst/>
                <a:cxnLst/>
                <a:rect l="l" t="t" r="r" b="b"/>
                <a:pathLst>
                  <a:path w="193" h="169" extrusionOk="0">
                    <a:moveTo>
                      <a:pt x="134" y="1"/>
                    </a:moveTo>
                    <a:cubicBezTo>
                      <a:pt x="124" y="1"/>
                      <a:pt x="115" y="5"/>
                      <a:pt x="108" y="14"/>
                    </a:cubicBezTo>
                    <a:cubicBezTo>
                      <a:pt x="79" y="46"/>
                      <a:pt x="56" y="79"/>
                      <a:pt x="23" y="111"/>
                    </a:cubicBezTo>
                    <a:cubicBezTo>
                      <a:pt x="1" y="136"/>
                      <a:pt x="23" y="169"/>
                      <a:pt x="49" y="169"/>
                    </a:cubicBezTo>
                    <a:cubicBezTo>
                      <a:pt x="57" y="169"/>
                      <a:pt x="65" y="166"/>
                      <a:pt x="72" y="160"/>
                    </a:cubicBezTo>
                    <a:cubicBezTo>
                      <a:pt x="98" y="130"/>
                      <a:pt x="130" y="101"/>
                      <a:pt x="163" y="69"/>
                    </a:cubicBezTo>
                    <a:cubicBezTo>
                      <a:pt x="193" y="42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911" name="Google Shape;3911;p33"/>
            <p:cNvGrpSpPr/>
            <p:nvPr/>
          </p:nvGrpSpPr>
          <p:grpSpPr>
            <a:xfrm rot="1502807">
              <a:off x="8202406" y="4575485"/>
              <a:ext cx="1251098" cy="782722"/>
              <a:chOff x="6880435" y="4156402"/>
              <a:chExt cx="650771" cy="407141"/>
            </a:xfrm>
          </p:grpSpPr>
          <p:sp>
            <p:nvSpPr>
              <p:cNvPr id="3912" name="Google Shape;3912;p33"/>
              <p:cNvSpPr/>
              <p:nvPr/>
            </p:nvSpPr>
            <p:spPr>
              <a:xfrm>
                <a:off x="6911496" y="4201712"/>
                <a:ext cx="562464" cy="308649"/>
              </a:xfrm>
              <a:custGeom>
                <a:avLst/>
                <a:gdLst/>
                <a:ahLst/>
                <a:cxnLst/>
                <a:rect l="l" t="t" r="r" b="b"/>
                <a:pathLst>
                  <a:path w="8565" h="4700" extrusionOk="0">
                    <a:moveTo>
                      <a:pt x="542" y="443"/>
                    </a:moveTo>
                    <a:lnTo>
                      <a:pt x="542" y="443"/>
                    </a:lnTo>
                    <a:cubicBezTo>
                      <a:pt x="1919" y="1751"/>
                      <a:pt x="3564" y="2821"/>
                      <a:pt x="5288" y="3682"/>
                    </a:cubicBezTo>
                    <a:lnTo>
                      <a:pt x="5275" y="3695"/>
                    </a:lnTo>
                    <a:cubicBezTo>
                      <a:pt x="5161" y="3903"/>
                      <a:pt x="5132" y="4233"/>
                      <a:pt x="5288" y="4431"/>
                    </a:cubicBezTo>
                    <a:cubicBezTo>
                      <a:pt x="4353" y="4399"/>
                      <a:pt x="3418" y="4377"/>
                      <a:pt x="2483" y="4377"/>
                    </a:cubicBezTo>
                    <a:cubicBezTo>
                      <a:pt x="1880" y="4377"/>
                      <a:pt x="1277" y="4386"/>
                      <a:pt x="675" y="4408"/>
                    </a:cubicBezTo>
                    <a:cubicBezTo>
                      <a:pt x="668" y="4022"/>
                      <a:pt x="662" y="3634"/>
                      <a:pt x="655" y="3245"/>
                    </a:cubicBezTo>
                    <a:lnTo>
                      <a:pt x="655" y="3245"/>
                    </a:lnTo>
                    <a:cubicBezTo>
                      <a:pt x="1157" y="3417"/>
                      <a:pt x="1692" y="3669"/>
                      <a:pt x="1721" y="4278"/>
                    </a:cubicBezTo>
                    <a:cubicBezTo>
                      <a:pt x="1723" y="4319"/>
                      <a:pt x="1755" y="4339"/>
                      <a:pt x="1786" y="4339"/>
                    </a:cubicBezTo>
                    <a:cubicBezTo>
                      <a:pt x="1817" y="4339"/>
                      <a:pt x="1846" y="4319"/>
                      <a:pt x="1841" y="4278"/>
                    </a:cubicBezTo>
                    <a:cubicBezTo>
                      <a:pt x="1808" y="3669"/>
                      <a:pt x="1222" y="3255"/>
                      <a:pt x="649" y="3167"/>
                    </a:cubicBezTo>
                    <a:cubicBezTo>
                      <a:pt x="629" y="2260"/>
                      <a:pt x="600" y="1350"/>
                      <a:pt x="542" y="443"/>
                    </a:cubicBezTo>
                    <a:close/>
                    <a:moveTo>
                      <a:pt x="5375" y="3728"/>
                    </a:moveTo>
                    <a:cubicBezTo>
                      <a:pt x="5945" y="4006"/>
                      <a:pt x="6522" y="4265"/>
                      <a:pt x="7102" y="4505"/>
                    </a:cubicBezTo>
                    <a:cubicBezTo>
                      <a:pt x="6525" y="4476"/>
                      <a:pt x="5949" y="4453"/>
                      <a:pt x="5366" y="4431"/>
                    </a:cubicBezTo>
                    <a:cubicBezTo>
                      <a:pt x="5336" y="4314"/>
                      <a:pt x="5294" y="4204"/>
                      <a:pt x="5294" y="4084"/>
                    </a:cubicBezTo>
                    <a:cubicBezTo>
                      <a:pt x="5294" y="3958"/>
                      <a:pt x="5333" y="3847"/>
                      <a:pt x="5375" y="3734"/>
                    </a:cubicBezTo>
                    <a:lnTo>
                      <a:pt x="5375" y="3728"/>
                    </a:lnTo>
                    <a:close/>
                    <a:moveTo>
                      <a:pt x="478" y="1"/>
                    </a:moveTo>
                    <a:cubicBezTo>
                      <a:pt x="463" y="1"/>
                      <a:pt x="449" y="11"/>
                      <a:pt x="448" y="31"/>
                    </a:cubicBezTo>
                    <a:cubicBezTo>
                      <a:pt x="412" y="1483"/>
                      <a:pt x="480" y="2953"/>
                      <a:pt x="539" y="4408"/>
                    </a:cubicBezTo>
                    <a:cubicBezTo>
                      <a:pt x="377" y="4411"/>
                      <a:pt x="218" y="4421"/>
                      <a:pt x="56" y="4427"/>
                    </a:cubicBezTo>
                    <a:cubicBezTo>
                      <a:pt x="1" y="4431"/>
                      <a:pt x="1" y="4508"/>
                      <a:pt x="56" y="4508"/>
                    </a:cubicBezTo>
                    <a:lnTo>
                      <a:pt x="542" y="4521"/>
                    </a:lnTo>
                    <a:cubicBezTo>
                      <a:pt x="542" y="4550"/>
                      <a:pt x="545" y="4583"/>
                      <a:pt x="545" y="4609"/>
                    </a:cubicBezTo>
                    <a:cubicBezTo>
                      <a:pt x="547" y="4652"/>
                      <a:pt x="580" y="4674"/>
                      <a:pt x="612" y="4674"/>
                    </a:cubicBezTo>
                    <a:cubicBezTo>
                      <a:pt x="645" y="4674"/>
                      <a:pt x="676" y="4652"/>
                      <a:pt x="675" y="4609"/>
                    </a:cubicBezTo>
                    <a:lnTo>
                      <a:pt x="675" y="4525"/>
                    </a:lnTo>
                    <a:cubicBezTo>
                      <a:pt x="3273" y="4586"/>
                      <a:pt x="5871" y="4573"/>
                      <a:pt x="8466" y="4699"/>
                    </a:cubicBezTo>
                    <a:cubicBezTo>
                      <a:pt x="8468" y="4700"/>
                      <a:pt x="8470" y="4700"/>
                      <a:pt x="8472" y="4700"/>
                    </a:cubicBezTo>
                    <a:cubicBezTo>
                      <a:pt x="8536" y="4700"/>
                      <a:pt x="8564" y="4605"/>
                      <a:pt x="8501" y="4576"/>
                    </a:cubicBezTo>
                    <a:cubicBezTo>
                      <a:pt x="8446" y="4554"/>
                      <a:pt x="8395" y="4528"/>
                      <a:pt x="8333" y="4505"/>
                    </a:cubicBezTo>
                    <a:cubicBezTo>
                      <a:pt x="8325" y="4502"/>
                      <a:pt x="8318" y="4501"/>
                      <a:pt x="8311" y="4501"/>
                    </a:cubicBezTo>
                    <a:cubicBezTo>
                      <a:pt x="8280" y="4501"/>
                      <a:pt x="8258" y="4528"/>
                      <a:pt x="8255" y="4557"/>
                    </a:cubicBezTo>
                    <a:cubicBezTo>
                      <a:pt x="7947" y="4541"/>
                      <a:pt x="7640" y="4528"/>
                      <a:pt x="7335" y="4512"/>
                    </a:cubicBezTo>
                    <a:cubicBezTo>
                      <a:pt x="7338" y="4486"/>
                      <a:pt x="7329" y="4453"/>
                      <a:pt x="7290" y="4434"/>
                    </a:cubicBezTo>
                    <a:cubicBezTo>
                      <a:pt x="6065" y="3945"/>
                      <a:pt x="4883" y="3355"/>
                      <a:pt x="3755" y="2665"/>
                    </a:cubicBezTo>
                    <a:cubicBezTo>
                      <a:pt x="2622" y="1975"/>
                      <a:pt x="1585" y="1172"/>
                      <a:pt x="542" y="355"/>
                    </a:cubicBezTo>
                    <a:cubicBezTo>
                      <a:pt x="539" y="355"/>
                      <a:pt x="539" y="349"/>
                      <a:pt x="532" y="349"/>
                    </a:cubicBezTo>
                    <a:cubicBezTo>
                      <a:pt x="526" y="245"/>
                      <a:pt x="516" y="135"/>
                      <a:pt x="509" y="31"/>
                    </a:cubicBezTo>
                    <a:cubicBezTo>
                      <a:pt x="508" y="11"/>
                      <a:pt x="493" y="1"/>
                      <a:pt x="4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13" name="Google Shape;3913;p33"/>
              <p:cNvSpPr/>
              <p:nvPr/>
            </p:nvSpPr>
            <p:spPr>
              <a:xfrm>
                <a:off x="6880435" y="4510481"/>
                <a:ext cx="36644" cy="53061"/>
              </a:xfrm>
              <a:custGeom>
                <a:avLst/>
                <a:gdLst/>
                <a:ahLst/>
                <a:cxnLst/>
                <a:rect l="l" t="t" r="r" b="b"/>
                <a:pathLst>
                  <a:path w="558" h="808" extrusionOk="0">
                    <a:moveTo>
                      <a:pt x="283" y="292"/>
                    </a:moveTo>
                    <a:cubicBezTo>
                      <a:pt x="289" y="325"/>
                      <a:pt x="299" y="354"/>
                      <a:pt x="309" y="386"/>
                    </a:cubicBezTo>
                    <a:cubicBezTo>
                      <a:pt x="292" y="386"/>
                      <a:pt x="276" y="389"/>
                      <a:pt x="260" y="393"/>
                    </a:cubicBezTo>
                    <a:cubicBezTo>
                      <a:pt x="270" y="360"/>
                      <a:pt x="276" y="325"/>
                      <a:pt x="283" y="292"/>
                    </a:cubicBezTo>
                    <a:close/>
                    <a:moveTo>
                      <a:pt x="262" y="1"/>
                    </a:moveTo>
                    <a:cubicBezTo>
                      <a:pt x="239" y="1"/>
                      <a:pt x="217" y="12"/>
                      <a:pt x="211" y="40"/>
                    </a:cubicBezTo>
                    <a:cubicBezTo>
                      <a:pt x="192" y="163"/>
                      <a:pt x="173" y="283"/>
                      <a:pt x="147" y="406"/>
                    </a:cubicBezTo>
                    <a:cubicBezTo>
                      <a:pt x="114" y="409"/>
                      <a:pt x="88" y="412"/>
                      <a:pt x="56" y="419"/>
                    </a:cubicBezTo>
                    <a:cubicBezTo>
                      <a:pt x="17" y="422"/>
                      <a:pt x="1" y="480"/>
                      <a:pt x="46" y="487"/>
                    </a:cubicBezTo>
                    <a:cubicBezTo>
                      <a:pt x="75" y="490"/>
                      <a:pt x="104" y="493"/>
                      <a:pt x="137" y="493"/>
                    </a:cubicBezTo>
                    <a:cubicBezTo>
                      <a:pt x="121" y="584"/>
                      <a:pt x="104" y="668"/>
                      <a:pt x="92" y="759"/>
                    </a:cubicBezTo>
                    <a:cubicBezTo>
                      <a:pt x="86" y="788"/>
                      <a:pt x="110" y="808"/>
                      <a:pt x="134" y="808"/>
                    </a:cubicBezTo>
                    <a:cubicBezTo>
                      <a:pt x="149" y="808"/>
                      <a:pt x="164" y="799"/>
                      <a:pt x="169" y="778"/>
                    </a:cubicBezTo>
                    <a:cubicBezTo>
                      <a:pt x="192" y="684"/>
                      <a:pt x="211" y="587"/>
                      <a:pt x="234" y="493"/>
                    </a:cubicBezTo>
                    <a:cubicBezTo>
                      <a:pt x="266" y="493"/>
                      <a:pt x="302" y="490"/>
                      <a:pt x="334" y="487"/>
                    </a:cubicBezTo>
                    <a:cubicBezTo>
                      <a:pt x="354" y="551"/>
                      <a:pt x="380" y="619"/>
                      <a:pt x="412" y="681"/>
                    </a:cubicBezTo>
                    <a:cubicBezTo>
                      <a:pt x="421" y="702"/>
                      <a:pt x="437" y="710"/>
                      <a:pt x="453" y="710"/>
                    </a:cubicBezTo>
                    <a:cubicBezTo>
                      <a:pt x="486" y="710"/>
                      <a:pt x="521" y="677"/>
                      <a:pt x="513" y="636"/>
                    </a:cubicBezTo>
                    <a:cubicBezTo>
                      <a:pt x="500" y="577"/>
                      <a:pt x="487" y="519"/>
                      <a:pt x="467" y="457"/>
                    </a:cubicBezTo>
                    <a:cubicBezTo>
                      <a:pt x="477" y="454"/>
                      <a:pt x="484" y="454"/>
                      <a:pt x="496" y="451"/>
                    </a:cubicBezTo>
                    <a:cubicBezTo>
                      <a:pt x="557" y="436"/>
                      <a:pt x="538" y="353"/>
                      <a:pt x="483" y="353"/>
                    </a:cubicBezTo>
                    <a:cubicBezTo>
                      <a:pt x="479" y="353"/>
                      <a:pt x="475" y="353"/>
                      <a:pt x="471" y="354"/>
                    </a:cubicBezTo>
                    <a:cubicBezTo>
                      <a:pt x="461" y="357"/>
                      <a:pt x="451" y="357"/>
                      <a:pt x="438" y="360"/>
                    </a:cubicBezTo>
                    <a:cubicBezTo>
                      <a:pt x="403" y="253"/>
                      <a:pt x="364" y="146"/>
                      <a:pt x="325" y="40"/>
                    </a:cubicBezTo>
                    <a:cubicBezTo>
                      <a:pt x="316" y="15"/>
                      <a:pt x="288" y="1"/>
                      <a:pt x="2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14" name="Google Shape;3914;p33"/>
              <p:cNvSpPr/>
              <p:nvPr/>
            </p:nvSpPr>
            <p:spPr>
              <a:xfrm>
                <a:off x="6915108" y="4156402"/>
                <a:ext cx="36250" cy="35396"/>
              </a:xfrm>
              <a:custGeom>
                <a:avLst/>
                <a:gdLst/>
                <a:ahLst/>
                <a:cxnLst/>
                <a:rect l="l" t="t" r="r" b="b"/>
                <a:pathLst>
                  <a:path w="552" h="539" extrusionOk="0">
                    <a:moveTo>
                      <a:pt x="384" y="1"/>
                    </a:moveTo>
                    <a:cubicBezTo>
                      <a:pt x="216" y="1"/>
                      <a:pt x="42" y="75"/>
                      <a:pt x="14" y="258"/>
                    </a:cubicBezTo>
                    <a:cubicBezTo>
                      <a:pt x="1" y="349"/>
                      <a:pt x="33" y="433"/>
                      <a:pt x="114" y="478"/>
                    </a:cubicBezTo>
                    <a:cubicBezTo>
                      <a:pt x="202" y="530"/>
                      <a:pt x="322" y="517"/>
                      <a:pt x="419" y="537"/>
                    </a:cubicBezTo>
                    <a:cubicBezTo>
                      <a:pt x="424" y="538"/>
                      <a:pt x="429" y="538"/>
                      <a:pt x="433" y="538"/>
                    </a:cubicBezTo>
                    <a:cubicBezTo>
                      <a:pt x="490" y="538"/>
                      <a:pt x="527" y="454"/>
                      <a:pt x="467" y="430"/>
                    </a:cubicBezTo>
                    <a:cubicBezTo>
                      <a:pt x="377" y="388"/>
                      <a:pt x="130" y="430"/>
                      <a:pt x="134" y="287"/>
                    </a:cubicBezTo>
                    <a:cubicBezTo>
                      <a:pt x="137" y="96"/>
                      <a:pt x="390" y="115"/>
                      <a:pt x="516" y="96"/>
                    </a:cubicBezTo>
                    <a:cubicBezTo>
                      <a:pt x="552" y="90"/>
                      <a:pt x="552" y="25"/>
                      <a:pt x="509" y="15"/>
                    </a:cubicBezTo>
                    <a:cubicBezTo>
                      <a:pt x="470" y="6"/>
                      <a:pt x="427" y="1"/>
                      <a:pt x="3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15" name="Google Shape;3915;p33"/>
              <p:cNvSpPr/>
              <p:nvPr/>
            </p:nvSpPr>
            <p:spPr>
              <a:xfrm>
                <a:off x="7482282" y="4492817"/>
                <a:ext cx="48924" cy="52930"/>
              </a:xfrm>
              <a:custGeom>
                <a:avLst/>
                <a:gdLst/>
                <a:ahLst/>
                <a:cxnLst/>
                <a:rect l="l" t="t" r="r" b="b"/>
                <a:pathLst>
                  <a:path w="745" h="806" extrusionOk="0">
                    <a:moveTo>
                      <a:pt x="244" y="163"/>
                    </a:moveTo>
                    <a:cubicBezTo>
                      <a:pt x="334" y="169"/>
                      <a:pt x="344" y="202"/>
                      <a:pt x="279" y="266"/>
                    </a:cubicBezTo>
                    <a:cubicBezTo>
                      <a:pt x="260" y="286"/>
                      <a:pt x="237" y="302"/>
                      <a:pt x="211" y="318"/>
                    </a:cubicBezTo>
                    <a:cubicBezTo>
                      <a:pt x="211" y="279"/>
                      <a:pt x="214" y="176"/>
                      <a:pt x="244" y="163"/>
                    </a:cubicBezTo>
                    <a:close/>
                    <a:moveTo>
                      <a:pt x="208" y="435"/>
                    </a:moveTo>
                    <a:cubicBezTo>
                      <a:pt x="214" y="438"/>
                      <a:pt x="227" y="445"/>
                      <a:pt x="240" y="445"/>
                    </a:cubicBezTo>
                    <a:cubicBezTo>
                      <a:pt x="263" y="443"/>
                      <a:pt x="293" y="441"/>
                      <a:pt x="325" y="441"/>
                    </a:cubicBezTo>
                    <a:cubicBezTo>
                      <a:pt x="429" y="441"/>
                      <a:pt x="557" y="459"/>
                      <a:pt x="564" y="558"/>
                    </a:cubicBezTo>
                    <a:cubicBezTo>
                      <a:pt x="564" y="623"/>
                      <a:pt x="555" y="613"/>
                      <a:pt x="503" y="629"/>
                    </a:cubicBezTo>
                    <a:cubicBezTo>
                      <a:pt x="470" y="642"/>
                      <a:pt x="435" y="645"/>
                      <a:pt x="402" y="655"/>
                    </a:cubicBezTo>
                    <a:cubicBezTo>
                      <a:pt x="362" y="663"/>
                      <a:pt x="324" y="666"/>
                      <a:pt x="285" y="666"/>
                    </a:cubicBezTo>
                    <a:cubicBezTo>
                      <a:pt x="258" y="666"/>
                      <a:pt x="232" y="664"/>
                      <a:pt x="205" y="662"/>
                    </a:cubicBezTo>
                    <a:cubicBezTo>
                      <a:pt x="205" y="584"/>
                      <a:pt x="205" y="513"/>
                      <a:pt x="208" y="435"/>
                    </a:cubicBezTo>
                    <a:close/>
                    <a:moveTo>
                      <a:pt x="278" y="1"/>
                    </a:moveTo>
                    <a:cubicBezTo>
                      <a:pt x="276" y="1"/>
                      <a:pt x="274" y="1"/>
                      <a:pt x="273" y="1"/>
                    </a:cubicBezTo>
                    <a:cubicBezTo>
                      <a:pt x="1" y="11"/>
                      <a:pt x="69" y="561"/>
                      <a:pt x="82" y="714"/>
                    </a:cubicBezTo>
                    <a:cubicBezTo>
                      <a:pt x="85" y="739"/>
                      <a:pt x="98" y="756"/>
                      <a:pt x="117" y="762"/>
                    </a:cubicBezTo>
                    <a:cubicBezTo>
                      <a:pt x="127" y="775"/>
                      <a:pt x="137" y="788"/>
                      <a:pt x="159" y="791"/>
                    </a:cubicBezTo>
                    <a:cubicBezTo>
                      <a:pt x="182" y="794"/>
                      <a:pt x="208" y="801"/>
                      <a:pt x="237" y="804"/>
                    </a:cubicBezTo>
                    <a:cubicBezTo>
                      <a:pt x="241" y="805"/>
                      <a:pt x="245" y="805"/>
                      <a:pt x="248" y="805"/>
                    </a:cubicBezTo>
                    <a:cubicBezTo>
                      <a:pt x="258" y="805"/>
                      <a:pt x="266" y="802"/>
                      <a:pt x="276" y="794"/>
                    </a:cubicBezTo>
                    <a:cubicBezTo>
                      <a:pt x="282" y="795"/>
                      <a:pt x="289" y="795"/>
                      <a:pt x="296" y="795"/>
                    </a:cubicBezTo>
                    <a:cubicBezTo>
                      <a:pt x="483" y="795"/>
                      <a:pt x="745" y="749"/>
                      <a:pt x="723" y="558"/>
                    </a:cubicBezTo>
                    <a:cubicBezTo>
                      <a:pt x="700" y="396"/>
                      <a:pt x="551" y="338"/>
                      <a:pt x="402" y="322"/>
                    </a:cubicBezTo>
                    <a:cubicBezTo>
                      <a:pt x="431" y="283"/>
                      <a:pt x="451" y="234"/>
                      <a:pt x="444" y="176"/>
                    </a:cubicBezTo>
                    <a:cubicBezTo>
                      <a:pt x="438" y="90"/>
                      <a:pt x="372" y="1"/>
                      <a:pt x="2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916" name="Google Shape;3916;p33"/>
          <p:cNvGrpSpPr/>
          <p:nvPr/>
        </p:nvGrpSpPr>
        <p:grpSpPr>
          <a:xfrm>
            <a:off x="-824149" y="-375284"/>
            <a:ext cx="5706900" cy="7825736"/>
            <a:chOff x="-618112" y="-281463"/>
            <a:chExt cx="4280175" cy="5869302"/>
          </a:xfrm>
        </p:grpSpPr>
        <p:grpSp>
          <p:nvGrpSpPr>
            <p:cNvPr id="3917" name="Google Shape;3917;p33"/>
            <p:cNvGrpSpPr/>
            <p:nvPr/>
          </p:nvGrpSpPr>
          <p:grpSpPr>
            <a:xfrm rot="-1244566">
              <a:off x="-505711" y="-60606"/>
              <a:ext cx="1410581" cy="892908"/>
              <a:chOff x="4808808" y="1957984"/>
              <a:chExt cx="404920" cy="256310"/>
            </a:xfrm>
          </p:grpSpPr>
          <p:sp>
            <p:nvSpPr>
              <p:cNvPr id="3918" name="Google Shape;3918;p33"/>
              <p:cNvSpPr/>
              <p:nvPr/>
            </p:nvSpPr>
            <p:spPr>
              <a:xfrm>
                <a:off x="4860357" y="1957984"/>
                <a:ext cx="353370" cy="256310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3903" extrusionOk="0">
                    <a:moveTo>
                      <a:pt x="4892" y="158"/>
                    </a:moveTo>
                    <a:cubicBezTo>
                      <a:pt x="4905" y="709"/>
                      <a:pt x="4911" y="1256"/>
                      <a:pt x="4924" y="1807"/>
                    </a:cubicBezTo>
                    <a:cubicBezTo>
                      <a:pt x="4820" y="1833"/>
                      <a:pt x="4715" y="1848"/>
                      <a:pt x="4611" y="1848"/>
                    </a:cubicBezTo>
                    <a:cubicBezTo>
                      <a:pt x="4408" y="1848"/>
                      <a:pt x="4208" y="1794"/>
                      <a:pt x="4027" y="1668"/>
                    </a:cubicBezTo>
                    <a:cubicBezTo>
                      <a:pt x="3810" y="1519"/>
                      <a:pt x="3680" y="1302"/>
                      <a:pt x="3635" y="1062"/>
                    </a:cubicBezTo>
                    <a:cubicBezTo>
                      <a:pt x="4059" y="767"/>
                      <a:pt x="4480" y="466"/>
                      <a:pt x="4892" y="158"/>
                    </a:cubicBezTo>
                    <a:close/>
                    <a:moveTo>
                      <a:pt x="3560" y="1110"/>
                    </a:moveTo>
                    <a:cubicBezTo>
                      <a:pt x="3609" y="1357"/>
                      <a:pt x="3754" y="1587"/>
                      <a:pt x="3965" y="1742"/>
                    </a:cubicBezTo>
                    <a:cubicBezTo>
                      <a:pt x="4160" y="1881"/>
                      <a:pt x="4387" y="1944"/>
                      <a:pt x="4617" y="1944"/>
                    </a:cubicBezTo>
                    <a:cubicBezTo>
                      <a:pt x="4720" y="1944"/>
                      <a:pt x="4823" y="1931"/>
                      <a:pt x="4924" y="1907"/>
                    </a:cubicBezTo>
                    <a:cubicBezTo>
                      <a:pt x="4934" y="2254"/>
                      <a:pt x="4937" y="2601"/>
                      <a:pt x="4943" y="2947"/>
                    </a:cubicBezTo>
                    <a:cubicBezTo>
                      <a:pt x="4730" y="2944"/>
                      <a:pt x="4513" y="2941"/>
                      <a:pt x="4295" y="2941"/>
                    </a:cubicBezTo>
                    <a:cubicBezTo>
                      <a:pt x="4302" y="2882"/>
                      <a:pt x="4305" y="2831"/>
                      <a:pt x="4308" y="2772"/>
                    </a:cubicBezTo>
                    <a:cubicBezTo>
                      <a:pt x="4313" y="2756"/>
                      <a:pt x="4301" y="2747"/>
                      <a:pt x="4287" y="2747"/>
                    </a:cubicBezTo>
                    <a:cubicBezTo>
                      <a:pt x="4270" y="2747"/>
                      <a:pt x="4250" y="2758"/>
                      <a:pt x="4247" y="2782"/>
                    </a:cubicBezTo>
                    <a:cubicBezTo>
                      <a:pt x="4244" y="2840"/>
                      <a:pt x="4237" y="2892"/>
                      <a:pt x="4231" y="2947"/>
                    </a:cubicBezTo>
                    <a:cubicBezTo>
                      <a:pt x="4163" y="2947"/>
                      <a:pt x="4095" y="2950"/>
                      <a:pt x="4030" y="2950"/>
                    </a:cubicBezTo>
                    <a:cubicBezTo>
                      <a:pt x="3997" y="2950"/>
                      <a:pt x="3997" y="2999"/>
                      <a:pt x="4030" y="3006"/>
                    </a:cubicBezTo>
                    <a:cubicBezTo>
                      <a:pt x="4095" y="3009"/>
                      <a:pt x="4163" y="3012"/>
                      <a:pt x="4227" y="3015"/>
                    </a:cubicBezTo>
                    <a:cubicBezTo>
                      <a:pt x="4221" y="3168"/>
                      <a:pt x="4221" y="3317"/>
                      <a:pt x="4237" y="3466"/>
                    </a:cubicBezTo>
                    <a:cubicBezTo>
                      <a:pt x="3657" y="3443"/>
                      <a:pt x="3074" y="3449"/>
                      <a:pt x="2504" y="3430"/>
                    </a:cubicBezTo>
                    <a:cubicBezTo>
                      <a:pt x="2423" y="3427"/>
                      <a:pt x="2342" y="3427"/>
                      <a:pt x="2264" y="3420"/>
                    </a:cubicBezTo>
                    <a:cubicBezTo>
                      <a:pt x="2361" y="2980"/>
                      <a:pt x="2170" y="2542"/>
                      <a:pt x="1798" y="2293"/>
                    </a:cubicBezTo>
                    <a:cubicBezTo>
                      <a:pt x="2394" y="1911"/>
                      <a:pt x="2980" y="1515"/>
                      <a:pt x="3560" y="1110"/>
                    </a:cubicBezTo>
                    <a:close/>
                    <a:moveTo>
                      <a:pt x="4295" y="3022"/>
                    </a:moveTo>
                    <a:cubicBezTo>
                      <a:pt x="4516" y="3035"/>
                      <a:pt x="4733" y="3038"/>
                      <a:pt x="4953" y="3041"/>
                    </a:cubicBezTo>
                    <a:lnTo>
                      <a:pt x="4966" y="3527"/>
                    </a:lnTo>
                    <a:cubicBezTo>
                      <a:pt x="4956" y="3527"/>
                      <a:pt x="4953" y="3524"/>
                      <a:pt x="4950" y="3524"/>
                    </a:cubicBezTo>
                    <a:cubicBezTo>
                      <a:pt x="4726" y="3498"/>
                      <a:pt x="4500" y="3482"/>
                      <a:pt x="4270" y="3472"/>
                    </a:cubicBezTo>
                    <a:cubicBezTo>
                      <a:pt x="4279" y="3320"/>
                      <a:pt x="4286" y="3171"/>
                      <a:pt x="4295" y="3022"/>
                    </a:cubicBezTo>
                    <a:close/>
                    <a:moveTo>
                      <a:pt x="4946" y="0"/>
                    </a:moveTo>
                    <a:cubicBezTo>
                      <a:pt x="4937" y="0"/>
                      <a:pt x="4928" y="3"/>
                      <a:pt x="4921" y="9"/>
                    </a:cubicBezTo>
                    <a:cubicBezTo>
                      <a:pt x="4490" y="323"/>
                      <a:pt x="4062" y="631"/>
                      <a:pt x="3625" y="935"/>
                    </a:cubicBezTo>
                    <a:cubicBezTo>
                      <a:pt x="3622" y="845"/>
                      <a:pt x="3625" y="754"/>
                      <a:pt x="3644" y="660"/>
                    </a:cubicBezTo>
                    <a:cubicBezTo>
                      <a:pt x="3650" y="640"/>
                      <a:pt x="3634" y="626"/>
                      <a:pt x="3618" y="626"/>
                    </a:cubicBezTo>
                    <a:cubicBezTo>
                      <a:pt x="3608" y="626"/>
                      <a:pt x="3597" y="632"/>
                      <a:pt x="3593" y="644"/>
                    </a:cubicBezTo>
                    <a:cubicBezTo>
                      <a:pt x="3557" y="757"/>
                      <a:pt x="3541" y="874"/>
                      <a:pt x="3547" y="987"/>
                    </a:cubicBezTo>
                    <a:cubicBezTo>
                      <a:pt x="2935" y="1412"/>
                      <a:pt x="2313" y="1826"/>
                      <a:pt x="1688" y="2231"/>
                    </a:cubicBezTo>
                    <a:cubicBezTo>
                      <a:pt x="1568" y="2167"/>
                      <a:pt x="1428" y="2118"/>
                      <a:pt x="1279" y="2092"/>
                    </a:cubicBezTo>
                    <a:cubicBezTo>
                      <a:pt x="1278" y="2092"/>
                      <a:pt x="1277" y="2092"/>
                      <a:pt x="1276" y="2092"/>
                    </a:cubicBezTo>
                    <a:cubicBezTo>
                      <a:pt x="1250" y="2092"/>
                      <a:pt x="1242" y="2131"/>
                      <a:pt x="1266" y="2137"/>
                    </a:cubicBezTo>
                    <a:cubicBezTo>
                      <a:pt x="1393" y="2170"/>
                      <a:pt x="1509" y="2215"/>
                      <a:pt x="1616" y="2277"/>
                    </a:cubicBezTo>
                    <a:cubicBezTo>
                      <a:pt x="1095" y="2610"/>
                      <a:pt x="570" y="2944"/>
                      <a:pt x="42" y="3268"/>
                    </a:cubicBezTo>
                    <a:cubicBezTo>
                      <a:pt x="0" y="3293"/>
                      <a:pt x="25" y="3351"/>
                      <a:pt x="64" y="3351"/>
                    </a:cubicBezTo>
                    <a:cubicBezTo>
                      <a:pt x="70" y="3351"/>
                      <a:pt x="77" y="3349"/>
                      <a:pt x="84" y="3346"/>
                    </a:cubicBezTo>
                    <a:cubicBezTo>
                      <a:pt x="641" y="3025"/>
                      <a:pt x="1182" y="2688"/>
                      <a:pt x="1727" y="2345"/>
                    </a:cubicBezTo>
                    <a:cubicBezTo>
                      <a:pt x="2076" y="2594"/>
                      <a:pt x="2261" y="2999"/>
                      <a:pt x="2154" y="3420"/>
                    </a:cubicBezTo>
                    <a:cubicBezTo>
                      <a:pt x="1651" y="3397"/>
                      <a:pt x="1144" y="3365"/>
                      <a:pt x="640" y="3365"/>
                    </a:cubicBezTo>
                    <a:cubicBezTo>
                      <a:pt x="447" y="3365"/>
                      <a:pt x="254" y="3370"/>
                      <a:pt x="61" y="3381"/>
                    </a:cubicBezTo>
                    <a:cubicBezTo>
                      <a:pt x="3" y="3385"/>
                      <a:pt x="10" y="3459"/>
                      <a:pt x="61" y="3466"/>
                    </a:cubicBezTo>
                    <a:cubicBezTo>
                      <a:pt x="732" y="3550"/>
                      <a:pt x="1425" y="3547"/>
                      <a:pt x="2109" y="3560"/>
                    </a:cubicBezTo>
                    <a:cubicBezTo>
                      <a:pt x="2073" y="3647"/>
                      <a:pt x="2025" y="3738"/>
                      <a:pt x="1960" y="3825"/>
                    </a:cubicBezTo>
                    <a:cubicBezTo>
                      <a:pt x="1932" y="3866"/>
                      <a:pt x="1969" y="3902"/>
                      <a:pt x="2007" y="3902"/>
                    </a:cubicBezTo>
                    <a:cubicBezTo>
                      <a:pt x="2023" y="3902"/>
                      <a:pt x="2039" y="3896"/>
                      <a:pt x="2050" y="3880"/>
                    </a:cubicBezTo>
                    <a:cubicBezTo>
                      <a:pt x="2125" y="3777"/>
                      <a:pt x="2183" y="3670"/>
                      <a:pt x="2222" y="3560"/>
                    </a:cubicBezTo>
                    <a:cubicBezTo>
                      <a:pt x="2316" y="3560"/>
                      <a:pt x="2410" y="3563"/>
                      <a:pt x="2504" y="3566"/>
                    </a:cubicBezTo>
                    <a:cubicBezTo>
                      <a:pt x="3147" y="3587"/>
                      <a:pt x="3803" y="3644"/>
                      <a:pt x="4450" y="3644"/>
                    </a:cubicBezTo>
                    <a:cubicBezTo>
                      <a:pt x="4617" y="3644"/>
                      <a:pt x="4784" y="3640"/>
                      <a:pt x="4950" y="3631"/>
                    </a:cubicBezTo>
                    <a:cubicBezTo>
                      <a:pt x="4969" y="3631"/>
                      <a:pt x="4982" y="3624"/>
                      <a:pt x="4989" y="3611"/>
                    </a:cubicBezTo>
                    <a:cubicBezTo>
                      <a:pt x="4998" y="3617"/>
                      <a:pt x="5010" y="3619"/>
                      <a:pt x="5021" y="3619"/>
                    </a:cubicBezTo>
                    <a:cubicBezTo>
                      <a:pt x="5052" y="3619"/>
                      <a:pt x="5083" y="3600"/>
                      <a:pt x="5083" y="3563"/>
                    </a:cubicBezTo>
                    <a:cubicBezTo>
                      <a:pt x="5070" y="2999"/>
                      <a:pt x="5057" y="2439"/>
                      <a:pt x="5047" y="1878"/>
                    </a:cubicBezTo>
                    <a:cubicBezTo>
                      <a:pt x="5147" y="1846"/>
                      <a:pt x="5245" y="1800"/>
                      <a:pt x="5339" y="1749"/>
                    </a:cubicBezTo>
                    <a:cubicBezTo>
                      <a:pt x="5381" y="1726"/>
                      <a:pt x="5352" y="1663"/>
                      <a:pt x="5306" y="1663"/>
                    </a:cubicBezTo>
                    <a:cubicBezTo>
                      <a:pt x="5299" y="1663"/>
                      <a:pt x="5291" y="1664"/>
                      <a:pt x="5284" y="1668"/>
                    </a:cubicBezTo>
                    <a:cubicBezTo>
                      <a:pt x="5209" y="1710"/>
                      <a:pt x="5122" y="1745"/>
                      <a:pt x="5041" y="1775"/>
                    </a:cubicBezTo>
                    <a:cubicBezTo>
                      <a:pt x="5031" y="1201"/>
                      <a:pt x="5011" y="628"/>
                      <a:pt x="5002" y="58"/>
                    </a:cubicBezTo>
                    <a:cubicBezTo>
                      <a:pt x="5002" y="28"/>
                      <a:pt x="4973" y="0"/>
                      <a:pt x="49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19" name="Google Shape;3919;p33"/>
              <p:cNvSpPr/>
              <p:nvPr/>
            </p:nvSpPr>
            <p:spPr>
              <a:xfrm>
                <a:off x="4808808" y="2160306"/>
                <a:ext cx="32113" cy="32572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96" extrusionOk="0">
                    <a:moveTo>
                      <a:pt x="437" y="0"/>
                    </a:moveTo>
                    <a:cubicBezTo>
                      <a:pt x="429" y="0"/>
                      <a:pt x="420" y="4"/>
                      <a:pt x="412" y="12"/>
                    </a:cubicBezTo>
                    <a:cubicBezTo>
                      <a:pt x="357" y="70"/>
                      <a:pt x="302" y="125"/>
                      <a:pt x="250" y="184"/>
                    </a:cubicBezTo>
                    <a:cubicBezTo>
                      <a:pt x="195" y="135"/>
                      <a:pt x="134" y="87"/>
                      <a:pt x="69" y="41"/>
                    </a:cubicBezTo>
                    <a:cubicBezTo>
                      <a:pt x="66" y="39"/>
                      <a:pt x="63" y="38"/>
                      <a:pt x="60" y="38"/>
                    </a:cubicBezTo>
                    <a:cubicBezTo>
                      <a:pt x="47" y="38"/>
                      <a:pt x="36" y="57"/>
                      <a:pt x="49" y="70"/>
                    </a:cubicBezTo>
                    <a:cubicBezTo>
                      <a:pt x="105" y="122"/>
                      <a:pt x="156" y="174"/>
                      <a:pt x="211" y="229"/>
                    </a:cubicBezTo>
                    <a:cubicBezTo>
                      <a:pt x="147" y="300"/>
                      <a:pt x="82" y="375"/>
                      <a:pt x="20" y="446"/>
                    </a:cubicBezTo>
                    <a:cubicBezTo>
                      <a:pt x="0" y="469"/>
                      <a:pt x="19" y="495"/>
                      <a:pt x="41" y="495"/>
                    </a:cubicBezTo>
                    <a:cubicBezTo>
                      <a:pt x="47" y="495"/>
                      <a:pt x="53" y="493"/>
                      <a:pt x="59" y="488"/>
                    </a:cubicBezTo>
                    <a:cubicBezTo>
                      <a:pt x="130" y="417"/>
                      <a:pt x="198" y="352"/>
                      <a:pt x="266" y="284"/>
                    </a:cubicBezTo>
                    <a:cubicBezTo>
                      <a:pt x="315" y="342"/>
                      <a:pt x="360" y="401"/>
                      <a:pt x="415" y="446"/>
                    </a:cubicBezTo>
                    <a:cubicBezTo>
                      <a:pt x="423" y="451"/>
                      <a:pt x="431" y="453"/>
                      <a:pt x="439" y="453"/>
                    </a:cubicBezTo>
                    <a:cubicBezTo>
                      <a:pt x="462" y="453"/>
                      <a:pt x="481" y="434"/>
                      <a:pt x="464" y="407"/>
                    </a:cubicBezTo>
                    <a:cubicBezTo>
                      <a:pt x="428" y="342"/>
                      <a:pt x="364" y="284"/>
                      <a:pt x="309" y="236"/>
                    </a:cubicBezTo>
                    <a:cubicBezTo>
                      <a:pt x="360" y="177"/>
                      <a:pt x="415" y="122"/>
                      <a:pt x="464" y="64"/>
                    </a:cubicBezTo>
                    <a:cubicBezTo>
                      <a:pt x="489" y="37"/>
                      <a:pt x="464" y="0"/>
                      <a:pt x="4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920" name="Google Shape;3920;p33"/>
            <p:cNvGrpSpPr/>
            <p:nvPr/>
          </p:nvGrpSpPr>
          <p:grpSpPr>
            <a:xfrm rot="935572">
              <a:off x="-163275" y="2577068"/>
              <a:ext cx="873825" cy="1222061"/>
              <a:chOff x="3735990" y="4115688"/>
              <a:chExt cx="349166" cy="488320"/>
            </a:xfrm>
          </p:grpSpPr>
          <p:sp>
            <p:nvSpPr>
              <p:cNvPr id="3921" name="Google Shape;3921;p33"/>
              <p:cNvSpPr/>
              <p:nvPr/>
            </p:nvSpPr>
            <p:spPr>
              <a:xfrm>
                <a:off x="3772568" y="4159291"/>
                <a:ext cx="312589" cy="444717"/>
              </a:xfrm>
              <a:custGeom>
                <a:avLst/>
                <a:gdLst/>
                <a:ahLst/>
                <a:cxnLst/>
                <a:rect l="l" t="t" r="r" b="b"/>
                <a:pathLst>
                  <a:path w="4760" h="6772" extrusionOk="0">
                    <a:moveTo>
                      <a:pt x="2414" y="175"/>
                    </a:moveTo>
                    <a:cubicBezTo>
                      <a:pt x="3004" y="1957"/>
                      <a:pt x="3746" y="3680"/>
                      <a:pt x="4624" y="5336"/>
                    </a:cubicBezTo>
                    <a:cubicBezTo>
                      <a:pt x="4624" y="5342"/>
                      <a:pt x="4627" y="5342"/>
                      <a:pt x="4627" y="5345"/>
                    </a:cubicBezTo>
                    <a:cubicBezTo>
                      <a:pt x="4415" y="6312"/>
                      <a:pt x="3390" y="6674"/>
                      <a:pt x="2475" y="6674"/>
                    </a:cubicBezTo>
                    <a:cubicBezTo>
                      <a:pt x="2455" y="6674"/>
                      <a:pt x="2434" y="6674"/>
                      <a:pt x="2414" y="6674"/>
                    </a:cubicBezTo>
                    <a:cubicBezTo>
                      <a:pt x="1423" y="6657"/>
                      <a:pt x="254" y="6346"/>
                      <a:pt x="92" y="5213"/>
                    </a:cubicBezTo>
                    <a:cubicBezTo>
                      <a:pt x="208" y="5102"/>
                      <a:pt x="335" y="4973"/>
                      <a:pt x="419" y="4834"/>
                    </a:cubicBezTo>
                    <a:cubicBezTo>
                      <a:pt x="438" y="4804"/>
                      <a:pt x="410" y="4773"/>
                      <a:pt x="381" y="4773"/>
                    </a:cubicBezTo>
                    <a:cubicBezTo>
                      <a:pt x="372" y="4773"/>
                      <a:pt x="362" y="4777"/>
                      <a:pt x="354" y="4785"/>
                    </a:cubicBezTo>
                    <a:cubicBezTo>
                      <a:pt x="299" y="4843"/>
                      <a:pt x="250" y="4911"/>
                      <a:pt x="202" y="4976"/>
                    </a:cubicBezTo>
                    <a:cubicBezTo>
                      <a:pt x="189" y="4996"/>
                      <a:pt x="173" y="5012"/>
                      <a:pt x="160" y="5034"/>
                    </a:cubicBezTo>
                    <a:cubicBezTo>
                      <a:pt x="918" y="3470"/>
                      <a:pt x="1407" y="1746"/>
                      <a:pt x="2346" y="282"/>
                    </a:cubicBezTo>
                    <a:lnTo>
                      <a:pt x="2346" y="282"/>
                    </a:lnTo>
                    <a:cubicBezTo>
                      <a:pt x="2343" y="340"/>
                      <a:pt x="2343" y="392"/>
                      <a:pt x="2346" y="450"/>
                    </a:cubicBezTo>
                    <a:cubicBezTo>
                      <a:pt x="2350" y="475"/>
                      <a:pt x="2368" y="487"/>
                      <a:pt x="2386" y="487"/>
                    </a:cubicBezTo>
                    <a:cubicBezTo>
                      <a:pt x="2405" y="487"/>
                      <a:pt x="2422" y="475"/>
                      <a:pt x="2424" y="450"/>
                    </a:cubicBezTo>
                    <a:cubicBezTo>
                      <a:pt x="2431" y="360"/>
                      <a:pt x="2424" y="263"/>
                      <a:pt x="2414" y="175"/>
                    </a:cubicBezTo>
                    <a:close/>
                    <a:moveTo>
                      <a:pt x="2438" y="1"/>
                    </a:moveTo>
                    <a:cubicBezTo>
                      <a:pt x="2422" y="1"/>
                      <a:pt x="2406" y="8"/>
                      <a:pt x="2395" y="23"/>
                    </a:cubicBezTo>
                    <a:cubicBezTo>
                      <a:pt x="1886" y="823"/>
                      <a:pt x="1511" y="1685"/>
                      <a:pt x="1135" y="2550"/>
                    </a:cubicBezTo>
                    <a:cubicBezTo>
                      <a:pt x="756" y="3437"/>
                      <a:pt x="335" y="4315"/>
                      <a:pt x="11" y="5222"/>
                    </a:cubicBezTo>
                    <a:cubicBezTo>
                      <a:pt x="1" y="5239"/>
                      <a:pt x="17" y="5255"/>
                      <a:pt x="33" y="5255"/>
                    </a:cubicBezTo>
                    <a:cubicBezTo>
                      <a:pt x="30" y="6366"/>
                      <a:pt x="1417" y="6726"/>
                      <a:pt x="2301" y="6768"/>
                    </a:cubicBezTo>
                    <a:cubicBezTo>
                      <a:pt x="2358" y="6770"/>
                      <a:pt x="2417" y="6772"/>
                      <a:pt x="2475" y="6772"/>
                    </a:cubicBezTo>
                    <a:cubicBezTo>
                      <a:pt x="3455" y="6772"/>
                      <a:pt x="4549" y="6379"/>
                      <a:pt x="4757" y="5303"/>
                    </a:cubicBezTo>
                    <a:cubicBezTo>
                      <a:pt x="4760" y="5268"/>
                      <a:pt x="4734" y="5242"/>
                      <a:pt x="4705" y="5239"/>
                    </a:cubicBezTo>
                    <a:cubicBezTo>
                      <a:pt x="3820" y="3567"/>
                      <a:pt x="3085" y="1831"/>
                      <a:pt x="2489" y="36"/>
                    </a:cubicBezTo>
                    <a:cubicBezTo>
                      <a:pt x="2481" y="13"/>
                      <a:pt x="2460" y="1"/>
                      <a:pt x="24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22" name="Google Shape;3922;p33"/>
              <p:cNvSpPr/>
              <p:nvPr/>
            </p:nvSpPr>
            <p:spPr>
              <a:xfrm>
                <a:off x="3808751" y="4455517"/>
                <a:ext cx="25808" cy="13922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12" extrusionOk="0">
                    <a:moveTo>
                      <a:pt x="336" y="0"/>
                    </a:moveTo>
                    <a:cubicBezTo>
                      <a:pt x="332" y="0"/>
                      <a:pt x="328" y="1"/>
                      <a:pt x="325" y="2"/>
                    </a:cubicBezTo>
                    <a:cubicBezTo>
                      <a:pt x="224" y="41"/>
                      <a:pt x="124" y="96"/>
                      <a:pt x="30" y="148"/>
                    </a:cubicBezTo>
                    <a:cubicBezTo>
                      <a:pt x="1" y="168"/>
                      <a:pt x="13" y="211"/>
                      <a:pt x="44" y="211"/>
                    </a:cubicBezTo>
                    <a:cubicBezTo>
                      <a:pt x="47" y="211"/>
                      <a:pt x="51" y="211"/>
                      <a:pt x="56" y="209"/>
                    </a:cubicBezTo>
                    <a:cubicBezTo>
                      <a:pt x="156" y="174"/>
                      <a:pt x="266" y="128"/>
                      <a:pt x="360" y="76"/>
                    </a:cubicBezTo>
                    <a:cubicBezTo>
                      <a:pt x="393" y="59"/>
                      <a:pt x="374" y="0"/>
                      <a:pt x="33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23" name="Google Shape;3923;p33"/>
              <p:cNvSpPr/>
              <p:nvPr/>
            </p:nvSpPr>
            <p:spPr>
              <a:xfrm>
                <a:off x="3843620" y="4440874"/>
                <a:ext cx="24758" cy="12149"/>
              </a:xfrm>
              <a:custGeom>
                <a:avLst/>
                <a:gdLst/>
                <a:ahLst/>
                <a:cxnLst/>
                <a:rect l="l" t="t" r="r" b="b"/>
                <a:pathLst>
                  <a:path w="377" h="185" extrusionOk="0">
                    <a:moveTo>
                      <a:pt x="317" y="0"/>
                    </a:moveTo>
                    <a:cubicBezTo>
                      <a:pt x="315" y="0"/>
                      <a:pt x="312" y="1"/>
                      <a:pt x="309" y="1"/>
                    </a:cubicBezTo>
                    <a:cubicBezTo>
                      <a:pt x="211" y="18"/>
                      <a:pt x="114" y="69"/>
                      <a:pt x="33" y="118"/>
                    </a:cubicBezTo>
                    <a:cubicBezTo>
                      <a:pt x="0" y="137"/>
                      <a:pt x="21" y="184"/>
                      <a:pt x="54" y="184"/>
                    </a:cubicBezTo>
                    <a:cubicBezTo>
                      <a:pt x="60" y="184"/>
                      <a:pt x="66" y="183"/>
                      <a:pt x="72" y="180"/>
                    </a:cubicBezTo>
                    <a:cubicBezTo>
                      <a:pt x="160" y="134"/>
                      <a:pt x="254" y="105"/>
                      <a:pt x="338" y="63"/>
                    </a:cubicBezTo>
                    <a:cubicBezTo>
                      <a:pt x="377" y="51"/>
                      <a:pt x="352" y="0"/>
                      <a:pt x="31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24" name="Google Shape;3924;p33"/>
              <p:cNvSpPr/>
              <p:nvPr/>
            </p:nvSpPr>
            <p:spPr>
              <a:xfrm>
                <a:off x="3883218" y="4430695"/>
                <a:ext cx="26334" cy="10639"/>
              </a:xfrm>
              <a:custGeom>
                <a:avLst/>
                <a:gdLst/>
                <a:ahLst/>
                <a:cxnLst/>
                <a:rect l="l" t="t" r="r" b="b"/>
                <a:pathLst>
                  <a:path w="401" h="162" extrusionOk="0">
                    <a:moveTo>
                      <a:pt x="342" y="0"/>
                    </a:moveTo>
                    <a:cubicBezTo>
                      <a:pt x="339" y="0"/>
                      <a:pt x="337" y="1"/>
                      <a:pt x="334" y="1"/>
                    </a:cubicBezTo>
                    <a:cubicBezTo>
                      <a:pt x="237" y="17"/>
                      <a:pt x="137" y="53"/>
                      <a:pt x="43" y="85"/>
                    </a:cubicBezTo>
                    <a:cubicBezTo>
                      <a:pt x="1" y="100"/>
                      <a:pt x="11" y="161"/>
                      <a:pt x="51" y="161"/>
                    </a:cubicBezTo>
                    <a:cubicBezTo>
                      <a:pt x="54" y="161"/>
                      <a:pt x="58" y="161"/>
                      <a:pt x="62" y="160"/>
                    </a:cubicBezTo>
                    <a:cubicBezTo>
                      <a:pt x="159" y="134"/>
                      <a:pt x="266" y="117"/>
                      <a:pt x="360" y="82"/>
                    </a:cubicBezTo>
                    <a:cubicBezTo>
                      <a:pt x="400" y="57"/>
                      <a:pt x="387" y="0"/>
                      <a:pt x="3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25" name="Google Shape;3925;p33"/>
              <p:cNvSpPr/>
              <p:nvPr/>
            </p:nvSpPr>
            <p:spPr>
              <a:xfrm>
                <a:off x="3926625" y="4432993"/>
                <a:ext cx="22787" cy="5910"/>
              </a:xfrm>
              <a:custGeom>
                <a:avLst/>
                <a:gdLst/>
                <a:ahLst/>
                <a:cxnLst/>
                <a:rect l="l" t="t" r="r" b="b"/>
                <a:pathLst>
                  <a:path w="347" h="90" extrusionOk="0">
                    <a:moveTo>
                      <a:pt x="245" y="1"/>
                    </a:moveTo>
                    <a:cubicBezTo>
                      <a:pt x="178" y="1"/>
                      <a:pt x="109" y="6"/>
                      <a:pt x="42" y="14"/>
                    </a:cubicBezTo>
                    <a:cubicBezTo>
                      <a:pt x="0" y="18"/>
                      <a:pt x="0" y="76"/>
                      <a:pt x="42" y="76"/>
                    </a:cubicBezTo>
                    <a:cubicBezTo>
                      <a:pt x="112" y="82"/>
                      <a:pt x="185" y="90"/>
                      <a:pt x="255" y="90"/>
                    </a:cubicBezTo>
                    <a:cubicBezTo>
                      <a:pt x="266" y="90"/>
                      <a:pt x="278" y="89"/>
                      <a:pt x="289" y="89"/>
                    </a:cubicBezTo>
                    <a:cubicBezTo>
                      <a:pt x="347" y="89"/>
                      <a:pt x="347" y="8"/>
                      <a:pt x="289" y="1"/>
                    </a:cubicBezTo>
                    <a:cubicBezTo>
                      <a:pt x="274" y="1"/>
                      <a:pt x="260" y="1"/>
                      <a:pt x="2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26" name="Google Shape;3926;p33"/>
              <p:cNvSpPr/>
              <p:nvPr/>
            </p:nvSpPr>
            <p:spPr>
              <a:xfrm>
                <a:off x="3969177" y="4435161"/>
                <a:ext cx="26531" cy="9456"/>
              </a:xfrm>
              <a:custGeom>
                <a:avLst/>
                <a:gdLst/>
                <a:ahLst/>
                <a:cxnLst/>
                <a:rect l="l" t="t" r="r" b="b"/>
                <a:pathLst>
                  <a:path w="404" h="144" extrusionOk="0">
                    <a:moveTo>
                      <a:pt x="46" y="1"/>
                    </a:moveTo>
                    <a:cubicBezTo>
                      <a:pt x="16" y="1"/>
                      <a:pt x="0" y="46"/>
                      <a:pt x="29" y="62"/>
                    </a:cubicBezTo>
                    <a:cubicBezTo>
                      <a:pt x="120" y="105"/>
                      <a:pt x="227" y="127"/>
                      <a:pt x="324" y="143"/>
                    </a:cubicBezTo>
                    <a:cubicBezTo>
                      <a:pt x="326" y="144"/>
                      <a:pt x="329" y="144"/>
                      <a:pt x="331" y="144"/>
                    </a:cubicBezTo>
                    <a:cubicBezTo>
                      <a:pt x="384" y="144"/>
                      <a:pt x="403" y="68"/>
                      <a:pt x="350" y="56"/>
                    </a:cubicBezTo>
                    <a:cubicBezTo>
                      <a:pt x="256" y="30"/>
                      <a:pt x="143" y="1"/>
                      <a:pt x="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27" name="Google Shape;3927;p33"/>
              <p:cNvSpPr/>
              <p:nvPr/>
            </p:nvSpPr>
            <p:spPr>
              <a:xfrm>
                <a:off x="4007002" y="4448294"/>
                <a:ext cx="22131" cy="9850"/>
              </a:xfrm>
              <a:custGeom>
                <a:avLst/>
                <a:gdLst/>
                <a:ahLst/>
                <a:cxnLst/>
                <a:rect l="l" t="t" r="r" b="b"/>
                <a:pathLst>
                  <a:path w="337" h="150" extrusionOk="0">
                    <a:moveTo>
                      <a:pt x="103" y="1"/>
                    </a:moveTo>
                    <a:cubicBezTo>
                      <a:pt x="76" y="1"/>
                      <a:pt x="49" y="4"/>
                      <a:pt x="24" y="11"/>
                    </a:cubicBezTo>
                    <a:cubicBezTo>
                      <a:pt x="4" y="21"/>
                      <a:pt x="1" y="54"/>
                      <a:pt x="24" y="57"/>
                    </a:cubicBezTo>
                    <a:cubicBezTo>
                      <a:pt x="111" y="73"/>
                      <a:pt x="179" y="96"/>
                      <a:pt x="257" y="141"/>
                    </a:cubicBezTo>
                    <a:cubicBezTo>
                      <a:pt x="266" y="147"/>
                      <a:pt x="275" y="149"/>
                      <a:pt x="282" y="149"/>
                    </a:cubicBezTo>
                    <a:cubicBezTo>
                      <a:pt x="319" y="149"/>
                      <a:pt x="336" y="96"/>
                      <a:pt x="299" y="67"/>
                    </a:cubicBezTo>
                    <a:cubicBezTo>
                      <a:pt x="247" y="24"/>
                      <a:pt x="174" y="1"/>
                      <a:pt x="1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28" name="Google Shape;3928;p33"/>
              <p:cNvSpPr/>
              <p:nvPr/>
            </p:nvSpPr>
            <p:spPr>
              <a:xfrm>
                <a:off x="4040361" y="4466418"/>
                <a:ext cx="15301" cy="13331"/>
              </a:xfrm>
              <a:custGeom>
                <a:avLst/>
                <a:gdLst/>
                <a:ahLst/>
                <a:cxnLst/>
                <a:rect l="l" t="t" r="r" b="b"/>
                <a:pathLst>
                  <a:path w="233" h="203" extrusionOk="0">
                    <a:moveTo>
                      <a:pt x="40" y="0"/>
                    </a:moveTo>
                    <a:cubicBezTo>
                      <a:pt x="18" y="0"/>
                      <a:pt x="0" y="27"/>
                      <a:pt x="18" y="50"/>
                    </a:cubicBezTo>
                    <a:cubicBezTo>
                      <a:pt x="60" y="98"/>
                      <a:pt x="99" y="150"/>
                      <a:pt x="147" y="189"/>
                    </a:cubicBezTo>
                    <a:cubicBezTo>
                      <a:pt x="157" y="198"/>
                      <a:pt x="168" y="202"/>
                      <a:pt x="178" y="202"/>
                    </a:cubicBezTo>
                    <a:cubicBezTo>
                      <a:pt x="209" y="202"/>
                      <a:pt x="233" y="163"/>
                      <a:pt x="206" y="134"/>
                    </a:cubicBezTo>
                    <a:cubicBezTo>
                      <a:pt x="163" y="89"/>
                      <a:pt x="108" y="50"/>
                      <a:pt x="60" y="8"/>
                    </a:cubicBezTo>
                    <a:cubicBezTo>
                      <a:pt x="53" y="3"/>
                      <a:pt x="47" y="0"/>
                      <a:pt x="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29" name="Google Shape;3929;p33"/>
              <p:cNvSpPr/>
              <p:nvPr/>
            </p:nvSpPr>
            <p:spPr>
              <a:xfrm>
                <a:off x="3925114" y="4200071"/>
                <a:ext cx="5845" cy="21474"/>
              </a:xfrm>
              <a:custGeom>
                <a:avLst/>
                <a:gdLst/>
                <a:ahLst/>
                <a:cxnLst/>
                <a:rect l="l" t="t" r="r" b="b"/>
                <a:pathLst>
                  <a:path w="89" h="327" extrusionOk="0">
                    <a:moveTo>
                      <a:pt x="44" y="0"/>
                    </a:moveTo>
                    <a:cubicBezTo>
                      <a:pt x="33" y="0"/>
                      <a:pt x="22" y="6"/>
                      <a:pt x="20" y="17"/>
                    </a:cubicBezTo>
                    <a:cubicBezTo>
                      <a:pt x="7" y="111"/>
                      <a:pt x="1" y="209"/>
                      <a:pt x="14" y="302"/>
                    </a:cubicBezTo>
                    <a:cubicBezTo>
                      <a:pt x="15" y="319"/>
                      <a:pt x="31" y="327"/>
                      <a:pt x="48" y="327"/>
                    </a:cubicBezTo>
                    <a:cubicBezTo>
                      <a:pt x="64" y="327"/>
                      <a:pt x="80" y="319"/>
                      <a:pt x="82" y="302"/>
                    </a:cubicBezTo>
                    <a:cubicBezTo>
                      <a:pt x="88" y="209"/>
                      <a:pt x="82" y="111"/>
                      <a:pt x="69" y="17"/>
                    </a:cubicBezTo>
                    <a:cubicBezTo>
                      <a:pt x="67" y="6"/>
                      <a:pt x="56" y="0"/>
                      <a:pt x="4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30" name="Google Shape;3930;p33"/>
              <p:cNvSpPr/>
              <p:nvPr/>
            </p:nvSpPr>
            <p:spPr>
              <a:xfrm>
                <a:off x="3922487" y="4236451"/>
                <a:ext cx="9062" cy="18782"/>
              </a:xfrm>
              <a:custGeom>
                <a:avLst/>
                <a:gdLst/>
                <a:ahLst/>
                <a:cxnLst/>
                <a:rect l="l" t="t" r="r" b="b"/>
                <a:pathLst>
                  <a:path w="138" h="286" extrusionOk="0">
                    <a:moveTo>
                      <a:pt x="42" y="0"/>
                    </a:moveTo>
                    <a:cubicBezTo>
                      <a:pt x="20" y="0"/>
                      <a:pt x="0" y="22"/>
                      <a:pt x="11" y="46"/>
                    </a:cubicBezTo>
                    <a:cubicBezTo>
                      <a:pt x="44" y="111"/>
                      <a:pt x="57" y="186"/>
                      <a:pt x="54" y="254"/>
                    </a:cubicBezTo>
                    <a:cubicBezTo>
                      <a:pt x="50" y="274"/>
                      <a:pt x="66" y="285"/>
                      <a:pt x="84" y="285"/>
                    </a:cubicBezTo>
                    <a:cubicBezTo>
                      <a:pt x="98" y="285"/>
                      <a:pt x="113" y="278"/>
                      <a:pt x="118" y="260"/>
                    </a:cubicBezTo>
                    <a:cubicBezTo>
                      <a:pt x="138" y="176"/>
                      <a:pt x="122" y="89"/>
                      <a:pt x="70" y="14"/>
                    </a:cubicBezTo>
                    <a:cubicBezTo>
                      <a:pt x="62" y="4"/>
                      <a:pt x="52" y="0"/>
                      <a:pt x="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31" name="Google Shape;3931;p33"/>
              <p:cNvSpPr/>
              <p:nvPr/>
            </p:nvSpPr>
            <p:spPr>
              <a:xfrm>
                <a:off x="3923407" y="4269613"/>
                <a:ext cx="6239" cy="22787"/>
              </a:xfrm>
              <a:custGeom>
                <a:avLst/>
                <a:gdLst/>
                <a:ahLst/>
                <a:cxnLst/>
                <a:rect l="l" t="t" r="r" b="b"/>
                <a:pathLst>
                  <a:path w="95" h="347" extrusionOk="0">
                    <a:moveTo>
                      <a:pt x="50" y="1"/>
                    </a:moveTo>
                    <a:cubicBezTo>
                      <a:pt x="40" y="1"/>
                      <a:pt x="31" y="6"/>
                      <a:pt x="30" y="18"/>
                    </a:cubicBezTo>
                    <a:cubicBezTo>
                      <a:pt x="14" y="115"/>
                      <a:pt x="1" y="228"/>
                      <a:pt x="17" y="322"/>
                    </a:cubicBezTo>
                    <a:cubicBezTo>
                      <a:pt x="20" y="338"/>
                      <a:pt x="36" y="347"/>
                      <a:pt x="51" y="347"/>
                    </a:cubicBezTo>
                    <a:cubicBezTo>
                      <a:pt x="66" y="347"/>
                      <a:pt x="82" y="338"/>
                      <a:pt x="85" y="322"/>
                    </a:cubicBezTo>
                    <a:cubicBezTo>
                      <a:pt x="95" y="222"/>
                      <a:pt x="82" y="115"/>
                      <a:pt x="72" y="18"/>
                    </a:cubicBezTo>
                    <a:cubicBezTo>
                      <a:pt x="69" y="6"/>
                      <a:pt x="59" y="1"/>
                      <a:pt x="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32" name="Google Shape;3932;p33"/>
              <p:cNvSpPr/>
              <p:nvPr/>
            </p:nvSpPr>
            <p:spPr>
              <a:xfrm>
                <a:off x="3920452" y="4314464"/>
                <a:ext cx="6239" cy="22722"/>
              </a:xfrm>
              <a:custGeom>
                <a:avLst/>
                <a:gdLst/>
                <a:ahLst/>
                <a:cxnLst/>
                <a:rect l="l" t="t" r="r" b="b"/>
                <a:pathLst>
                  <a:path w="95" h="346" extrusionOk="0">
                    <a:moveTo>
                      <a:pt x="47" y="0"/>
                    </a:moveTo>
                    <a:cubicBezTo>
                      <a:pt x="31" y="0"/>
                      <a:pt x="15" y="12"/>
                      <a:pt x="13" y="34"/>
                    </a:cubicBezTo>
                    <a:cubicBezTo>
                      <a:pt x="7" y="119"/>
                      <a:pt x="0" y="216"/>
                      <a:pt x="7" y="307"/>
                    </a:cubicBezTo>
                    <a:cubicBezTo>
                      <a:pt x="8" y="332"/>
                      <a:pt x="29" y="345"/>
                      <a:pt x="49" y="345"/>
                    </a:cubicBezTo>
                    <a:cubicBezTo>
                      <a:pt x="69" y="345"/>
                      <a:pt x="89" y="332"/>
                      <a:pt x="91" y="307"/>
                    </a:cubicBezTo>
                    <a:cubicBezTo>
                      <a:pt x="94" y="216"/>
                      <a:pt x="91" y="119"/>
                      <a:pt x="81" y="34"/>
                    </a:cubicBezTo>
                    <a:cubicBezTo>
                      <a:pt x="80" y="12"/>
                      <a:pt x="64" y="0"/>
                      <a:pt x="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33" name="Google Shape;3933;p33"/>
              <p:cNvSpPr/>
              <p:nvPr/>
            </p:nvSpPr>
            <p:spPr>
              <a:xfrm>
                <a:off x="3918285" y="4355768"/>
                <a:ext cx="7946" cy="19635"/>
              </a:xfrm>
              <a:custGeom>
                <a:avLst/>
                <a:gdLst/>
                <a:ahLst/>
                <a:cxnLst/>
                <a:rect l="l" t="t" r="r" b="b"/>
                <a:pathLst>
                  <a:path w="121" h="299" extrusionOk="0">
                    <a:moveTo>
                      <a:pt x="60" y="1"/>
                    </a:moveTo>
                    <a:cubicBezTo>
                      <a:pt x="47" y="1"/>
                      <a:pt x="33" y="8"/>
                      <a:pt x="27" y="24"/>
                    </a:cubicBezTo>
                    <a:cubicBezTo>
                      <a:pt x="1" y="102"/>
                      <a:pt x="1" y="193"/>
                      <a:pt x="30" y="270"/>
                    </a:cubicBezTo>
                    <a:cubicBezTo>
                      <a:pt x="40" y="290"/>
                      <a:pt x="57" y="298"/>
                      <a:pt x="74" y="298"/>
                    </a:cubicBezTo>
                    <a:cubicBezTo>
                      <a:pt x="98" y="298"/>
                      <a:pt x="120" y="279"/>
                      <a:pt x="114" y="248"/>
                    </a:cubicBezTo>
                    <a:cubicBezTo>
                      <a:pt x="105" y="173"/>
                      <a:pt x="95" y="105"/>
                      <a:pt x="92" y="31"/>
                    </a:cubicBezTo>
                    <a:cubicBezTo>
                      <a:pt x="92" y="11"/>
                      <a:pt x="76" y="1"/>
                      <a:pt x="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34" name="Google Shape;3934;p33"/>
              <p:cNvSpPr/>
              <p:nvPr/>
            </p:nvSpPr>
            <p:spPr>
              <a:xfrm>
                <a:off x="3921502" y="4391492"/>
                <a:ext cx="6895" cy="23379"/>
              </a:xfrm>
              <a:custGeom>
                <a:avLst/>
                <a:gdLst/>
                <a:ahLst/>
                <a:cxnLst/>
                <a:rect l="l" t="t" r="r" b="b"/>
                <a:pathLst>
                  <a:path w="105" h="356" extrusionOk="0">
                    <a:moveTo>
                      <a:pt x="52" y="1"/>
                    </a:moveTo>
                    <a:cubicBezTo>
                      <a:pt x="40" y="1"/>
                      <a:pt x="28" y="7"/>
                      <a:pt x="26" y="18"/>
                    </a:cubicBezTo>
                    <a:cubicBezTo>
                      <a:pt x="10" y="112"/>
                      <a:pt x="1" y="225"/>
                      <a:pt x="14" y="319"/>
                    </a:cubicBezTo>
                    <a:cubicBezTo>
                      <a:pt x="18" y="344"/>
                      <a:pt x="35" y="356"/>
                      <a:pt x="52" y="356"/>
                    </a:cubicBezTo>
                    <a:cubicBezTo>
                      <a:pt x="69" y="356"/>
                      <a:pt x="86" y="344"/>
                      <a:pt x="91" y="319"/>
                    </a:cubicBezTo>
                    <a:cubicBezTo>
                      <a:pt x="104" y="225"/>
                      <a:pt x="95" y="112"/>
                      <a:pt x="78" y="18"/>
                    </a:cubicBezTo>
                    <a:cubicBezTo>
                      <a:pt x="77" y="7"/>
                      <a:pt x="65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35" name="Google Shape;3935;p33"/>
              <p:cNvSpPr/>
              <p:nvPr/>
            </p:nvSpPr>
            <p:spPr>
              <a:xfrm>
                <a:off x="3920255" y="4429644"/>
                <a:ext cx="7224" cy="20817"/>
              </a:xfrm>
              <a:custGeom>
                <a:avLst/>
                <a:gdLst/>
                <a:ahLst/>
                <a:cxnLst/>
                <a:rect l="l" t="t" r="r" b="b"/>
                <a:pathLst>
                  <a:path w="110" h="317" extrusionOk="0">
                    <a:moveTo>
                      <a:pt x="50" y="0"/>
                    </a:moveTo>
                    <a:cubicBezTo>
                      <a:pt x="39" y="0"/>
                      <a:pt x="29" y="6"/>
                      <a:pt x="26" y="20"/>
                    </a:cubicBezTo>
                    <a:cubicBezTo>
                      <a:pt x="0" y="108"/>
                      <a:pt x="7" y="205"/>
                      <a:pt x="29" y="289"/>
                    </a:cubicBezTo>
                    <a:cubicBezTo>
                      <a:pt x="36" y="308"/>
                      <a:pt x="50" y="316"/>
                      <a:pt x="65" y="316"/>
                    </a:cubicBezTo>
                    <a:cubicBezTo>
                      <a:pt x="87" y="316"/>
                      <a:pt x="110" y="297"/>
                      <a:pt x="104" y="270"/>
                    </a:cubicBezTo>
                    <a:cubicBezTo>
                      <a:pt x="88" y="189"/>
                      <a:pt x="81" y="114"/>
                      <a:pt x="81" y="30"/>
                    </a:cubicBezTo>
                    <a:cubicBezTo>
                      <a:pt x="81" y="11"/>
                      <a:pt x="65" y="0"/>
                      <a:pt x="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36" name="Google Shape;3936;p33"/>
              <p:cNvSpPr/>
              <p:nvPr/>
            </p:nvSpPr>
            <p:spPr>
              <a:xfrm>
                <a:off x="3920846" y="4469439"/>
                <a:ext cx="5385" cy="15892"/>
              </a:xfrm>
              <a:custGeom>
                <a:avLst/>
                <a:gdLst/>
                <a:ahLst/>
                <a:cxnLst/>
                <a:rect l="l" t="t" r="r" b="b"/>
                <a:pathLst>
                  <a:path w="82" h="242" extrusionOk="0">
                    <a:moveTo>
                      <a:pt x="41" y="0"/>
                    </a:moveTo>
                    <a:cubicBezTo>
                      <a:pt x="26" y="0"/>
                      <a:pt x="11" y="10"/>
                      <a:pt x="7" y="30"/>
                    </a:cubicBezTo>
                    <a:cubicBezTo>
                      <a:pt x="4" y="91"/>
                      <a:pt x="1" y="153"/>
                      <a:pt x="4" y="208"/>
                    </a:cubicBezTo>
                    <a:cubicBezTo>
                      <a:pt x="6" y="230"/>
                      <a:pt x="22" y="242"/>
                      <a:pt x="38" y="242"/>
                    </a:cubicBezTo>
                    <a:cubicBezTo>
                      <a:pt x="54" y="242"/>
                      <a:pt x="70" y="230"/>
                      <a:pt x="72" y="208"/>
                    </a:cubicBezTo>
                    <a:cubicBezTo>
                      <a:pt x="82" y="149"/>
                      <a:pt x="75" y="88"/>
                      <a:pt x="72" y="30"/>
                    </a:cubicBezTo>
                    <a:cubicBezTo>
                      <a:pt x="70" y="10"/>
                      <a:pt x="56" y="0"/>
                      <a:pt x="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37" name="Google Shape;3937;p33"/>
              <p:cNvSpPr/>
              <p:nvPr/>
            </p:nvSpPr>
            <p:spPr>
              <a:xfrm>
                <a:off x="3906399" y="4455452"/>
                <a:ext cx="167064" cy="55360"/>
              </a:xfrm>
              <a:custGeom>
                <a:avLst/>
                <a:gdLst/>
                <a:ahLst/>
                <a:cxnLst/>
                <a:rect l="l" t="t" r="r" b="b"/>
                <a:pathLst>
                  <a:path w="2544" h="843" extrusionOk="0">
                    <a:moveTo>
                      <a:pt x="239" y="1"/>
                    </a:moveTo>
                    <a:cubicBezTo>
                      <a:pt x="169" y="1"/>
                      <a:pt x="98" y="9"/>
                      <a:pt x="30" y="26"/>
                    </a:cubicBezTo>
                    <a:cubicBezTo>
                      <a:pt x="1" y="32"/>
                      <a:pt x="7" y="77"/>
                      <a:pt x="39" y="77"/>
                    </a:cubicBezTo>
                    <a:cubicBezTo>
                      <a:pt x="54" y="77"/>
                      <a:pt x="68" y="77"/>
                      <a:pt x="83" y="77"/>
                    </a:cubicBezTo>
                    <a:cubicBezTo>
                      <a:pt x="451" y="77"/>
                      <a:pt x="922" y="235"/>
                      <a:pt x="872" y="680"/>
                    </a:cubicBezTo>
                    <a:cubicBezTo>
                      <a:pt x="833" y="683"/>
                      <a:pt x="665" y="701"/>
                      <a:pt x="523" y="701"/>
                    </a:cubicBezTo>
                    <a:cubicBezTo>
                      <a:pt x="403" y="701"/>
                      <a:pt x="301" y="689"/>
                      <a:pt x="308" y="644"/>
                    </a:cubicBezTo>
                    <a:cubicBezTo>
                      <a:pt x="312" y="627"/>
                      <a:pt x="300" y="616"/>
                      <a:pt x="287" y="616"/>
                    </a:cubicBezTo>
                    <a:cubicBezTo>
                      <a:pt x="279" y="616"/>
                      <a:pt x="270" y="621"/>
                      <a:pt x="266" y="631"/>
                    </a:cubicBezTo>
                    <a:cubicBezTo>
                      <a:pt x="215" y="772"/>
                      <a:pt x="322" y="806"/>
                      <a:pt x="449" y="806"/>
                    </a:cubicBezTo>
                    <a:cubicBezTo>
                      <a:pt x="564" y="806"/>
                      <a:pt x="695" y="778"/>
                      <a:pt x="746" y="774"/>
                    </a:cubicBezTo>
                    <a:cubicBezTo>
                      <a:pt x="804" y="771"/>
                      <a:pt x="856" y="771"/>
                      <a:pt x="914" y="767"/>
                    </a:cubicBezTo>
                    <a:cubicBezTo>
                      <a:pt x="919" y="769"/>
                      <a:pt x="925" y="770"/>
                      <a:pt x="932" y="770"/>
                    </a:cubicBezTo>
                    <a:cubicBezTo>
                      <a:pt x="939" y="770"/>
                      <a:pt x="947" y="769"/>
                      <a:pt x="953" y="767"/>
                    </a:cubicBezTo>
                    <a:cubicBezTo>
                      <a:pt x="1052" y="764"/>
                      <a:pt x="1151" y="763"/>
                      <a:pt x="1250" y="763"/>
                    </a:cubicBezTo>
                    <a:cubicBezTo>
                      <a:pt x="1662" y="763"/>
                      <a:pt x="2071" y="790"/>
                      <a:pt x="2479" y="842"/>
                    </a:cubicBezTo>
                    <a:cubicBezTo>
                      <a:pt x="2482" y="842"/>
                      <a:pt x="2485" y="843"/>
                      <a:pt x="2488" y="843"/>
                    </a:cubicBezTo>
                    <a:cubicBezTo>
                      <a:pt x="2543" y="843"/>
                      <a:pt x="2541" y="754"/>
                      <a:pt x="2479" y="745"/>
                    </a:cubicBezTo>
                    <a:cubicBezTo>
                      <a:pt x="2119" y="706"/>
                      <a:pt x="1756" y="680"/>
                      <a:pt x="1390" y="677"/>
                    </a:cubicBezTo>
                    <a:cubicBezTo>
                      <a:pt x="1258" y="677"/>
                      <a:pt x="1125" y="677"/>
                      <a:pt x="995" y="680"/>
                    </a:cubicBezTo>
                    <a:cubicBezTo>
                      <a:pt x="1014" y="252"/>
                      <a:pt x="629" y="1"/>
                      <a:pt x="2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38" name="Google Shape;3938;p33"/>
              <p:cNvSpPr/>
              <p:nvPr/>
            </p:nvSpPr>
            <p:spPr>
              <a:xfrm>
                <a:off x="3994263" y="4459917"/>
                <a:ext cx="20489" cy="27516"/>
              </a:xfrm>
              <a:custGeom>
                <a:avLst/>
                <a:gdLst/>
                <a:ahLst/>
                <a:cxnLst/>
                <a:rect l="l" t="t" r="r" b="b"/>
                <a:pathLst>
                  <a:path w="312" h="419" extrusionOk="0">
                    <a:moveTo>
                      <a:pt x="46" y="1"/>
                    </a:moveTo>
                    <a:cubicBezTo>
                      <a:pt x="28" y="1"/>
                      <a:pt x="10" y="13"/>
                      <a:pt x="7" y="39"/>
                    </a:cubicBezTo>
                    <a:cubicBezTo>
                      <a:pt x="0" y="155"/>
                      <a:pt x="23" y="269"/>
                      <a:pt x="65" y="379"/>
                    </a:cubicBezTo>
                    <a:cubicBezTo>
                      <a:pt x="77" y="407"/>
                      <a:pt x="102" y="419"/>
                      <a:pt x="126" y="419"/>
                    </a:cubicBezTo>
                    <a:cubicBezTo>
                      <a:pt x="163" y="419"/>
                      <a:pt x="200" y="390"/>
                      <a:pt x="182" y="346"/>
                    </a:cubicBezTo>
                    <a:cubicBezTo>
                      <a:pt x="153" y="269"/>
                      <a:pt x="195" y="191"/>
                      <a:pt x="266" y="165"/>
                    </a:cubicBezTo>
                    <a:cubicBezTo>
                      <a:pt x="311" y="143"/>
                      <a:pt x="311" y="61"/>
                      <a:pt x="253" y="61"/>
                    </a:cubicBezTo>
                    <a:cubicBezTo>
                      <a:pt x="252" y="61"/>
                      <a:pt x="251" y="61"/>
                      <a:pt x="250" y="61"/>
                    </a:cubicBezTo>
                    <a:cubicBezTo>
                      <a:pt x="192" y="68"/>
                      <a:pt x="137" y="100"/>
                      <a:pt x="101" y="142"/>
                    </a:cubicBezTo>
                    <a:cubicBezTo>
                      <a:pt x="94" y="107"/>
                      <a:pt x="88" y="74"/>
                      <a:pt x="85" y="39"/>
                    </a:cubicBezTo>
                    <a:cubicBezTo>
                      <a:pt x="83" y="14"/>
                      <a:pt x="65" y="1"/>
                      <a:pt x="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39" name="Google Shape;3939;p33"/>
              <p:cNvSpPr/>
              <p:nvPr/>
            </p:nvSpPr>
            <p:spPr>
              <a:xfrm>
                <a:off x="3881117" y="4303037"/>
                <a:ext cx="32769" cy="51617"/>
              </a:xfrm>
              <a:custGeom>
                <a:avLst/>
                <a:gdLst/>
                <a:ahLst/>
                <a:cxnLst/>
                <a:rect l="l" t="t" r="r" b="b"/>
                <a:pathLst>
                  <a:path w="499" h="786" extrusionOk="0">
                    <a:moveTo>
                      <a:pt x="134" y="1"/>
                    </a:moveTo>
                    <a:cubicBezTo>
                      <a:pt x="121" y="1"/>
                      <a:pt x="110" y="7"/>
                      <a:pt x="107" y="21"/>
                    </a:cubicBezTo>
                    <a:cubicBezTo>
                      <a:pt x="62" y="257"/>
                      <a:pt x="32" y="497"/>
                      <a:pt x="7" y="730"/>
                    </a:cubicBezTo>
                    <a:cubicBezTo>
                      <a:pt x="1" y="765"/>
                      <a:pt x="32" y="785"/>
                      <a:pt x="62" y="785"/>
                    </a:cubicBezTo>
                    <a:cubicBezTo>
                      <a:pt x="82" y="785"/>
                      <a:pt x="101" y="777"/>
                      <a:pt x="110" y="759"/>
                    </a:cubicBezTo>
                    <a:cubicBezTo>
                      <a:pt x="143" y="701"/>
                      <a:pt x="175" y="643"/>
                      <a:pt x="207" y="584"/>
                    </a:cubicBezTo>
                    <a:cubicBezTo>
                      <a:pt x="220" y="555"/>
                      <a:pt x="237" y="532"/>
                      <a:pt x="253" y="506"/>
                    </a:cubicBezTo>
                    <a:cubicBezTo>
                      <a:pt x="257" y="506"/>
                      <a:pt x="261" y="506"/>
                      <a:pt x="265" y="506"/>
                    </a:cubicBezTo>
                    <a:cubicBezTo>
                      <a:pt x="372" y="506"/>
                      <a:pt x="407" y="549"/>
                      <a:pt x="363" y="636"/>
                    </a:cubicBezTo>
                    <a:cubicBezTo>
                      <a:pt x="355" y="677"/>
                      <a:pt x="389" y="707"/>
                      <a:pt x="420" y="707"/>
                    </a:cubicBezTo>
                    <a:cubicBezTo>
                      <a:pt x="441" y="707"/>
                      <a:pt x="460" y="694"/>
                      <a:pt x="467" y="665"/>
                    </a:cubicBezTo>
                    <a:cubicBezTo>
                      <a:pt x="499" y="545"/>
                      <a:pt x="496" y="341"/>
                      <a:pt x="327" y="335"/>
                    </a:cubicBezTo>
                    <a:cubicBezTo>
                      <a:pt x="323" y="334"/>
                      <a:pt x="319" y="334"/>
                      <a:pt x="315" y="334"/>
                    </a:cubicBezTo>
                    <a:cubicBezTo>
                      <a:pt x="243" y="334"/>
                      <a:pt x="185" y="387"/>
                      <a:pt x="139" y="451"/>
                    </a:cubicBezTo>
                    <a:cubicBezTo>
                      <a:pt x="152" y="309"/>
                      <a:pt x="165" y="166"/>
                      <a:pt x="169" y="30"/>
                    </a:cubicBezTo>
                    <a:cubicBezTo>
                      <a:pt x="169" y="12"/>
                      <a:pt x="150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40" name="Google Shape;3940;p33"/>
              <p:cNvSpPr/>
              <p:nvPr/>
            </p:nvSpPr>
            <p:spPr>
              <a:xfrm>
                <a:off x="3906005" y="4115688"/>
                <a:ext cx="52405" cy="34542"/>
              </a:xfrm>
              <a:custGeom>
                <a:avLst/>
                <a:gdLst/>
                <a:ahLst/>
                <a:cxnLst/>
                <a:rect l="l" t="t" r="r" b="b"/>
                <a:pathLst>
                  <a:path w="798" h="526" extrusionOk="0">
                    <a:moveTo>
                      <a:pt x="97" y="0"/>
                    </a:moveTo>
                    <a:cubicBezTo>
                      <a:pt x="61" y="0"/>
                      <a:pt x="32" y="43"/>
                      <a:pt x="65" y="78"/>
                    </a:cubicBezTo>
                    <a:cubicBezTo>
                      <a:pt x="130" y="143"/>
                      <a:pt x="185" y="211"/>
                      <a:pt x="246" y="279"/>
                    </a:cubicBezTo>
                    <a:cubicBezTo>
                      <a:pt x="175" y="324"/>
                      <a:pt x="101" y="363"/>
                      <a:pt x="29" y="408"/>
                    </a:cubicBezTo>
                    <a:cubicBezTo>
                      <a:pt x="0" y="426"/>
                      <a:pt x="13" y="479"/>
                      <a:pt x="43" y="479"/>
                    </a:cubicBezTo>
                    <a:cubicBezTo>
                      <a:pt x="47" y="479"/>
                      <a:pt x="51" y="478"/>
                      <a:pt x="55" y="476"/>
                    </a:cubicBezTo>
                    <a:cubicBezTo>
                      <a:pt x="146" y="441"/>
                      <a:pt x="230" y="402"/>
                      <a:pt x="314" y="360"/>
                    </a:cubicBezTo>
                    <a:cubicBezTo>
                      <a:pt x="356" y="408"/>
                      <a:pt x="402" y="457"/>
                      <a:pt x="444" y="505"/>
                    </a:cubicBezTo>
                    <a:cubicBezTo>
                      <a:pt x="457" y="520"/>
                      <a:pt x="472" y="526"/>
                      <a:pt x="486" y="526"/>
                    </a:cubicBezTo>
                    <a:cubicBezTo>
                      <a:pt x="528" y="526"/>
                      <a:pt x="563" y="468"/>
                      <a:pt x="531" y="421"/>
                    </a:cubicBezTo>
                    <a:cubicBezTo>
                      <a:pt x="499" y="379"/>
                      <a:pt x="467" y="343"/>
                      <a:pt x="428" y="305"/>
                    </a:cubicBezTo>
                    <a:cubicBezTo>
                      <a:pt x="538" y="246"/>
                      <a:pt x="645" y="185"/>
                      <a:pt x="745" y="120"/>
                    </a:cubicBezTo>
                    <a:cubicBezTo>
                      <a:pt x="797" y="87"/>
                      <a:pt x="764" y="15"/>
                      <a:pt x="715" y="15"/>
                    </a:cubicBezTo>
                    <a:cubicBezTo>
                      <a:pt x="706" y="15"/>
                      <a:pt x="696" y="17"/>
                      <a:pt x="687" y="23"/>
                    </a:cubicBezTo>
                    <a:lnTo>
                      <a:pt x="347" y="217"/>
                    </a:lnTo>
                    <a:cubicBezTo>
                      <a:pt x="275" y="146"/>
                      <a:pt x="201" y="78"/>
                      <a:pt x="130" y="13"/>
                    </a:cubicBezTo>
                    <a:cubicBezTo>
                      <a:pt x="119" y="4"/>
                      <a:pt x="108" y="0"/>
                      <a:pt x="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41" name="Google Shape;3941;p33"/>
              <p:cNvSpPr/>
              <p:nvPr/>
            </p:nvSpPr>
            <p:spPr>
              <a:xfrm>
                <a:off x="3735990" y="4475874"/>
                <a:ext cx="28304" cy="43014"/>
              </a:xfrm>
              <a:custGeom>
                <a:avLst/>
                <a:gdLst/>
                <a:ahLst/>
                <a:cxnLst/>
                <a:rect l="l" t="t" r="r" b="b"/>
                <a:pathLst>
                  <a:path w="431" h="655" extrusionOk="0">
                    <a:moveTo>
                      <a:pt x="151" y="80"/>
                    </a:moveTo>
                    <a:cubicBezTo>
                      <a:pt x="195" y="80"/>
                      <a:pt x="239" y="97"/>
                      <a:pt x="260" y="136"/>
                    </a:cubicBezTo>
                    <a:cubicBezTo>
                      <a:pt x="308" y="211"/>
                      <a:pt x="225" y="299"/>
                      <a:pt x="149" y="299"/>
                    </a:cubicBezTo>
                    <a:cubicBezTo>
                      <a:pt x="142" y="299"/>
                      <a:pt x="136" y="299"/>
                      <a:pt x="130" y="298"/>
                    </a:cubicBezTo>
                    <a:lnTo>
                      <a:pt x="117" y="298"/>
                    </a:lnTo>
                    <a:cubicBezTo>
                      <a:pt x="104" y="230"/>
                      <a:pt x="98" y="162"/>
                      <a:pt x="85" y="94"/>
                    </a:cubicBezTo>
                    <a:cubicBezTo>
                      <a:pt x="105" y="85"/>
                      <a:pt x="128" y="80"/>
                      <a:pt x="151" y="80"/>
                    </a:cubicBezTo>
                    <a:close/>
                    <a:moveTo>
                      <a:pt x="170" y="0"/>
                    </a:moveTo>
                    <a:cubicBezTo>
                      <a:pt x="128" y="0"/>
                      <a:pt x="87" y="12"/>
                      <a:pt x="52" y="35"/>
                    </a:cubicBezTo>
                    <a:cubicBezTo>
                      <a:pt x="50" y="34"/>
                      <a:pt x="47" y="34"/>
                      <a:pt x="44" y="34"/>
                    </a:cubicBezTo>
                    <a:cubicBezTo>
                      <a:pt x="30" y="34"/>
                      <a:pt x="17" y="46"/>
                      <a:pt x="17" y="68"/>
                    </a:cubicBezTo>
                    <a:lnTo>
                      <a:pt x="17" y="71"/>
                    </a:lnTo>
                    <a:lnTo>
                      <a:pt x="10" y="77"/>
                    </a:lnTo>
                    <a:cubicBezTo>
                      <a:pt x="1" y="90"/>
                      <a:pt x="4" y="107"/>
                      <a:pt x="14" y="116"/>
                    </a:cubicBezTo>
                    <a:cubicBezTo>
                      <a:pt x="10" y="285"/>
                      <a:pt x="33" y="479"/>
                      <a:pt x="101" y="628"/>
                    </a:cubicBezTo>
                    <a:cubicBezTo>
                      <a:pt x="110" y="647"/>
                      <a:pt x="124" y="654"/>
                      <a:pt x="138" y="654"/>
                    </a:cubicBezTo>
                    <a:cubicBezTo>
                      <a:pt x="166" y="654"/>
                      <a:pt x="196" y="625"/>
                      <a:pt x="192" y="592"/>
                    </a:cubicBezTo>
                    <a:cubicBezTo>
                      <a:pt x="179" y="531"/>
                      <a:pt x="159" y="473"/>
                      <a:pt x="137" y="411"/>
                    </a:cubicBezTo>
                    <a:lnTo>
                      <a:pt x="137" y="411"/>
                    </a:lnTo>
                    <a:cubicBezTo>
                      <a:pt x="138" y="411"/>
                      <a:pt x="140" y="411"/>
                      <a:pt x="141" y="411"/>
                    </a:cubicBezTo>
                    <a:cubicBezTo>
                      <a:pt x="292" y="411"/>
                      <a:pt x="431" y="244"/>
                      <a:pt x="354" y="103"/>
                    </a:cubicBezTo>
                    <a:cubicBezTo>
                      <a:pt x="317" y="35"/>
                      <a:pt x="243" y="0"/>
                      <a:pt x="1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942" name="Google Shape;3942;p33"/>
            <p:cNvGrpSpPr/>
            <p:nvPr/>
          </p:nvGrpSpPr>
          <p:grpSpPr>
            <a:xfrm rot="2179146">
              <a:off x="-120884" y="4321478"/>
              <a:ext cx="789052" cy="903211"/>
              <a:chOff x="4838621" y="3330436"/>
              <a:chExt cx="342600" cy="392181"/>
            </a:xfrm>
          </p:grpSpPr>
          <p:sp>
            <p:nvSpPr>
              <p:cNvPr id="3943" name="Google Shape;3943;p33"/>
              <p:cNvSpPr/>
              <p:nvPr/>
            </p:nvSpPr>
            <p:spPr>
              <a:xfrm>
                <a:off x="4838621" y="3330436"/>
                <a:ext cx="342600" cy="392181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5972" extrusionOk="0">
                    <a:moveTo>
                      <a:pt x="2444" y="129"/>
                    </a:moveTo>
                    <a:cubicBezTo>
                      <a:pt x="2956" y="129"/>
                      <a:pt x="3632" y="198"/>
                      <a:pt x="3697" y="762"/>
                    </a:cubicBezTo>
                    <a:cubicBezTo>
                      <a:pt x="3762" y="1323"/>
                      <a:pt x="2803" y="1468"/>
                      <a:pt x="2288" y="1507"/>
                    </a:cubicBezTo>
                    <a:lnTo>
                      <a:pt x="2262" y="1446"/>
                    </a:lnTo>
                    <a:cubicBezTo>
                      <a:pt x="2259" y="1439"/>
                      <a:pt x="2255" y="1437"/>
                      <a:pt x="2250" y="1437"/>
                    </a:cubicBezTo>
                    <a:cubicBezTo>
                      <a:pt x="2240" y="1437"/>
                      <a:pt x="2227" y="1448"/>
                      <a:pt x="2229" y="1459"/>
                    </a:cubicBezTo>
                    <a:cubicBezTo>
                      <a:pt x="2236" y="1475"/>
                      <a:pt x="2239" y="1491"/>
                      <a:pt x="2239" y="1507"/>
                    </a:cubicBezTo>
                    <a:cubicBezTo>
                      <a:pt x="2197" y="1511"/>
                      <a:pt x="2158" y="1511"/>
                      <a:pt x="2126" y="1511"/>
                    </a:cubicBezTo>
                    <a:cubicBezTo>
                      <a:pt x="2085" y="1512"/>
                      <a:pt x="2038" y="1513"/>
                      <a:pt x="1985" y="1513"/>
                    </a:cubicBezTo>
                    <a:cubicBezTo>
                      <a:pt x="1470" y="1513"/>
                      <a:pt x="454" y="1423"/>
                      <a:pt x="389" y="879"/>
                    </a:cubicBezTo>
                    <a:cubicBezTo>
                      <a:pt x="409" y="879"/>
                      <a:pt x="425" y="866"/>
                      <a:pt x="431" y="843"/>
                    </a:cubicBezTo>
                    <a:cubicBezTo>
                      <a:pt x="635" y="234"/>
                      <a:pt x="1630" y="147"/>
                      <a:pt x="2161" y="134"/>
                    </a:cubicBezTo>
                    <a:cubicBezTo>
                      <a:pt x="2245" y="132"/>
                      <a:pt x="2341" y="129"/>
                      <a:pt x="2444" y="129"/>
                    </a:cubicBezTo>
                    <a:close/>
                    <a:moveTo>
                      <a:pt x="3839" y="850"/>
                    </a:moveTo>
                    <a:cubicBezTo>
                      <a:pt x="4066" y="1280"/>
                      <a:pt x="4218" y="1750"/>
                      <a:pt x="4384" y="2207"/>
                    </a:cubicBezTo>
                    <a:cubicBezTo>
                      <a:pt x="4571" y="2712"/>
                      <a:pt x="4785" y="3218"/>
                      <a:pt x="4934" y="3736"/>
                    </a:cubicBezTo>
                    <a:cubicBezTo>
                      <a:pt x="4999" y="3953"/>
                      <a:pt x="5048" y="4180"/>
                      <a:pt x="5028" y="4400"/>
                    </a:cubicBezTo>
                    <a:cubicBezTo>
                      <a:pt x="5025" y="4397"/>
                      <a:pt x="5018" y="4397"/>
                      <a:pt x="5015" y="4394"/>
                    </a:cubicBezTo>
                    <a:cubicBezTo>
                      <a:pt x="5011" y="4392"/>
                      <a:pt x="5007" y="4391"/>
                      <a:pt x="5004" y="4391"/>
                    </a:cubicBezTo>
                    <a:cubicBezTo>
                      <a:pt x="4975" y="4391"/>
                      <a:pt x="4961" y="4440"/>
                      <a:pt x="4996" y="4449"/>
                    </a:cubicBezTo>
                    <a:cubicBezTo>
                      <a:pt x="5006" y="4455"/>
                      <a:pt x="5015" y="4455"/>
                      <a:pt x="5025" y="4459"/>
                    </a:cubicBezTo>
                    <a:cubicBezTo>
                      <a:pt x="5012" y="4530"/>
                      <a:pt x="4993" y="4608"/>
                      <a:pt x="4963" y="4682"/>
                    </a:cubicBezTo>
                    <a:cubicBezTo>
                      <a:pt x="4847" y="4964"/>
                      <a:pt x="4594" y="5136"/>
                      <a:pt x="4335" y="5281"/>
                    </a:cubicBezTo>
                    <a:cubicBezTo>
                      <a:pt x="3859" y="5557"/>
                      <a:pt x="3324" y="5728"/>
                      <a:pt x="2777" y="5803"/>
                    </a:cubicBezTo>
                    <a:cubicBezTo>
                      <a:pt x="2589" y="5827"/>
                      <a:pt x="2401" y="5840"/>
                      <a:pt x="2212" y="5840"/>
                    </a:cubicBezTo>
                    <a:cubicBezTo>
                      <a:pt x="1849" y="5840"/>
                      <a:pt x="1486" y="5794"/>
                      <a:pt x="1134" y="5702"/>
                    </a:cubicBezTo>
                    <a:cubicBezTo>
                      <a:pt x="894" y="5638"/>
                      <a:pt x="622" y="5563"/>
                      <a:pt x="438" y="5395"/>
                    </a:cubicBezTo>
                    <a:cubicBezTo>
                      <a:pt x="392" y="5353"/>
                      <a:pt x="357" y="5307"/>
                      <a:pt x="328" y="5265"/>
                    </a:cubicBezTo>
                    <a:cubicBezTo>
                      <a:pt x="331" y="5265"/>
                      <a:pt x="331" y="5268"/>
                      <a:pt x="334" y="5268"/>
                    </a:cubicBezTo>
                    <a:cubicBezTo>
                      <a:pt x="365" y="5270"/>
                      <a:pt x="396" y="5271"/>
                      <a:pt x="427" y="5271"/>
                    </a:cubicBezTo>
                    <a:cubicBezTo>
                      <a:pt x="517" y="5271"/>
                      <a:pt x="608" y="5264"/>
                      <a:pt x="697" y="5252"/>
                    </a:cubicBezTo>
                    <a:cubicBezTo>
                      <a:pt x="748" y="5249"/>
                      <a:pt x="749" y="5171"/>
                      <a:pt x="700" y="5171"/>
                    </a:cubicBezTo>
                    <a:cubicBezTo>
                      <a:pt x="699" y="5171"/>
                      <a:pt x="698" y="5171"/>
                      <a:pt x="697" y="5171"/>
                    </a:cubicBezTo>
                    <a:cubicBezTo>
                      <a:pt x="574" y="5174"/>
                      <a:pt x="447" y="5184"/>
                      <a:pt x="328" y="5207"/>
                    </a:cubicBezTo>
                    <a:cubicBezTo>
                      <a:pt x="311" y="5210"/>
                      <a:pt x="308" y="5220"/>
                      <a:pt x="308" y="5233"/>
                    </a:cubicBezTo>
                    <a:cubicBezTo>
                      <a:pt x="169" y="4980"/>
                      <a:pt x="217" y="4659"/>
                      <a:pt x="230" y="4378"/>
                    </a:cubicBezTo>
                    <a:cubicBezTo>
                      <a:pt x="282" y="3305"/>
                      <a:pt x="347" y="2226"/>
                      <a:pt x="376" y="1151"/>
                    </a:cubicBezTo>
                    <a:cubicBezTo>
                      <a:pt x="652" y="1588"/>
                      <a:pt x="1597" y="1647"/>
                      <a:pt x="2009" y="1647"/>
                    </a:cubicBezTo>
                    <a:cubicBezTo>
                      <a:pt x="2090" y="1647"/>
                      <a:pt x="2171" y="1643"/>
                      <a:pt x="2252" y="1640"/>
                    </a:cubicBezTo>
                    <a:cubicBezTo>
                      <a:pt x="2255" y="1676"/>
                      <a:pt x="2255" y="1711"/>
                      <a:pt x="2255" y="1750"/>
                    </a:cubicBezTo>
                    <a:cubicBezTo>
                      <a:pt x="2255" y="1768"/>
                      <a:pt x="2271" y="1779"/>
                      <a:pt x="2287" y="1779"/>
                    </a:cubicBezTo>
                    <a:cubicBezTo>
                      <a:pt x="2300" y="1779"/>
                      <a:pt x="2312" y="1772"/>
                      <a:pt x="2317" y="1757"/>
                    </a:cubicBezTo>
                    <a:cubicBezTo>
                      <a:pt x="2323" y="1718"/>
                      <a:pt x="2323" y="1676"/>
                      <a:pt x="2320" y="1637"/>
                    </a:cubicBezTo>
                    <a:cubicBezTo>
                      <a:pt x="2683" y="1608"/>
                      <a:pt x="3049" y="1527"/>
                      <a:pt x="3379" y="1387"/>
                    </a:cubicBezTo>
                    <a:cubicBezTo>
                      <a:pt x="3616" y="1290"/>
                      <a:pt x="3817" y="1154"/>
                      <a:pt x="3839" y="879"/>
                    </a:cubicBezTo>
                    <a:lnTo>
                      <a:pt x="3839" y="850"/>
                    </a:lnTo>
                    <a:close/>
                    <a:moveTo>
                      <a:pt x="2336" y="1"/>
                    </a:moveTo>
                    <a:cubicBezTo>
                      <a:pt x="1724" y="1"/>
                      <a:pt x="554" y="69"/>
                      <a:pt x="318" y="782"/>
                    </a:cubicBezTo>
                    <a:cubicBezTo>
                      <a:pt x="311" y="788"/>
                      <a:pt x="302" y="798"/>
                      <a:pt x="298" y="811"/>
                    </a:cubicBezTo>
                    <a:lnTo>
                      <a:pt x="298" y="830"/>
                    </a:lnTo>
                    <a:cubicBezTo>
                      <a:pt x="295" y="837"/>
                      <a:pt x="292" y="843"/>
                      <a:pt x="292" y="853"/>
                    </a:cubicBezTo>
                    <a:cubicBezTo>
                      <a:pt x="201" y="2003"/>
                      <a:pt x="153" y="3159"/>
                      <a:pt x="98" y="4313"/>
                    </a:cubicBezTo>
                    <a:cubicBezTo>
                      <a:pt x="75" y="4701"/>
                      <a:pt x="0" y="5152"/>
                      <a:pt x="302" y="5453"/>
                    </a:cubicBezTo>
                    <a:cubicBezTo>
                      <a:pt x="574" y="5722"/>
                      <a:pt x="1005" y="5822"/>
                      <a:pt x="1364" y="5890"/>
                    </a:cubicBezTo>
                    <a:cubicBezTo>
                      <a:pt x="1643" y="5945"/>
                      <a:pt x="1927" y="5972"/>
                      <a:pt x="2211" y="5972"/>
                    </a:cubicBezTo>
                    <a:cubicBezTo>
                      <a:pt x="2823" y="5972"/>
                      <a:pt x="3435" y="5846"/>
                      <a:pt x="3995" y="5596"/>
                    </a:cubicBezTo>
                    <a:cubicBezTo>
                      <a:pt x="4345" y="5443"/>
                      <a:pt x="4750" y="5242"/>
                      <a:pt x="4976" y="4925"/>
                    </a:cubicBezTo>
                    <a:cubicBezTo>
                      <a:pt x="5216" y="4595"/>
                      <a:pt x="5193" y="4186"/>
                      <a:pt x="5096" y="3814"/>
                    </a:cubicBezTo>
                    <a:cubicBezTo>
                      <a:pt x="4944" y="3215"/>
                      <a:pt x="4685" y="2631"/>
                      <a:pt x="4471" y="2048"/>
                    </a:cubicBezTo>
                    <a:cubicBezTo>
                      <a:pt x="4277" y="1523"/>
                      <a:pt x="4102" y="982"/>
                      <a:pt x="3797" y="509"/>
                    </a:cubicBezTo>
                    <a:cubicBezTo>
                      <a:pt x="3784" y="493"/>
                      <a:pt x="3774" y="487"/>
                      <a:pt x="3758" y="480"/>
                    </a:cubicBezTo>
                    <a:cubicBezTo>
                      <a:pt x="3515" y="53"/>
                      <a:pt x="2786" y="1"/>
                      <a:pt x="23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44" name="Google Shape;3944;p33"/>
              <p:cNvSpPr/>
              <p:nvPr/>
            </p:nvSpPr>
            <p:spPr>
              <a:xfrm>
                <a:off x="4856286" y="3644523"/>
                <a:ext cx="29157" cy="20949"/>
              </a:xfrm>
              <a:custGeom>
                <a:avLst/>
                <a:gdLst/>
                <a:ahLst/>
                <a:cxnLst/>
                <a:rect l="l" t="t" r="r" b="b"/>
                <a:pathLst>
                  <a:path w="444" h="319" extrusionOk="0">
                    <a:moveTo>
                      <a:pt x="384" y="0"/>
                    </a:moveTo>
                    <a:cubicBezTo>
                      <a:pt x="377" y="0"/>
                      <a:pt x="370" y="2"/>
                      <a:pt x="363" y="6"/>
                    </a:cubicBezTo>
                    <a:cubicBezTo>
                      <a:pt x="237" y="71"/>
                      <a:pt x="120" y="161"/>
                      <a:pt x="23" y="262"/>
                    </a:cubicBezTo>
                    <a:cubicBezTo>
                      <a:pt x="0" y="287"/>
                      <a:pt x="23" y="319"/>
                      <a:pt x="49" y="319"/>
                    </a:cubicBezTo>
                    <a:cubicBezTo>
                      <a:pt x="57" y="319"/>
                      <a:pt x="64" y="316"/>
                      <a:pt x="72" y="310"/>
                    </a:cubicBezTo>
                    <a:cubicBezTo>
                      <a:pt x="175" y="223"/>
                      <a:pt x="289" y="152"/>
                      <a:pt x="405" y="80"/>
                    </a:cubicBezTo>
                    <a:cubicBezTo>
                      <a:pt x="444" y="56"/>
                      <a:pt x="421" y="0"/>
                      <a:pt x="3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45" name="Google Shape;3945;p33"/>
              <p:cNvSpPr/>
              <p:nvPr/>
            </p:nvSpPr>
            <p:spPr>
              <a:xfrm>
                <a:off x="4900021" y="3626005"/>
                <a:ext cx="32835" cy="14053"/>
              </a:xfrm>
              <a:custGeom>
                <a:avLst/>
                <a:gdLst/>
                <a:ahLst/>
                <a:cxnLst/>
                <a:rect l="l" t="t" r="r" b="b"/>
                <a:pathLst>
                  <a:path w="500" h="214" extrusionOk="0">
                    <a:moveTo>
                      <a:pt x="427" y="1"/>
                    </a:moveTo>
                    <a:cubicBezTo>
                      <a:pt x="419" y="1"/>
                      <a:pt x="411" y="2"/>
                      <a:pt x="403" y="6"/>
                    </a:cubicBezTo>
                    <a:cubicBezTo>
                      <a:pt x="287" y="58"/>
                      <a:pt x="167" y="103"/>
                      <a:pt x="44" y="139"/>
                    </a:cubicBezTo>
                    <a:cubicBezTo>
                      <a:pt x="1" y="154"/>
                      <a:pt x="13" y="214"/>
                      <a:pt x="56" y="214"/>
                    </a:cubicBezTo>
                    <a:cubicBezTo>
                      <a:pt x="59" y="214"/>
                      <a:pt x="61" y="214"/>
                      <a:pt x="63" y="213"/>
                    </a:cubicBezTo>
                    <a:cubicBezTo>
                      <a:pt x="199" y="184"/>
                      <a:pt x="329" y="142"/>
                      <a:pt x="452" y="87"/>
                    </a:cubicBezTo>
                    <a:cubicBezTo>
                      <a:pt x="499" y="62"/>
                      <a:pt x="472" y="1"/>
                      <a:pt x="4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46" name="Google Shape;3946;p33"/>
              <p:cNvSpPr/>
              <p:nvPr/>
            </p:nvSpPr>
            <p:spPr>
              <a:xfrm>
                <a:off x="4950388" y="3614448"/>
                <a:ext cx="36447" cy="9653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47" extrusionOk="0">
                    <a:moveTo>
                      <a:pt x="500" y="0"/>
                    </a:moveTo>
                    <a:cubicBezTo>
                      <a:pt x="498" y="0"/>
                      <a:pt x="497" y="0"/>
                      <a:pt x="495" y="1"/>
                    </a:cubicBezTo>
                    <a:cubicBezTo>
                      <a:pt x="343" y="17"/>
                      <a:pt x="187" y="49"/>
                      <a:pt x="38" y="75"/>
                    </a:cubicBezTo>
                    <a:cubicBezTo>
                      <a:pt x="0" y="85"/>
                      <a:pt x="5" y="147"/>
                      <a:pt x="45" y="147"/>
                    </a:cubicBezTo>
                    <a:cubicBezTo>
                      <a:pt x="46" y="147"/>
                      <a:pt x="47" y="147"/>
                      <a:pt x="48" y="146"/>
                    </a:cubicBezTo>
                    <a:cubicBezTo>
                      <a:pt x="200" y="130"/>
                      <a:pt x="359" y="114"/>
                      <a:pt x="508" y="85"/>
                    </a:cubicBezTo>
                    <a:cubicBezTo>
                      <a:pt x="554" y="76"/>
                      <a:pt x="544" y="0"/>
                      <a:pt x="5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47" name="Google Shape;3947;p33"/>
              <p:cNvSpPr/>
              <p:nvPr/>
            </p:nvSpPr>
            <p:spPr>
              <a:xfrm>
                <a:off x="5019865" y="3600986"/>
                <a:ext cx="32178" cy="7224"/>
              </a:xfrm>
              <a:custGeom>
                <a:avLst/>
                <a:gdLst/>
                <a:ahLst/>
                <a:cxnLst/>
                <a:rect l="l" t="t" r="r" b="b"/>
                <a:pathLst>
                  <a:path w="490" h="110" extrusionOk="0">
                    <a:moveTo>
                      <a:pt x="361" y="1"/>
                    </a:moveTo>
                    <a:cubicBezTo>
                      <a:pt x="257" y="1"/>
                      <a:pt x="151" y="7"/>
                      <a:pt x="46" y="18"/>
                    </a:cubicBezTo>
                    <a:cubicBezTo>
                      <a:pt x="0" y="21"/>
                      <a:pt x="0" y="86"/>
                      <a:pt x="46" y="92"/>
                    </a:cubicBezTo>
                    <a:cubicBezTo>
                      <a:pt x="155" y="101"/>
                      <a:pt x="267" y="109"/>
                      <a:pt x="375" y="109"/>
                    </a:cubicBezTo>
                    <a:cubicBezTo>
                      <a:pt x="392" y="109"/>
                      <a:pt x="408" y="109"/>
                      <a:pt x="425" y="108"/>
                    </a:cubicBezTo>
                    <a:cubicBezTo>
                      <a:pt x="490" y="102"/>
                      <a:pt x="490" y="2"/>
                      <a:pt x="425" y="2"/>
                    </a:cubicBezTo>
                    <a:cubicBezTo>
                      <a:pt x="404" y="1"/>
                      <a:pt x="382" y="1"/>
                      <a:pt x="3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48" name="Google Shape;3948;p33"/>
              <p:cNvSpPr/>
              <p:nvPr/>
            </p:nvSpPr>
            <p:spPr>
              <a:xfrm>
                <a:off x="5069641" y="3601249"/>
                <a:ext cx="41766" cy="9062"/>
              </a:xfrm>
              <a:custGeom>
                <a:avLst/>
                <a:gdLst/>
                <a:ahLst/>
                <a:cxnLst/>
                <a:rect l="l" t="t" r="r" b="b"/>
                <a:pathLst>
                  <a:path w="636" h="138" extrusionOk="0">
                    <a:moveTo>
                      <a:pt x="255" y="0"/>
                    </a:moveTo>
                    <a:cubicBezTo>
                      <a:pt x="186" y="0"/>
                      <a:pt x="116" y="4"/>
                      <a:pt x="49" y="11"/>
                    </a:cubicBezTo>
                    <a:cubicBezTo>
                      <a:pt x="1" y="14"/>
                      <a:pt x="1" y="88"/>
                      <a:pt x="49" y="88"/>
                    </a:cubicBezTo>
                    <a:cubicBezTo>
                      <a:pt x="70" y="87"/>
                      <a:pt x="92" y="87"/>
                      <a:pt x="113" y="87"/>
                    </a:cubicBezTo>
                    <a:cubicBezTo>
                      <a:pt x="261" y="87"/>
                      <a:pt x="401" y="114"/>
                      <a:pt x="551" y="137"/>
                    </a:cubicBezTo>
                    <a:cubicBezTo>
                      <a:pt x="555" y="137"/>
                      <a:pt x="558" y="138"/>
                      <a:pt x="561" y="138"/>
                    </a:cubicBezTo>
                    <a:cubicBezTo>
                      <a:pt x="618" y="138"/>
                      <a:pt x="636" y="61"/>
                      <a:pt x="580" y="43"/>
                    </a:cubicBezTo>
                    <a:cubicBezTo>
                      <a:pt x="477" y="11"/>
                      <a:pt x="366" y="0"/>
                      <a:pt x="2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49" name="Google Shape;3949;p33"/>
              <p:cNvSpPr/>
              <p:nvPr/>
            </p:nvSpPr>
            <p:spPr>
              <a:xfrm>
                <a:off x="5127101" y="3609063"/>
                <a:ext cx="38548" cy="13659"/>
              </a:xfrm>
              <a:custGeom>
                <a:avLst/>
                <a:gdLst/>
                <a:ahLst/>
                <a:cxnLst/>
                <a:rect l="l" t="t" r="r" b="b"/>
                <a:pathLst>
                  <a:path w="587" h="208" extrusionOk="0">
                    <a:moveTo>
                      <a:pt x="96" y="1"/>
                    </a:moveTo>
                    <a:cubicBezTo>
                      <a:pt x="81" y="1"/>
                      <a:pt x="67" y="1"/>
                      <a:pt x="52" y="2"/>
                    </a:cubicBezTo>
                    <a:cubicBezTo>
                      <a:pt x="0" y="2"/>
                      <a:pt x="3" y="76"/>
                      <a:pt x="52" y="76"/>
                    </a:cubicBezTo>
                    <a:cubicBezTo>
                      <a:pt x="208" y="86"/>
                      <a:pt x="337" y="131"/>
                      <a:pt x="473" y="199"/>
                    </a:cubicBezTo>
                    <a:cubicBezTo>
                      <a:pt x="483" y="205"/>
                      <a:pt x="493" y="207"/>
                      <a:pt x="502" y="207"/>
                    </a:cubicBezTo>
                    <a:cubicBezTo>
                      <a:pt x="553" y="207"/>
                      <a:pt x="587" y="132"/>
                      <a:pt x="532" y="102"/>
                    </a:cubicBezTo>
                    <a:cubicBezTo>
                      <a:pt x="399" y="31"/>
                      <a:pt x="245" y="1"/>
                      <a:pt x="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0" name="Google Shape;3950;p33"/>
              <p:cNvSpPr/>
              <p:nvPr/>
            </p:nvSpPr>
            <p:spPr>
              <a:xfrm>
                <a:off x="4866399" y="3384677"/>
                <a:ext cx="28895" cy="8209"/>
              </a:xfrm>
              <a:custGeom>
                <a:avLst/>
                <a:gdLst/>
                <a:ahLst/>
                <a:cxnLst/>
                <a:rect l="l" t="t" r="r" b="b"/>
                <a:pathLst>
                  <a:path w="440" h="125" extrusionOk="0">
                    <a:moveTo>
                      <a:pt x="389" y="0"/>
                    </a:moveTo>
                    <a:cubicBezTo>
                      <a:pt x="386" y="0"/>
                      <a:pt x="384" y="0"/>
                      <a:pt x="381" y="1"/>
                    </a:cubicBezTo>
                    <a:cubicBezTo>
                      <a:pt x="267" y="11"/>
                      <a:pt x="148" y="33"/>
                      <a:pt x="37" y="56"/>
                    </a:cubicBezTo>
                    <a:cubicBezTo>
                      <a:pt x="0" y="65"/>
                      <a:pt x="4" y="125"/>
                      <a:pt x="41" y="125"/>
                    </a:cubicBezTo>
                    <a:cubicBezTo>
                      <a:pt x="43" y="125"/>
                      <a:pt x="45" y="124"/>
                      <a:pt x="47" y="124"/>
                    </a:cubicBezTo>
                    <a:cubicBezTo>
                      <a:pt x="160" y="118"/>
                      <a:pt x="280" y="101"/>
                      <a:pt x="394" y="82"/>
                    </a:cubicBezTo>
                    <a:cubicBezTo>
                      <a:pt x="440" y="73"/>
                      <a:pt x="431" y="0"/>
                      <a:pt x="3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1" name="Google Shape;3951;p33"/>
              <p:cNvSpPr/>
              <p:nvPr/>
            </p:nvSpPr>
            <p:spPr>
              <a:xfrm>
                <a:off x="4918473" y="3378767"/>
                <a:ext cx="28238" cy="8143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24" extrusionOk="0">
                    <a:moveTo>
                      <a:pt x="378" y="0"/>
                    </a:moveTo>
                    <a:cubicBezTo>
                      <a:pt x="377" y="0"/>
                      <a:pt x="376" y="0"/>
                      <a:pt x="375" y="0"/>
                    </a:cubicBezTo>
                    <a:cubicBezTo>
                      <a:pt x="262" y="13"/>
                      <a:pt x="145" y="42"/>
                      <a:pt x="32" y="62"/>
                    </a:cubicBezTo>
                    <a:cubicBezTo>
                      <a:pt x="0" y="68"/>
                      <a:pt x="2" y="123"/>
                      <a:pt x="35" y="123"/>
                    </a:cubicBezTo>
                    <a:cubicBezTo>
                      <a:pt x="36" y="123"/>
                      <a:pt x="37" y="123"/>
                      <a:pt x="38" y="123"/>
                    </a:cubicBezTo>
                    <a:cubicBezTo>
                      <a:pt x="151" y="110"/>
                      <a:pt x="275" y="101"/>
                      <a:pt x="388" y="81"/>
                    </a:cubicBezTo>
                    <a:cubicBezTo>
                      <a:pt x="429" y="75"/>
                      <a:pt x="424" y="0"/>
                      <a:pt x="3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2" name="Google Shape;3952;p33"/>
              <p:cNvSpPr/>
              <p:nvPr/>
            </p:nvSpPr>
            <p:spPr>
              <a:xfrm>
                <a:off x="4970745" y="3366750"/>
                <a:ext cx="34477" cy="20226"/>
              </a:xfrm>
              <a:custGeom>
                <a:avLst/>
                <a:gdLst/>
                <a:ahLst/>
                <a:cxnLst/>
                <a:rect l="l" t="t" r="r" b="b"/>
                <a:pathLst>
                  <a:path w="525" h="308" extrusionOk="0">
                    <a:moveTo>
                      <a:pt x="172" y="0"/>
                    </a:moveTo>
                    <a:cubicBezTo>
                      <a:pt x="120" y="0"/>
                      <a:pt x="66" y="26"/>
                      <a:pt x="33" y="73"/>
                    </a:cubicBezTo>
                    <a:cubicBezTo>
                      <a:pt x="16" y="99"/>
                      <a:pt x="7" y="122"/>
                      <a:pt x="3" y="151"/>
                    </a:cubicBezTo>
                    <a:cubicBezTo>
                      <a:pt x="0" y="186"/>
                      <a:pt x="16" y="216"/>
                      <a:pt x="46" y="242"/>
                    </a:cubicBezTo>
                    <a:cubicBezTo>
                      <a:pt x="52" y="248"/>
                      <a:pt x="65" y="258"/>
                      <a:pt x="71" y="261"/>
                    </a:cubicBezTo>
                    <a:cubicBezTo>
                      <a:pt x="100" y="289"/>
                      <a:pt x="138" y="308"/>
                      <a:pt x="177" y="308"/>
                    </a:cubicBezTo>
                    <a:cubicBezTo>
                      <a:pt x="183" y="308"/>
                      <a:pt x="189" y="307"/>
                      <a:pt x="195" y="306"/>
                    </a:cubicBezTo>
                    <a:cubicBezTo>
                      <a:pt x="279" y="297"/>
                      <a:pt x="324" y="219"/>
                      <a:pt x="314" y="144"/>
                    </a:cubicBezTo>
                    <a:cubicBezTo>
                      <a:pt x="373" y="144"/>
                      <a:pt x="434" y="138"/>
                      <a:pt x="489" y="128"/>
                    </a:cubicBezTo>
                    <a:cubicBezTo>
                      <a:pt x="525" y="122"/>
                      <a:pt x="518" y="63"/>
                      <a:pt x="476" y="63"/>
                    </a:cubicBezTo>
                    <a:cubicBezTo>
                      <a:pt x="418" y="63"/>
                      <a:pt x="357" y="67"/>
                      <a:pt x="295" y="73"/>
                    </a:cubicBezTo>
                    <a:cubicBezTo>
                      <a:pt x="268" y="23"/>
                      <a:pt x="221" y="0"/>
                      <a:pt x="1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3" name="Google Shape;3953;p33"/>
              <p:cNvSpPr/>
              <p:nvPr/>
            </p:nvSpPr>
            <p:spPr>
              <a:xfrm>
                <a:off x="5028336" y="3359264"/>
                <a:ext cx="44590" cy="10048"/>
              </a:xfrm>
              <a:custGeom>
                <a:avLst/>
                <a:gdLst/>
                <a:ahLst/>
                <a:cxnLst/>
                <a:rect l="l" t="t" r="r" b="b"/>
                <a:pathLst>
                  <a:path w="679" h="153" extrusionOk="0">
                    <a:moveTo>
                      <a:pt x="544" y="1"/>
                    </a:moveTo>
                    <a:cubicBezTo>
                      <a:pt x="373" y="1"/>
                      <a:pt x="203" y="32"/>
                      <a:pt x="43" y="80"/>
                    </a:cubicBezTo>
                    <a:cubicBezTo>
                      <a:pt x="1" y="89"/>
                      <a:pt x="12" y="152"/>
                      <a:pt x="54" y="152"/>
                    </a:cubicBezTo>
                    <a:cubicBezTo>
                      <a:pt x="57" y="152"/>
                      <a:pt x="60" y="152"/>
                      <a:pt x="63" y="151"/>
                    </a:cubicBezTo>
                    <a:cubicBezTo>
                      <a:pt x="226" y="119"/>
                      <a:pt x="390" y="106"/>
                      <a:pt x="558" y="106"/>
                    </a:cubicBezTo>
                    <a:cubicBezTo>
                      <a:pt x="577" y="106"/>
                      <a:pt x="595" y="106"/>
                      <a:pt x="613" y="106"/>
                    </a:cubicBezTo>
                    <a:cubicBezTo>
                      <a:pt x="678" y="106"/>
                      <a:pt x="678" y="6"/>
                      <a:pt x="613" y="2"/>
                    </a:cubicBezTo>
                    <a:cubicBezTo>
                      <a:pt x="590" y="1"/>
                      <a:pt x="567" y="1"/>
                      <a:pt x="5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4" name="Google Shape;3954;p33"/>
              <p:cNvSpPr/>
              <p:nvPr/>
            </p:nvSpPr>
            <p:spPr>
              <a:xfrm>
                <a:off x="4981121" y="3388814"/>
                <a:ext cx="6895" cy="21014"/>
              </a:xfrm>
              <a:custGeom>
                <a:avLst/>
                <a:gdLst/>
                <a:ahLst/>
                <a:cxnLst/>
                <a:rect l="l" t="t" r="r" b="b"/>
                <a:pathLst>
                  <a:path w="105" h="320" extrusionOk="0">
                    <a:moveTo>
                      <a:pt x="52" y="0"/>
                    </a:moveTo>
                    <a:cubicBezTo>
                      <a:pt x="38" y="0"/>
                      <a:pt x="25" y="8"/>
                      <a:pt x="24" y="22"/>
                    </a:cubicBezTo>
                    <a:cubicBezTo>
                      <a:pt x="7" y="103"/>
                      <a:pt x="1" y="197"/>
                      <a:pt x="11" y="278"/>
                    </a:cubicBezTo>
                    <a:cubicBezTo>
                      <a:pt x="15" y="306"/>
                      <a:pt x="35" y="319"/>
                      <a:pt x="54" y="319"/>
                    </a:cubicBezTo>
                    <a:cubicBezTo>
                      <a:pt x="74" y="319"/>
                      <a:pt x="93" y="306"/>
                      <a:pt x="98" y="278"/>
                    </a:cubicBezTo>
                    <a:cubicBezTo>
                      <a:pt x="105" y="197"/>
                      <a:pt x="98" y="103"/>
                      <a:pt x="82" y="22"/>
                    </a:cubicBezTo>
                    <a:cubicBezTo>
                      <a:pt x="79" y="8"/>
                      <a:pt x="65" y="0"/>
                      <a:pt x="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5" name="Google Shape;3955;p33"/>
              <p:cNvSpPr/>
              <p:nvPr/>
            </p:nvSpPr>
            <p:spPr>
              <a:xfrm>
                <a:off x="4986243" y="3459210"/>
                <a:ext cx="7946" cy="22787"/>
              </a:xfrm>
              <a:custGeom>
                <a:avLst/>
                <a:gdLst/>
                <a:ahLst/>
                <a:cxnLst/>
                <a:rect l="l" t="t" r="r" b="b"/>
                <a:pathLst>
                  <a:path w="121" h="347" extrusionOk="0">
                    <a:moveTo>
                      <a:pt x="34" y="0"/>
                    </a:moveTo>
                    <a:cubicBezTo>
                      <a:pt x="16" y="0"/>
                      <a:pt x="0" y="11"/>
                      <a:pt x="4" y="35"/>
                    </a:cubicBezTo>
                    <a:cubicBezTo>
                      <a:pt x="7" y="123"/>
                      <a:pt x="14" y="214"/>
                      <a:pt x="17" y="301"/>
                    </a:cubicBezTo>
                    <a:cubicBezTo>
                      <a:pt x="20" y="331"/>
                      <a:pt x="41" y="346"/>
                      <a:pt x="63" y="346"/>
                    </a:cubicBezTo>
                    <a:cubicBezTo>
                      <a:pt x="85" y="346"/>
                      <a:pt x="108" y="331"/>
                      <a:pt x="111" y="301"/>
                    </a:cubicBezTo>
                    <a:cubicBezTo>
                      <a:pt x="121" y="214"/>
                      <a:pt x="104" y="113"/>
                      <a:pt x="72" y="26"/>
                    </a:cubicBezTo>
                    <a:cubicBezTo>
                      <a:pt x="66" y="9"/>
                      <a:pt x="49" y="0"/>
                      <a:pt x="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6" name="Google Shape;3956;p33"/>
              <p:cNvSpPr/>
              <p:nvPr/>
            </p:nvSpPr>
            <p:spPr>
              <a:xfrm>
                <a:off x="4987885" y="3497560"/>
                <a:ext cx="9259" cy="24101"/>
              </a:xfrm>
              <a:custGeom>
                <a:avLst/>
                <a:gdLst/>
                <a:ahLst/>
                <a:cxnLst/>
                <a:rect l="l" t="t" r="r" b="b"/>
                <a:pathLst>
                  <a:path w="141" h="367" extrusionOk="0">
                    <a:moveTo>
                      <a:pt x="40" y="1"/>
                    </a:moveTo>
                    <a:cubicBezTo>
                      <a:pt x="20" y="1"/>
                      <a:pt x="1" y="20"/>
                      <a:pt x="5" y="48"/>
                    </a:cubicBezTo>
                    <a:cubicBezTo>
                      <a:pt x="21" y="138"/>
                      <a:pt x="44" y="232"/>
                      <a:pt x="47" y="329"/>
                    </a:cubicBezTo>
                    <a:cubicBezTo>
                      <a:pt x="47" y="353"/>
                      <a:pt x="67" y="366"/>
                      <a:pt x="86" y="366"/>
                    </a:cubicBezTo>
                    <a:cubicBezTo>
                      <a:pt x="101" y="366"/>
                      <a:pt x="115" y="358"/>
                      <a:pt x="118" y="339"/>
                    </a:cubicBezTo>
                    <a:cubicBezTo>
                      <a:pt x="141" y="229"/>
                      <a:pt x="128" y="106"/>
                      <a:pt x="70" y="18"/>
                    </a:cubicBezTo>
                    <a:cubicBezTo>
                      <a:pt x="62" y="6"/>
                      <a:pt x="51" y="1"/>
                      <a:pt x="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7" name="Google Shape;3957;p33"/>
              <p:cNvSpPr/>
              <p:nvPr/>
            </p:nvSpPr>
            <p:spPr>
              <a:xfrm>
                <a:off x="4993138" y="3531050"/>
                <a:ext cx="5845" cy="16615"/>
              </a:xfrm>
              <a:custGeom>
                <a:avLst/>
                <a:gdLst/>
                <a:ahLst/>
                <a:cxnLst/>
                <a:rect l="l" t="t" r="r" b="b"/>
                <a:pathLst>
                  <a:path w="89" h="253" extrusionOk="0">
                    <a:moveTo>
                      <a:pt x="20" y="1"/>
                    </a:moveTo>
                    <a:cubicBezTo>
                      <a:pt x="10" y="1"/>
                      <a:pt x="1" y="6"/>
                      <a:pt x="3" y="17"/>
                    </a:cubicBezTo>
                    <a:cubicBezTo>
                      <a:pt x="6" y="88"/>
                      <a:pt x="6" y="160"/>
                      <a:pt x="19" y="228"/>
                    </a:cubicBezTo>
                    <a:cubicBezTo>
                      <a:pt x="23" y="245"/>
                      <a:pt x="38" y="253"/>
                      <a:pt x="53" y="253"/>
                    </a:cubicBezTo>
                    <a:cubicBezTo>
                      <a:pt x="71" y="253"/>
                      <a:pt x="89" y="241"/>
                      <a:pt x="84" y="221"/>
                    </a:cubicBezTo>
                    <a:cubicBezTo>
                      <a:pt x="77" y="147"/>
                      <a:pt x="54" y="82"/>
                      <a:pt x="38" y="14"/>
                    </a:cubicBezTo>
                    <a:cubicBezTo>
                      <a:pt x="37" y="5"/>
                      <a:pt x="28" y="1"/>
                      <a:pt x="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8" name="Google Shape;3958;p33"/>
              <p:cNvSpPr/>
              <p:nvPr/>
            </p:nvSpPr>
            <p:spPr>
              <a:xfrm>
                <a:off x="4996027" y="3558630"/>
                <a:ext cx="6698" cy="19964"/>
              </a:xfrm>
              <a:custGeom>
                <a:avLst/>
                <a:gdLst/>
                <a:ahLst/>
                <a:cxnLst/>
                <a:rect l="l" t="t" r="r" b="b"/>
                <a:pathLst>
                  <a:path w="102" h="304" extrusionOk="0">
                    <a:moveTo>
                      <a:pt x="25" y="0"/>
                    </a:moveTo>
                    <a:cubicBezTo>
                      <a:pt x="14" y="0"/>
                      <a:pt x="1" y="9"/>
                      <a:pt x="1" y="25"/>
                    </a:cubicBezTo>
                    <a:cubicBezTo>
                      <a:pt x="7" y="106"/>
                      <a:pt x="7" y="190"/>
                      <a:pt x="17" y="271"/>
                    </a:cubicBezTo>
                    <a:cubicBezTo>
                      <a:pt x="19" y="291"/>
                      <a:pt x="36" y="304"/>
                      <a:pt x="52" y="304"/>
                    </a:cubicBezTo>
                    <a:cubicBezTo>
                      <a:pt x="65" y="304"/>
                      <a:pt x="77" y="296"/>
                      <a:pt x="82" y="277"/>
                    </a:cubicBezTo>
                    <a:cubicBezTo>
                      <a:pt x="101" y="187"/>
                      <a:pt x="85" y="99"/>
                      <a:pt x="43" y="12"/>
                    </a:cubicBezTo>
                    <a:cubicBezTo>
                      <a:pt x="40" y="4"/>
                      <a:pt x="33" y="0"/>
                      <a:pt x="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9" name="Google Shape;3959;p33"/>
              <p:cNvSpPr/>
              <p:nvPr/>
            </p:nvSpPr>
            <p:spPr>
              <a:xfrm>
                <a:off x="4998588" y="3589297"/>
                <a:ext cx="5582" cy="21868"/>
              </a:xfrm>
              <a:custGeom>
                <a:avLst/>
                <a:gdLst/>
                <a:ahLst/>
                <a:cxnLst/>
                <a:rect l="l" t="t" r="r" b="b"/>
                <a:pathLst>
                  <a:path w="85" h="333" extrusionOk="0">
                    <a:moveTo>
                      <a:pt x="32" y="1"/>
                    </a:moveTo>
                    <a:cubicBezTo>
                      <a:pt x="17" y="1"/>
                      <a:pt x="1" y="12"/>
                      <a:pt x="1" y="31"/>
                    </a:cubicBezTo>
                    <a:cubicBezTo>
                      <a:pt x="1" y="125"/>
                      <a:pt x="4" y="215"/>
                      <a:pt x="20" y="309"/>
                    </a:cubicBezTo>
                    <a:cubicBezTo>
                      <a:pt x="24" y="325"/>
                      <a:pt x="38" y="333"/>
                      <a:pt x="52" y="333"/>
                    </a:cubicBezTo>
                    <a:cubicBezTo>
                      <a:pt x="68" y="333"/>
                      <a:pt x="85" y="322"/>
                      <a:pt x="85" y="303"/>
                    </a:cubicBezTo>
                    <a:cubicBezTo>
                      <a:pt x="85" y="206"/>
                      <a:pt x="75" y="112"/>
                      <a:pt x="59" y="21"/>
                    </a:cubicBezTo>
                    <a:cubicBezTo>
                      <a:pt x="55" y="7"/>
                      <a:pt x="43" y="1"/>
                      <a:pt x="3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0" name="Google Shape;3960;p33"/>
              <p:cNvSpPr/>
              <p:nvPr/>
            </p:nvSpPr>
            <p:spPr>
              <a:xfrm>
                <a:off x="5006666" y="3655293"/>
                <a:ext cx="66" cy="6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1" name="Google Shape;3961;p33"/>
              <p:cNvSpPr/>
              <p:nvPr/>
            </p:nvSpPr>
            <p:spPr>
              <a:xfrm>
                <a:off x="4995371" y="3624298"/>
                <a:ext cx="20686" cy="40518"/>
              </a:xfrm>
              <a:custGeom>
                <a:avLst/>
                <a:gdLst/>
                <a:ahLst/>
                <a:cxnLst/>
                <a:rect l="l" t="t" r="r" b="b"/>
                <a:pathLst>
                  <a:path w="315" h="617" extrusionOk="0">
                    <a:moveTo>
                      <a:pt x="103" y="1"/>
                    </a:moveTo>
                    <a:cubicBezTo>
                      <a:pt x="86" y="1"/>
                      <a:pt x="69" y="16"/>
                      <a:pt x="75" y="39"/>
                    </a:cubicBezTo>
                    <a:cubicBezTo>
                      <a:pt x="95" y="129"/>
                      <a:pt x="108" y="210"/>
                      <a:pt x="114" y="298"/>
                    </a:cubicBezTo>
                    <a:cubicBezTo>
                      <a:pt x="118" y="324"/>
                      <a:pt x="140" y="340"/>
                      <a:pt x="160" y="340"/>
                    </a:cubicBezTo>
                    <a:cubicBezTo>
                      <a:pt x="131" y="340"/>
                      <a:pt x="101" y="350"/>
                      <a:pt x="79" y="375"/>
                    </a:cubicBezTo>
                    <a:cubicBezTo>
                      <a:pt x="59" y="395"/>
                      <a:pt x="50" y="427"/>
                      <a:pt x="50" y="456"/>
                    </a:cubicBezTo>
                    <a:cubicBezTo>
                      <a:pt x="33" y="469"/>
                      <a:pt x="17" y="489"/>
                      <a:pt x="14" y="508"/>
                    </a:cubicBezTo>
                    <a:cubicBezTo>
                      <a:pt x="1" y="563"/>
                      <a:pt x="69" y="602"/>
                      <a:pt x="114" y="612"/>
                    </a:cubicBezTo>
                    <a:cubicBezTo>
                      <a:pt x="127" y="615"/>
                      <a:pt x="139" y="617"/>
                      <a:pt x="152" y="617"/>
                    </a:cubicBezTo>
                    <a:cubicBezTo>
                      <a:pt x="237" y="617"/>
                      <a:pt x="315" y="543"/>
                      <a:pt x="289" y="450"/>
                    </a:cubicBezTo>
                    <a:cubicBezTo>
                      <a:pt x="273" y="388"/>
                      <a:pt x="221" y="343"/>
                      <a:pt x="163" y="340"/>
                    </a:cubicBezTo>
                    <a:cubicBezTo>
                      <a:pt x="176" y="337"/>
                      <a:pt x="189" y="327"/>
                      <a:pt x="192" y="311"/>
                    </a:cubicBezTo>
                    <a:cubicBezTo>
                      <a:pt x="212" y="214"/>
                      <a:pt x="182" y="100"/>
                      <a:pt x="131" y="16"/>
                    </a:cubicBezTo>
                    <a:cubicBezTo>
                      <a:pt x="124" y="5"/>
                      <a:pt x="113" y="1"/>
                      <a:pt x="1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2" name="Google Shape;3962;p33"/>
              <p:cNvSpPr/>
              <p:nvPr/>
            </p:nvSpPr>
            <p:spPr>
              <a:xfrm>
                <a:off x="5006666" y="3655293"/>
                <a:ext cx="66" cy="6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3" name="Google Shape;3963;p33"/>
              <p:cNvSpPr/>
              <p:nvPr/>
            </p:nvSpPr>
            <p:spPr>
              <a:xfrm>
                <a:off x="4901137" y="3663567"/>
                <a:ext cx="31587" cy="9916"/>
              </a:xfrm>
              <a:custGeom>
                <a:avLst/>
                <a:gdLst/>
                <a:ahLst/>
                <a:cxnLst/>
                <a:rect l="l" t="t" r="r" b="b"/>
                <a:pathLst>
                  <a:path w="481" h="151" extrusionOk="0">
                    <a:moveTo>
                      <a:pt x="412" y="0"/>
                    </a:moveTo>
                    <a:cubicBezTo>
                      <a:pt x="409" y="0"/>
                      <a:pt x="406" y="0"/>
                      <a:pt x="403" y="1"/>
                    </a:cubicBezTo>
                    <a:cubicBezTo>
                      <a:pt x="283" y="20"/>
                      <a:pt x="166" y="50"/>
                      <a:pt x="46" y="79"/>
                    </a:cubicBezTo>
                    <a:cubicBezTo>
                      <a:pt x="1" y="88"/>
                      <a:pt x="18" y="151"/>
                      <a:pt x="60" y="151"/>
                    </a:cubicBezTo>
                    <a:cubicBezTo>
                      <a:pt x="63" y="151"/>
                      <a:pt x="66" y="151"/>
                      <a:pt x="69" y="150"/>
                    </a:cubicBezTo>
                    <a:cubicBezTo>
                      <a:pt x="189" y="131"/>
                      <a:pt x="312" y="114"/>
                      <a:pt x="428" y="85"/>
                    </a:cubicBezTo>
                    <a:cubicBezTo>
                      <a:pt x="480" y="70"/>
                      <a:pt x="463" y="0"/>
                      <a:pt x="4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4" name="Google Shape;3964;p33"/>
              <p:cNvSpPr/>
              <p:nvPr/>
            </p:nvSpPr>
            <p:spPr>
              <a:xfrm>
                <a:off x="4939684" y="3657591"/>
                <a:ext cx="28107" cy="8800"/>
              </a:xfrm>
              <a:custGeom>
                <a:avLst/>
                <a:gdLst/>
                <a:ahLst/>
                <a:cxnLst/>
                <a:rect l="l" t="t" r="r" b="b"/>
                <a:pathLst>
                  <a:path w="428" h="134" extrusionOk="0">
                    <a:moveTo>
                      <a:pt x="366" y="0"/>
                    </a:moveTo>
                    <a:cubicBezTo>
                      <a:pt x="363" y="0"/>
                      <a:pt x="360" y="1"/>
                      <a:pt x="357" y="1"/>
                    </a:cubicBezTo>
                    <a:cubicBezTo>
                      <a:pt x="253" y="27"/>
                      <a:pt x="156" y="43"/>
                      <a:pt x="52" y="50"/>
                    </a:cubicBezTo>
                    <a:cubicBezTo>
                      <a:pt x="0" y="56"/>
                      <a:pt x="0" y="128"/>
                      <a:pt x="52" y="131"/>
                    </a:cubicBezTo>
                    <a:cubicBezTo>
                      <a:pt x="73" y="133"/>
                      <a:pt x="94" y="134"/>
                      <a:pt x="116" y="134"/>
                    </a:cubicBezTo>
                    <a:cubicBezTo>
                      <a:pt x="205" y="134"/>
                      <a:pt x="295" y="118"/>
                      <a:pt x="376" y="89"/>
                    </a:cubicBezTo>
                    <a:cubicBezTo>
                      <a:pt x="428" y="67"/>
                      <a:pt x="414" y="0"/>
                      <a:pt x="3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5" name="Google Shape;3965;p33"/>
              <p:cNvSpPr/>
              <p:nvPr/>
            </p:nvSpPr>
            <p:spPr>
              <a:xfrm>
                <a:off x="5021704" y="3641371"/>
                <a:ext cx="29420" cy="11689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78" extrusionOk="0">
                    <a:moveTo>
                      <a:pt x="378" y="0"/>
                    </a:moveTo>
                    <a:cubicBezTo>
                      <a:pt x="374" y="0"/>
                      <a:pt x="369" y="1"/>
                      <a:pt x="364" y="2"/>
                    </a:cubicBezTo>
                    <a:cubicBezTo>
                      <a:pt x="261" y="28"/>
                      <a:pt x="154" y="54"/>
                      <a:pt x="50" y="93"/>
                    </a:cubicBezTo>
                    <a:cubicBezTo>
                      <a:pt x="1" y="108"/>
                      <a:pt x="16" y="177"/>
                      <a:pt x="66" y="177"/>
                    </a:cubicBezTo>
                    <a:cubicBezTo>
                      <a:pt x="68" y="177"/>
                      <a:pt x="71" y="177"/>
                      <a:pt x="73" y="177"/>
                    </a:cubicBezTo>
                    <a:cubicBezTo>
                      <a:pt x="180" y="158"/>
                      <a:pt x="290" y="128"/>
                      <a:pt x="390" y="99"/>
                    </a:cubicBezTo>
                    <a:cubicBezTo>
                      <a:pt x="447" y="81"/>
                      <a:pt x="430" y="0"/>
                      <a:pt x="3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6" name="Google Shape;3966;p33"/>
              <p:cNvSpPr/>
              <p:nvPr/>
            </p:nvSpPr>
            <p:spPr>
              <a:xfrm>
                <a:off x="5076011" y="3635330"/>
                <a:ext cx="34542" cy="7092"/>
              </a:xfrm>
              <a:custGeom>
                <a:avLst/>
                <a:gdLst/>
                <a:ahLst/>
                <a:cxnLst/>
                <a:rect l="l" t="t" r="r" b="b"/>
                <a:pathLst>
                  <a:path w="526" h="108" extrusionOk="0">
                    <a:moveTo>
                      <a:pt x="473" y="0"/>
                    </a:moveTo>
                    <a:cubicBezTo>
                      <a:pt x="472" y="0"/>
                      <a:pt x="471" y="0"/>
                      <a:pt x="470" y="0"/>
                    </a:cubicBezTo>
                    <a:cubicBezTo>
                      <a:pt x="328" y="7"/>
                      <a:pt x="185" y="26"/>
                      <a:pt x="46" y="39"/>
                    </a:cubicBezTo>
                    <a:cubicBezTo>
                      <a:pt x="1" y="42"/>
                      <a:pt x="1" y="107"/>
                      <a:pt x="46" y="107"/>
                    </a:cubicBezTo>
                    <a:cubicBezTo>
                      <a:pt x="185" y="104"/>
                      <a:pt x="328" y="107"/>
                      <a:pt x="470" y="94"/>
                    </a:cubicBezTo>
                    <a:cubicBezTo>
                      <a:pt x="525" y="88"/>
                      <a:pt x="526" y="0"/>
                      <a:pt x="4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7" name="Google Shape;3967;p33"/>
              <p:cNvSpPr/>
              <p:nvPr/>
            </p:nvSpPr>
            <p:spPr>
              <a:xfrm>
                <a:off x="5126116" y="3629223"/>
                <a:ext cx="33163" cy="7224"/>
              </a:xfrm>
              <a:custGeom>
                <a:avLst/>
                <a:gdLst/>
                <a:ahLst/>
                <a:cxnLst/>
                <a:rect l="l" t="t" r="r" b="b"/>
                <a:pathLst>
                  <a:path w="505" h="110" extrusionOk="0">
                    <a:moveTo>
                      <a:pt x="386" y="0"/>
                    </a:moveTo>
                    <a:cubicBezTo>
                      <a:pt x="267" y="0"/>
                      <a:pt x="153" y="22"/>
                      <a:pt x="35" y="41"/>
                    </a:cubicBezTo>
                    <a:cubicBezTo>
                      <a:pt x="1" y="51"/>
                      <a:pt x="5" y="110"/>
                      <a:pt x="39" y="110"/>
                    </a:cubicBezTo>
                    <a:cubicBezTo>
                      <a:pt x="41" y="110"/>
                      <a:pt x="43" y="110"/>
                      <a:pt x="44" y="109"/>
                    </a:cubicBezTo>
                    <a:cubicBezTo>
                      <a:pt x="177" y="100"/>
                      <a:pt x="310" y="103"/>
                      <a:pt x="449" y="93"/>
                    </a:cubicBezTo>
                    <a:cubicBezTo>
                      <a:pt x="504" y="90"/>
                      <a:pt x="504" y="6"/>
                      <a:pt x="449" y="2"/>
                    </a:cubicBezTo>
                    <a:cubicBezTo>
                      <a:pt x="428" y="1"/>
                      <a:pt x="407" y="0"/>
                      <a:pt x="3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968" name="Google Shape;3968;p33"/>
            <p:cNvGrpSpPr/>
            <p:nvPr/>
          </p:nvGrpSpPr>
          <p:grpSpPr>
            <a:xfrm rot="-1218727">
              <a:off x="2563656" y="4532629"/>
              <a:ext cx="969680" cy="915366"/>
              <a:chOff x="3712416" y="2719728"/>
              <a:chExt cx="383381" cy="361907"/>
            </a:xfrm>
          </p:grpSpPr>
          <p:sp>
            <p:nvSpPr>
              <p:cNvPr id="3969" name="Google Shape;3969;p33"/>
              <p:cNvSpPr/>
              <p:nvPr/>
            </p:nvSpPr>
            <p:spPr>
              <a:xfrm>
                <a:off x="3712416" y="2719728"/>
                <a:ext cx="383381" cy="361907"/>
              </a:xfrm>
              <a:custGeom>
                <a:avLst/>
                <a:gdLst/>
                <a:ahLst/>
                <a:cxnLst/>
                <a:rect l="l" t="t" r="r" b="b"/>
                <a:pathLst>
                  <a:path w="5838" h="5511" extrusionOk="0">
                    <a:moveTo>
                      <a:pt x="3178" y="130"/>
                    </a:moveTo>
                    <a:cubicBezTo>
                      <a:pt x="3222" y="130"/>
                      <a:pt x="3267" y="131"/>
                      <a:pt x="3311" y="133"/>
                    </a:cubicBezTo>
                    <a:cubicBezTo>
                      <a:pt x="2446" y="716"/>
                      <a:pt x="1882" y="1694"/>
                      <a:pt x="1847" y="2744"/>
                    </a:cubicBezTo>
                    <a:cubicBezTo>
                      <a:pt x="1332" y="2530"/>
                      <a:pt x="865" y="2209"/>
                      <a:pt x="492" y="1772"/>
                    </a:cubicBezTo>
                    <a:cubicBezTo>
                      <a:pt x="638" y="1380"/>
                      <a:pt x="891" y="1024"/>
                      <a:pt x="1251" y="765"/>
                    </a:cubicBezTo>
                    <a:cubicBezTo>
                      <a:pt x="1801" y="363"/>
                      <a:pt x="2492" y="130"/>
                      <a:pt x="3178" y="130"/>
                    </a:cubicBezTo>
                    <a:close/>
                    <a:moveTo>
                      <a:pt x="3501" y="155"/>
                    </a:moveTo>
                    <a:lnTo>
                      <a:pt x="3501" y="155"/>
                    </a:lnTo>
                    <a:cubicBezTo>
                      <a:pt x="3486" y="184"/>
                      <a:pt x="3490" y="224"/>
                      <a:pt x="3531" y="230"/>
                    </a:cubicBezTo>
                    <a:lnTo>
                      <a:pt x="3538" y="230"/>
                    </a:lnTo>
                    <a:cubicBezTo>
                      <a:pt x="3544" y="237"/>
                      <a:pt x="3544" y="246"/>
                      <a:pt x="3547" y="250"/>
                    </a:cubicBezTo>
                    <a:cubicBezTo>
                      <a:pt x="3554" y="266"/>
                      <a:pt x="3570" y="279"/>
                      <a:pt x="3593" y="282"/>
                    </a:cubicBezTo>
                    <a:cubicBezTo>
                      <a:pt x="3595" y="282"/>
                      <a:pt x="3597" y="282"/>
                      <a:pt x="3599" y="282"/>
                    </a:cubicBezTo>
                    <a:cubicBezTo>
                      <a:pt x="3637" y="282"/>
                      <a:pt x="3655" y="229"/>
                      <a:pt x="3615" y="214"/>
                    </a:cubicBezTo>
                    <a:lnTo>
                      <a:pt x="3615" y="207"/>
                    </a:lnTo>
                    <a:lnTo>
                      <a:pt x="3615" y="191"/>
                    </a:lnTo>
                    <a:cubicBezTo>
                      <a:pt x="3615" y="182"/>
                      <a:pt x="3612" y="169"/>
                      <a:pt x="3609" y="159"/>
                    </a:cubicBezTo>
                    <a:lnTo>
                      <a:pt x="3609" y="159"/>
                    </a:lnTo>
                    <a:cubicBezTo>
                      <a:pt x="3852" y="198"/>
                      <a:pt x="4095" y="269"/>
                      <a:pt x="4322" y="376"/>
                    </a:cubicBezTo>
                    <a:cubicBezTo>
                      <a:pt x="5261" y="820"/>
                      <a:pt x="5656" y="1727"/>
                      <a:pt x="5660" y="2708"/>
                    </a:cubicBezTo>
                    <a:cubicBezTo>
                      <a:pt x="5656" y="2712"/>
                      <a:pt x="5653" y="2712"/>
                      <a:pt x="5643" y="2712"/>
                    </a:cubicBezTo>
                    <a:cubicBezTo>
                      <a:pt x="5592" y="2712"/>
                      <a:pt x="5575" y="2763"/>
                      <a:pt x="5592" y="2799"/>
                    </a:cubicBezTo>
                    <a:cubicBezTo>
                      <a:pt x="5190" y="2993"/>
                      <a:pt x="4736" y="3036"/>
                      <a:pt x="4296" y="3065"/>
                    </a:cubicBezTo>
                    <a:lnTo>
                      <a:pt x="4053" y="3074"/>
                    </a:lnTo>
                    <a:lnTo>
                      <a:pt x="4053" y="3071"/>
                    </a:lnTo>
                    <a:cubicBezTo>
                      <a:pt x="4082" y="2945"/>
                      <a:pt x="4088" y="2809"/>
                      <a:pt x="4095" y="2682"/>
                    </a:cubicBezTo>
                    <a:cubicBezTo>
                      <a:pt x="4095" y="2655"/>
                      <a:pt x="4075" y="2641"/>
                      <a:pt x="4053" y="2641"/>
                    </a:cubicBezTo>
                    <a:cubicBezTo>
                      <a:pt x="4032" y="2641"/>
                      <a:pt x="4009" y="2655"/>
                      <a:pt x="4004" y="2682"/>
                    </a:cubicBezTo>
                    <a:cubicBezTo>
                      <a:pt x="3991" y="2806"/>
                      <a:pt x="3981" y="2942"/>
                      <a:pt x="3991" y="3065"/>
                    </a:cubicBezTo>
                    <a:cubicBezTo>
                      <a:pt x="3991" y="3068"/>
                      <a:pt x="3998" y="3071"/>
                      <a:pt x="3998" y="3074"/>
                    </a:cubicBezTo>
                    <a:cubicBezTo>
                      <a:pt x="3902" y="3078"/>
                      <a:pt x="3806" y="3080"/>
                      <a:pt x="3710" y="3080"/>
                    </a:cubicBezTo>
                    <a:cubicBezTo>
                      <a:pt x="3399" y="3080"/>
                      <a:pt x="3087" y="3059"/>
                      <a:pt x="2783" y="3010"/>
                    </a:cubicBezTo>
                    <a:cubicBezTo>
                      <a:pt x="2501" y="2968"/>
                      <a:pt x="2232" y="2893"/>
                      <a:pt x="1966" y="2796"/>
                    </a:cubicBezTo>
                    <a:cubicBezTo>
                      <a:pt x="1966" y="2699"/>
                      <a:pt x="1976" y="2598"/>
                      <a:pt x="1989" y="2501"/>
                    </a:cubicBezTo>
                    <a:cubicBezTo>
                      <a:pt x="1999" y="2401"/>
                      <a:pt x="2015" y="2303"/>
                      <a:pt x="2041" y="2206"/>
                    </a:cubicBezTo>
                    <a:cubicBezTo>
                      <a:pt x="2171" y="2229"/>
                      <a:pt x="2300" y="2258"/>
                      <a:pt x="2430" y="2271"/>
                    </a:cubicBezTo>
                    <a:cubicBezTo>
                      <a:pt x="2431" y="2271"/>
                      <a:pt x="2432" y="2271"/>
                      <a:pt x="2433" y="2271"/>
                    </a:cubicBezTo>
                    <a:cubicBezTo>
                      <a:pt x="2479" y="2271"/>
                      <a:pt x="2490" y="2193"/>
                      <a:pt x="2443" y="2184"/>
                    </a:cubicBezTo>
                    <a:cubicBezTo>
                      <a:pt x="2316" y="2158"/>
                      <a:pt x="2187" y="2148"/>
                      <a:pt x="2057" y="2135"/>
                    </a:cubicBezTo>
                    <a:cubicBezTo>
                      <a:pt x="2255" y="1322"/>
                      <a:pt x="2776" y="606"/>
                      <a:pt x="3496" y="159"/>
                    </a:cubicBezTo>
                    <a:cubicBezTo>
                      <a:pt x="3497" y="157"/>
                      <a:pt x="3499" y="156"/>
                      <a:pt x="3501" y="155"/>
                    </a:cubicBezTo>
                    <a:close/>
                    <a:moveTo>
                      <a:pt x="457" y="1873"/>
                    </a:moveTo>
                    <a:lnTo>
                      <a:pt x="457" y="1873"/>
                    </a:lnTo>
                    <a:cubicBezTo>
                      <a:pt x="816" y="2339"/>
                      <a:pt x="1302" y="2670"/>
                      <a:pt x="1843" y="2887"/>
                    </a:cubicBezTo>
                    <a:cubicBezTo>
                      <a:pt x="1847" y="3457"/>
                      <a:pt x="2015" y="4014"/>
                      <a:pt x="2265" y="4526"/>
                    </a:cubicBezTo>
                    <a:cubicBezTo>
                      <a:pt x="2371" y="4753"/>
                      <a:pt x="2543" y="5148"/>
                      <a:pt x="2789" y="5342"/>
                    </a:cubicBezTo>
                    <a:cubicBezTo>
                      <a:pt x="1827" y="5226"/>
                      <a:pt x="952" y="4668"/>
                      <a:pt x="554" y="3752"/>
                    </a:cubicBezTo>
                    <a:cubicBezTo>
                      <a:pt x="298" y="3155"/>
                      <a:pt x="259" y="2472"/>
                      <a:pt x="457" y="1873"/>
                    </a:cubicBezTo>
                    <a:close/>
                    <a:moveTo>
                      <a:pt x="5666" y="2912"/>
                    </a:moveTo>
                    <a:lnTo>
                      <a:pt x="5666" y="2912"/>
                    </a:lnTo>
                    <a:cubicBezTo>
                      <a:pt x="5660" y="2942"/>
                      <a:pt x="5660" y="2968"/>
                      <a:pt x="5656" y="2993"/>
                    </a:cubicBezTo>
                    <a:cubicBezTo>
                      <a:pt x="5611" y="3674"/>
                      <a:pt x="5319" y="4234"/>
                      <a:pt x="4769" y="4639"/>
                    </a:cubicBezTo>
                    <a:cubicBezTo>
                      <a:pt x="4357" y="4937"/>
                      <a:pt x="3732" y="5326"/>
                      <a:pt x="3204" y="5371"/>
                    </a:cubicBezTo>
                    <a:lnTo>
                      <a:pt x="3194" y="5371"/>
                    </a:lnTo>
                    <a:cubicBezTo>
                      <a:pt x="3187" y="5372"/>
                      <a:pt x="3180" y="5372"/>
                      <a:pt x="3173" y="5372"/>
                    </a:cubicBezTo>
                    <a:cubicBezTo>
                      <a:pt x="2666" y="5372"/>
                      <a:pt x="2318" y="4365"/>
                      <a:pt x="2184" y="3985"/>
                    </a:cubicBezTo>
                    <a:cubicBezTo>
                      <a:pt x="2060" y="3651"/>
                      <a:pt x="1992" y="3295"/>
                      <a:pt x="1979" y="2938"/>
                    </a:cubicBezTo>
                    <a:lnTo>
                      <a:pt x="1979" y="2938"/>
                    </a:lnTo>
                    <a:cubicBezTo>
                      <a:pt x="2252" y="3036"/>
                      <a:pt x="2533" y="3107"/>
                      <a:pt x="2818" y="3149"/>
                    </a:cubicBezTo>
                    <a:cubicBezTo>
                      <a:pt x="2874" y="3155"/>
                      <a:pt x="2935" y="3165"/>
                      <a:pt x="2997" y="3172"/>
                    </a:cubicBezTo>
                    <a:cubicBezTo>
                      <a:pt x="2980" y="3279"/>
                      <a:pt x="2961" y="3382"/>
                      <a:pt x="2955" y="3492"/>
                    </a:cubicBezTo>
                    <a:cubicBezTo>
                      <a:pt x="2955" y="3518"/>
                      <a:pt x="2973" y="3530"/>
                      <a:pt x="2991" y="3530"/>
                    </a:cubicBezTo>
                    <a:cubicBezTo>
                      <a:pt x="3011" y="3530"/>
                      <a:pt x="3031" y="3517"/>
                      <a:pt x="3032" y="3492"/>
                    </a:cubicBezTo>
                    <a:cubicBezTo>
                      <a:pt x="3045" y="3385"/>
                      <a:pt x="3045" y="3285"/>
                      <a:pt x="3045" y="3181"/>
                    </a:cubicBezTo>
                    <a:cubicBezTo>
                      <a:pt x="3269" y="3207"/>
                      <a:pt x="3495" y="3217"/>
                      <a:pt x="3721" y="3217"/>
                    </a:cubicBezTo>
                    <a:cubicBezTo>
                      <a:pt x="3955" y="3217"/>
                      <a:pt x="4189" y="3206"/>
                      <a:pt x="4422" y="3188"/>
                    </a:cubicBezTo>
                    <a:cubicBezTo>
                      <a:pt x="4850" y="3152"/>
                      <a:pt x="5281" y="3104"/>
                      <a:pt x="5666" y="2912"/>
                    </a:cubicBezTo>
                    <a:close/>
                    <a:moveTo>
                      <a:pt x="3185" y="0"/>
                    </a:moveTo>
                    <a:cubicBezTo>
                      <a:pt x="2599" y="0"/>
                      <a:pt x="2006" y="167"/>
                      <a:pt x="1490" y="457"/>
                    </a:cubicBezTo>
                    <a:cubicBezTo>
                      <a:pt x="454" y="1040"/>
                      <a:pt x="0" y="2190"/>
                      <a:pt x="275" y="3340"/>
                    </a:cubicBezTo>
                    <a:cubicBezTo>
                      <a:pt x="568" y="4557"/>
                      <a:pt x="1683" y="5453"/>
                      <a:pt x="2940" y="5453"/>
                    </a:cubicBezTo>
                    <a:cubicBezTo>
                      <a:pt x="2964" y="5453"/>
                      <a:pt x="2988" y="5453"/>
                      <a:pt x="3013" y="5452"/>
                    </a:cubicBezTo>
                    <a:cubicBezTo>
                      <a:pt x="3016" y="5452"/>
                      <a:pt x="3019" y="5452"/>
                      <a:pt x="3026" y="5456"/>
                    </a:cubicBezTo>
                    <a:cubicBezTo>
                      <a:pt x="3029" y="5485"/>
                      <a:pt x="3049" y="5511"/>
                      <a:pt x="3084" y="5511"/>
                    </a:cubicBezTo>
                    <a:cubicBezTo>
                      <a:pt x="3089" y="5511"/>
                      <a:pt x="3094" y="5511"/>
                      <a:pt x="3098" y="5511"/>
                    </a:cubicBezTo>
                    <a:cubicBezTo>
                      <a:pt x="3652" y="5511"/>
                      <a:pt x="4261" y="5139"/>
                      <a:pt x="4704" y="4843"/>
                    </a:cubicBezTo>
                    <a:cubicBezTo>
                      <a:pt x="5174" y="4539"/>
                      <a:pt x="5543" y="4124"/>
                      <a:pt x="5698" y="3573"/>
                    </a:cubicBezTo>
                    <a:cubicBezTo>
                      <a:pt x="5767" y="3330"/>
                      <a:pt x="5802" y="3078"/>
                      <a:pt x="5812" y="2828"/>
                    </a:cubicBezTo>
                    <a:cubicBezTo>
                      <a:pt x="5838" y="2799"/>
                      <a:pt x="5838" y="2760"/>
                      <a:pt x="5815" y="2731"/>
                    </a:cubicBezTo>
                    <a:cubicBezTo>
                      <a:pt x="5822" y="1866"/>
                      <a:pt x="5488" y="998"/>
                      <a:pt x="4769" y="489"/>
                    </a:cubicBezTo>
                    <a:cubicBezTo>
                      <a:pt x="4295" y="151"/>
                      <a:pt x="3743" y="0"/>
                      <a:pt x="31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0" name="Google Shape;3970;p33"/>
              <p:cNvSpPr/>
              <p:nvPr/>
            </p:nvSpPr>
            <p:spPr>
              <a:xfrm>
                <a:off x="3759500" y="2820987"/>
                <a:ext cx="36316" cy="8143"/>
              </a:xfrm>
              <a:custGeom>
                <a:avLst/>
                <a:gdLst/>
                <a:ahLst/>
                <a:cxnLst/>
                <a:rect l="l" t="t" r="r" b="b"/>
                <a:pathLst>
                  <a:path w="553" h="124" extrusionOk="0">
                    <a:moveTo>
                      <a:pt x="422" y="1"/>
                    </a:moveTo>
                    <a:cubicBezTo>
                      <a:pt x="286" y="1"/>
                      <a:pt x="137" y="22"/>
                      <a:pt x="18" y="81"/>
                    </a:cubicBezTo>
                    <a:cubicBezTo>
                      <a:pt x="0" y="87"/>
                      <a:pt x="7" y="124"/>
                      <a:pt x="27" y="124"/>
                    </a:cubicBezTo>
                    <a:cubicBezTo>
                      <a:pt x="28" y="124"/>
                      <a:pt x="30" y="124"/>
                      <a:pt x="31" y="123"/>
                    </a:cubicBezTo>
                    <a:cubicBezTo>
                      <a:pt x="190" y="107"/>
                      <a:pt x="342" y="84"/>
                      <a:pt x="504" y="81"/>
                    </a:cubicBezTo>
                    <a:cubicBezTo>
                      <a:pt x="553" y="75"/>
                      <a:pt x="553" y="3"/>
                      <a:pt x="504" y="3"/>
                    </a:cubicBezTo>
                    <a:cubicBezTo>
                      <a:pt x="478" y="2"/>
                      <a:pt x="450" y="1"/>
                      <a:pt x="4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1" name="Google Shape;3971;p33"/>
              <p:cNvSpPr/>
              <p:nvPr/>
            </p:nvSpPr>
            <p:spPr>
              <a:xfrm>
                <a:off x="3813216" y="2820659"/>
                <a:ext cx="33557" cy="6961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06" extrusionOk="0">
                    <a:moveTo>
                      <a:pt x="232" y="0"/>
                    </a:moveTo>
                    <a:cubicBezTo>
                      <a:pt x="171" y="0"/>
                      <a:pt x="109" y="4"/>
                      <a:pt x="49" y="12"/>
                    </a:cubicBezTo>
                    <a:cubicBezTo>
                      <a:pt x="4" y="15"/>
                      <a:pt x="1" y="86"/>
                      <a:pt x="49" y="86"/>
                    </a:cubicBezTo>
                    <a:cubicBezTo>
                      <a:pt x="82" y="84"/>
                      <a:pt x="114" y="83"/>
                      <a:pt x="146" y="83"/>
                    </a:cubicBezTo>
                    <a:cubicBezTo>
                      <a:pt x="249" y="83"/>
                      <a:pt x="351" y="93"/>
                      <a:pt x="454" y="106"/>
                    </a:cubicBezTo>
                    <a:cubicBezTo>
                      <a:pt x="456" y="106"/>
                      <a:pt x="457" y="106"/>
                      <a:pt x="459" y="106"/>
                    </a:cubicBezTo>
                    <a:cubicBezTo>
                      <a:pt x="500" y="106"/>
                      <a:pt x="511" y="28"/>
                      <a:pt x="464" y="21"/>
                    </a:cubicBezTo>
                    <a:cubicBezTo>
                      <a:pt x="388" y="7"/>
                      <a:pt x="310" y="0"/>
                      <a:pt x="2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2" name="Google Shape;3972;p33"/>
              <p:cNvSpPr/>
              <p:nvPr/>
            </p:nvSpPr>
            <p:spPr>
              <a:xfrm>
                <a:off x="3866407" y="2827554"/>
                <a:ext cx="31981" cy="7289"/>
              </a:xfrm>
              <a:custGeom>
                <a:avLst/>
                <a:gdLst/>
                <a:ahLst/>
                <a:cxnLst/>
                <a:rect l="l" t="t" r="r" b="b"/>
                <a:pathLst>
                  <a:path w="487" h="111" extrusionOk="0">
                    <a:moveTo>
                      <a:pt x="40" y="0"/>
                    </a:moveTo>
                    <a:cubicBezTo>
                      <a:pt x="1" y="0"/>
                      <a:pt x="1" y="65"/>
                      <a:pt x="43" y="69"/>
                    </a:cubicBezTo>
                    <a:cubicBezTo>
                      <a:pt x="169" y="85"/>
                      <a:pt x="299" y="104"/>
                      <a:pt x="425" y="111"/>
                    </a:cubicBezTo>
                    <a:cubicBezTo>
                      <a:pt x="473" y="111"/>
                      <a:pt x="486" y="33"/>
                      <a:pt x="438" y="30"/>
                    </a:cubicBezTo>
                    <a:cubicBezTo>
                      <a:pt x="308" y="7"/>
                      <a:pt x="172" y="7"/>
                      <a:pt x="43" y="1"/>
                    </a:cubicBezTo>
                    <a:cubicBezTo>
                      <a:pt x="42" y="0"/>
                      <a:pt x="41" y="0"/>
                      <a:pt x="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3" name="Google Shape;3973;p33"/>
              <p:cNvSpPr/>
              <p:nvPr/>
            </p:nvSpPr>
            <p:spPr>
              <a:xfrm>
                <a:off x="3915724" y="2826175"/>
                <a:ext cx="47676" cy="31193"/>
              </a:xfrm>
              <a:custGeom>
                <a:avLst/>
                <a:gdLst/>
                <a:ahLst/>
                <a:cxnLst/>
                <a:rect l="l" t="t" r="r" b="b"/>
                <a:pathLst>
                  <a:path w="726" h="475" extrusionOk="0">
                    <a:moveTo>
                      <a:pt x="145" y="0"/>
                    </a:moveTo>
                    <a:cubicBezTo>
                      <a:pt x="130" y="0"/>
                      <a:pt x="114" y="10"/>
                      <a:pt x="114" y="28"/>
                    </a:cubicBezTo>
                    <a:lnTo>
                      <a:pt x="114" y="90"/>
                    </a:lnTo>
                    <a:cubicBezTo>
                      <a:pt x="98" y="86"/>
                      <a:pt x="82" y="86"/>
                      <a:pt x="66" y="83"/>
                    </a:cubicBezTo>
                    <a:cubicBezTo>
                      <a:pt x="63" y="82"/>
                      <a:pt x="60" y="82"/>
                      <a:pt x="57" y="82"/>
                    </a:cubicBezTo>
                    <a:cubicBezTo>
                      <a:pt x="15" y="82"/>
                      <a:pt x="1" y="145"/>
                      <a:pt x="46" y="154"/>
                    </a:cubicBezTo>
                    <a:cubicBezTo>
                      <a:pt x="66" y="158"/>
                      <a:pt x="92" y="167"/>
                      <a:pt x="111" y="171"/>
                    </a:cubicBezTo>
                    <a:cubicBezTo>
                      <a:pt x="102" y="255"/>
                      <a:pt x="85" y="342"/>
                      <a:pt x="66" y="427"/>
                    </a:cubicBezTo>
                    <a:cubicBezTo>
                      <a:pt x="58" y="455"/>
                      <a:pt x="80" y="474"/>
                      <a:pt x="104" y="474"/>
                    </a:cubicBezTo>
                    <a:cubicBezTo>
                      <a:pt x="119" y="474"/>
                      <a:pt x="136" y="466"/>
                      <a:pt x="144" y="446"/>
                    </a:cubicBezTo>
                    <a:cubicBezTo>
                      <a:pt x="176" y="365"/>
                      <a:pt x="189" y="274"/>
                      <a:pt x="189" y="190"/>
                    </a:cubicBezTo>
                    <a:cubicBezTo>
                      <a:pt x="344" y="232"/>
                      <a:pt x="497" y="287"/>
                      <a:pt x="649" y="342"/>
                    </a:cubicBezTo>
                    <a:cubicBezTo>
                      <a:pt x="654" y="344"/>
                      <a:pt x="658" y="344"/>
                      <a:pt x="662" y="344"/>
                    </a:cubicBezTo>
                    <a:cubicBezTo>
                      <a:pt x="703" y="344"/>
                      <a:pt x="726" y="279"/>
                      <a:pt x="685" y="261"/>
                    </a:cubicBezTo>
                    <a:cubicBezTo>
                      <a:pt x="529" y="184"/>
                      <a:pt x="357" y="138"/>
                      <a:pt x="183" y="103"/>
                    </a:cubicBezTo>
                    <a:cubicBezTo>
                      <a:pt x="179" y="73"/>
                      <a:pt x="176" y="44"/>
                      <a:pt x="173" y="22"/>
                    </a:cubicBezTo>
                    <a:cubicBezTo>
                      <a:pt x="170" y="7"/>
                      <a:pt x="158" y="0"/>
                      <a:pt x="1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4" name="Google Shape;3974;p33"/>
              <p:cNvSpPr/>
              <p:nvPr/>
            </p:nvSpPr>
            <p:spPr>
              <a:xfrm>
                <a:off x="3973512" y="2832479"/>
                <a:ext cx="34280" cy="30405"/>
              </a:xfrm>
              <a:custGeom>
                <a:avLst/>
                <a:gdLst/>
                <a:ahLst/>
                <a:cxnLst/>
                <a:rect l="l" t="t" r="r" b="b"/>
                <a:pathLst>
                  <a:path w="522" h="463" extrusionOk="0">
                    <a:moveTo>
                      <a:pt x="152" y="1"/>
                    </a:moveTo>
                    <a:cubicBezTo>
                      <a:pt x="127" y="1"/>
                      <a:pt x="100" y="22"/>
                      <a:pt x="106" y="52"/>
                    </a:cubicBezTo>
                    <a:cubicBezTo>
                      <a:pt x="119" y="120"/>
                      <a:pt x="135" y="188"/>
                      <a:pt x="155" y="256"/>
                    </a:cubicBezTo>
                    <a:cubicBezTo>
                      <a:pt x="122" y="250"/>
                      <a:pt x="93" y="237"/>
                      <a:pt x="61" y="230"/>
                    </a:cubicBezTo>
                    <a:cubicBezTo>
                      <a:pt x="55" y="228"/>
                      <a:pt x="50" y="227"/>
                      <a:pt x="45" y="227"/>
                    </a:cubicBezTo>
                    <a:cubicBezTo>
                      <a:pt x="9" y="227"/>
                      <a:pt x="1" y="287"/>
                      <a:pt x="41" y="301"/>
                    </a:cubicBezTo>
                    <a:cubicBezTo>
                      <a:pt x="86" y="321"/>
                      <a:pt x="135" y="340"/>
                      <a:pt x="184" y="363"/>
                    </a:cubicBezTo>
                    <a:lnTo>
                      <a:pt x="193" y="411"/>
                    </a:lnTo>
                    <a:cubicBezTo>
                      <a:pt x="199" y="427"/>
                      <a:pt x="211" y="434"/>
                      <a:pt x="224" y="434"/>
                    </a:cubicBezTo>
                    <a:cubicBezTo>
                      <a:pt x="243" y="434"/>
                      <a:pt x="262" y="419"/>
                      <a:pt x="258" y="395"/>
                    </a:cubicBezTo>
                    <a:lnTo>
                      <a:pt x="258" y="395"/>
                    </a:lnTo>
                    <a:cubicBezTo>
                      <a:pt x="320" y="418"/>
                      <a:pt x="385" y="444"/>
                      <a:pt x="446" y="460"/>
                    </a:cubicBezTo>
                    <a:cubicBezTo>
                      <a:pt x="451" y="462"/>
                      <a:pt x="456" y="463"/>
                      <a:pt x="461" y="463"/>
                    </a:cubicBezTo>
                    <a:cubicBezTo>
                      <a:pt x="501" y="463"/>
                      <a:pt x="522" y="406"/>
                      <a:pt x="478" y="382"/>
                    </a:cubicBezTo>
                    <a:cubicBezTo>
                      <a:pt x="401" y="347"/>
                      <a:pt x="320" y="318"/>
                      <a:pt x="239" y="288"/>
                    </a:cubicBezTo>
                    <a:cubicBezTo>
                      <a:pt x="223" y="204"/>
                      <a:pt x="206" y="117"/>
                      <a:pt x="187" y="29"/>
                    </a:cubicBezTo>
                    <a:cubicBezTo>
                      <a:pt x="182" y="9"/>
                      <a:pt x="167" y="1"/>
                      <a:pt x="1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5" name="Google Shape;3975;p33"/>
              <p:cNvSpPr/>
              <p:nvPr/>
            </p:nvSpPr>
            <p:spPr>
              <a:xfrm>
                <a:off x="4020267" y="2864919"/>
                <a:ext cx="23182" cy="14973"/>
              </a:xfrm>
              <a:custGeom>
                <a:avLst/>
                <a:gdLst/>
                <a:ahLst/>
                <a:cxnLst/>
                <a:rect l="l" t="t" r="r" b="b"/>
                <a:pathLst>
                  <a:path w="353" h="228" extrusionOk="0">
                    <a:moveTo>
                      <a:pt x="59" y="0"/>
                    </a:moveTo>
                    <a:cubicBezTo>
                      <a:pt x="13" y="0"/>
                      <a:pt x="0" y="68"/>
                      <a:pt x="48" y="83"/>
                    </a:cubicBezTo>
                    <a:cubicBezTo>
                      <a:pt x="126" y="112"/>
                      <a:pt x="191" y="157"/>
                      <a:pt x="252" y="212"/>
                    </a:cubicBezTo>
                    <a:cubicBezTo>
                      <a:pt x="261" y="223"/>
                      <a:pt x="272" y="227"/>
                      <a:pt x="283" y="227"/>
                    </a:cubicBezTo>
                    <a:cubicBezTo>
                      <a:pt x="318" y="227"/>
                      <a:pt x="352" y="179"/>
                      <a:pt x="317" y="144"/>
                    </a:cubicBezTo>
                    <a:cubicBezTo>
                      <a:pt x="249" y="76"/>
                      <a:pt x="162" y="28"/>
                      <a:pt x="71" y="2"/>
                    </a:cubicBezTo>
                    <a:cubicBezTo>
                      <a:pt x="67" y="1"/>
                      <a:pt x="63" y="0"/>
                      <a:pt x="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6" name="Google Shape;3976;p33"/>
              <p:cNvSpPr/>
              <p:nvPr/>
            </p:nvSpPr>
            <p:spPr>
              <a:xfrm>
                <a:off x="4045746" y="2878840"/>
                <a:ext cx="35593" cy="21408"/>
              </a:xfrm>
              <a:custGeom>
                <a:avLst/>
                <a:gdLst/>
                <a:ahLst/>
                <a:cxnLst/>
                <a:rect l="l" t="t" r="r" b="b"/>
                <a:pathLst>
                  <a:path w="542" h="326" extrusionOk="0">
                    <a:moveTo>
                      <a:pt x="137" y="0"/>
                    </a:moveTo>
                    <a:cubicBezTo>
                      <a:pt x="94" y="0"/>
                      <a:pt x="82" y="75"/>
                      <a:pt x="127" y="81"/>
                    </a:cubicBezTo>
                    <a:cubicBezTo>
                      <a:pt x="188" y="94"/>
                      <a:pt x="243" y="114"/>
                      <a:pt x="292" y="143"/>
                    </a:cubicBezTo>
                    <a:cubicBezTo>
                      <a:pt x="331" y="162"/>
                      <a:pt x="357" y="191"/>
                      <a:pt x="386" y="214"/>
                    </a:cubicBezTo>
                    <a:cubicBezTo>
                      <a:pt x="286" y="198"/>
                      <a:pt x="185" y="182"/>
                      <a:pt x="78" y="172"/>
                    </a:cubicBezTo>
                    <a:cubicBezTo>
                      <a:pt x="75" y="171"/>
                      <a:pt x="72" y="171"/>
                      <a:pt x="69" y="171"/>
                    </a:cubicBezTo>
                    <a:cubicBezTo>
                      <a:pt x="20" y="171"/>
                      <a:pt x="0" y="244"/>
                      <a:pt x="52" y="256"/>
                    </a:cubicBezTo>
                    <a:cubicBezTo>
                      <a:pt x="172" y="279"/>
                      <a:pt x="292" y="308"/>
                      <a:pt x="412" y="324"/>
                    </a:cubicBezTo>
                    <a:cubicBezTo>
                      <a:pt x="416" y="325"/>
                      <a:pt x="420" y="326"/>
                      <a:pt x="423" y="326"/>
                    </a:cubicBezTo>
                    <a:cubicBezTo>
                      <a:pt x="456" y="326"/>
                      <a:pt x="480" y="289"/>
                      <a:pt x="477" y="263"/>
                    </a:cubicBezTo>
                    <a:cubicBezTo>
                      <a:pt x="516" y="259"/>
                      <a:pt x="541" y="230"/>
                      <a:pt x="516" y="195"/>
                    </a:cubicBezTo>
                    <a:cubicBezTo>
                      <a:pt x="435" y="78"/>
                      <a:pt x="276" y="16"/>
                      <a:pt x="140" y="0"/>
                    </a:cubicBezTo>
                    <a:cubicBezTo>
                      <a:pt x="139" y="0"/>
                      <a:pt x="138" y="0"/>
                      <a:pt x="1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7" name="Google Shape;3977;p33"/>
              <p:cNvSpPr/>
              <p:nvPr/>
            </p:nvSpPr>
            <p:spPr>
              <a:xfrm>
                <a:off x="3912112" y="3038938"/>
                <a:ext cx="22262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339" h="485" extrusionOk="0">
                    <a:moveTo>
                      <a:pt x="287" y="1"/>
                    </a:moveTo>
                    <a:cubicBezTo>
                      <a:pt x="271" y="1"/>
                      <a:pt x="255" y="9"/>
                      <a:pt x="247" y="28"/>
                    </a:cubicBezTo>
                    <a:cubicBezTo>
                      <a:pt x="186" y="173"/>
                      <a:pt x="118" y="309"/>
                      <a:pt x="20" y="433"/>
                    </a:cubicBezTo>
                    <a:cubicBezTo>
                      <a:pt x="1" y="457"/>
                      <a:pt x="25" y="485"/>
                      <a:pt x="50" y="485"/>
                    </a:cubicBezTo>
                    <a:cubicBezTo>
                      <a:pt x="58" y="485"/>
                      <a:pt x="66" y="482"/>
                      <a:pt x="72" y="475"/>
                    </a:cubicBezTo>
                    <a:cubicBezTo>
                      <a:pt x="186" y="355"/>
                      <a:pt x="280" y="212"/>
                      <a:pt x="328" y="54"/>
                    </a:cubicBezTo>
                    <a:cubicBezTo>
                      <a:pt x="338" y="22"/>
                      <a:pt x="313" y="1"/>
                      <a:pt x="2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8" name="Google Shape;3978;p33"/>
              <p:cNvSpPr/>
              <p:nvPr/>
            </p:nvSpPr>
            <p:spPr>
              <a:xfrm>
                <a:off x="3942713" y="2990015"/>
                <a:ext cx="18256" cy="32178"/>
              </a:xfrm>
              <a:custGeom>
                <a:avLst/>
                <a:gdLst/>
                <a:ahLst/>
                <a:cxnLst/>
                <a:rect l="l" t="t" r="r" b="b"/>
                <a:pathLst>
                  <a:path w="278" h="490" extrusionOk="0">
                    <a:moveTo>
                      <a:pt x="222" y="1"/>
                    </a:moveTo>
                    <a:cubicBezTo>
                      <a:pt x="208" y="1"/>
                      <a:pt x="194" y="7"/>
                      <a:pt x="186" y="21"/>
                    </a:cubicBezTo>
                    <a:cubicBezTo>
                      <a:pt x="118" y="151"/>
                      <a:pt x="60" y="300"/>
                      <a:pt x="11" y="439"/>
                    </a:cubicBezTo>
                    <a:cubicBezTo>
                      <a:pt x="0" y="467"/>
                      <a:pt x="30" y="490"/>
                      <a:pt x="57" y="490"/>
                    </a:cubicBezTo>
                    <a:cubicBezTo>
                      <a:pt x="70" y="490"/>
                      <a:pt x="83" y="484"/>
                      <a:pt x="89" y="471"/>
                    </a:cubicBezTo>
                    <a:cubicBezTo>
                      <a:pt x="154" y="335"/>
                      <a:pt x="222" y="196"/>
                      <a:pt x="267" y="53"/>
                    </a:cubicBezTo>
                    <a:cubicBezTo>
                      <a:pt x="278" y="23"/>
                      <a:pt x="249" y="1"/>
                      <a:pt x="2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9" name="Google Shape;3979;p33"/>
              <p:cNvSpPr/>
              <p:nvPr/>
            </p:nvSpPr>
            <p:spPr>
              <a:xfrm>
                <a:off x="3963530" y="2938269"/>
                <a:ext cx="12412" cy="37826"/>
              </a:xfrm>
              <a:custGeom>
                <a:avLst/>
                <a:gdLst/>
                <a:ahLst/>
                <a:cxnLst/>
                <a:rect l="l" t="t" r="r" b="b"/>
                <a:pathLst>
                  <a:path w="189" h="576" extrusionOk="0">
                    <a:moveTo>
                      <a:pt x="133" y="0"/>
                    </a:moveTo>
                    <a:cubicBezTo>
                      <a:pt x="116" y="0"/>
                      <a:pt x="99" y="11"/>
                      <a:pt x="93" y="35"/>
                    </a:cubicBezTo>
                    <a:cubicBezTo>
                      <a:pt x="51" y="197"/>
                      <a:pt x="21" y="372"/>
                      <a:pt x="2" y="540"/>
                    </a:cubicBezTo>
                    <a:cubicBezTo>
                      <a:pt x="0" y="563"/>
                      <a:pt x="19" y="576"/>
                      <a:pt x="37" y="576"/>
                    </a:cubicBezTo>
                    <a:cubicBezTo>
                      <a:pt x="52" y="576"/>
                      <a:pt x="67" y="567"/>
                      <a:pt x="70" y="550"/>
                    </a:cubicBezTo>
                    <a:cubicBezTo>
                      <a:pt x="115" y="391"/>
                      <a:pt x="157" y="226"/>
                      <a:pt x="180" y="61"/>
                    </a:cubicBezTo>
                    <a:cubicBezTo>
                      <a:pt x="188" y="25"/>
                      <a:pt x="160" y="0"/>
                      <a:pt x="1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0" name="Google Shape;3980;p33"/>
              <p:cNvSpPr/>
              <p:nvPr/>
            </p:nvSpPr>
            <p:spPr>
              <a:xfrm>
                <a:off x="3970622" y="2794129"/>
                <a:ext cx="7946" cy="19832"/>
              </a:xfrm>
              <a:custGeom>
                <a:avLst/>
                <a:gdLst/>
                <a:ahLst/>
                <a:cxnLst/>
                <a:rect l="l" t="t" r="r" b="b"/>
                <a:pathLst>
                  <a:path w="121" h="302" extrusionOk="0">
                    <a:moveTo>
                      <a:pt x="56" y="0"/>
                    </a:moveTo>
                    <a:cubicBezTo>
                      <a:pt x="29" y="0"/>
                      <a:pt x="1" y="21"/>
                      <a:pt x="11" y="56"/>
                    </a:cubicBezTo>
                    <a:cubicBezTo>
                      <a:pt x="33" y="127"/>
                      <a:pt x="43" y="192"/>
                      <a:pt x="40" y="270"/>
                    </a:cubicBezTo>
                    <a:cubicBezTo>
                      <a:pt x="40" y="290"/>
                      <a:pt x="56" y="301"/>
                      <a:pt x="71" y="301"/>
                    </a:cubicBezTo>
                    <a:cubicBezTo>
                      <a:pt x="84" y="301"/>
                      <a:pt x="97" y="294"/>
                      <a:pt x="101" y="276"/>
                    </a:cubicBezTo>
                    <a:cubicBezTo>
                      <a:pt x="121" y="199"/>
                      <a:pt x="121" y="111"/>
                      <a:pt x="98" y="30"/>
                    </a:cubicBezTo>
                    <a:cubicBezTo>
                      <a:pt x="92" y="9"/>
                      <a:pt x="74" y="0"/>
                      <a:pt x="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1" name="Google Shape;3981;p33"/>
              <p:cNvSpPr/>
              <p:nvPr/>
            </p:nvSpPr>
            <p:spPr>
              <a:xfrm>
                <a:off x="3958277" y="2746980"/>
                <a:ext cx="13594" cy="21474"/>
              </a:xfrm>
              <a:custGeom>
                <a:avLst/>
                <a:gdLst/>
                <a:ahLst/>
                <a:cxnLst/>
                <a:rect l="l" t="t" r="r" b="b"/>
                <a:pathLst>
                  <a:path w="207" h="327" extrusionOk="0">
                    <a:moveTo>
                      <a:pt x="64" y="0"/>
                    </a:moveTo>
                    <a:cubicBezTo>
                      <a:pt x="33" y="0"/>
                      <a:pt x="1" y="35"/>
                      <a:pt x="20" y="65"/>
                    </a:cubicBezTo>
                    <a:cubicBezTo>
                      <a:pt x="79" y="139"/>
                      <a:pt x="118" y="210"/>
                      <a:pt x="134" y="301"/>
                    </a:cubicBezTo>
                    <a:cubicBezTo>
                      <a:pt x="138" y="319"/>
                      <a:pt x="154" y="327"/>
                      <a:pt x="169" y="327"/>
                    </a:cubicBezTo>
                    <a:cubicBezTo>
                      <a:pt x="188" y="327"/>
                      <a:pt x="207" y="314"/>
                      <a:pt x="205" y="291"/>
                    </a:cubicBezTo>
                    <a:cubicBezTo>
                      <a:pt x="199" y="191"/>
                      <a:pt x="163" y="90"/>
                      <a:pt x="92" y="13"/>
                    </a:cubicBezTo>
                    <a:cubicBezTo>
                      <a:pt x="84" y="4"/>
                      <a:pt x="74" y="0"/>
                      <a:pt x="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2" name="Google Shape;3982;p33"/>
              <p:cNvSpPr/>
              <p:nvPr/>
            </p:nvSpPr>
            <p:spPr>
              <a:xfrm>
                <a:off x="3936081" y="2742120"/>
                <a:ext cx="9719" cy="31259"/>
              </a:xfrm>
              <a:custGeom>
                <a:avLst/>
                <a:gdLst/>
                <a:ahLst/>
                <a:cxnLst/>
                <a:rect l="l" t="t" r="r" b="b"/>
                <a:pathLst>
                  <a:path w="148" h="476" extrusionOk="0">
                    <a:moveTo>
                      <a:pt x="114" y="0"/>
                    </a:moveTo>
                    <a:cubicBezTo>
                      <a:pt x="101" y="0"/>
                      <a:pt x="87" y="8"/>
                      <a:pt x="83" y="22"/>
                    </a:cubicBezTo>
                    <a:cubicBezTo>
                      <a:pt x="44" y="152"/>
                      <a:pt x="15" y="297"/>
                      <a:pt x="2" y="433"/>
                    </a:cubicBezTo>
                    <a:cubicBezTo>
                      <a:pt x="0" y="461"/>
                      <a:pt x="23" y="476"/>
                      <a:pt x="45" y="476"/>
                    </a:cubicBezTo>
                    <a:cubicBezTo>
                      <a:pt x="62" y="476"/>
                      <a:pt x="79" y="466"/>
                      <a:pt x="83" y="446"/>
                    </a:cubicBezTo>
                    <a:cubicBezTo>
                      <a:pt x="122" y="317"/>
                      <a:pt x="141" y="168"/>
                      <a:pt x="148" y="35"/>
                    </a:cubicBezTo>
                    <a:cubicBezTo>
                      <a:pt x="148" y="12"/>
                      <a:pt x="131" y="0"/>
                      <a:pt x="1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3" name="Google Shape;3983;p33"/>
              <p:cNvSpPr/>
              <p:nvPr/>
            </p:nvSpPr>
            <p:spPr>
              <a:xfrm>
                <a:off x="3926822" y="2785330"/>
                <a:ext cx="8800" cy="24429"/>
              </a:xfrm>
              <a:custGeom>
                <a:avLst/>
                <a:gdLst/>
                <a:ahLst/>
                <a:cxnLst/>
                <a:rect l="l" t="t" r="r" b="b"/>
                <a:pathLst>
                  <a:path w="134" h="372" extrusionOk="0">
                    <a:moveTo>
                      <a:pt x="93" y="1"/>
                    </a:moveTo>
                    <a:cubicBezTo>
                      <a:pt x="83" y="1"/>
                      <a:pt x="72" y="8"/>
                      <a:pt x="72" y="18"/>
                    </a:cubicBezTo>
                    <a:cubicBezTo>
                      <a:pt x="65" y="125"/>
                      <a:pt x="43" y="226"/>
                      <a:pt x="10" y="323"/>
                    </a:cubicBezTo>
                    <a:cubicBezTo>
                      <a:pt x="1" y="353"/>
                      <a:pt x="24" y="371"/>
                      <a:pt x="48" y="371"/>
                    </a:cubicBezTo>
                    <a:cubicBezTo>
                      <a:pt x="65" y="371"/>
                      <a:pt x="83" y="362"/>
                      <a:pt x="91" y="342"/>
                    </a:cubicBezTo>
                    <a:cubicBezTo>
                      <a:pt x="127" y="242"/>
                      <a:pt x="133" y="128"/>
                      <a:pt x="111" y="15"/>
                    </a:cubicBezTo>
                    <a:cubicBezTo>
                      <a:pt x="109" y="5"/>
                      <a:pt x="101" y="1"/>
                      <a:pt x="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4" name="Google Shape;3984;p33"/>
              <p:cNvSpPr/>
              <p:nvPr/>
            </p:nvSpPr>
            <p:spPr>
              <a:xfrm>
                <a:off x="3889522" y="2869844"/>
                <a:ext cx="40978" cy="31653"/>
              </a:xfrm>
              <a:custGeom>
                <a:avLst/>
                <a:gdLst/>
                <a:ahLst/>
                <a:cxnLst/>
                <a:rect l="l" t="t" r="r" b="b"/>
                <a:pathLst>
                  <a:path w="624" h="482" extrusionOk="0">
                    <a:moveTo>
                      <a:pt x="48" y="1"/>
                    </a:moveTo>
                    <a:cubicBezTo>
                      <a:pt x="10" y="1"/>
                      <a:pt x="0" y="66"/>
                      <a:pt x="44" y="73"/>
                    </a:cubicBezTo>
                    <a:cubicBezTo>
                      <a:pt x="170" y="102"/>
                      <a:pt x="300" y="134"/>
                      <a:pt x="429" y="153"/>
                    </a:cubicBezTo>
                    <a:cubicBezTo>
                      <a:pt x="410" y="247"/>
                      <a:pt x="384" y="335"/>
                      <a:pt x="368" y="432"/>
                    </a:cubicBezTo>
                    <a:cubicBezTo>
                      <a:pt x="364" y="462"/>
                      <a:pt x="389" y="482"/>
                      <a:pt x="411" y="482"/>
                    </a:cubicBezTo>
                    <a:cubicBezTo>
                      <a:pt x="425" y="482"/>
                      <a:pt x="438" y="474"/>
                      <a:pt x="442" y="455"/>
                    </a:cubicBezTo>
                    <a:cubicBezTo>
                      <a:pt x="462" y="358"/>
                      <a:pt x="468" y="260"/>
                      <a:pt x="481" y="163"/>
                    </a:cubicBezTo>
                    <a:cubicBezTo>
                      <a:pt x="510" y="166"/>
                      <a:pt x="539" y="170"/>
                      <a:pt x="565" y="170"/>
                    </a:cubicBezTo>
                    <a:cubicBezTo>
                      <a:pt x="614" y="166"/>
                      <a:pt x="624" y="98"/>
                      <a:pt x="578" y="85"/>
                    </a:cubicBezTo>
                    <a:cubicBezTo>
                      <a:pt x="413" y="37"/>
                      <a:pt x="225" y="21"/>
                      <a:pt x="53" y="1"/>
                    </a:cubicBezTo>
                    <a:cubicBezTo>
                      <a:pt x="52" y="1"/>
                      <a:pt x="50" y="1"/>
                      <a:pt x="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5" name="Google Shape;3985;p33"/>
              <p:cNvSpPr/>
              <p:nvPr/>
            </p:nvSpPr>
            <p:spPr>
              <a:xfrm>
                <a:off x="3900160" y="2966375"/>
                <a:ext cx="8209" cy="24561"/>
              </a:xfrm>
              <a:custGeom>
                <a:avLst/>
                <a:gdLst/>
                <a:ahLst/>
                <a:cxnLst/>
                <a:rect l="l" t="t" r="r" b="b"/>
                <a:pathLst>
                  <a:path w="125" h="374" extrusionOk="0">
                    <a:moveTo>
                      <a:pt x="93" y="0"/>
                    </a:moveTo>
                    <a:cubicBezTo>
                      <a:pt x="80" y="0"/>
                      <a:pt x="66" y="8"/>
                      <a:pt x="63" y="25"/>
                    </a:cubicBezTo>
                    <a:cubicBezTo>
                      <a:pt x="57" y="125"/>
                      <a:pt x="37" y="232"/>
                      <a:pt x="8" y="329"/>
                    </a:cubicBezTo>
                    <a:cubicBezTo>
                      <a:pt x="0" y="355"/>
                      <a:pt x="23" y="374"/>
                      <a:pt x="44" y="374"/>
                    </a:cubicBezTo>
                    <a:cubicBezTo>
                      <a:pt x="58" y="374"/>
                      <a:pt x="71" y="366"/>
                      <a:pt x="76" y="349"/>
                    </a:cubicBezTo>
                    <a:cubicBezTo>
                      <a:pt x="118" y="242"/>
                      <a:pt x="125" y="138"/>
                      <a:pt x="118" y="25"/>
                    </a:cubicBezTo>
                    <a:cubicBezTo>
                      <a:pt x="118" y="8"/>
                      <a:pt x="106" y="0"/>
                      <a:pt x="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6" name="Google Shape;3986;p33"/>
              <p:cNvSpPr/>
              <p:nvPr/>
            </p:nvSpPr>
            <p:spPr>
              <a:xfrm>
                <a:off x="3900686" y="3008927"/>
                <a:ext cx="6239" cy="20358"/>
              </a:xfrm>
              <a:custGeom>
                <a:avLst/>
                <a:gdLst/>
                <a:ahLst/>
                <a:cxnLst/>
                <a:rect l="l" t="t" r="r" b="b"/>
                <a:pathLst>
                  <a:path w="95" h="310" extrusionOk="0">
                    <a:moveTo>
                      <a:pt x="65" y="0"/>
                    </a:moveTo>
                    <a:cubicBezTo>
                      <a:pt x="52" y="0"/>
                      <a:pt x="40" y="7"/>
                      <a:pt x="36" y="21"/>
                    </a:cubicBezTo>
                    <a:cubicBezTo>
                      <a:pt x="16" y="106"/>
                      <a:pt x="3" y="187"/>
                      <a:pt x="0" y="274"/>
                    </a:cubicBezTo>
                    <a:cubicBezTo>
                      <a:pt x="0" y="297"/>
                      <a:pt x="19" y="310"/>
                      <a:pt x="37" y="310"/>
                    </a:cubicBezTo>
                    <a:cubicBezTo>
                      <a:pt x="51" y="310"/>
                      <a:pt x="65" y="301"/>
                      <a:pt x="68" y="284"/>
                    </a:cubicBezTo>
                    <a:cubicBezTo>
                      <a:pt x="84" y="200"/>
                      <a:pt x="94" y="112"/>
                      <a:pt x="94" y="28"/>
                    </a:cubicBezTo>
                    <a:cubicBezTo>
                      <a:pt x="94" y="10"/>
                      <a:pt x="79" y="0"/>
                      <a:pt x="6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7" name="Google Shape;3987;p33"/>
              <p:cNvSpPr/>
              <p:nvPr/>
            </p:nvSpPr>
            <p:spPr>
              <a:xfrm>
                <a:off x="3900029" y="3039529"/>
                <a:ext cx="9259" cy="24364"/>
              </a:xfrm>
              <a:custGeom>
                <a:avLst/>
                <a:gdLst/>
                <a:ahLst/>
                <a:cxnLst/>
                <a:rect l="l" t="t" r="r" b="b"/>
                <a:pathLst>
                  <a:path w="141" h="371" extrusionOk="0">
                    <a:moveTo>
                      <a:pt x="67" y="0"/>
                    </a:moveTo>
                    <a:cubicBezTo>
                      <a:pt x="54" y="0"/>
                      <a:pt x="41" y="8"/>
                      <a:pt x="36" y="25"/>
                    </a:cubicBezTo>
                    <a:cubicBezTo>
                      <a:pt x="4" y="132"/>
                      <a:pt x="0" y="245"/>
                      <a:pt x="49" y="349"/>
                    </a:cubicBezTo>
                    <a:cubicBezTo>
                      <a:pt x="56" y="364"/>
                      <a:pt x="70" y="370"/>
                      <a:pt x="84" y="370"/>
                    </a:cubicBezTo>
                    <a:cubicBezTo>
                      <a:pt x="111" y="370"/>
                      <a:pt x="140" y="348"/>
                      <a:pt x="130" y="317"/>
                    </a:cubicBezTo>
                    <a:cubicBezTo>
                      <a:pt x="94" y="223"/>
                      <a:pt x="75" y="138"/>
                      <a:pt x="98" y="41"/>
                    </a:cubicBezTo>
                    <a:cubicBezTo>
                      <a:pt x="103" y="16"/>
                      <a:pt x="85" y="0"/>
                      <a:pt x="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8" name="Google Shape;3988;p33"/>
              <p:cNvSpPr/>
              <p:nvPr/>
            </p:nvSpPr>
            <p:spPr>
              <a:xfrm>
                <a:off x="3748927" y="2834908"/>
                <a:ext cx="32704" cy="11098"/>
              </a:xfrm>
              <a:custGeom>
                <a:avLst/>
                <a:gdLst/>
                <a:ahLst/>
                <a:cxnLst/>
                <a:rect l="l" t="t" r="r" b="b"/>
                <a:pathLst>
                  <a:path w="498" h="169" extrusionOk="0">
                    <a:moveTo>
                      <a:pt x="38" y="1"/>
                    </a:moveTo>
                    <a:cubicBezTo>
                      <a:pt x="12" y="1"/>
                      <a:pt x="1" y="42"/>
                      <a:pt x="30" y="54"/>
                    </a:cubicBezTo>
                    <a:cubicBezTo>
                      <a:pt x="160" y="96"/>
                      <a:pt x="293" y="138"/>
                      <a:pt x="429" y="167"/>
                    </a:cubicBezTo>
                    <a:cubicBezTo>
                      <a:pt x="432" y="168"/>
                      <a:pt x="435" y="168"/>
                      <a:pt x="438" y="168"/>
                    </a:cubicBezTo>
                    <a:cubicBezTo>
                      <a:pt x="483" y="168"/>
                      <a:pt x="497" y="105"/>
                      <a:pt x="452" y="89"/>
                    </a:cubicBezTo>
                    <a:cubicBezTo>
                      <a:pt x="322" y="51"/>
                      <a:pt x="179" y="25"/>
                      <a:pt x="47" y="2"/>
                    </a:cubicBezTo>
                    <a:cubicBezTo>
                      <a:pt x="44" y="1"/>
                      <a:pt x="41" y="1"/>
                      <a:pt x="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9" name="Google Shape;3989;p33"/>
              <p:cNvSpPr/>
              <p:nvPr/>
            </p:nvSpPr>
            <p:spPr>
              <a:xfrm>
                <a:off x="3794632" y="2848567"/>
                <a:ext cx="35724" cy="10376"/>
              </a:xfrm>
              <a:custGeom>
                <a:avLst/>
                <a:gdLst/>
                <a:ahLst/>
                <a:cxnLst/>
                <a:rect l="l" t="t" r="r" b="b"/>
                <a:pathLst>
                  <a:path w="544" h="158" extrusionOk="0">
                    <a:moveTo>
                      <a:pt x="41" y="1"/>
                    </a:moveTo>
                    <a:cubicBezTo>
                      <a:pt x="13" y="1"/>
                      <a:pt x="1" y="41"/>
                      <a:pt x="31" y="53"/>
                    </a:cubicBezTo>
                    <a:cubicBezTo>
                      <a:pt x="177" y="92"/>
                      <a:pt x="326" y="137"/>
                      <a:pt x="478" y="157"/>
                    </a:cubicBezTo>
                    <a:cubicBezTo>
                      <a:pt x="480" y="157"/>
                      <a:pt x="482" y="157"/>
                      <a:pt x="484" y="157"/>
                    </a:cubicBezTo>
                    <a:cubicBezTo>
                      <a:pt x="522" y="157"/>
                      <a:pt x="544" y="98"/>
                      <a:pt x="497" y="86"/>
                    </a:cubicBezTo>
                    <a:cubicBezTo>
                      <a:pt x="352" y="40"/>
                      <a:pt x="196" y="21"/>
                      <a:pt x="47" y="1"/>
                    </a:cubicBezTo>
                    <a:cubicBezTo>
                      <a:pt x="45" y="1"/>
                      <a:pt x="43" y="1"/>
                      <a:pt x="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0" name="Google Shape;3990;p33"/>
              <p:cNvSpPr/>
              <p:nvPr/>
            </p:nvSpPr>
            <p:spPr>
              <a:xfrm>
                <a:off x="3944486" y="2879562"/>
                <a:ext cx="40650" cy="8668"/>
              </a:xfrm>
              <a:custGeom>
                <a:avLst/>
                <a:gdLst/>
                <a:ahLst/>
                <a:cxnLst/>
                <a:rect l="l" t="t" r="r" b="b"/>
                <a:pathLst>
                  <a:path w="619" h="132" extrusionOk="0">
                    <a:moveTo>
                      <a:pt x="220" y="1"/>
                    </a:moveTo>
                    <a:cubicBezTo>
                      <a:pt x="161" y="1"/>
                      <a:pt x="103" y="3"/>
                      <a:pt x="46" y="9"/>
                    </a:cubicBezTo>
                    <a:cubicBezTo>
                      <a:pt x="0" y="15"/>
                      <a:pt x="0" y="80"/>
                      <a:pt x="46" y="83"/>
                    </a:cubicBezTo>
                    <a:cubicBezTo>
                      <a:pt x="221" y="90"/>
                      <a:pt x="389" y="116"/>
                      <a:pt x="564" y="132"/>
                    </a:cubicBezTo>
                    <a:cubicBezTo>
                      <a:pt x="565" y="132"/>
                      <a:pt x="566" y="132"/>
                      <a:pt x="567" y="132"/>
                    </a:cubicBezTo>
                    <a:cubicBezTo>
                      <a:pt x="613" y="132"/>
                      <a:pt x="618" y="54"/>
                      <a:pt x="577" y="41"/>
                    </a:cubicBezTo>
                    <a:cubicBezTo>
                      <a:pt x="464" y="13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1" name="Google Shape;3991;p33"/>
              <p:cNvSpPr/>
              <p:nvPr/>
            </p:nvSpPr>
            <p:spPr>
              <a:xfrm>
                <a:off x="4004047" y="2886457"/>
                <a:ext cx="27319" cy="6501"/>
              </a:xfrm>
              <a:custGeom>
                <a:avLst/>
                <a:gdLst/>
                <a:ahLst/>
                <a:cxnLst/>
                <a:rect l="l" t="t" r="r" b="b"/>
                <a:pathLst>
                  <a:path w="416" h="99" extrusionOk="0">
                    <a:moveTo>
                      <a:pt x="350" y="1"/>
                    </a:moveTo>
                    <a:cubicBezTo>
                      <a:pt x="253" y="1"/>
                      <a:pt x="156" y="4"/>
                      <a:pt x="59" y="4"/>
                    </a:cubicBezTo>
                    <a:cubicBezTo>
                      <a:pt x="1" y="4"/>
                      <a:pt x="1" y="95"/>
                      <a:pt x="59" y="95"/>
                    </a:cubicBezTo>
                    <a:cubicBezTo>
                      <a:pt x="156" y="98"/>
                      <a:pt x="253" y="98"/>
                      <a:pt x="350" y="98"/>
                    </a:cubicBezTo>
                    <a:cubicBezTo>
                      <a:pt x="352" y="98"/>
                      <a:pt x="354" y="98"/>
                      <a:pt x="356" y="98"/>
                    </a:cubicBezTo>
                    <a:cubicBezTo>
                      <a:pt x="415" y="98"/>
                      <a:pt x="413" y="1"/>
                      <a:pt x="3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992" name="Google Shape;3992;p33"/>
          <p:cNvGrpSpPr/>
          <p:nvPr/>
        </p:nvGrpSpPr>
        <p:grpSpPr>
          <a:xfrm>
            <a:off x="215782" y="-205653"/>
            <a:ext cx="2769535" cy="7498243"/>
            <a:chOff x="161836" y="-154240"/>
            <a:chExt cx="2077151" cy="5623682"/>
          </a:xfrm>
        </p:grpSpPr>
        <p:grpSp>
          <p:nvGrpSpPr>
            <p:cNvPr id="3993" name="Google Shape;3993;p33"/>
            <p:cNvGrpSpPr/>
            <p:nvPr/>
          </p:nvGrpSpPr>
          <p:grpSpPr>
            <a:xfrm rot="2567276">
              <a:off x="1405435" y="59427"/>
              <a:ext cx="733465" cy="266411"/>
              <a:chOff x="3720033" y="657636"/>
              <a:chExt cx="380942" cy="138367"/>
            </a:xfrm>
          </p:grpSpPr>
          <p:sp>
            <p:nvSpPr>
              <p:cNvPr id="3994" name="Google Shape;3994;p33"/>
              <p:cNvSpPr/>
              <p:nvPr/>
            </p:nvSpPr>
            <p:spPr>
              <a:xfrm>
                <a:off x="3720033" y="657636"/>
                <a:ext cx="84977" cy="138367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2107" extrusionOk="0">
                    <a:moveTo>
                      <a:pt x="179" y="0"/>
                    </a:moveTo>
                    <a:cubicBezTo>
                      <a:pt x="136" y="0"/>
                      <a:pt x="94" y="6"/>
                      <a:pt x="69" y="33"/>
                    </a:cubicBezTo>
                    <a:cubicBezTo>
                      <a:pt x="1" y="98"/>
                      <a:pt x="43" y="299"/>
                      <a:pt x="43" y="374"/>
                    </a:cubicBezTo>
                    <a:lnTo>
                      <a:pt x="43" y="1093"/>
                    </a:lnTo>
                    <a:cubicBezTo>
                      <a:pt x="43" y="1333"/>
                      <a:pt x="36" y="1572"/>
                      <a:pt x="43" y="1815"/>
                    </a:cubicBezTo>
                    <a:cubicBezTo>
                      <a:pt x="43" y="1887"/>
                      <a:pt x="20" y="1997"/>
                      <a:pt x="82" y="2048"/>
                    </a:cubicBezTo>
                    <a:cubicBezTo>
                      <a:pt x="123" y="2088"/>
                      <a:pt x="205" y="2097"/>
                      <a:pt x="284" y="2097"/>
                    </a:cubicBezTo>
                    <a:cubicBezTo>
                      <a:pt x="349" y="2097"/>
                      <a:pt x="411" y="2091"/>
                      <a:pt x="448" y="2091"/>
                    </a:cubicBezTo>
                    <a:cubicBezTo>
                      <a:pt x="710" y="2097"/>
                      <a:pt x="969" y="2107"/>
                      <a:pt x="1232" y="2107"/>
                    </a:cubicBezTo>
                    <a:cubicBezTo>
                      <a:pt x="1293" y="2097"/>
                      <a:pt x="1290" y="2006"/>
                      <a:pt x="1228" y="2000"/>
                    </a:cubicBezTo>
                    <a:cubicBezTo>
                      <a:pt x="1054" y="1984"/>
                      <a:pt x="879" y="1977"/>
                      <a:pt x="700" y="1968"/>
                    </a:cubicBezTo>
                    <a:cubicBezTo>
                      <a:pt x="695" y="1967"/>
                      <a:pt x="690" y="1967"/>
                      <a:pt x="684" y="1967"/>
                    </a:cubicBezTo>
                    <a:cubicBezTo>
                      <a:pt x="623" y="1967"/>
                      <a:pt x="540" y="1976"/>
                      <a:pt x="464" y="1976"/>
                    </a:cubicBezTo>
                    <a:cubicBezTo>
                      <a:pt x="403" y="1976"/>
                      <a:pt x="347" y="1970"/>
                      <a:pt x="308" y="1951"/>
                    </a:cubicBezTo>
                    <a:cubicBezTo>
                      <a:pt x="59" y="1828"/>
                      <a:pt x="172" y="1313"/>
                      <a:pt x="172" y="1090"/>
                    </a:cubicBezTo>
                    <a:lnTo>
                      <a:pt x="172" y="1022"/>
                    </a:lnTo>
                    <a:cubicBezTo>
                      <a:pt x="179" y="1025"/>
                      <a:pt x="189" y="1028"/>
                      <a:pt x="195" y="1028"/>
                    </a:cubicBezTo>
                    <a:cubicBezTo>
                      <a:pt x="327" y="1042"/>
                      <a:pt x="463" y="1048"/>
                      <a:pt x="598" y="1048"/>
                    </a:cubicBezTo>
                    <a:cubicBezTo>
                      <a:pt x="712" y="1048"/>
                      <a:pt x="826" y="1044"/>
                      <a:pt x="937" y="1038"/>
                    </a:cubicBezTo>
                    <a:cubicBezTo>
                      <a:pt x="1018" y="1035"/>
                      <a:pt x="1018" y="915"/>
                      <a:pt x="937" y="911"/>
                    </a:cubicBezTo>
                    <a:cubicBezTo>
                      <a:pt x="832" y="906"/>
                      <a:pt x="725" y="903"/>
                      <a:pt x="618" y="903"/>
                    </a:cubicBezTo>
                    <a:cubicBezTo>
                      <a:pt x="476" y="903"/>
                      <a:pt x="333" y="908"/>
                      <a:pt x="195" y="921"/>
                    </a:cubicBezTo>
                    <a:cubicBezTo>
                      <a:pt x="189" y="921"/>
                      <a:pt x="179" y="924"/>
                      <a:pt x="172" y="928"/>
                    </a:cubicBezTo>
                    <a:lnTo>
                      <a:pt x="172" y="633"/>
                    </a:lnTo>
                    <a:cubicBezTo>
                      <a:pt x="172" y="526"/>
                      <a:pt x="130" y="328"/>
                      <a:pt x="172" y="241"/>
                    </a:cubicBezTo>
                    <a:cubicBezTo>
                      <a:pt x="218" y="146"/>
                      <a:pt x="367" y="120"/>
                      <a:pt x="532" y="120"/>
                    </a:cubicBezTo>
                    <a:cubicBezTo>
                      <a:pt x="730" y="120"/>
                      <a:pt x="952" y="158"/>
                      <a:pt x="1050" y="163"/>
                    </a:cubicBezTo>
                    <a:cubicBezTo>
                      <a:pt x="1051" y="163"/>
                      <a:pt x="1052" y="163"/>
                      <a:pt x="1053" y="163"/>
                    </a:cubicBezTo>
                    <a:cubicBezTo>
                      <a:pt x="1131" y="163"/>
                      <a:pt x="1130" y="40"/>
                      <a:pt x="1050" y="37"/>
                    </a:cubicBezTo>
                    <a:cubicBezTo>
                      <a:pt x="818" y="16"/>
                      <a:pt x="585" y="4"/>
                      <a:pt x="352" y="4"/>
                    </a:cubicBezTo>
                    <a:cubicBezTo>
                      <a:pt x="326" y="4"/>
                      <a:pt x="299" y="4"/>
                      <a:pt x="273" y="4"/>
                    </a:cubicBezTo>
                    <a:cubicBezTo>
                      <a:pt x="247" y="4"/>
                      <a:pt x="213" y="0"/>
                      <a:pt x="1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5" name="Google Shape;3995;p33"/>
              <p:cNvSpPr/>
              <p:nvPr/>
            </p:nvSpPr>
            <p:spPr>
              <a:xfrm>
                <a:off x="3821293" y="728688"/>
                <a:ext cx="57658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878" h="209" extrusionOk="0">
                    <a:moveTo>
                      <a:pt x="789" y="1"/>
                    </a:moveTo>
                    <a:cubicBezTo>
                      <a:pt x="783" y="1"/>
                      <a:pt x="776" y="2"/>
                      <a:pt x="769" y="4"/>
                    </a:cubicBezTo>
                    <a:cubicBezTo>
                      <a:pt x="535" y="69"/>
                      <a:pt x="305" y="98"/>
                      <a:pt x="66" y="105"/>
                    </a:cubicBezTo>
                    <a:cubicBezTo>
                      <a:pt x="1" y="108"/>
                      <a:pt x="1" y="202"/>
                      <a:pt x="66" y="205"/>
                    </a:cubicBezTo>
                    <a:cubicBezTo>
                      <a:pt x="103" y="207"/>
                      <a:pt x="139" y="208"/>
                      <a:pt x="176" y="208"/>
                    </a:cubicBezTo>
                    <a:cubicBezTo>
                      <a:pt x="388" y="208"/>
                      <a:pt x="597" y="178"/>
                      <a:pt x="804" y="131"/>
                    </a:cubicBezTo>
                    <a:cubicBezTo>
                      <a:pt x="878" y="110"/>
                      <a:pt x="855" y="1"/>
                      <a:pt x="7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6" name="Google Shape;3996;p33"/>
              <p:cNvSpPr/>
              <p:nvPr/>
            </p:nvSpPr>
            <p:spPr>
              <a:xfrm>
                <a:off x="3811312" y="715095"/>
                <a:ext cx="62189" cy="9062"/>
              </a:xfrm>
              <a:custGeom>
                <a:avLst/>
                <a:gdLst/>
                <a:ahLst/>
                <a:cxnLst/>
                <a:rect l="l" t="t" r="r" b="b"/>
                <a:pathLst>
                  <a:path w="947" h="138" extrusionOk="0">
                    <a:moveTo>
                      <a:pt x="875" y="1"/>
                    </a:moveTo>
                    <a:cubicBezTo>
                      <a:pt x="874" y="1"/>
                      <a:pt x="873" y="1"/>
                      <a:pt x="872" y="1"/>
                    </a:cubicBezTo>
                    <a:cubicBezTo>
                      <a:pt x="600" y="14"/>
                      <a:pt x="331" y="33"/>
                      <a:pt x="62" y="46"/>
                    </a:cubicBezTo>
                    <a:cubicBezTo>
                      <a:pt x="3" y="49"/>
                      <a:pt x="1" y="137"/>
                      <a:pt x="56" y="137"/>
                    </a:cubicBezTo>
                    <a:cubicBezTo>
                      <a:pt x="58" y="137"/>
                      <a:pt x="60" y="137"/>
                      <a:pt x="62" y="137"/>
                    </a:cubicBezTo>
                    <a:cubicBezTo>
                      <a:pt x="331" y="130"/>
                      <a:pt x="600" y="127"/>
                      <a:pt x="872" y="117"/>
                    </a:cubicBezTo>
                    <a:cubicBezTo>
                      <a:pt x="945" y="117"/>
                      <a:pt x="946" y="1"/>
                      <a:pt x="8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7" name="Google Shape;3997;p33"/>
              <p:cNvSpPr/>
              <p:nvPr/>
            </p:nvSpPr>
            <p:spPr>
              <a:xfrm>
                <a:off x="3909879" y="703340"/>
                <a:ext cx="88720" cy="49384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752" extrusionOk="0">
                    <a:moveTo>
                      <a:pt x="55" y="1"/>
                    </a:moveTo>
                    <a:cubicBezTo>
                      <a:pt x="27" y="1"/>
                      <a:pt x="1" y="18"/>
                      <a:pt x="6" y="50"/>
                    </a:cubicBezTo>
                    <a:cubicBezTo>
                      <a:pt x="35" y="274"/>
                      <a:pt x="90" y="488"/>
                      <a:pt x="174" y="698"/>
                    </a:cubicBezTo>
                    <a:cubicBezTo>
                      <a:pt x="186" y="726"/>
                      <a:pt x="218" y="743"/>
                      <a:pt x="247" y="743"/>
                    </a:cubicBezTo>
                    <a:cubicBezTo>
                      <a:pt x="272" y="743"/>
                      <a:pt x="295" y="730"/>
                      <a:pt x="301" y="698"/>
                    </a:cubicBezTo>
                    <a:cubicBezTo>
                      <a:pt x="314" y="614"/>
                      <a:pt x="330" y="526"/>
                      <a:pt x="343" y="442"/>
                    </a:cubicBezTo>
                    <a:cubicBezTo>
                      <a:pt x="362" y="344"/>
                      <a:pt x="334" y="280"/>
                      <a:pt x="448" y="280"/>
                    </a:cubicBezTo>
                    <a:cubicBezTo>
                      <a:pt x="450" y="280"/>
                      <a:pt x="453" y="280"/>
                      <a:pt x="456" y="280"/>
                    </a:cubicBezTo>
                    <a:cubicBezTo>
                      <a:pt x="608" y="290"/>
                      <a:pt x="618" y="517"/>
                      <a:pt x="638" y="646"/>
                    </a:cubicBezTo>
                    <a:cubicBezTo>
                      <a:pt x="644" y="679"/>
                      <a:pt x="667" y="693"/>
                      <a:pt x="693" y="693"/>
                    </a:cubicBezTo>
                    <a:cubicBezTo>
                      <a:pt x="724" y="693"/>
                      <a:pt x="757" y="674"/>
                      <a:pt x="767" y="646"/>
                    </a:cubicBezTo>
                    <a:cubicBezTo>
                      <a:pt x="800" y="552"/>
                      <a:pt x="884" y="339"/>
                      <a:pt x="978" y="296"/>
                    </a:cubicBezTo>
                    <a:cubicBezTo>
                      <a:pt x="1003" y="286"/>
                      <a:pt x="1025" y="281"/>
                      <a:pt x="1043" y="281"/>
                    </a:cubicBezTo>
                    <a:cubicBezTo>
                      <a:pt x="1183" y="281"/>
                      <a:pt x="1117" y="570"/>
                      <a:pt x="1088" y="679"/>
                    </a:cubicBezTo>
                    <a:cubicBezTo>
                      <a:pt x="1074" y="723"/>
                      <a:pt x="1108" y="751"/>
                      <a:pt x="1143" y="751"/>
                    </a:cubicBezTo>
                    <a:cubicBezTo>
                      <a:pt x="1168" y="751"/>
                      <a:pt x="1193" y="738"/>
                      <a:pt x="1205" y="708"/>
                    </a:cubicBezTo>
                    <a:cubicBezTo>
                      <a:pt x="1273" y="565"/>
                      <a:pt x="1350" y="154"/>
                      <a:pt x="1111" y="105"/>
                    </a:cubicBezTo>
                    <a:cubicBezTo>
                      <a:pt x="1096" y="102"/>
                      <a:pt x="1083" y="101"/>
                      <a:pt x="1069" y="101"/>
                    </a:cubicBezTo>
                    <a:cubicBezTo>
                      <a:pt x="929" y="101"/>
                      <a:pt x="811" y="259"/>
                      <a:pt x="732" y="410"/>
                    </a:cubicBezTo>
                    <a:cubicBezTo>
                      <a:pt x="689" y="258"/>
                      <a:pt x="612" y="96"/>
                      <a:pt x="459" y="66"/>
                    </a:cubicBezTo>
                    <a:cubicBezTo>
                      <a:pt x="448" y="64"/>
                      <a:pt x="437" y="63"/>
                      <a:pt x="426" y="63"/>
                    </a:cubicBezTo>
                    <a:cubicBezTo>
                      <a:pt x="286" y="63"/>
                      <a:pt x="231" y="238"/>
                      <a:pt x="203" y="407"/>
                    </a:cubicBezTo>
                    <a:cubicBezTo>
                      <a:pt x="165" y="283"/>
                      <a:pt x="132" y="164"/>
                      <a:pt x="106" y="37"/>
                    </a:cubicBezTo>
                    <a:cubicBezTo>
                      <a:pt x="100" y="12"/>
                      <a:pt x="78" y="1"/>
                      <a:pt x="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8" name="Google Shape;3998;p33"/>
              <p:cNvSpPr/>
              <p:nvPr/>
            </p:nvSpPr>
            <p:spPr>
              <a:xfrm>
                <a:off x="4004704" y="712009"/>
                <a:ext cx="46429" cy="43277"/>
              </a:xfrm>
              <a:custGeom>
                <a:avLst/>
                <a:gdLst/>
                <a:ahLst/>
                <a:cxnLst/>
                <a:rect l="l" t="t" r="r" b="b"/>
                <a:pathLst>
                  <a:path w="707" h="659" extrusionOk="0">
                    <a:moveTo>
                      <a:pt x="477" y="1"/>
                    </a:moveTo>
                    <a:cubicBezTo>
                      <a:pt x="441" y="1"/>
                      <a:pt x="404" y="8"/>
                      <a:pt x="373" y="19"/>
                    </a:cubicBezTo>
                    <a:cubicBezTo>
                      <a:pt x="237" y="64"/>
                      <a:pt x="104" y="148"/>
                      <a:pt x="65" y="294"/>
                    </a:cubicBezTo>
                    <a:cubicBezTo>
                      <a:pt x="0" y="527"/>
                      <a:pt x="214" y="658"/>
                      <a:pt x="421" y="658"/>
                    </a:cubicBezTo>
                    <a:cubicBezTo>
                      <a:pt x="505" y="658"/>
                      <a:pt x="588" y="637"/>
                      <a:pt x="651" y="592"/>
                    </a:cubicBezTo>
                    <a:cubicBezTo>
                      <a:pt x="706" y="557"/>
                      <a:pt x="673" y="480"/>
                      <a:pt x="617" y="480"/>
                    </a:cubicBezTo>
                    <a:cubicBezTo>
                      <a:pt x="606" y="480"/>
                      <a:pt x="595" y="482"/>
                      <a:pt x="583" y="488"/>
                    </a:cubicBezTo>
                    <a:cubicBezTo>
                      <a:pt x="533" y="514"/>
                      <a:pt x="460" y="533"/>
                      <a:pt x="390" y="533"/>
                    </a:cubicBezTo>
                    <a:cubicBezTo>
                      <a:pt x="293" y="533"/>
                      <a:pt x="200" y="497"/>
                      <a:pt x="182" y="391"/>
                    </a:cubicBezTo>
                    <a:cubicBezTo>
                      <a:pt x="165" y="307"/>
                      <a:pt x="230" y="229"/>
                      <a:pt x="295" y="184"/>
                    </a:cubicBezTo>
                    <a:cubicBezTo>
                      <a:pt x="317" y="169"/>
                      <a:pt x="431" y="109"/>
                      <a:pt x="490" y="109"/>
                    </a:cubicBezTo>
                    <a:cubicBezTo>
                      <a:pt x="510" y="109"/>
                      <a:pt x="524" y="116"/>
                      <a:pt x="525" y="135"/>
                    </a:cubicBezTo>
                    <a:cubicBezTo>
                      <a:pt x="527" y="166"/>
                      <a:pt x="550" y="181"/>
                      <a:pt x="574" y="181"/>
                    </a:cubicBezTo>
                    <a:cubicBezTo>
                      <a:pt x="597" y="181"/>
                      <a:pt x="621" y="166"/>
                      <a:pt x="622" y="135"/>
                    </a:cubicBezTo>
                    <a:cubicBezTo>
                      <a:pt x="629" y="35"/>
                      <a:pt x="556" y="1"/>
                      <a:pt x="4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9" name="Google Shape;3999;p33"/>
              <p:cNvSpPr/>
              <p:nvPr/>
            </p:nvSpPr>
            <p:spPr>
              <a:xfrm>
                <a:off x="4047388" y="673133"/>
                <a:ext cx="53587" cy="44721"/>
              </a:xfrm>
              <a:custGeom>
                <a:avLst/>
                <a:gdLst/>
                <a:ahLst/>
                <a:cxnLst/>
                <a:rect l="l" t="t" r="r" b="b"/>
                <a:pathLst>
                  <a:path w="816" h="681" extrusionOk="0">
                    <a:moveTo>
                      <a:pt x="333" y="0"/>
                    </a:moveTo>
                    <a:cubicBezTo>
                      <a:pt x="215" y="0"/>
                      <a:pt x="72" y="119"/>
                      <a:pt x="21" y="206"/>
                    </a:cubicBezTo>
                    <a:cubicBezTo>
                      <a:pt x="1" y="241"/>
                      <a:pt x="30" y="272"/>
                      <a:pt x="61" y="272"/>
                    </a:cubicBezTo>
                    <a:cubicBezTo>
                      <a:pt x="74" y="272"/>
                      <a:pt x="89" y="266"/>
                      <a:pt x="99" y="251"/>
                    </a:cubicBezTo>
                    <a:cubicBezTo>
                      <a:pt x="134" y="200"/>
                      <a:pt x="209" y="121"/>
                      <a:pt x="276" y="121"/>
                    </a:cubicBezTo>
                    <a:cubicBezTo>
                      <a:pt x="277" y="121"/>
                      <a:pt x="279" y="121"/>
                      <a:pt x="280" y="121"/>
                    </a:cubicBezTo>
                    <a:cubicBezTo>
                      <a:pt x="387" y="125"/>
                      <a:pt x="374" y="209"/>
                      <a:pt x="364" y="283"/>
                    </a:cubicBezTo>
                    <a:cubicBezTo>
                      <a:pt x="355" y="397"/>
                      <a:pt x="296" y="484"/>
                      <a:pt x="209" y="556"/>
                    </a:cubicBezTo>
                    <a:cubicBezTo>
                      <a:pt x="170" y="581"/>
                      <a:pt x="193" y="656"/>
                      <a:pt x="235" y="662"/>
                    </a:cubicBezTo>
                    <a:cubicBezTo>
                      <a:pt x="300" y="675"/>
                      <a:pt x="364" y="681"/>
                      <a:pt x="426" y="681"/>
                    </a:cubicBezTo>
                    <a:cubicBezTo>
                      <a:pt x="531" y="681"/>
                      <a:pt x="633" y="663"/>
                      <a:pt x="737" y="627"/>
                    </a:cubicBezTo>
                    <a:cubicBezTo>
                      <a:pt x="815" y="601"/>
                      <a:pt x="792" y="493"/>
                      <a:pt x="732" y="493"/>
                    </a:cubicBezTo>
                    <a:cubicBezTo>
                      <a:pt x="725" y="493"/>
                      <a:pt x="718" y="494"/>
                      <a:pt x="711" y="497"/>
                    </a:cubicBezTo>
                    <a:cubicBezTo>
                      <a:pt x="616" y="529"/>
                      <a:pt x="527" y="550"/>
                      <a:pt x="431" y="550"/>
                    </a:cubicBezTo>
                    <a:cubicBezTo>
                      <a:pt x="419" y="550"/>
                      <a:pt x="406" y="550"/>
                      <a:pt x="393" y="549"/>
                    </a:cubicBezTo>
                    <a:cubicBezTo>
                      <a:pt x="491" y="416"/>
                      <a:pt x="539" y="235"/>
                      <a:pt x="468" y="89"/>
                    </a:cubicBezTo>
                    <a:cubicBezTo>
                      <a:pt x="435" y="25"/>
                      <a:pt x="387" y="0"/>
                      <a:pt x="3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00" name="Google Shape;4000;p33"/>
            <p:cNvGrpSpPr/>
            <p:nvPr/>
          </p:nvGrpSpPr>
          <p:grpSpPr>
            <a:xfrm rot="-2367118">
              <a:off x="288029" y="930323"/>
              <a:ext cx="718345" cy="258976"/>
              <a:chOff x="3781827" y="2039675"/>
              <a:chExt cx="256107" cy="92332"/>
            </a:xfrm>
          </p:grpSpPr>
          <p:sp>
            <p:nvSpPr>
              <p:cNvPr id="4001" name="Google Shape;4001;p33"/>
              <p:cNvSpPr/>
              <p:nvPr/>
            </p:nvSpPr>
            <p:spPr>
              <a:xfrm>
                <a:off x="3781827" y="2053399"/>
                <a:ext cx="84846" cy="78607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197" extrusionOk="0">
                    <a:moveTo>
                      <a:pt x="315" y="168"/>
                    </a:moveTo>
                    <a:cubicBezTo>
                      <a:pt x="533" y="168"/>
                      <a:pt x="723" y="562"/>
                      <a:pt x="586" y="772"/>
                    </a:cubicBezTo>
                    <a:cubicBezTo>
                      <a:pt x="530" y="707"/>
                      <a:pt x="469" y="649"/>
                      <a:pt x="407" y="597"/>
                    </a:cubicBezTo>
                    <a:cubicBezTo>
                      <a:pt x="399" y="590"/>
                      <a:pt x="391" y="587"/>
                      <a:pt x="382" y="587"/>
                    </a:cubicBezTo>
                    <a:cubicBezTo>
                      <a:pt x="352" y="587"/>
                      <a:pt x="325" y="624"/>
                      <a:pt x="352" y="652"/>
                    </a:cubicBezTo>
                    <a:cubicBezTo>
                      <a:pt x="417" y="710"/>
                      <a:pt x="472" y="775"/>
                      <a:pt x="517" y="840"/>
                    </a:cubicBezTo>
                    <a:cubicBezTo>
                      <a:pt x="511" y="843"/>
                      <a:pt x="501" y="853"/>
                      <a:pt x="495" y="856"/>
                    </a:cubicBezTo>
                    <a:cubicBezTo>
                      <a:pt x="454" y="878"/>
                      <a:pt x="416" y="887"/>
                      <a:pt x="381" y="887"/>
                    </a:cubicBezTo>
                    <a:cubicBezTo>
                      <a:pt x="237" y="887"/>
                      <a:pt x="144" y="726"/>
                      <a:pt x="138" y="577"/>
                    </a:cubicBezTo>
                    <a:cubicBezTo>
                      <a:pt x="132" y="506"/>
                      <a:pt x="145" y="438"/>
                      <a:pt x="164" y="370"/>
                    </a:cubicBezTo>
                    <a:cubicBezTo>
                      <a:pt x="174" y="338"/>
                      <a:pt x="194" y="254"/>
                      <a:pt x="229" y="189"/>
                    </a:cubicBezTo>
                    <a:cubicBezTo>
                      <a:pt x="258" y="174"/>
                      <a:pt x="286" y="168"/>
                      <a:pt x="315" y="168"/>
                    </a:cubicBezTo>
                    <a:close/>
                    <a:moveTo>
                      <a:pt x="320" y="1"/>
                    </a:moveTo>
                    <a:cubicBezTo>
                      <a:pt x="273" y="1"/>
                      <a:pt x="231" y="30"/>
                      <a:pt x="194" y="75"/>
                    </a:cubicBezTo>
                    <a:cubicBezTo>
                      <a:pt x="177" y="82"/>
                      <a:pt x="164" y="92"/>
                      <a:pt x="155" y="101"/>
                    </a:cubicBezTo>
                    <a:cubicBezTo>
                      <a:pt x="138" y="117"/>
                      <a:pt x="132" y="140"/>
                      <a:pt x="142" y="156"/>
                    </a:cubicBezTo>
                    <a:cubicBezTo>
                      <a:pt x="80" y="263"/>
                      <a:pt x="41" y="403"/>
                      <a:pt x="32" y="471"/>
                    </a:cubicBezTo>
                    <a:cubicBezTo>
                      <a:pt x="1" y="702"/>
                      <a:pt x="126" y="1007"/>
                      <a:pt x="390" y="1007"/>
                    </a:cubicBezTo>
                    <a:cubicBezTo>
                      <a:pt x="403" y="1007"/>
                      <a:pt x="416" y="1007"/>
                      <a:pt x="430" y="1005"/>
                    </a:cubicBezTo>
                    <a:cubicBezTo>
                      <a:pt x="495" y="999"/>
                      <a:pt x="547" y="976"/>
                      <a:pt x="592" y="944"/>
                    </a:cubicBezTo>
                    <a:cubicBezTo>
                      <a:pt x="631" y="1018"/>
                      <a:pt x="667" y="1089"/>
                      <a:pt x="705" y="1170"/>
                    </a:cubicBezTo>
                    <a:cubicBezTo>
                      <a:pt x="713" y="1189"/>
                      <a:pt x="729" y="1197"/>
                      <a:pt x="745" y="1197"/>
                    </a:cubicBezTo>
                    <a:cubicBezTo>
                      <a:pt x="778" y="1197"/>
                      <a:pt x="813" y="1168"/>
                      <a:pt x="803" y="1131"/>
                    </a:cubicBezTo>
                    <a:cubicBezTo>
                      <a:pt x="773" y="1041"/>
                      <a:pt x="728" y="953"/>
                      <a:pt x="673" y="872"/>
                    </a:cubicBezTo>
                    <a:cubicBezTo>
                      <a:pt x="731" y="795"/>
                      <a:pt x="764" y="694"/>
                      <a:pt x="764" y="590"/>
                    </a:cubicBezTo>
                    <a:cubicBezTo>
                      <a:pt x="770" y="597"/>
                      <a:pt x="777" y="597"/>
                      <a:pt x="786" y="597"/>
                    </a:cubicBezTo>
                    <a:cubicBezTo>
                      <a:pt x="906" y="597"/>
                      <a:pt x="1025" y="601"/>
                      <a:pt x="1144" y="601"/>
                    </a:cubicBezTo>
                    <a:cubicBezTo>
                      <a:pt x="1174" y="601"/>
                      <a:pt x="1204" y="601"/>
                      <a:pt x="1233" y="600"/>
                    </a:cubicBezTo>
                    <a:cubicBezTo>
                      <a:pt x="1236" y="601"/>
                      <a:pt x="1239" y="601"/>
                      <a:pt x="1242" y="601"/>
                    </a:cubicBezTo>
                    <a:cubicBezTo>
                      <a:pt x="1292" y="601"/>
                      <a:pt x="1289" y="516"/>
                      <a:pt x="1230" y="516"/>
                    </a:cubicBezTo>
                    <a:cubicBezTo>
                      <a:pt x="1200" y="515"/>
                      <a:pt x="1171" y="515"/>
                      <a:pt x="1141" y="515"/>
                    </a:cubicBezTo>
                    <a:cubicBezTo>
                      <a:pt x="1021" y="515"/>
                      <a:pt x="902" y="519"/>
                      <a:pt x="780" y="519"/>
                    </a:cubicBezTo>
                    <a:cubicBezTo>
                      <a:pt x="773" y="519"/>
                      <a:pt x="764" y="522"/>
                      <a:pt x="757" y="529"/>
                    </a:cubicBezTo>
                    <a:cubicBezTo>
                      <a:pt x="751" y="484"/>
                      <a:pt x="741" y="441"/>
                      <a:pt x="725" y="403"/>
                    </a:cubicBezTo>
                    <a:cubicBezTo>
                      <a:pt x="679" y="289"/>
                      <a:pt x="573" y="156"/>
                      <a:pt x="453" y="85"/>
                    </a:cubicBezTo>
                    <a:lnTo>
                      <a:pt x="453" y="82"/>
                    </a:lnTo>
                    <a:cubicBezTo>
                      <a:pt x="406" y="25"/>
                      <a:pt x="362" y="1"/>
                      <a:pt x="3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2" name="Google Shape;4002;p33"/>
              <p:cNvSpPr/>
              <p:nvPr/>
            </p:nvSpPr>
            <p:spPr>
              <a:xfrm>
                <a:off x="3830881" y="2095623"/>
                <a:ext cx="36118" cy="912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139" extrusionOk="0">
                    <a:moveTo>
                      <a:pt x="481" y="1"/>
                    </a:moveTo>
                    <a:cubicBezTo>
                      <a:pt x="476" y="1"/>
                      <a:pt x="472" y="1"/>
                      <a:pt x="467" y="2"/>
                    </a:cubicBezTo>
                    <a:cubicBezTo>
                      <a:pt x="331" y="38"/>
                      <a:pt x="195" y="54"/>
                      <a:pt x="56" y="58"/>
                    </a:cubicBezTo>
                    <a:cubicBezTo>
                      <a:pt x="1" y="64"/>
                      <a:pt x="7" y="135"/>
                      <a:pt x="56" y="135"/>
                    </a:cubicBezTo>
                    <a:cubicBezTo>
                      <a:pt x="84" y="137"/>
                      <a:pt x="113" y="138"/>
                      <a:pt x="142" y="138"/>
                    </a:cubicBezTo>
                    <a:cubicBezTo>
                      <a:pt x="260" y="138"/>
                      <a:pt x="378" y="123"/>
                      <a:pt x="493" y="100"/>
                    </a:cubicBezTo>
                    <a:cubicBezTo>
                      <a:pt x="550" y="88"/>
                      <a:pt x="535" y="1"/>
                      <a:pt x="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3" name="Google Shape;4003;p33"/>
              <p:cNvSpPr/>
              <p:nvPr/>
            </p:nvSpPr>
            <p:spPr>
              <a:xfrm>
                <a:off x="3864503" y="2039675"/>
                <a:ext cx="73485" cy="78279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1192" extrusionOk="0">
                    <a:moveTo>
                      <a:pt x="228" y="0"/>
                    </a:moveTo>
                    <a:cubicBezTo>
                      <a:pt x="216" y="0"/>
                      <a:pt x="204" y="6"/>
                      <a:pt x="198" y="19"/>
                    </a:cubicBezTo>
                    <a:cubicBezTo>
                      <a:pt x="0" y="388"/>
                      <a:pt x="101" y="974"/>
                      <a:pt x="519" y="1159"/>
                    </a:cubicBezTo>
                    <a:cubicBezTo>
                      <a:pt x="568" y="1181"/>
                      <a:pt x="619" y="1191"/>
                      <a:pt x="668" y="1191"/>
                    </a:cubicBezTo>
                    <a:cubicBezTo>
                      <a:pt x="787" y="1191"/>
                      <a:pt x="899" y="1128"/>
                      <a:pt x="972" y="1013"/>
                    </a:cubicBezTo>
                    <a:cubicBezTo>
                      <a:pt x="1118" y="774"/>
                      <a:pt x="1040" y="450"/>
                      <a:pt x="988" y="194"/>
                    </a:cubicBezTo>
                    <a:cubicBezTo>
                      <a:pt x="982" y="161"/>
                      <a:pt x="958" y="147"/>
                      <a:pt x="932" y="147"/>
                    </a:cubicBezTo>
                    <a:cubicBezTo>
                      <a:pt x="894" y="147"/>
                      <a:pt x="852" y="179"/>
                      <a:pt x="862" y="229"/>
                    </a:cubicBezTo>
                    <a:cubicBezTo>
                      <a:pt x="894" y="398"/>
                      <a:pt x="930" y="576"/>
                      <a:pt x="914" y="744"/>
                    </a:cubicBezTo>
                    <a:cubicBezTo>
                      <a:pt x="899" y="893"/>
                      <a:pt x="827" y="1062"/>
                      <a:pt x="658" y="1062"/>
                    </a:cubicBezTo>
                    <a:cubicBezTo>
                      <a:pt x="639" y="1062"/>
                      <a:pt x="618" y="1060"/>
                      <a:pt x="596" y="1055"/>
                    </a:cubicBezTo>
                    <a:cubicBezTo>
                      <a:pt x="502" y="1036"/>
                      <a:pt x="396" y="926"/>
                      <a:pt x="341" y="851"/>
                    </a:cubicBezTo>
                    <a:cubicBezTo>
                      <a:pt x="169" y="612"/>
                      <a:pt x="159" y="310"/>
                      <a:pt x="272" y="51"/>
                    </a:cubicBezTo>
                    <a:cubicBezTo>
                      <a:pt x="281" y="23"/>
                      <a:pt x="253" y="0"/>
                      <a:pt x="2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4" name="Google Shape;4004;p33"/>
              <p:cNvSpPr/>
              <p:nvPr/>
            </p:nvSpPr>
            <p:spPr>
              <a:xfrm>
                <a:off x="3942385" y="2067715"/>
                <a:ext cx="35133" cy="35462"/>
              </a:xfrm>
              <a:custGeom>
                <a:avLst/>
                <a:gdLst/>
                <a:ahLst/>
                <a:cxnLst/>
                <a:rect l="l" t="t" r="r" b="b"/>
                <a:pathLst>
                  <a:path w="535" h="540" extrusionOk="0">
                    <a:moveTo>
                      <a:pt x="379" y="1"/>
                    </a:moveTo>
                    <a:cubicBezTo>
                      <a:pt x="358" y="1"/>
                      <a:pt x="338" y="13"/>
                      <a:pt x="334" y="39"/>
                    </a:cubicBezTo>
                    <a:cubicBezTo>
                      <a:pt x="318" y="100"/>
                      <a:pt x="305" y="159"/>
                      <a:pt x="292" y="220"/>
                    </a:cubicBezTo>
                    <a:lnTo>
                      <a:pt x="62" y="233"/>
                    </a:lnTo>
                    <a:cubicBezTo>
                      <a:pt x="3" y="236"/>
                      <a:pt x="0" y="327"/>
                      <a:pt x="62" y="327"/>
                    </a:cubicBezTo>
                    <a:cubicBezTo>
                      <a:pt x="130" y="327"/>
                      <a:pt x="198" y="330"/>
                      <a:pt x="269" y="330"/>
                    </a:cubicBezTo>
                    <a:cubicBezTo>
                      <a:pt x="256" y="382"/>
                      <a:pt x="240" y="434"/>
                      <a:pt x="220" y="492"/>
                    </a:cubicBezTo>
                    <a:cubicBezTo>
                      <a:pt x="210" y="518"/>
                      <a:pt x="236" y="540"/>
                      <a:pt x="260" y="540"/>
                    </a:cubicBezTo>
                    <a:cubicBezTo>
                      <a:pt x="272" y="540"/>
                      <a:pt x="283" y="534"/>
                      <a:pt x="288" y="521"/>
                    </a:cubicBezTo>
                    <a:cubicBezTo>
                      <a:pt x="318" y="460"/>
                      <a:pt x="340" y="395"/>
                      <a:pt x="366" y="330"/>
                    </a:cubicBezTo>
                    <a:cubicBezTo>
                      <a:pt x="399" y="330"/>
                      <a:pt x="431" y="327"/>
                      <a:pt x="463" y="327"/>
                    </a:cubicBezTo>
                    <a:cubicBezTo>
                      <a:pt x="535" y="317"/>
                      <a:pt x="535" y="220"/>
                      <a:pt x="467" y="217"/>
                    </a:cubicBezTo>
                    <a:lnTo>
                      <a:pt x="402" y="217"/>
                    </a:lnTo>
                    <a:cubicBezTo>
                      <a:pt x="418" y="159"/>
                      <a:pt x="424" y="107"/>
                      <a:pt x="431" y="52"/>
                    </a:cubicBezTo>
                    <a:cubicBezTo>
                      <a:pt x="433" y="19"/>
                      <a:pt x="406" y="1"/>
                      <a:pt x="3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5" name="Google Shape;4005;p33"/>
              <p:cNvSpPr/>
              <p:nvPr/>
            </p:nvSpPr>
            <p:spPr>
              <a:xfrm>
                <a:off x="3986448" y="2049065"/>
                <a:ext cx="51485" cy="75718"/>
              </a:xfrm>
              <a:custGeom>
                <a:avLst/>
                <a:gdLst/>
                <a:ahLst/>
                <a:cxnLst/>
                <a:rect l="l" t="t" r="r" b="b"/>
                <a:pathLst>
                  <a:path w="784" h="1153" extrusionOk="0">
                    <a:moveTo>
                      <a:pt x="333" y="161"/>
                    </a:moveTo>
                    <a:cubicBezTo>
                      <a:pt x="427" y="258"/>
                      <a:pt x="469" y="507"/>
                      <a:pt x="505" y="611"/>
                    </a:cubicBezTo>
                    <a:cubicBezTo>
                      <a:pt x="515" y="643"/>
                      <a:pt x="528" y="676"/>
                      <a:pt x="537" y="708"/>
                    </a:cubicBezTo>
                    <a:cubicBezTo>
                      <a:pt x="517" y="708"/>
                      <a:pt x="497" y="707"/>
                      <a:pt x="476" y="707"/>
                    </a:cubicBezTo>
                    <a:cubicBezTo>
                      <a:pt x="385" y="707"/>
                      <a:pt x="290" y="713"/>
                      <a:pt x="197" y="718"/>
                    </a:cubicBezTo>
                    <a:cubicBezTo>
                      <a:pt x="246" y="533"/>
                      <a:pt x="288" y="345"/>
                      <a:pt x="333" y="161"/>
                    </a:cubicBezTo>
                    <a:close/>
                    <a:moveTo>
                      <a:pt x="300" y="1"/>
                    </a:moveTo>
                    <a:cubicBezTo>
                      <a:pt x="272" y="1"/>
                      <a:pt x="244" y="17"/>
                      <a:pt x="236" y="47"/>
                    </a:cubicBezTo>
                    <a:cubicBezTo>
                      <a:pt x="155" y="400"/>
                      <a:pt x="58" y="750"/>
                      <a:pt x="6" y="1107"/>
                    </a:cubicBezTo>
                    <a:cubicBezTo>
                      <a:pt x="0" y="1135"/>
                      <a:pt x="21" y="1153"/>
                      <a:pt x="42" y="1153"/>
                    </a:cubicBezTo>
                    <a:cubicBezTo>
                      <a:pt x="55" y="1153"/>
                      <a:pt x="68" y="1146"/>
                      <a:pt x="74" y="1129"/>
                    </a:cubicBezTo>
                    <a:cubicBezTo>
                      <a:pt x="110" y="1022"/>
                      <a:pt x="142" y="912"/>
                      <a:pt x="171" y="805"/>
                    </a:cubicBezTo>
                    <a:cubicBezTo>
                      <a:pt x="304" y="812"/>
                      <a:pt x="443" y="815"/>
                      <a:pt x="576" y="815"/>
                    </a:cubicBezTo>
                    <a:cubicBezTo>
                      <a:pt x="576" y="818"/>
                      <a:pt x="580" y="825"/>
                      <a:pt x="580" y="828"/>
                    </a:cubicBezTo>
                    <a:lnTo>
                      <a:pt x="628" y="974"/>
                    </a:lnTo>
                    <a:cubicBezTo>
                      <a:pt x="628" y="980"/>
                      <a:pt x="635" y="987"/>
                      <a:pt x="638" y="990"/>
                    </a:cubicBezTo>
                    <a:cubicBezTo>
                      <a:pt x="628" y="1010"/>
                      <a:pt x="628" y="1035"/>
                      <a:pt x="651" y="1052"/>
                    </a:cubicBezTo>
                    <a:cubicBezTo>
                      <a:pt x="669" y="1067"/>
                      <a:pt x="685" y="1077"/>
                      <a:pt x="704" y="1077"/>
                    </a:cubicBezTo>
                    <a:cubicBezTo>
                      <a:pt x="713" y="1077"/>
                      <a:pt x="722" y="1075"/>
                      <a:pt x="732" y="1071"/>
                    </a:cubicBezTo>
                    <a:cubicBezTo>
                      <a:pt x="771" y="1065"/>
                      <a:pt x="784" y="1029"/>
                      <a:pt x="780" y="993"/>
                    </a:cubicBezTo>
                    <a:cubicBezTo>
                      <a:pt x="741" y="773"/>
                      <a:pt x="618" y="533"/>
                      <a:pt x="544" y="320"/>
                    </a:cubicBezTo>
                    <a:cubicBezTo>
                      <a:pt x="499" y="190"/>
                      <a:pt x="463" y="34"/>
                      <a:pt x="314" y="2"/>
                    </a:cubicBezTo>
                    <a:cubicBezTo>
                      <a:pt x="309" y="1"/>
                      <a:pt x="304" y="1"/>
                      <a:pt x="3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06" name="Google Shape;4006;p33"/>
            <p:cNvGrpSpPr/>
            <p:nvPr/>
          </p:nvGrpSpPr>
          <p:grpSpPr>
            <a:xfrm rot="-1659311">
              <a:off x="168998" y="1866068"/>
              <a:ext cx="976949" cy="271291"/>
              <a:chOff x="4799352" y="1342220"/>
              <a:chExt cx="428026" cy="118862"/>
            </a:xfrm>
          </p:grpSpPr>
          <p:sp>
            <p:nvSpPr>
              <p:cNvPr id="4007" name="Google Shape;4007;p33"/>
              <p:cNvSpPr/>
              <p:nvPr/>
            </p:nvSpPr>
            <p:spPr>
              <a:xfrm>
                <a:off x="4799352" y="1373609"/>
                <a:ext cx="54834" cy="43211"/>
              </a:xfrm>
              <a:custGeom>
                <a:avLst/>
                <a:gdLst/>
                <a:ahLst/>
                <a:cxnLst/>
                <a:rect l="l" t="t" r="r" b="b"/>
                <a:pathLst>
                  <a:path w="835" h="658" extrusionOk="0">
                    <a:moveTo>
                      <a:pt x="136" y="0"/>
                    </a:moveTo>
                    <a:cubicBezTo>
                      <a:pt x="104" y="0"/>
                      <a:pt x="79" y="43"/>
                      <a:pt x="106" y="70"/>
                    </a:cubicBezTo>
                    <a:cubicBezTo>
                      <a:pt x="190" y="164"/>
                      <a:pt x="287" y="245"/>
                      <a:pt x="368" y="339"/>
                    </a:cubicBezTo>
                    <a:cubicBezTo>
                      <a:pt x="381" y="352"/>
                      <a:pt x="394" y="369"/>
                      <a:pt x="407" y="385"/>
                    </a:cubicBezTo>
                    <a:cubicBezTo>
                      <a:pt x="297" y="453"/>
                      <a:pt x="187" y="508"/>
                      <a:pt x="54" y="553"/>
                    </a:cubicBezTo>
                    <a:cubicBezTo>
                      <a:pt x="1" y="571"/>
                      <a:pt x="18" y="646"/>
                      <a:pt x="64" y="646"/>
                    </a:cubicBezTo>
                    <a:cubicBezTo>
                      <a:pt x="68" y="646"/>
                      <a:pt x="72" y="645"/>
                      <a:pt x="77" y="644"/>
                    </a:cubicBezTo>
                    <a:cubicBezTo>
                      <a:pt x="213" y="602"/>
                      <a:pt x="349" y="550"/>
                      <a:pt x="479" y="482"/>
                    </a:cubicBezTo>
                    <a:cubicBezTo>
                      <a:pt x="521" y="534"/>
                      <a:pt x="556" y="586"/>
                      <a:pt x="602" y="637"/>
                    </a:cubicBezTo>
                    <a:cubicBezTo>
                      <a:pt x="612" y="651"/>
                      <a:pt x="625" y="657"/>
                      <a:pt x="638" y="657"/>
                    </a:cubicBezTo>
                    <a:cubicBezTo>
                      <a:pt x="676" y="657"/>
                      <a:pt x="713" y="608"/>
                      <a:pt x="689" y="569"/>
                    </a:cubicBezTo>
                    <a:cubicBezTo>
                      <a:pt x="660" y="518"/>
                      <a:pt x="628" y="466"/>
                      <a:pt x="589" y="417"/>
                    </a:cubicBezTo>
                    <a:cubicBezTo>
                      <a:pt x="670" y="362"/>
                      <a:pt x="741" y="304"/>
                      <a:pt x="802" y="229"/>
                    </a:cubicBezTo>
                    <a:cubicBezTo>
                      <a:pt x="835" y="197"/>
                      <a:pt x="807" y="136"/>
                      <a:pt x="765" y="136"/>
                    </a:cubicBezTo>
                    <a:cubicBezTo>
                      <a:pt x="757" y="136"/>
                      <a:pt x="747" y="139"/>
                      <a:pt x="738" y="145"/>
                    </a:cubicBezTo>
                    <a:cubicBezTo>
                      <a:pt x="657" y="207"/>
                      <a:pt x="585" y="262"/>
                      <a:pt x="508" y="313"/>
                    </a:cubicBezTo>
                    <a:cubicBezTo>
                      <a:pt x="404" y="194"/>
                      <a:pt x="278" y="83"/>
                      <a:pt x="155" y="6"/>
                    </a:cubicBezTo>
                    <a:cubicBezTo>
                      <a:pt x="148" y="2"/>
                      <a:pt x="142" y="0"/>
                      <a:pt x="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8" name="Google Shape;4008;p33"/>
              <p:cNvSpPr/>
              <p:nvPr/>
            </p:nvSpPr>
            <p:spPr>
              <a:xfrm>
                <a:off x="4879007" y="1380570"/>
                <a:ext cx="41569" cy="36907"/>
              </a:xfrm>
              <a:custGeom>
                <a:avLst/>
                <a:gdLst/>
                <a:ahLst/>
                <a:cxnLst/>
                <a:rect l="l" t="t" r="r" b="b"/>
                <a:pathLst>
                  <a:path w="633" h="562" extrusionOk="0">
                    <a:moveTo>
                      <a:pt x="415" y="1"/>
                    </a:moveTo>
                    <a:cubicBezTo>
                      <a:pt x="383" y="1"/>
                      <a:pt x="349" y="22"/>
                      <a:pt x="351" y="58"/>
                    </a:cubicBezTo>
                    <a:cubicBezTo>
                      <a:pt x="357" y="133"/>
                      <a:pt x="351" y="198"/>
                      <a:pt x="335" y="256"/>
                    </a:cubicBezTo>
                    <a:cubicBezTo>
                      <a:pt x="244" y="256"/>
                      <a:pt x="150" y="256"/>
                      <a:pt x="59" y="253"/>
                    </a:cubicBezTo>
                    <a:cubicBezTo>
                      <a:pt x="1" y="253"/>
                      <a:pt x="1" y="347"/>
                      <a:pt x="59" y="350"/>
                    </a:cubicBezTo>
                    <a:cubicBezTo>
                      <a:pt x="134" y="353"/>
                      <a:pt x="211" y="363"/>
                      <a:pt x="283" y="369"/>
                    </a:cubicBezTo>
                    <a:cubicBezTo>
                      <a:pt x="260" y="412"/>
                      <a:pt x="228" y="444"/>
                      <a:pt x="186" y="476"/>
                    </a:cubicBezTo>
                    <a:cubicBezTo>
                      <a:pt x="148" y="503"/>
                      <a:pt x="182" y="562"/>
                      <a:pt x="223" y="562"/>
                    </a:cubicBezTo>
                    <a:cubicBezTo>
                      <a:pt x="231" y="562"/>
                      <a:pt x="239" y="559"/>
                      <a:pt x="247" y="554"/>
                    </a:cubicBezTo>
                    <a:cubicBezTo>
                      <a:pt x="312" y="509"/>
                      <a:pt x="364" y="447"/>
                      <a:pt x="406" y="379"/>
                    </a:cubicBezTo>
                    <a:cubicBezTo>
                      <a:pt x="430" y="381"/>
                      <a:pt x="455" y="382"/>
                      <a:pt x="480" y="382"/>
                    </a:cubicBezTo>
                    <a:cubicBezTo>
                      <a:pt x="505" y="382"/>
                      <a:pt x="531" y="381"/>
                      <a:pt x="555" y="379"/>
                    </a:cubicBezTo>
                    <a:cubicBezTo>
                      <a:pt x="610" y="379"/>
                      <a:pt x="633" y="285"/>
                      <a:pt x="571" y="272"/>
                    </a:cubicBezTo>
                    <a:cubicBezTo>
                      <a:pt x="535" y="269"/>
                      <a:pt x="497" y="266"/>
                      <a:pt x="458" y="263"/>
                    </a:cubicBezTo>
                    <a:cubicBezTo>
                      <a:pt x="477" y="191"/>
                      <a:pt x="480" y="117"/>
                      <a:pt x="471" y="42"/>
                    </a:cubicBezTo>
                    <a:cubicBezTo>
                      <a:pt x="465" y="14"/>
                      <a:pt x="441" y="1"/>
                      <a:pt x="4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9" name="Google Shape;4009;p33"/>
              <p:cNvSpPr/>
              <p:nvPr/>
            </p:nvSpPr>
            <p:spPr>
              <a:xfrm>
                <a:off x="4927339" y="1370129"/>
                <a:ext cx="55688" cy="90953"/>
              </a:xfrm>
              <a:custGeom>
                <a:avLst/>
                <a:gdLst/>
                <a:ahLst/>
                <a:cxnLst/>
                <a:rect l="l" t="t" r="r" b="b"/>
                <a:pathLst>
                  <a:path w="848" h="1385" extrusionOk="0">
                    <a:moveTo>
                      <a:pt x="693" y="1"/>
                    </a:moveTo>
                    <a:cubicBezTo>
                      <a:pt x="666" y="1"/>
                      <a:pt x="639" y="16"/>
                      <a:pt x="632" y="49"/>
                    </a:cubicBezTo>
                    <a:cubicBezTo>
                      <a:pt x="600" y="198"/>
                      <a:pt x="596" y="266"/>
                      <a:pt x="425" y="282"/>
                    </a:cubicBezTo>
                    <a:cubicBezTo>
                      <a:pt x="394" y="299"/>
                      <a:pt x="367" y="308"/>
                      <a:pt x="343" y="308"/>
                    </a:cubicBezTo>
                    <a:cubicBezTo>
                      <a:pt x="305" y="308"/>
                      <a:pt x="276" y="286"/>
                      <a:pt x="256" y="243"/>
                    </a:cubicBezTo>
                    <a:cubicBezTo>
                      <a:pt x="224" y="188"/>
                      <a:pt x="178" y="149"/>
                      <a:pt x="130" y="111"/>
                    </a:cubicBezTo>
                    <a:lnTo>
                      <a:pt x="130" y="111"/>
                    </a:lnTo>
                    <a:cubicBezTo>
                      <a:pt x="132" y="111"/>
                      <a:pt x="134" y="111"/>
                      <a:pt x="136" y="111"/>
                    </a:cubicBezTo>
                    <a:cubicBezTo>
                      <a:pt x="185" y="111"/>
                      <a:pt x="190" y="35"/>
                      <a:pt x="143" y="17"/>
                    </a:cubicBezTo>
                    <a:cubicBezTo>
                      <a:pt x="136" y="17"/>
                      <a:pt x="133" y="10"/>
                      <a:pt x="130" y="10"/>
                    </a:cubicBezTo>
                    <a:cubicBezTo>
                      <a:pt x="126" y="9"/>
                      <a:pt x="123" y="8"/>
                      <a:pt x="119" y="8"/>
                    </a:cubicBezTo>
                    <a:cubicBezTo>
                      <a:pt x="101" y="8"/>
                      <a:pt x="80" y="20"/>
                      <a:pt x="75" y="36"/>
                    </a:cubicBezTo>
                    <a:cubicBezTo>
                      <a:pt x="0" y="182"/>
                      <a:pt x="214" y="428"/>
                      <a:pt x="340" y="480"/>
                    </a:cubicBezTo>
                    <a:cubicBezTo>
                      <a:pt x="374" y="495"/>
                      <a:pt x="406" y="502"/>
                      <a:pt x="436" y="502"/>
                    </a:cubicBezTo>
                    <a:cubicBezTo>
                      <a:pt x="509" y="502"/>
                      <a:pt x="571" y="461"/>
                      <a:pt x="619" y="399"/>
                    </a:cubicBezTo>
                    <a:lnTo>
                      <a:pt x="619" y="399"/>
                    </a:lnTo>
                    <a:cubicBezTo>
                      <a:pt x="616" y="716"/>
                      <a:pt x="632" y="1031"/>
                      <a:pt x="700" y="1338"/>
                    </a:cubicBezTo>
                    <a:cubicBezTo>
                      <a:pt x="710" y="1370"/>
                      <a:pt x="737" y="1384"/>
                      <a:pt x="764" y="1384"/>
                    </a:cubicBezTo>
                    <a:cubicBezTo>
                      <a:pt x="805" y="1384"/>
                      <a:pt x="848" y="1352"/>
                      <a:pt x="836" y="1303"/>
                    </a:cubicBezTo>
                    <a:cubicBezTo>
                      <a:pt x="742" y="894"/>
                      <a:pt x="749" y="480"/>
                      <a:pt x="762" y="65"/>
                    </a:cubicBezTo>
                    <a:cubicBezTo>
                      <a:pt x="762" y="24"/>
                      <a:pt x="727" y="1"/>
                      <a:pt x="6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0" name="Google Shape;4010;p33"/>
              <p:cNvSpPr/>
              <p:nvPr/>
            </p:nvSpPr>
            <p:spPr>
              <a:xfrm>
                <a:off x="5005812" y="1404341"/>
                <a:ext cx="37498" cy="9719"/>
              </a:xfrm>
              <a:custGeom>
                <a:avLst/>
                <a:gdLst/>
                <a:ahLst/>
                <a:cxnLst/>
                <a:rect l="l" t="t" r="r" b="b"/>
                <a:pathLst>
                  <a:path w="571" h="148" extrusionOk="0">
                    <a:moveTo>
                      <a:pt x="445" y="1"/>
                    </a:moveTo>
                    <a:cubicBezTo>
                      <a:pt x="420" y="1"/>
                      <a:pt x="400" y="20"/>
                      <a:pt x="393" y="40"/>
                    </a:cubicBezTo>
                    <a:cubicBezTo>
                      <a:pt x="373" y="41"/>
                      <a:pt x="353" y="42"/>
                      <a:pt x="334" y="42"/>
                    </a:cubicBezTo>
                    <a:cubicBezTo>
                      <a:pt x="245" y="42"/>
                      <a:pt x="159" y="30"/>
                      <a:pt x="69" y="17"/>
                    </a:cubicBezTo>
                    <a:cubicBezTo>
                      <a:pt x="66" y="17"/>
                      <a:pt x="63" y="16"/>
                      <a:pt x="60" y="16"/>
                    </a:cubicBezTo>
                    <a:cubicBezTo>
                      <a:pt x="18" y="16"/>
                      <a:pt x="1" y="80"/>
                      <a:pt x="49" y="95"/>
                    </a:cubicBezTo>
                    <a:cubicBezTo>
                      <a:pt x="172" y="137"/>
                      <a:pt x="303" y="147"/>
                      <a:pt x="432" y="147"/>
                    </a:cubicBezTo>
                    <a:cubicBezTo>
                      <a:pt x="453" y="147"/>
                      <a:pt x="473" y="147"/>
                      <a:pt x="493" y="147"/>
                    </a:cubicBezTo>
                    <a:cubicBezTo>
                      <a:pt x="551" y="143"/>
                      <a:pt x="571" y="69"/>
                      <a:pt x="522" y="40"/>
                    </a:cubicBezTo>
                    <a:cubicBezTo>
                      <a:pt x="506" y="30"/>
                      <a:pt x="487" y="20"/>
                      <a:pt x="470" y="7"/>
                    </a:cubicBezTo>
                    <a:cubicBezTo>
                      <a:pt x="462" y="3"/>
                      <a:pt x="453" y="1"/>
                      <a:pt x="4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1" name="Google Shape;4011;p33"/>
              <p:cNvSpPr/>
              <p:nvPr/>
            </p:nvSpPr>
            <p:spPr>
              <a:xfrm>
                <a:off x="4998588" y="1386414"/>
                <a:ext cx="49647" cy="7224"/>
              </a:xfrm>
              <a:custGeom>
                <a:avLst/>
                <a:gdLst/>
                <a:ahLst/>
                <a:cxnLst/>
                <a:rect l="l" t="t" r="r" b="b"/>
                <a:pathLst>
                  <a:path w="756" h="110" extrusionOk="0">
                    <a:moveTo>
                      <a:pt x="467" y="0"/>
                    </a:moveTo>
                    <a:cubicBezTo>
                      <a:pt x="330" y="0"/>
                      <a:pt x="192" y="5"/>
                      <a:pt x="59" y="12"/>
                    </a:cubicBezTo>
                    <a:cubicBezTo>
                      <a:pt x="1" y="15"/>
                      <a:pt x="1" y="99"/>
                      <a:pt x="59" y="99"/>
                    </a:cubicBezTo>
                    <a:cubicBezTo>
                      <a:pt x="181" y="105"/>
                      <a:pt x="308" y="109"/>
                      <a:pt x="435" y="109"/>
                    </a:cubicBezTo>
                    <a:cubicBezTo>
                      <a:pt x="519" y="109"/>
                      <a:pt x="602" y="107"/>
                      <a:pt x="684" y="102"/>
                    </a:cubicBezTo>
                    <a:cubicBezTo>
                      <a:pt x="686" y="102"/>
                      <a:pt x="689" y="103"/>
                      <a:pt x="691" y="103"/>
                    </a:cubicBezTo>
                    <a:cubicBezTo>
                      <a:pt x="755" y="103"/>
                      <a:pt x="753" y="11"/>
                      <a:pt x="684" y="5"/>
                    </a:cubicBezTo>
                    <a:cubicBezTo>
                      <a:pt x="613" y="2"/>
                      <a:pt x="540" y="0"/>
                      <a:pt x="4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2" name="Google Shape;4012;p33"/>
              <p:cNvSpPr/>
              <p:nvPr/>
            </p:nvSpPr>
            <p:spPr>
              <a:xfrm>
                <a:off x="5070626" y="1382343"/>
                <a:ext cx="61401" cy="4170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635" extrusionOk="0">
                    <a:moveTo>
                      <a:pt x="488" y="1"/>
                    </a:moveTo>
                    <a:cubicBezTo>
                      <a:pt x="427" y="1"/>
                      <a:pt x="360" y="17"/>
                      <a:pt x="322" y="31"/>
                    </a:cubicBezTo>
                    <a:cubicBezTo>
                      <a:pt x="164" y="93"/>
                      <a:pt x="34" y="239"/>
                      <a:pt x="15" y="407"/>
                    </a:cubicBezTo>
                    <a:cubicBezTo>
                      <a:pt x="1" y="550"/>
                      <a:pt x="97" y="634"/>
                      <a:pt x="222" y="634"/>
                    </a:cubicBezTo>
                    <a:cubicBezTo>
                      <a:pt x="242" y="634"/>
                      <a:pt x="263" y="632"/>
                      <a:pt x="284" y="627"/>
                    </a:cubicBezTo>
                    <a:cubicBezTo>
                      <a:pt x="407" y="598"/>
                      <a:pt x="494" y="514"/>
                      <a:pt x="559" y="407"/>
                    </a:cubicBezTo>
                    <a:cubicBezTo>
                      <a:pt x="591" y="475"/>
                      <a:pt x="646" y="537"/>
                      <a:pt x="718" y="563"/>
                    </a:cubicBezTo>
                    <a:cubicBezTo>
                      <a:pt x="735" y="568"/>
                      <a:pt x="752" y="571"/>
                      <a:pt x="768" y="571"/>
                    </a:cubicBezTo>
                    <a:cubicBezTo>
                      <a:pt x="859" y="571"/>
                      <a:pt x="934" y="494"/>
                      <a:pt x="896" y="401"/>
                    </a:cubicBezTo>
                    <a:cubicBezTo>
                      <a:pt x="885" y="373"/>
                      <a:pt x="858" y="359"/>
                      <a:pt x="833" y="359"/>
                    </a:cubicBezTo>
                    <a:cubicBezTo>
                      <a:pt x="804" y="359"/>
                      <a:pt x="778" y="377"/>
                      <a:pt x="779" y="417"/>
                    </a:cubicBezTo>
                    <a:cubicBezTo>
                      <a:pt x="776" y="417"/>
                      <a:pt x="773" y="417"/>
                      <a:pt x="770" y="417"/>
                    </a:cubicBezTo>
                    <a:cubicBezTo>
                      <a:pt x="723" y="417"/>
                      <a:pt x="694" y="394"/>
                      <a:pt x="679" y="342"/>
                    </a:cubicBezTo>
                    <a:cubicBezTo>
                      <a:pt x="656" y="304"/>
                      <a:pt x="646" y="258"/>
                      <a:pt x="640" y="213"/>
                    </a:cubicBezTo>
                    <a:cubicBezTo>
                      <a:pt x="636" y="174"/>
                      <a:pt x="602" y="150"/>
                      <a:pt x="570" y="150"/>
                    </a:cubicBezTo>
                    <a:cubicBezTo>
                      <a:pt x="545" y="150"/>
                      <a:pt x="520" y="164"/>
                      <a:pt x="510" y="197"/>
                    </a:cubicBezTo>
                    <a:cubicBezTo>
                      <a:pt x="491" y="271"/>
                      <a:pt x="462" y="339"/>
                      <a:pt x="413" y="397"/>
                    </a:cubicBezTo>
                    <a:cubicBezTo>
                      <a:pt x="383" y="433"/>
                      <a:pt x="283" y="505"/>
                      <a:pt x="214" y="505"/>
                    </a:cubicBezTo>
                    <a:cubicBezTo>
                      <a:pt x="170" y="505"/>
                      <a:pt x="138" y="476"/>
                      <a:pt x="144" y="391"/>
                    </a:cubicBezTo>
                    <a:cubicBezTo>
                      <a:pt x="151" y="307"/>
                      <a:pt x="225" y="219"/>
                      <a:pt x="293" y="167"/>
                    </a:cubicBezTo>
                    <a:cubicBezTo>
                      <a:pt x="310" y="156"/>
                      <a:pt x="486" y="95"/>
                      <a:pt x="527" y="95"/>
                    </a:cubicBezTo>
                    <a:cubicBezTo>
                      <a:pt x="533" y="95"/>
                      <a:pt x="537" y="97"/>
                      <a:pt x="536" y="99"/>
                    </a:cubicBezTo>
                    <a:cubicBezTo>
                      <a:pt x="534" y="125"/>
                      <a:pt x="558" y="141"/>
                      <a:pt x="580" y="141"/>
                    </a:cubicBezTo>
                    <a:cubicBezTo>
                      <a:pt x="597" y="141"/>
                      <a:pt x="613" y="132"/>
                      <a:pt x="617" y="112"/>
                    </a:cubicBezTo>
                    <a:cubicBezTo>
                      <a:pt x="630" y="26"/>
                      <a:pt x="564" y="1"/>
                      <a:pt x="48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3" name="Google Shape;4013;p33"/>
              <p:cNvSpPr/>
              <p:nvPr/>
            </p:nvSpPr>
            <p:spPr>
              <a:xfrm>
                <a:off x="5111800" y="1343271"/>
                <a:ext cx="37695" cy="41109"/>
              </a:xfrm>
              <a:custGeom>
                <a:avLst/>
                <a:gdLst/>
                <a:ahLst/>
                <a:cxnLst/>
                <a:rect l="l" t="t" r="r" b="b"/>
                <a:pathLst>
                  <a:path w="574" h="626" extrusionOk="0">
                    <a:moveTo>
                      <a:pt x="201" y="1"/>
                    </a:moveTo>
                    <a:cubicBezTo>
                      <a:pt x="112" y="1"/>
                      <a:pt x="24" y="63"/>
                      <a:pt x="6" y="166"/>
                    </a:cubicBezTo>
                    <a:cubicBezTo>
                      <a:pt x="1" y="200"/>
                      <a:pt x="26" y="222"/>
                      <a:pt x="52" y="222"/>
                    </a:cubicBezTo>
                    <a:cubicBezTo>
                      <a:pt x="68" y="222"/>
                      <a:pt x="84" y="212"/>
                      <a:pt x="91" y="189"/>
                    </a:cubicBezTo>
                    <a:cubicBezTo>
                      <a:pt x="104" y="143"/>
                      <a:pt x="145" y="106"/>
                      <a:pt x="189" y="106"/>
                    </a:cubicBezTo>
                    <a:cubicBezTo>
                      <a:pt x="210" y="106"/>
                      <a:pt x="231" y="114"/>
                      <a:pt x="249" y="134"/>
                    </a:cubicBezTo>
                    <a:cubicBezTo>
                      <a:pt x="298" y="183"/>
                      <a:pt x="266" y="254"/>
                      <a:pt x="236" y="302"/>
                    </a:cubicBezTo>
                    <a:cubicBezTo>
                      <a:pt x="191" y="383"/>
                      <a:pt x="126" y="448"/>
                      <a:pt x="58" y="507"/>
                    </a:cubicBezTo>
                    <a:cubicBezTo>
                      <a:pt x="10" y="542"/>
                      <a:pt x="55" y="610"/>
                      <a:pt x="104" y="613"/>
                    </a:cubicBezTo>
                    <a:cubicBezTo>
                      <a:pt x="195" y="620"/>
                      <a:pt x="287" y="626"/>
                      <a:pt x="378" y="626"/>
                    </a:cubicBezTo>
                    <a:cubicBezTo>
                      <a:pt x="413" y="626"/>
                      <a:pt x="448" y="625"/>
                      <a:pt x="483" y="623"/>
                    </a:cubicBezTo>
                    <a:cubicBezTo>
                      <a:pt x="573" y="613"/>
                      <a:pt x="573" y="494"/>
                      <a:pt x="489" y="494"/>
                    </a:cubicBezTo>
                    <a:lnTo>
                      <a:pt x="262" y="494"/>
                    </a:lnTo>
                    <a:cubicBezTo>
                      <a:pt x="366" y="377"/>
                      <a:pt x="450" y="209"/>
                      <a:pt x="353" y="79"/>
                    </a:cubicBezTo>
                    <a:cubicBezTo>
                      <a:pt x="313" y="25"/>
                      <a:pt x="257" y="1"/>
                      <a:pt x="2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4" name="Google Shape;4014;p33"/>
              <p:cNvSpPr/>
              <p:nvPr/>
            </p:nvSpPr>
            <p:spPr>
              <a:xfrm>
                <a:off x="5171558" y="1342220"/>
                <a:ext cx="55819" cy="88917"/>
              </a:xfrm>
              <a:custGeom>
                <a:avLst/>
                <a:gdLst/>
                <a:ahLst/>
                <a:cxnLst/>
                <a:rect l="l" t="t" r="r" b="b"/>
                <a:pathLst>
                  <a:path w="850" h="1354" extrusionOk="0">
                    <a:moveTo>
                      <a:pt x="478" y="838"/>
                    </a:moveTo>
                    <a:cubicBezTo>
                      <a:pt x="599" y="838"/>
                      <a:pt x="635" y="878"/>
                      <a:pt x="583" y="963"/>
                    </a:cubicBezTo>
                    <a:cubicBezTo>
                      <a:pt x="535" y="1125"/>
                      <a:pt x="357" y="1219"/>
                      <a:pt x="195" y="1226"/>
                    </a:cubicBezTo>
                    <a:cubicBezTo>
                      <a:pt x="211" y="1128"/>
                      <a:pt x="230" y="1047"/>
                      <a:pt x="282" y="960"/>
                    </a:cubicBezTo>
                    <a:cubicBezTo>
                      <a:pt x="311" y="921"/>
                      <a:pt x="340" y="885"/>
                      <a:pt x="366" y="847"/>
                    </a:cubicBezTo>
                    <a:cubicBezTo>
                      <a:pt x="409" y="841"/>
                      <a:pt x="447" y="838"/>
                      <a:pt x="478" y="838"/>
                    </a:cubicBezTo>
                    <a:close/>
                    <a:moveTo>
                      <a:pt x="103" y="0"/>
                    </a:moveTo>
                    <a:cubicBezTo>
                      <a:pt x="68" y="0"/>
                      <a:pt x="30" y="30"/>
                      <a:pt x="42" y="69"/>
                    </a:cubicBezTo>
                    <a:cubicBezTo>
                      <a:pt x="104" y="250"/>
                      <a:pt x="81" y="451"/>
                      <a:pt x="75" y="642"/>
                    </a:cubicBezTo>
                    <a:lnTo>
                      <a:pt x="65" y="1219"/>
                    </a:lnTo>
                    <a:lnTo>
                      <a:pt x="65" y="1226"/>
                    </a:lnTo>
                    <a:cubicBezTo>
                      <a:pt x="10" y="1251"/>
                      <a:pt x="0" y="1339"/>
                      <a:pt x="68" y="1349"/>
                    </a:cubicBezTo>
                    <a:cubicBezTo>
                      <a:pt x="90" y="1352"/>
                      <a:pt x="113" y="1353"/>
                      <a:pt x="137" y="1353"/>
                    </a:cubicBezTo>
                    <a:cubicBezTo>
                      <a:pt x="434" y="1353"/>
                      <a:pt x="849" y="1117"/>
                      <a:pt x="732" y="772"/>
                    </a:cubicBezTo>
                    <a:cubicBezTo>
                      <a:pt x="700" y="672"/>
                      <a:pt x="615" y="628"/>
                      <a:pt x="524" y="628"/>
                    </a:cubicBezTo>
                    <a:cubicBezTo>
                      <a:pt x="480" y="628"/>
                      <a:pt x="434" y="638"/>
                      <a:pt x="392" y="659"/>
                    </a:cubicBezTo>
                    <a:cubicBezTo>
                      <a:pt x="311" y="701"/>
                      <a:pt x="247" y="766"/>
                      <a:pt x="198" y="840"/>
                    </a:cubicBezTo>
                    <a:cubicBezTo>
                      <a:pt x="198" y="727"/>
                      <a:pt x="198" y="613"/>
                      <a:pt x="201" y="500"/>
                    </a:cubicBezTo>
                    <a:cubicBezTo>
                      <a:pt x="201" y="335"/>
                      <a:pt x="211" y="186"/>
                      <a:pt x="146" y="27"/>
                    </a:cubicBezTo>
                    <a:cubicBezTo>
                      <a:pt x="137" y="8"/>
                      <a:pt x="120" y="0"/>
                      <a:pt x="1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15" name="Google Shape;4015;p33"/>
            <p:cNvGrpSpPr/>
            <p:nvPr/>
          </p:nvGrpSpPr>
          <p:grpSpPr>
            <a:xfrm rot="-1423834">
              <a:off x="791245" y="4779742"/>
              <a:ext cx="1423164" cy="421139"/>
              <a:chOff x="5813594" y="2813041"/>
              <a:chExt cx="591605" cy="175073"/>
            </a:xfrm>
          </p:grpSpPr>
          <p:sp>
            <p:nvSpPr>
              <p:cNvPr id="4016" name="Google Shape;4016;p33"/>
              <p:cNvSpPr/>
              <p:nvPr/>
            </p:nvSpPr>
            <p:spPr>
              <a:xfrm>
                <a:off x="5813594" y="2829983"/>
                <a:ext cx="54112" cy="116367"/>
              </a:xfrm>
              <a:custGeom>
                <a:avLst/>
                <a:gdLst/>
                <a:ahLst/>
                <a:cxnLst/>
                <a:rect l="l" t="t" r="r" b="b"/>
                <a:pathLst>
                  <a:path w="824" h="1772" extrusionOk="0">
                    <a:moveTo>
                      <a:pt x="221" y="100"/>
                    </a:moveTo>
                    <a:cubicBezTo>
                      <a:pt x="467" y="100"/>
                      <a:pt x="684" y="268"/>
                      <a:pt x="697" y="534"/>
                    </a:cubicBezTo>
                    <a:cubicBezTo>
                      <a:pt x="707" y="793"/>
                      <a:pt x="438" y="825"/>
                      <a:pt x="214" y="825"/>
                    </a:cubicBezTo>
                    <a:cubicBezTo>
                      <a:pt x="208" y="586"/>
                      <a:pt x="208" y="343"/>
                      <a:pt x="221" y="100"/>
                    </a:cubicBezTo>
                    <a:close/>
                    <a:moveTo>
                      <a:pt x="163" y="0"/>
                    </a:moveTo>
                    <a:cubicBezTo>
                      <a:pt x="141" y="0"/>
                      <a:pt x="120" y="9"/>
                      <a:pt x="110" y="28"/>
                    </a:cubicBezTo>
                    <a:cubicBezTo>
                      <a:pt x="78" y="41"/>
                      <a:pt x="81" y="77"/>
                      <a:pt x="104" y="93"/>
                    </a:cubicBezTo>
                    <a:cubicBezTo>
                      <a:pt x="91" y="336"/>
                      <a:pt x="91" y="579"/>
                      <a:pt x="107" y="822"/>
                    </a:cubicBezTo>
                    <a:lnTo>
                      <a:pt x="81" y="822"/>
                    </a:lnTo>
                    <a:cubicBezTo>
                      <a:pt x="80" y="822"/>
                      <a:pt x="79" y="822"/>
                      <a:pt x="78" y="822"/>
                    </a:cubicBezTo>
                    <a:cubicBezTo>
                      <a:pt x="0" y="822"/>
                      <a:pt x="1" y="948"/>
                      <a:pt x="81" y="952"/>
                    </a:cubicBezTo>
                    <a:lnTo>
                      <a:pt x="114" y="952"/>
                    </a:lnTo>
                    <a:cubicBezTo>
                      <a:pt x="133" y="1217"/>
                      <a:pt x="166" y="1483"/>
                      <a:pt x="224" y="1745"/>
                    </a:cubicBezTo>
                    <a:cubicBezTo>
                      <a:pt x="228" y="1763"/>
                      <a:pt x="244" y="1771"/>
                      <a:pt x="260" y="1771"/>
                    </a:cubicBezTo>
                    <a:cubicBezTo>
                      <a:pt x="279" y="1771"/>
                      <a:pt x="297" y="1759"/>
                      <a:pt x="292" y="1736"/>
                    </a:cubicBezTo>
                    <a:cubicBezTo>
                      <a:pt x="260" y="1473"/>
                      <a:pt x="240" y="1214"/>
                      <a:pt x="227" y="952"/>
                    </a:cubicBezTo>
                    <a:cubicBezTo>
                      <a:pt x="379" y="952"/>
                      <a:pt x="548" y="939"/>
                      <a:pt x="671" y="874"/>
                    </a:cubicBezTo>
                    <a:cubicBezTo>
                      <a:pt x="791" y="803"/>
                      <a:pt x="823" y="641"/>
                      <a:pt x="810" y="501"/>
                    </a:cubicBezTo>
                    <a:cubicBezTo>
                      <a:pt x="780" y="210"/>
                      <a:pt x="533" y="9"/>
                      <a:pt x="260" y="9"/>
                    </a:cubicBezTo>
                    <a:cubicBezTo>
                      <a:pt x="241" y="9"/>
                      <a:pt x="223" y="10"/>
                      <a:pt x="204" y="12"/>
                    </a:cubicBezTo>
                    <a:cubicBezTo>
                      <a:pt x="193" y="4"/>
                      <a:pt x="178" y="0"/>
                      <a:pt x="1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7" name="Google Shape;4017;p33"/>
              <p:cNvSpPr/>
              <p:nvPr/>
            </p:nvSpPr>
            <p:spPr>
              <a:xfrm>
                <a:off x="5863567" y="2897949"/>
                <a:ext cx="41963" cy="788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120" extrusionOk="0">
                    <a:moveTo>
                      <a:pt x="577" y="1"/>
                    </a:moveTo>
                    <a:cubicBezTo>
                      <a:pt x="576" y="1"/>
                      <a:pt x="575" y="1"/>
                      <a:pt x="574" y="1"/>
                    </a:cubicBezTo>
                    <a:cubicBezTo>
                      <a:pt x="402" y="11"/>
                      <a:pt x="227" y="17"/>
                      <a:pt x="59" y="33"/>
                    </a:cubicBezTo>
                    <a:cubicBezTo>
                      <a:pt x="7" y="36"/>
                      <a:pt x="1" y="117"/>
                      <a:pt x="59" y="117"/>
                    </a:cubicBezTo>
                    <a:cubicBezTo>
                      <a:pt x="98" y="119"/>
                      <a:pt x="138" y="120"/>
                      <a:pt x="177" y="120"/>
                    </a:cubicBezTo>
                    <a:cubicBezTo>
                      <a:pt x="309" y="120"/>
                      <a:pt x="442" y="113"/>
                      <a:pt x="574" y="108"/>
                    </a:cubicBezTo>
                    <a:cubicBezTo>
                      <a:pt x="638" y="101"/>
                      <a:pt x="639" y="1"/>
                      <a:pt x="5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8" name="Google Shape;4018;p33"/>
              <p:cNvSpPr/>
              <p:nvPr/>
            </p:nvSpPr>
            <p:spPr>
              <a:xfrm>
                <a:off x="5863567" y="2884356"/>
                <a:ext cx="43277" cy="7224"/>
              </a:xfrm>
              <a:custGeom>
                <a:avLst/>
                <a:gdLst/>
                <a:ahLst/>
                <a:cxnLst/>
                <a:rect l="l" t="t" r="r" b="b"/>
                <a:pathLst>
                  <a:path w="659" h="110" extrusionOk="0">
                    <a:moveTo>
                      <a:pt x="593" y="1"/>
                    </a:moveTo>
                    <a:cubicBezTo>
                      <a:pt x="452" y="6"/>
                      <a:pt x="313" y="17"/>
                      <a:pt x="174" y="17"/>
                    </a:cubicBezTo>
                    <a:cubicBezTo>
                      <a:pt x="135" y="17"/>
                      <a:pt x="95" y="16"/>
                      <a:pt x="56" y="13"/>
                    </a:cubicBezTo>
                    <a:cubicBezTo>
                      <a:pt x="1" y="13"/>
                      <a:pt x="1" y="94"/>
                      <a:pt x="56" y="98"/>
                    </a:cubicBezTo>
                    <a:cubicBezTo>
                      <a:pt x="150" y="104"/>
                      <a:pt x="248" y="109"/>
                      <a:pt x="345" y="109"/>
                    </a:cubicBezTo>
                    <a:cubicBezTo>
                      <a:pt x="433" y="109"/>
                      <a:pt x="521" y="105"/>
                      <a:pt x="606" y="94"/>
                    </a:cubicBezTo>
                    <a:cubicBezTo>
                      <a:pt x="658" y="88"/>
                      <a:pt x="645" y="1"/>
                      <a:pt x="5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9" name="Google Shape;4019;p33"/>
              <p:cNvSpPr/>
              <p:nvPr/>
            </p:nvSpPr>
            <p:spPr>
              <a:xfrm>
                <a:off x="5923653" y="2878118"/>
                <a:ext cx="51682" cy="43145"/>
              </a:xfrm>
              <a:custGeom>
                <a:avLst/>
                <a:gdLst/>
                <a:ahLst/>
                <a:cxnLst/>
                <a:rect l="l" t="t" r="r" b="b"/>
                <a:pathLst>
                  <a:path w="787" h="657" extrusionOk="0">
                    <a:moveTo>
                      <a:pt x="62" y="1"/>
                    </a:moveTo>
                    <a:cubicBezTo>
                      <a:pt x="45" y="1"/>
                      <a:pt x="27" y="13"/>
                      <a:pt x="25" y="37"/>
                    </a:cubicBezTo>
                    <a:cubicBezTo>
                      <a:pt x="9" y="215"/>
                      <a:pt x="19" y="387"/>
                      <a:pt x="2" y="565"/>
                    </a:cubicBezTo>
                    <a:cubicBezTo>
                      <a:pt x="1" y="600"/>
                      <a:pt x="33" y="620"/>
                      <a:pt x="63" y="620"/>
                    </a:cubicBezTo>
                    <a:cubicBezTo>
                      <a:pt x="86" y="620"/>
                      <a:pt x="108" y="608"/>
                      <a:pt x="113" y="581"/>
                    </a:cubicBezTo>
                    <a:cubicBezTo>
                      <a:pt x="132" y="458"/>
                      <a:pt x="161" y="338"/>
                      <a:pt x="229" y="235"/>
                    </a:cubicBezTo>
                    <a:cubicBezTo>
                      <a:pt x="254" y="192"/>
                      <a:pt x="270" y="172"/>
                      <a:pt x="284" y="172"/>
                    </a:cubicBezTo>
                    <a:cubicBezTo>
                      <a:pt x="300" y="172"/>
                      <a:pt x="313" y="197"/>
                      <a:pt x="330" y="241"/>
                    </a:cubicBezTo>
                    <a:cubicBezTo>
                      <a:pt x="359" y="313"/>
                      <a:pt x="349" y="403"/>
                      <a:pt x="356" y="478"/>
                    </a:cubicBezTo>
                    <a:cubicBezTo>
                      <a:pt x="356" y="519"/>
                      <a:pt x="386" y="540"/>
                      <a:pt x="417" y="540"/>
                    </a:cubicBezTo>
                    <a:cubicBezTo>
                      <a:pt x="449" y="540"/>
                      <a:pt x="482" y="519"/>
                      <a:pt x="485" y="478"/>
                    </a:cubicBezTo>
                    <a:cubicBezTo>
                      <a:pt x="485" y="413"/>
                      <a:pt x="495" y="345"/>
                      <a:pt x="524" y="283"/>
                    </a:cubicBezTo>
                    <a:cubicBezTo>
                      <a:pt x="539" y="250"/>
                      <a:pt x="586" y="168"/>
                      <a:pt x="623" y="168"/>
                    </a:cubicBezTo>
                    <a:cubicBezTo>
                      <a:pt x="633" y="168"/>
                      <a:pt x="643" y="174"/>
                      <a:pt x="650" y="189"/>
                    </a:cubicBezTo>
                    <a:cubicBezTo>
                      <a:pt x="670" y="225"/>
                      <a:pt x="637" y="335"/>
                      <a:pt x="637" y="377"/>
                    </a:cubicBezTo>
                    <a:cubicBezTo>
                      <a:pt x="634" y="449"/>
                      <a:pt x="624" y="523"/>
                      <a:pt x="624" y="594"/>
                    </a:cubicBezTo>
                    <a:cubicBezTo>
                      <a:pt x="624" y="633"/>
                      <a:pt x="661" y="657"/>
                      <a:pt x="694" y="657"/>
                    </a:cubicBezTo>
                    <a:cubicBezTo>
                      <a:pt x="720" y="657"/>
                      <a:pt x="743" y="643"/>
                      <a:pt x="748" y="611"/>
                    </a:cubicBezTo>
                    <a:cubicBezTo>
                      <a:pt x="767" y="481"/>
                      <a:pt x="786" y="322"/>
                      <a:pt x="780" y="183"/>
                    </a:cubicBezTo>
                    <a:cubicBezTo>
                      <a:pt x="777" y="105"/>
                      <a:pt x="744" y="21"/>
                      <a:pt x="663" y="8"/>
                    </a:cubicBezTo>
                    <a:cubicBezTo>
                      <a:pt x="655" y="7"/>
                      <a:pt x="647" y="6"/>
                      <a:pt x="639" y="6"/>
                    </a:cubicBezTo>
                    <a:cubicBezTo>
                      <a:pt x="552" y="6"/>
                      <a:pt x="491" y="71"/>
                      <a:pt x="443" y="157"/>
                    </a:cubicBezTo>
                    <a:cubicBezTo>
                      <a:pt x="418" y="82"/>
                      <a:pt x="376" y="19"/>
                      <a:pt x="304" y="19"/>
                    </a:cubicBezTo>
                    <a:cubicBezTo>
                      <a:pt x="291" y="19"/>
                      <a:pt x="279" y="21"/>
                      <a:pt x="265" y="24"/>
                    </a:cubicBezTo>
                    <a:cubicBezTo>
                      <a:pt x="197" y="40"/>
                      <a:pt x="142" y="102"/>
                      <a:pt x="103" y="173"/>
                    </a:cubicBezTo>
                    <a:cubicBezTo>
                      <a:pt x="103" y="128"/>
                      <a:pt x="100" y="86"/>
                      <a:pt x="100" y="37"/>
                    </a:cubicBezTo>
                    <a:cubicBezTo>
                      <a:pt x="98" y="13"/>
                      <a:pt x="80" y="1"/>
                      <a:pt x="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0" name="Google Shape;4020;p33"/>
              <p:cNvSpPr/>
              <p:nvPr/>
            </p:nvSpPr>
            <p:spPr>
              <a:xfrm>
                <a:off x="5985250" y="2900510"/>
                <a:ext cx="8997" cy="8997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37" extrusionOk="0">
                    <a:moveTo>
                      <a:pt x="64" y="0"/>
                    </a:moveTo>
                    <a:cubicBezTo>
                      <a:pt x="41" y="0"/>
                      <a:pt x="19" y="13"/>
                      <a:pt x="10" y="43"/>
                    </a:cubicBezTo>
                    <a:cubicBezTo>
                      <a:pt x="1" y="75"/>
                      <a:pt x="7" y="95"/>
                      <a:pt x="27" y="121"/>
                    </a:cubicBezTo>
                    <a:cubicBezTo>
                      <a:pt x="36" y="130"/>
                      <a:pt x="52" y="136"/>
                      <a:pt x="67" y="136"/>
                    </a:cubicBezTo>
                    <a:cubicBezTo>
                      <a:pt x="78" y="136"/>
                      <a:pt x="89" y="134"/>
                      <a:pt x="98" y="127"/>
                    </a:cubicBezTo>
                    <a:cubicBezTo>
                      <a:pt x="121" y="108"/>
                      <a:pt x="137" y="91"/>
                      <a:pt x="134" y="59"/>
                    </a:cubicBezTo>
                    <a:cubicBezTo>
                      <a:pt x="126" y="22"/>
                      <a:pt x="94" y="0"/>
                      <a:pt x="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1" name="Google Shape;4021;p33"/>
              <p:cNvSpPr/>
              <p:nvPr/>
            </p:nvSpPr>
            <p:spPr>
              <a:xfrm>
                <a:off x="5992933" y="2835631"/>
                <a:ext cx="67049" cy="93120"/>
              </a:xfrm>
              <a:custGeom>
                <a:avLst/>
                <a:gdLst/>
                <a:ahLst/>
                <a:cxnLst/>
                <a:rect l="l" t="t" r="r" b="b"/>
                <a:pathLst>
                  <a:path w="1021" h="1418" extrusionOk="0">
                    <a:moveTo>
                      <a:pt x="952" y="1"/>
                    </a:moveTo>
                    <a:cubicBezTo>
                      <a:pt x="929" y="1"/>
                      <a:pt x="905" y="14"/>
                      <a:pt x="894" y="43"/>
                    </a:cubicBezTo>
                    <a:cubicBezTo>
                      <a:pt x="778" y="419"/>
                      <a:pt x="719" y="824"/>
                      <a:pt x="694" y="1222"/>
                    </a:cubicBezTo>
                    <a:cubicBezTo>
                      <a:pt x="431" y="940"/>
                      <a:pt x="379" y="516"/>
                      <a:pt x="94" y="250"/>
                    </a:cubicBezTo>
                    <a:cubicBezTo>
                      <a:pt x="85" y="241"/>
                      <a:pt x="74" y="238"/>
                      <a:pt x="64" y="238"/>
                    </a:cubicBezTo>
                    <a:cubicBezTo>
                      <a:pt x="30" y="238"/>
                      <a:pt x="0" y="282"/>
                      <a:pt x="33" y="312"/>
                    </a:cubicBezTo>
                    <a:cubicBezTo>
                      <a:pt x="347" y="616"/>
                      <a:pt x="370" y="1102"/>
                      <a:pt x="703" y="1400"/>
                    </a:cubicBezTo>
                    <a:cubicBezTo>
                      <a:pt x="717" y="1412"/>
                      <a:pt x="733" y="1417"/>
                      <a:pt x="747" y="1417"/>
                    </a:cubicBezTo>
                    <a:cubicBezTo>
                      <a:pt x="778" y="1417"/>
                      <a:pt x="806" y="1394"/>
                      <a:pt x="810" y="1355"/>
                    </a:cubicBezTo>
                    <a:cubicBezTo>
                      <a:pt x="843" y="917"/>
                      <a:pt x="930" y="506"/>
                      <a:pt x="1011" y="75"/>
                    </a:cubicBezTo>
                    <a:cubicBezTo>
                      <a:pt x="1021" y="29"/>
                      <a:pt x="987" y="1"/>
                      <a:pt x="9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2" name="Google Shape;4022;p33"/>
              <p:cNvSpPr/>
              <p:nvPr/>
            </p:nvSpPr>
            <p:spPr>
              <a:xfrm>
                <a:off x="6095178" y="2849158"/>
                <a:ext cx="53258" cy="63569"/>
              </a:xfrm>
              <a:custGeom>
                <a:avLst/>
                <a:gdLst/>
                <a:ahLst/>
                <a:cxnLst/>
                <a:rect l="l" t="t" r="r" b="b"/>
                <a:pathLst>
                  <a:path w="811" h="968" extrusionOk="0">
                    <a:moveTo>
                      <a:pt x="389" y="0"/>
                    </a:moveTo>
                    <a:cubicBezTo>
                      <a:pt x="377" y="0"/>
                      <a:pt x="367" y="7"/>
                      <a:pt x="364" y="25"/>
                    </a:cubicBezTo>
                    <a:cubicBezTo>
                      <a:pt x="361" y="44"/>
                      <a:pt x="361" y="60"/>
                      <a:pt x="358" y="80"/>
                    </a:cubicBezTo>
                    <a:cubicBezTo>
                      <a:pt x="248" y="106"/>
                      <a:pt x="144" y="138"/>
                      <a:pt x="40" y="170"/>
                    </a:cubicBezTo>
                    <a:cubicBezTo>
                      <a:pt x="0" y="180"/>
                      <a:pt x="16" y="239"/>
                      <a:pt x="57" y="239"/>
                    </a:cubicBezTo>
                    <a:cubicBezTo>
                      <a:pt x="59" y="239"/>
                      <a:pt x="61" y="239"/>
                      <a:pt x="63" y="238"/>
                    </a:cubicBezTo>
                    <a:cubicBezTo>
                      <a:pt x="154" y="219"/>
                      <a:pt x="251" y="203"/>
                      <a:pt x="345" y="190"/>
                    </a:cubicBezTo>
                    <a:lnTo>
                      <a:pt x="345" y="190"/>
                    </a:lnTo>
                    <a:cubicBezTo>
                      <a:pt x="326" y="430"/>
                      <a:pt x="332" y="676"/>
                      <a:pt x="342" y="909"/>
                    </a:cubicBezTo>
                    <a:cubicBezTo>
                      <a:pt x="343" y="948"/>
                      <a:pt x="375" y="967"/>
                      <a:pt x="405" y="967"/>
                    </a:cubicBezTo>
                    <a:cubicBezTo>
                      <a:pt x="436" y="967"/>
                      <a:pt x="465" y="948"/>
                      <a:pt x="462" y="909"/>
                    </a:cubicBezTo>
                    <a:cubicBezTo>
                      <a:pt x="445" y="666"/>
                      <a:pt x="445" y="420"/>
                      <a:pt x="436" y="174"/>
                    </a:cubicBezTo>
                    <a:cubicBezTo>
                      <a:pt x="543" y="157"/>
                      <a:pt x="653" y="145"/>
                      <a:pt x="760" y="125"/>
                    </a:cubicBezTo>
                    <a:cubicBezTo>
                      <a:pt x="810" y="116"/>
                      <a:pt x="799" y="31"/>
                      <a:pt x="749" y="31"/>
                    </a:cubicBezTo>
                    <a:cubicBezTo>
                      <a:pt x="749" y="31"/>
                      <a:pt x="748" y="31"/>
                      <a:pt x="747" y="31"/>
                    </a:cubicBezTo>
                    <a:cubicBezTo>
                      <a:pt x="646" y="31"/>
                      <a:pt x="543" y="44"/>
                      <a:pt x="442" y="64"/>
                    </a:cubicBezTo>
                    <a:cubicBezTo>
                      <a:pt x="439" y="57"/>
                      <a:pt x="436" y="44"/>
                      <a:pt x="426" y="25"/>
                    </a:cubicBezTo>
                    <a:cubicBezTo>
                      <a:pt x="419" y="10"/>
                      <a:pt x="403" y="0"/>
                      <a:pt x="3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3" name="Google Shape;4023;p33"/>
              <p:cNvSpPr/>
              <p:nvPr/>
            </p:nvSpPr>
            <p:spPr>
              <a:xfrm>
                <a:off x="6137993" y="2885341"/>
                <a:ext cx="33689" cy="8143"/>
              </a:xfrm>
              <a:custGeom>
                <a:avLst/>
                <a:gdLst/>
                <a:ahLst/>
                <a:cxnLst/>
                <a:rect l="l" t="t" r="r" b="b"/>
                <a:pathLst>
                  <a:path w="513" h="124" extrusionOk="0">
                    <a:moveTo>
                      <a:pt x="54" y="1"/>
                    </a:moveTo>
                    <a:cubicBezTo>
                      <a:pt x="15" y="1"/>
                      <a:pt x="0" y="61"/>
                      <a:pt x="43" y="73"/>
                    </a:cubicBezTo>
                    <a:cubicBezTo>
                      <a:pt x="154" y="101"/>
                      <a:pt x="279" y="124"/>
                      <a:pt x="396" y="124"/>
                    </a:cubicBezTo>
                    <a:cubicBezTo>
                      <a:pt x="415" y="124"/>
                      <a:pt x="435" y="123"/>
                      <a:pt x="454" y="122"/>
                    </a:cubicBezTo>
                    <a:cubicBezTo>
                      <a:pt x="513" y="122"/>
                      <a:pt x="513" y="34"/>
                      <a:pt x="454" y="34"/>
                    </a:cubicBezTo>
                    <a:cubicBezTo>
                      <a:pt x="321" y="34"/>
                      <a:pt x="195" y="34"/>
                      <a:pt x="62" y="2"/>
                    </a:cubicBezTo>
                    <a:cubicBezTo>
                      <a:pt x="59" y="1"/>
                      <a:pt x="56" y="1"/>
                      <a:pt x="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4" name="Google Shape;4024;p33"/>
              <p:cNvSpPr/>
              <p:nvPr/>
            </p:nvSpPr>
            <p:spPr>
              <a:xfrm>
                <a:off x="6142130" y="2872799"/>
                <a:ext cx="40190" cy="6961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06" extrusionOk="0">
                    <a:moveTo>
                      <a:pt x="394" y="1"/>
                    </a:moveTo>
                    <a:cubicBezTo>
                      <a:pt x="276" y="1"/>
                      <a:pt x="156" y="13"/>
                      <a:pt x="41" y="31"/>
                    </a:cubicBezTo>
                    <a:cubicBezTo>
                      <a:pt x="0" y="40"/>
                      <a:pt x="9" y="105"/>
                      <a:pt x="45" y="105"/>
                    </a:cubicBezTo>
                    <a:cubicBezTo>
                      <a:pt x="46" y="105"/>
                      <a:pt x="47" y="105"/>
                      <a:pt x="48" y="105"/>
                    </a:cubicBezTo>
                    <a:cubicBezTo>
                      <a:pt x="113" y="101"/>
                      <a:pt x="177" y="100"/>
                      <a:pt x="241" y="100"/>
                    </a:cubicBezTo>
                    <a:cubicBezTo>
                      <a:pt x="341" y="100"/>
                      <a:pt x="441" y="103"/>
                      <a:pt x="544" y="105"/>
                    </a:cubicBezTo>
                    <a:cubicBezTo>
                      <a:pt x="545" y="105"/>
                      <a:pt x="546" y="105"/>
                      <a:pt x="547" y="105"/>
                    </a:cubicBezTo>
                    <a:cubicBezTo>
                      <a:pt x="612" y="105"/>
                      <a:pt x="610" y="14"/>
                      <a:pt x="547" y="8"/>
                    </a:cubicBezTo>
                    <a:cubicBezTo>
                      <a:pt x="497" y="3"/>
                      <a:pt x="446" y="1"/>
                      <a:pt x="3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5" name="Google Shape;4025;p33"/>
              <p:cNvSpPr/>
              <p:nvPr/>
            </p:nvSpPr>
            <p:spPr>
              <a:xfrm>
                <a:off x="6174570" y="2848567"/>
                <a:ext cx="60745" cy="64160"/>
              </a:xfrm>
              <a:custGeom>
                <a:avLst/>
                <a:gdLst/>
                <a:ahLst/>
                <a:cxnLst/>
                <a:rect l="l" t="t" r="r" b="b"/>
                <a:pathLst>
                  <a:path w="925" h="977" extrusionOk="0">
                    <a:moveTo>
                      <a:pt x="412" y="1"/>
                    </a:moveTo>
                    <a:cubicBezTo>
                      <a:pt x="271" y="1"/>
                      <a:pt x="108" y="113"/>
                      <a:pt x="20" y="205"/>
                    </a:cubicBezTo>
                    <a:cubicBezTo>
                      <a:pt x="0" y="228"/>
                      <a:pt x="19" y="255"/>
                      <a:pt x="41" y="255"/>
                    </a:cubicBezTo>
                    <a:cubicBezTo>
                      <a:pt x="47" y="255"/>
                      <a:pt x="53" y="253"/>
                      <a:pt x="59" y="247"/>
                    </a:cubicBezTo>
                    <a:cubicBezTo>
                      <a:pt x="124" y="189"/>
                      <a:pt x="237" y="98"/>
                      <a:pt x="331" y="98"/>
                    </a:cubicBezTo>
                    <a:cubicBezTo>
                      <a:pt x="626" y="98"/>
                      <a:pt x="542" y="319"/>
                      <a:pt x="487" y="455"/>
                    </a:cubicBezTo>
                    <a:cubicBezTo>
                      <a:pt x="425" y="604"/>
                      <a:pt x="344" y="746"/>
                      <a:pt x="254" y="879"/>
                    </a:cubicBezTo>
                    <a:cubicBezTo>
                      <a:pt x="231" y="914"/>
                      <a:pt x="262" y="977"/>
                      <a:pt x="308" y="977"/>
                    </a:cubicBezTo>
                    <a:cubicBezTo>
                      <a:pt x="310" y="977"/>
                      <a:pt x="311" y="976"/>
                      <a:pt x="312" y="976"/>
                    </a:cubicBezTo>
                    <a:cubicBezTo>
                      <a:pt x="450" y="964"/>
                      <a:pt x="586" y="959"/>
                      <a:pt x="723" y="959"/>
                    </a:cubicBezTo>
                    <a:cubicBezTo>
                      <a:pt x="763" y="959"/>
                      <a:pt x="803" y="959"/>
                      <a:pt x="843" y="960"/>
                    </a:cubicBezTo>
                    <a:cubicBezTo>
                      <a:pt x="844" y="960"/>
                      <a:pt x="845" y="960"/>
                      <a:pt x="846" y="960"/>
                    </a:cubicBezTo>
                    <a:cubicBezTo>
                      <a:pt x="924" y="960"/>
                      <a:pt x="923" y="837"/>
                      <a:pt x="837" y="834"/>
                    </a:cubicBezTo>
                    <a:cubicBezTo>
                      <a:pt x="776" y="831"/>
                      <a:pt x="714" y="829"/>
                      <a:pt x="652" y="829"/>
                    </a:cubicBezTo>
                    <a:cubicBezTo>
                      <a:pt x="577" y="829"/>
                      <a:pt x="502" y="832"/>
                      <a:pt x="429" y="837"/>
                    </a:cubicBezTo>
                    <a:cubicBezTo>
                      <a:pt x="558" y="623"/>
                      <a:pt x="736" y="312"/>
                      <a:pt x="600" y="105"/>
                    </a:cubicBezTo>
                    <a:cubicBezTo>
                      <a:pt x="551" y="30"/>
                      <a:pt x="484" y="1"/>
                      <a:pt x="4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6" name="Google Shape;4026;p33"/>
              <p:cNvSpPr/>
              <p:nvPr/>
            </p:nvSpPr>
            <p:spPr>
              <a:xfrm>
                <a:off x="6236430" y="2854412"/>
                <a:ext cx="56870" cy="48924"/>
              </a:xfrm>
              <a:custGeom>
                <a:avLst/>
                <a:gdLst/>
                <a:ahLst/>
                <a:cxnLst/>
                <a:rect l="l" t="t" r="r" b="b"/>
                <a:pathLst>
                  <a:path w="866" h="745" extrusionOk="0">
                    <a:moveTo>
                      <a:pt x="277" y="0"/>
                    </a:moveTo>
                    <a:cubicBezTo>
                      <a:pt x="155" y="0"/>
                      <a:pt x="62" y="104"/>
                      <a:pt x="11" y="207"/>
                    </a:cubicBezTo>
                    <a:cubicBezTo>
                      <a:pt x="0" y="232"/>
                      <a:pt x="20" y="255"/>
                      <a:pt x="42" y="255"/>
                    </a:cubicBezTo>
                    <a:cubicBezTo>
                      <a:pt x="52" y="255"/>
                      <a:pt x="62" y="250"/>
                      <a:pt x="70" y="239"/>
                    </a:cubicBezTo>
                    <a:cubicBezTo>
                      <a:pt x="110" y="181"/>
                      <a:pt x="176" y="93"/>
                      <a:pt x="255" y="93"/>
                    </a:cubicBezTo>
                    <a:cubicBezTo>
                      <a:pt x="259" y="93"/>
                      <a:pt x="263" y="93"/>
                      <a:pt x="267" y="94"/>
                    </a:cubicBezTo>
                    <a:cubicBezTo>
                      <a:pt x="290" y="94"/>
                      <a:pt x="306" y="100"/>
                      <a:pt x="316" y="110"/>
                    </a:cubicBezTo>
                    <a:cubicBezTo>
                      <a:pt x="248" y="269"/>
                      <a:pt x="212" y="479"/>
                      <a:pt x="241" y="644"/>
                    </a:cubicBezTo>
                    <a:cubicBezTo>
                      <a:pt x="244" y="668"/>
                      <a:pt x="260" y="678"/>
                      <a:pt x="278" y="678"/>
                    </a:cubicBezTo>
                    <a:cubicBezTo>
                      <a:pt x="303" y="678"/>
                      <a:pt x="330" y="659"/>
                      <a:pt x="332" y="631"/>
                    </a:cubicBezTo>
                    <a:cubicBezTo>
                      <a:pt x="342" y="550"/>
                      <a:pt x="332" y="469"/>
                      <a:pt x="342" y="388"/>
                    </a:cubicBezTo>
                    <a:cubicBezTo>
                      <a:pt x="348" y="311"/>
                      <a:pt x="361" y="239"/>
                      <a:pt x="374" y="162"/>
                    </a:cubicBezTo>
                    <a:cubicBezTo>
                      <a:pt x="381" y="175"/>
                      <a:pt x="394" y="188"/>
                      <a:pt x="403" y="197"/>
                    </a:cubicBezTo>
                    <a:cubicBezTo>
                      <a:pt x="436" y="230"/>
                      <a:pt x="468" y="259"/>
                      <a:pt x="507" y="275"/>
                    </a:cubicBezTo>
                    <a:cubicBezTo>
                      <a:pt x="497" y="418"/>
                      <a:pt x="491" y="560"/>
                      <a:pt x="494" y="696"/>
                    </a:cubicBezTo>
                    <a:cubicBezTo>
                      <a:pt x="494" y="729"/>
                      <a:pt x="520" y="745"/>
                      <a:pt x="546" y="745"/>
                    </a:cubicBezTo>
                    <a:cubicBezTo>
                      <a:pt x="572" y="745"/>
                      <a:pt x="598" y="729"/>
                      <a:pt x="598" y="696"/>
                    </a:cubicBezTo>
                    <a:cubicBezTo>
                      <a:pt x="601" y="563"/>
                      <a:pt x="598" y="431"/>
                      <a:pt x="585" y="295"/>
                    </a:cubicBezTo>
                    <a:lnTo>
                      <a:pt x="585" y="295"/>
                    </a:lnTo>
                    <a:cubicBezTo>
                      <a:pt x="599" y="297"/>
                      <a:pt x="614" y="298"/>
                      <a:pt x="628" y="298"/>
                    </a:cubicBezTo>
                    <a:cubicBezTo>
                      <a:pt x="708" y="298"/>
                      <a:pt x="788" y="267"/>
                      <a:pt x="834" y="204"/>
                    </a:cubicBezTo>
                    <a:cubicBezTo>
                      <a:pt x="865" y="170"/>
                      <a:pt x="842" y="111"/>
                      <a:pt x="807" y="111"/>
                    </a:cubicBezTo>
                    <a:cubicBezTo>
                      <a:pt x="798" y="111"/>
                      <a:pt x="789" y="115"/>
                      <a:pt x="779" y="123"/>
                    </a:cubicBezTo>
                    <a:cubicBezTo>
                      <a:pt x="726" y="161"/>
                      <a:pt x="673" y="184"/>
                      <a:pt x="620" y="184"/>
                    </a:cubicBezTo>
                    <a:cubicBezTo>
                      <a:pt x="572" y="184"/>
                      <a:pt x="525" y="166"/>
                      <a:pt x="478" y="123"/>
                    </a:cubicBezTo>
                    <a:cubicBezTo>
                      <a:pt x="426" y="74"/>
                      <a:pt x="390" y="16"/>
                      <a:pt x="313" y="3"/>
                    </a:cubicBezTo>
                    <a:cubicBezTo>
                      <a:pt x="300" y="1"/>
                      <a:pt x="289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7" name="Google Shape;4027;p33"/>
              <p:cNvSpPr/>
              <p:nvPr/>
            </p:nvSpPr>
            <p:spPr>
              <a:xfrm>
                <a:off x="6288439" y="2813041"/>
                <a:ext cx="110654" cy="154784"/>
              </a:xfrm>
              <a:custGeom>
                <a:avLst/>
                <a:gdLst/>
                <a:ahLst/>
                <a:cxnLst/>
                <a:rect l="l" t="t" r="r" b="b"/>
                <a:pathLst>
                  <a:path w="1685" h="2357" extrusionOk="0">
                    <a:moveTo>
                      <a:pt x="566" y="1"/>
                    </a:moveTo>
                    <a:cubicBezTo>
                      <a:pt x="540" y="1"/>
                      <a:pt x="509" y="25"/>
                      <a:pt x="505" y="50"/>
                    </a:cubicBezTo>
                    <a:cubicBezTo>
                      <a:pt x="460" y="380"/>
                      <a:pt x="480" y="704"/>
                      <a:pt x="486" y="1031"/>
                    </a:cubicBezTo>
                    <a:cubicBezTo>
                      <a:pt x="486" y="1436"/>
                      <a:pt x="392" y="1773"/>
                      <a:pt x="230" y="2123"/>
                    </a:cubicBezTo>
                    <a:cubicBezTo>
                      <a:pt x="139" y="1822"/>
                      <a:pt x="107" y="1508"/>
                      <a:pt x="110" y="1190"/>
                    </a:cubicBezTo>
                    <a:cubicBezTo>
                      <a:pt x="110" y="1163"/>
                      <a:pt x="90" y="1149"/>
                      <a:pt x="69" y="1149"/>
                    </a:cubicBezTo>
                    <a:cubicBezTo>
                      <a:pt x="49" y="1149"/>
                      <a:pt x="28" y="1163"/>
                      <a:pt x="26" y="1190"/>
                    </a:cubicBezTo>
                    <a:cubicBezTo>
                      <a:pt x="0" y="1572"/>
                      <a:pt x="52" y="1942"/>
                      <a:pt x="156" y="2311"/>
                    </a:cubicBezTo>
                    <a:cubicBezTo>
                      <a:pt x="165" y="2339"/>
                      <a:pt x="194" y="2357"/>
                      <a:pt x="221" y="2357"/>
                    </a:cubicBezTo>
                    <a:cubicBezTo>
                      <a:pt x="241" y="2357"/>
                      <a:pt x="259" y="2348"/>
                      <a:pt x="269" y="2327"/>
                    </a:cubicBezTo>
                    <a:cubicBezTo>
                      <a:pt x="502" y="1880"/>
                      <a:pt x="619" y="1472"/>
                      <a:pt x="616" y="970"/>
                    </a:cubicBezTo>
                    <a:cubicBezTo>
                      <a:pt x="609" y="801"/>
                      <a:pt x="515" y="260"/>
                      <a:pt x="700" y="144"/>
                    </a:cubicBezTo>
                    <a:cubicBezTo>
                      <a:pt x="713" y="135"/>
                      <a:pt x="736" y="131"/>
                      <a:pt x="764" y="131"/>
                    </a:cubicBezTo>
                    <a:cubicBezTo>
                      <a:pt x="859" y="131"/>
                      <a:pt x="1017" y="171"/>
                      <a:pt x="1082" y="176"/>
                    </a:cubicBezTo>
                    <a:cubicBezTo>
                      <a:pt x="1254" y="192"/>
                      <a:pt x="1429" y="205"/>
                      <a:pt x="1597" y="222"/>
                    </a:cubicBezTo>
                    <a:cubicBezTo>
                      <a:pt x="1599" y="222"/>
                      <a:pt x="1601" y="222"/>
                      <a:pt x="1603" y="222"/>
                    </a:cubicBezTo>
                    <a:cubicBezTo>
                      <a:pt x="1684" y="222"/>
                      <a:pt x="1676" y="95"/>
                      <a:pt x="1597" y="89"/>
                    </a:cubicBezTo>
                    <a:cubicBezTo>
                      <a:pt x="1257" y="60"/>
                      <a:pt x="914" y="30"/>
                      <a:pt x="570" y="1"/>
                    </a:cubicBezTo>
                    <a:cubicBezTo>
                      <a:pt x="569" y="1"/>
                      <a:pt x="567" y="1"/>
                      <a:pt x="5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8" name="Google Shape;4028;p33"/>
              <p:cNvSpPr/>
              <p:nvPr/>
            </p:nvSpPr>
            <p:spPr>
              <a:xfrm>
                <a:off x="6335128" y="2885604"/>
                <a:ext cx="70070" cy="12609"/>
              </a:xfrm>
              <a:custGeom>
                <a:avLst/>
                <a:gdLst/>
                <a:ahLst/>
                <a:cxnLst/>
                <a:rect l="l" t="t" r="r" b="b"/>
                <a:pathLst>
                  <a:path w="1067" h="192" extrusionOk="0">
                    <a:moveTo>
                      <a:pt x="982" y="1"/>
                    </a:moveTo>
                    <a:cubicBezTo>
                      <a:pt x="975" y="1"/>
                      <a:pt x="968" y="2"/>
                      <a:pt x="961" y="4"/>
                    </a:cubicBezTo>
                    <a:cubicBezTo>
                      <a:pt x="767" y="51"/>
                      <a:pt x="581" y="68"/>
                      <a:pt x="393" y="68"/>
                    </a:cubicBezTo>
                    <a:cubicBezTo>
                      <a:pt x="283" y="68"/>
                      <a:pt x="171" y="62"/>
                      <a:pt x="57" y="53"/>
                    </a:cubicBezTo>
                    <a:cubicBezTo>
                      <a:pt x="55" y="53"/>
                      <a:pt x="53" y="52"/>
                      <a:pt x="51" y="52"/>
                    </a:cubicBezTo>
                    <a:cubicBezTo>
                      <a:pt x="8" y="52"/>
                      <a:pt x="0" y="121"/>
                      <a:pt x="44" y="134"/>
                    </a:cubicBezTo>
                    <a:cubicBezTo>
                      <a:pt x="184" y="174"/>
                      <a:pt x="331" y="191"/>
                      <a:pt x="478" y="191"/>
                    </a:cubicBezTo>
                    <a:cubicBezTo>
                      <a:pt x="653" y="191"/>
                      <a:pt x="829" y="166"/>
                      <a:pt x="996" y="124"/>
                    </a:cubicBezTo>
                    <a:cubicBezTo>
                      <a:pt x="1067" y="106"/>
                      <a:pt x="1047" y="1"/>
                      <a:pt x="9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9" name="Google Shape;4029;p33"/>
              <p:cNvSpPr/>
              <p:nvPr/>
            </p:nvSpPr>
            <p:spPr>
              <a:xfrm>
                <a:off x="6347343" y="2845350"/>
                <a:ext cx="48858" cy="40978"/>
              </a:xfrm>
              <a:custGeom>
                <a:avLst/>
                <a:gdLst/>
                <a:ahLst/>
                <a:cxnLst/>
                <a:rect l="l" t="t" r="r" b="b"/>
                <a:pathLst>
                  <a:path w="744" h="624" extrusionOk="0">
                    <a:moveTo>
                      <a:pt x="399" y="115"/>
                    </a:moveTo>
                    <a:cubicBezTo>
                      <a:pt x="425" y="115"/>
                      <a:pt x="457" y="118"/>
                      <a:pt x="486" y="125"/>
                    </a:cubicBezTo>
                    <a:cubicBezTo>
                      <a:pt x="486" y="180"/>
                      <a:pt x="467" y="206"/>
                      <a:pt x="422" y="219"/>
                    </a:cubicBezTo>
                    <a:cubicBezTo>
                      <a:pt x="344" y="267"/>
                      <a:pt x="247" y="280"/>
                      <a:pt x="156" y="284"/>
                    </a:cubicBezTo>
                    <a:cubicBezTo>
                      <a:pt x="159" y="248"/>
                      <a:pt x="179" y="215"/>
                      <a:pt x="214" y="186"/>
                    </a:cubicBezTo>
                    <a:cubicBezTo>
                      <a:pt x="263" y="141"/>
                      <a:pt x="334" y="118"/>
                      <a:pt x="399" y="115"/>
                    </a:cubicBezTo>
                    <a:close/>
                    <a:moveTo>
                      <a:pt x="432" y="1"/>
                    </a:moveTo>
                    <a:cubicBezTo>
                      <a:pt x="338" y="1"/>
                      <a:pt x="234" y="30"/>
                      <a:pt x="188" y="60"/>
                    </a:cubicBezTo>
                    <a:cubicBezTo>
                      <a:pt x="107" y="115"/>
                      <a:pt x="49" y="190"/>
                      <a:pt x="33" y="277"/>
                    </a:cubicBezTo>
                    <a:cubicBezTo>
                      <a:pt x="4" y="287"/>
                      <a:pt x="0" y="332"/>
                      <a:pt x="30" y="345"/>
                    </a:cubicBezTo>
                    <a:cubicBezTo>
                      <a:pt x="33" y="410"/>
                      <a:pt x="65" y="475"/>
                      <a:pt x="127" y="526"/>
                    </a:cubicBezTo>
                    <a:cubicBezTo>
                      <a:pt x="206" y="592"/>
                      <a:pt x="307" y="623"/>
                      <a:pt x="408" y="623"/>
                    </a:cubicBezTo>
                    <a:cubicBezTo>
                      <a:pt x="513" y="623"/>
                      <a:pt x="618" y="589"/>
                      <a:pt x="700" y="523"/>
                    </a:cubicBezTo>
                    <a:cubicBezTo>
                      <a:pt x="744" y="485"/>
                      <a:pt x="702" y="419"/>
                      <a:pt x="655" y="419"/>
                    </a:cubicBezTo>
                    <a:cubicBezTo>
                      <a:pt x="646" y="419"/>
                      <a:pt x="637" y="421"/>
                      <a:pt x="629" y="426"/>
                    </a:cubicBezTo>
                    <a:cubicBezTo>
                      <a:pt x="558" y="471"/>
                      <a:pt x="482" y="500"/>
                      <a:pt x="402" y="500"/>
                    </a:cubicBezTo>
                    <a:cubicBezTo>
                      <a:pt x="372" y="500"/>
                      <a:pt x="342" y="496"/>
                      <a:pt x="311" y="488"/>
                    </a:cubicBezTo>
                    <a:cubicBezTo>
                      <a:pt x="237" y="465"/>
                      <a:pt x="175" y="413"/>
                      <a:pt x="156" y="358"/>
                    </a:cubicBezTo>
                    <a:lnTo>
                      <a:pt x="156" y="358"/>
                    </a:lnTo>
                    <a:cubicBezTo>
                      <a:pt x="162" y="358"/>
                      <a:pt x="169" y="358"/>
                      <a:pt x="175" y="358"/>
                    </a:cubicBezTo>
                    <a:cubicBezTo>
                      <a:pt x="355" y="358"/>
                      <a:pt x="597" y="313"/>
                      <a:pt x="616" y="151"/>
                    </a:cubicBezTo>
                    <a:cubicBezTo>
                      <a:pt x="631" y="37"/>
                      <a:pt x="538" y="1"/>
                      <a:pt x="4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0" name="Google Shape;4030;p33"/>
              <p:cNvSpPr/>
              <p:nvPr/>
            </p:nvSpPr>
            <p:spPr>
              <a:xfrm>
                <a:off x="6323768" y="2904122"/>
                <a:ext cx="60876" cy="83992"/>
              </a:xfrm>
              <a:custGeom>
                <a:avLst/>
                <a:gdLst/>
                <a:ahLst/>
                <a:cxnLst/>
                <a:rect l="l" t="t" r="r" b="b"/>
                <a:pathLst>
                  <a:path w="927" h="1279" extrusionOk="0">
                    <a:moveTo>
                      <a:pt x="497" y="271"/>
                    </a:moveTo>
                    <a:cubicBezTo>
                      <a:pt x="507" y="271"/>
                      <a:pt x="516" y="272"/>
                      <a:pt x="525" y="273"/>
                    </a:cubicBezTo>
                    <a:cubicBezTo>
                      <a:pt x="522" y="295"/>
                      <a:pt x="536" y="325"/>
                      <a:pt x="563" y="325"/>
                    </a:cubicBezTo>
                    <a:cubicBezTo>
                      <a:pt x="564" y="325"/>
                      <a:pt x="565" y="325"/>
                      <a:pt x="567" y="325"/>
                    </a:cubicBezTo>
                    <a:lnTo>
                      <a:pt x="570" y="325"/>
                    </a:lnTo>
                    <a:cubicBezTo>
                      <a:pt x="567" y="328"/>
                      <a:pt x="564" y="331"/>
                      <a:pt x="564" y="338"/>
                    </a:cubicBezTo>
                    <a:cubicBezTo>
                      <a:pt x="557" y="370"/>
                      <a:pt x="551" y="396"/>
                      <a:pt x="534" y="425"/>
                    </a:cubicBezTo>
                    <a:cubicBezTo>
                      <a:pt x="521" y="470"/>
                      <a:pt x="500" y="492"/>
                      <a:pt x="470" y="492"/>
                    </a:cubicBezTo>
                    <a:cubicBezTo>
                      <a:pt x="429" y="492"/>
                      <a:pt x="372" y="448"/>
                      <a:pt x="298" y="360"/>
                    </a:cubicBezTo>
                    <a:cubicBezTo>
                      <a:pt x="333" y="306"/>
                      <a:pt x="421" y="271"/>
                      <a:pt x="497" y="271"/>
                    </a:cubicBezTo>
                    <a:close/>
                    <a:moveTo>
                      <a:pt x="425" y="825"/>
                    </a:moveTo>
                    <a:cubicBezTo>
                      <a:pt x="447" y="825"/>
                      <a:pt x="471" y="827"/>
                      <a:pt x="496" y="830"/>
                    </a:cubicBezTo>
                    <a:cubicBezTo>
                      <a:pt x="486" y="843"/>
                      <a:pt x="470" y="859"/>
                      <a:pt x="457" y="879"/>
                    </a:cubicBezTo>
                    <a:cubicBezTo>
                      <a:pt x="411" y="953"/>
                      <a:pt x="450" y="1099"/>
                      <a:pt x="340" y="1135"/>
                    </a:cubicBezTo>
                    <a:cubicBezTo>
                      <a:pt x="332" y="1135"/>
                      <a:pt x="324" y="1135"/>
                      <a:pt x="316" y="1135"/>
                    </a:cubicBezTo>
                    <a:cubicBezTo>
                      <a:pt x="196" y="1135"/>
                      <a:pt x="161" y="1087"/>
                      <a:pt x="201" y="992"/>
                    </a:cubicBezTo>
                    <a:cubicBezTo>
                      <a:pt x="228" y="879"/>
                      <a:pt x="302" y="825"/>
                      <a:pt x="425" y="825"/>
                    </a:cubicBezTo>
                    <a:close/>
                    <a:moveTo>
                      <a:pt x="838" y="0"/>
                    </a:moveTo>
                    <a:cubicBezTo>
                      <a:pt x="814" y="0"/>
                      <a:pt x="792" y="13"/>
                      <a:pt x="784" y="36"/>
                    </a:cubicBezTo>
                    <a:cubicBezTo>
                      <a:pt x="777" y="56"/>
                      <a:pt x="777" y="79"/>
                      <a:pt x="787" y="95"/>
                    </a:cubicBezTo>
                    <a:cubicBezTo>
                      <a:pt x="768" y="127"/>
                      <a:pt x="732" y="153"/>
                      <a:pt x="703" y="176"/>
                    </a:cubicBezTo>
                    <a:cubicBezTo>
                      <a:pt x="677" y="195"/>
                      <a:pt x="648" y="208"/>
                      <a:pt x="619" y="218"/>
                    </a:cubicBezTo>
                    <a:cubicBezTo>
                      <a:pt x="580" y="177"/>
                      <a:pt x="528" y="160"/>
                      <a:pt x="473" y="160"/>
                    </a:cubicBezTo>
                    <a:cubicBezTo>
                      <a:pt x="301" y="160"/>
                      <a:pt x="97" y="334"/>
                      <a:pt x="159" y="506"/>
                    </a:cubicBezTo>
                    <a:cubicBezTo>
                      <a:pt x="190" y="601"/>
                      <a:pt x="293" y="665"/>
                      <a:pt x="390" y="665"/>
                    </a:cubicBezTo>
                    <a:cubicBezTo>
                      <a:pt x="403" y="665"/>
                      <a:pt x="415" y="664"/>
                      <a:pt x="427" y="662"/>
                    </a:cubicBezTo>
                    <a:cubicBezTo>
                      <a:pt x="466" y="652"/>
                      <a:pt x="502" y="639"/>
                      <a:pt x="531" y="620"/>
                    </a:cubicBezTo>
                    <a:lnTo>
                      <a:pt x="531" y="620"/>
                    </a:lnTo>
                    <a:cubicBezTo>
                      <a:pt x="521" y="652"/>
                      <a:pt x="515" y="684"/>
                      <a:pt x="502" y="717"/>
                    </a:cubicBezTo>
                    <a:cubicBezTo>
                      <a:pt x="476" y="710"/>
                      <a:pt x="450" y="707"/>
                      <a:pt x="425" y="707"/>
                    </a:cubicBezTo>
                    <a:cubicBezTo>
                      <a:pt x="208" y="707"/>
                      <a:pt x="0" y="936"/>
                      <a:pt x="87" y="1167"/>
                    </a:cubicBezTo>
                    <a:cubicBezTo>
                      <a:pt x="119" y="1243"/>
                      <a:pt x="184" y="1278"/>
                      <a:pt x="256" y="1278"/>
                    </a:cubicBezTo>
                    <a:cubicBezTo>
                      <a:pt x="280" y="1278"/>
                      <a:pt x="303" y="1275"/>
                      <a:pt x="327" y="1267"/>
                    </a:cubicBezTo>
                    <a:cubicBezTo>
                      <a:pt x="392" y="1248"/>
                      <a:pt x="450" y="1206"/>
                      <a:pt x="486" y="1154"/>
                    </a:cubicBezTo>
                    <a:cubicBezTo>
                      <a:pt x="517" y="1110"/>
                      <a:pt x="548" y="923"/>
                      <a:pt x="608" y="923"/>
                    </a:cubicBezTo>
                    <a:cubicBezTo>
                      <a:pt x="610" y="923"/>
                      <a:pt x="613" y="923"/>
                      <a:pt x="615" y="924"/>
                    </a:cubicBezTo>
                    <a:cubicBezTo>
                      <a:pt x="621" y="926"/>
                      <a:pt x="626" y="926"/>
                      <a:pt x="631" y="926"/>
                    </a:cubicBezTo>
                    <a:cubicBezTo>
                      <a:pt x="691" y="926"/>
                      <a:pt x="710" y="829"/>
                      <a:pt x="648" y="814"/>
                    </a:cubicBezTo>
                    <a:cubicBezTo>
                      <a:pt x="628" y="811"/>
                      <a:pt x="606" y="807"/>
                      <a:pt x="589" y="807"/>
                    </a:cubicBezTo>
                    <a:cubicBezTo>
                      <a:pt x="645" y="655"/>
                      <a:pt x="667" y="516"/>
                      <a:pt x="667" y="357"/>
                    </a:cubicBezTo>
                    <a:cubicBezTo>
                      <a:pt x="667" y="338"/>
                      <a:pt x="654" y="322"/>
                      <a:pt x="638" y="312"/>
                    </a:cubicBezTo>
                    <a:cubicBezTo>
                      <a:pt x="726" y="289"/>
                      <a:pt x="800" y="241"/>
                      <a:pt x="862" y="166"/>
                    </a:cubicBezTo>
                    <a:cubicBezTo>
                      <a:pt x="887" y="127"/>
                      <a:pt x="926" y="79"/>
                      <a:pt x="894" y="30"/>
                    </a:cubicBezTo>
                    <a:cubicBezTo>
                      <a:pt x="880" y="10"/>
                      <a:pt x="858" y="0"/>
                      <a:pt x="8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761849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13453-03E5-446C-8EFE-AFB68EB874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E4D805-86B9-435C-99C1-65AE63E28D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13" indent="0" algn="ctr">
              <a:buNone/>
              <a:defRPr sz="2000"/>
            </a:lvl2pPr>
            <a:lvl3pPr marL="914424" indent="0" algn="ctr">
              <a:buNone/>
              <a:defRPr sz="1800"/>
            </a:lvl3pPr>
            <a:lvl4pPr marL="1371635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8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01B533-E632-4315-B3FD-8D7A361D8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24"/>
            <a:fld id="{B6C5958B-FD71-488F-B66A-09F8133AB5B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14424"/>
              <a:t>3/16/2025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12E30-B00E-4F97-87E8-A21741F1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24"/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E17D20-A33D-47D6-BCE5-BD1BFB46A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24"/>
            <a:fld id="{1BD8274C-EDA0-4537-ACA2-FD8CA990E63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14424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272564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49597-126E-4120-B867-7061857E8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BDF54-E964-4BAB-BC54-BFAB16767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703D11-C40A-445B-971F-464ECFDA0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24"/>
            <a:fld id="{B6C5958B-FD71-488F-B66A-09F8133AB5B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14424"/>
              <a:t>3/16/2025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369D4C-2415-4662-B1E3-6E11CF940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24"/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A2C74B-A65C-48F9-B99E-3B78737ED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24"/>
            <a:fld id="{1BD8274C-EDA0-4537-ACA2-FD8CA990E63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14424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227573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2203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3962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5011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0054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948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AE7F1-CAA8-FE39-DA6A-0753CAB4C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584BB5-3196-F3EE-1FF3-3B31B29E7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ADC575-B54B-275E-10B7-7848DCE451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B131BE-16F6-D7C9-2AD4-D87F33DA66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1C864C-982D-D601-A6C1-59CE71B422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A5DFAE-0F56-FF5B-0744-544636983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ABD58-5B74-43E3-A83C-BC7F72B99C7A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93755B-3B9F-496E-70D2-3586D763B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98D445-278B-83DB-D47B-A29BB884D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B4034-37FA-4EDF-BA41-FA3DF2EFA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7746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12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29155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5913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7608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0103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5351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F57C6-210E-4B03-A30E-B9EF3BA8A2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4CF98B-4C78-47A5-8621-170DBDDE65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E712ED-9372-4FA8-BF9C-FBCCE1BBD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FA424-3DB5-448B-97ED-B33065CBB1FB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62FD91-FB2F-4E36-B384-FE42D5BBA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9CA15E-9DA1-4616-924A-65B3FED1D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A00C0-0512-4B1A-9723-E9D15497C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01863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906CB-E51C-4525-9109-3EEC38C42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FE9A1-2FC4-4927-B369-D34403F810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6CAE34-7981-460F-9698-5F2F39735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FA424-3DB5-448B-97ED-B33065CBB1FB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C80131-E583-4C1C-8A8F-BD31837EC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7EC19F-A666-4097-90D5-EDF3BEF30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A00C0-0512-4B1A-9723-E9D15497C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95830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F22A0-5638-4AA8-9761-53932BFEA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221E5B-48F2-41BD-B65D-58F4AC81C5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8324C5-CFDA-4C81-979F-54EBFDBA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FA424-3DB5-448B-97ED-B33065CBB1FB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871B30-5C39-4C67-9E25-44905F299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69E574-94CD-43C3-90D6-88E415864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A00C0-0512-4B1A-9723-E9D15497C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34855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4D396-3DCD-4238-B399-13216DAF6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6E804-46A5-4206-AA4B-C78DF2D61F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6144A2-551A-475E-B36B-555BA8B5AC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43A5FD-7681-4AE8-824D-DF3DE9E01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FA424-3DB5-448B-97ED-B33065CBB1FB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CDC9F3-AA9B-467A-B3C0-A6D796E46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D5D36A-F37F-4480-B4B1-364DE3FF3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A00C0-0512-4B1A-9723-E9D15497C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675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30323-EEF3-89C7-0F8E-8B5020D62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C46A9B-96AC-AFB4-553F-D5C67D781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ABD58-5B74-43E3-A83C-BC7F72B99C7A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ED3289-279B-441B-1EEA-8781700F6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08628D-559A-9701-3E90-8B0179FEA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B4034-37FA-4EDF-BA41-FA3DF2EFA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282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38BF3-F8F2-4D9F-88E3-2804A4242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2DCE0D-D0A7-40BD-AA6D-1AB462368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7B8815-12FD-43A4-9A08-6864938DE2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205CCD-26FA-4A68-9DB7-466545FD0F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2D3443-F28F-4889-8F2C-6C578847FE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6103BC-F321-4FC1-BFC0-8531D7DD5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FA424-3DB5-448B-97ED-B33065CBB1FB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E9559A-E29C-4AE1-BB51-07BE9FC97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466FEA-449B-4C4C-A7B7-E88D2073B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A00C0-0512-4B1A-9723-E9D15497C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7429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5E9F2-75EF-4472-A3F1-3FF42995A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5CCF33-B719-494E-B6D0-53FD3C5AA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FA424-3DB5-448B-97ED-B33065CBB1FB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CC97B7-500A-4C9C-A61C-79A1D3A3B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A27C3A-E2CD-4B3C-BB6D-BF381436D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A00C0-0512-4B1A-9723-E9D15497C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07661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7735BF-AB1E-4B13-9FEC-DAACFB8B8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FA424-3DB5-448B-97ED-B33065CBB1FB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5E525B-8FA6-4C6C-96FF-EE9F5F1E4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59143E-5F38-427B-8B7E-0B22BDB51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A00C0-0512-4B1A-9723-E9D15497C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5151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E93F5-1CDC-4404-89A1-57C02339B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90372-9E0A-428E-832F-9CF0CD0A6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478118-852D-44CB-8F7E-267672736E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768A26-F0F7-4AE6-8234-ADFF7B002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FA424-3DB5-448B-97ED-B33065CBB1FB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E711B9-D376-4782-9DC7-EBD0D540B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5DCBD2-BB73-4780-8809-AE3BFB5A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A00C0-0512-4B1A-9723-E9D15497C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1272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4305B-2542-4539-9B57-B66252C5B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5200E2-E2DB-49A9-AB6E-006E86B645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378340-B849-4E96-9B7C-F75C3B5961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F082CB-4EB3-49F1-9165-0D7249C88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FA424-3DB5-448B-97ED-B33065CBB1FB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AEFDA3-9293-4841-8860-437ECB86B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6ED509-C83A-4E99-BBEE-E4112FB69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A00C0-0512-4B1A-9723-E9D15497C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3841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506B1-B9D5-489A-914C-593CB3F1D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A1A3E6-66FE-4080-A301-C6154F3860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47C63F-EDD8-49F9-84E7-60D2F8442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FA424-3DB5-448B-97ED-B33065CBB1FB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F42528-4DF8-42BA-8761-250177DF3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3D2A8F-249E-4178-A0AC-E9D48BB20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A00C0-0512-4B1A-9723-E9D15497C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3465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8C687C-BA5A-421F-8FF2-617CD6D829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953234-FE26-4FCE-9C05-B83C03CB6B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2326AA-EA74-4294-BA47-BC77922E5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FA424-3DB5-448B-97ED-B33065CBB1FB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A94A93-CC92-4169-8711-A513DFDE3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E5690-9DC2-4B98-AAB5-B64020AC4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A00C0-0512-4B1A-9723-E9D15497C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916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78EC18-5AA4-D1AC-3F0F-B55E23679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ABD58-5B74-43E3-A83C-BC7F72B99C7A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2796C5-0F8A-5E33-3853-E56C1F664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514E8D-352D-010E-A2A5-7440E69FE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B4034-37FA-4EDF-BA41-FA3DF2EFA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229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9C6E5-74FB-FC95-CCB1-E6DF05B0A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072AF-6617-302B-01DB-369B51270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63C301-F697-8E54-8106-48F724249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AE0297-1E5E-0DED-B753-395E65369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ABD58-5B74-43E3-A83C-BC7F72B99C7A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9D8E6F-2A3C-61AD-D3EF-A619010A3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22C41A-351B-ADDE-1B2E-2CD0F0611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B4034-37FA-4EDF-BA41-FA3DF2EFA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217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4D643-247F-7B83-773C-820226D2A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F738EC-E04E-BE84-4655-28D14A6541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5ACE1E-D5EA-293A-0337-DBA2B97C0A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C48DE1-11C7-7A40-BE3C-895B13A7C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ABD58-5B74-43E3-A83C-BC7F72B99C7A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3A0458-A03F-4948-954D-DC8050863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86B2D4-2B99-36FE-BE3E-C9998C99B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B4034-37FA-4EDF-BA41-FA3DF2EFA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661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26" Type="http://schemas.openxmlformats.org/officeDocument/2006/relationships/slideLayout" Target="../slideLayouts/slideLayout41.xml"/><Relationship Id="rId3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36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slideLayout" Target="../slideLayouts/slideLayout40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29" Type="http://schemas.openxmlformats.org/officeDocument/2006/relationships/slideLayout" Target="../slideLayouts/slideLayout44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42.xml"/><Relationship Id="rId30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CFE460-995F-D2D0-9992-2798C67F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E55B17-4B19-EBC4-D157-F94F398FB8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0009E-5DEF-472D-60F6-EE8324D54D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ABD58-5B74-43E3-A83C-BC7F72B99C7A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31B92F-991B-F02C-E1A0-81DD11C756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6F919C-603B-EFDE-FE0B-D751F0B02E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B4034-37FA-4EDF-BA41-FA3DF2EFA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710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azirmatn"/>
              <a:buNone/>
              <a:defRPr sz="3500" b="1">
                <a:solidFill>
                  <a:schemeClr val="dk1"/>
                </a:solidFill>
                <a:latin typeface="Vazirmatn"/>
                <a:ea typeface="Vazirmatn"/>
                <a:cs typeface="Vazirmatn"/>
                <a:sym typeface="Vazirmat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azirmatn"/>
              <a:buNone/>
              <a:defRPr sz="3500" b="1">
                <a:solidFill>
                  <a:schemeClr val="dk1"/>
                </a:solidFill>
                <a:latin typeface="Vazirmatn"/>
                <a:ea typeface="Vazirmatn"/>
                <a:cs typeface="Vazirmatn"/>
                <a:sym typeface="Vazirmat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azirmatn"/>
              <a:buNone/>
              <a:defRPr sz="3500" b="1">
                <a:solidFill>
                  <a:schemeClr val="dk1"/>
                </a:solidFill>
                <a:latin typeface="Vazirmatn"/>
                <a:ea typeface="Vazirmatn"/>
                <a:cs typeface="Vazirmatn"/>
                <a:sym typeface="Vazirmat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azirmatn"/>
              <a:buNone/>
              <a:defRPr sz="3500" b="1">
                <a:solidFill>
                  <a:schemeClr val="dk1"/>
                </a:solidFill>
                <a:latin typeface="Vazirmatn"/>
                <a:ea typeface="Vazirmatn"/>
                <a:cs typeface="Vazirmatn"/>
                <a:sym typeface="Vazirmat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azirmatn"/>
              <a:buNone/>
              <a:defRPr sz="3500" b="1">
                <a:solidFill>
                  <a:schemeClr val="dk1"/>
                </a:solidFill>
                <a:latin typeface="Vazirmatn"/>
                <a:ea typeface="Vazirmatn"/>
                <a:cs typeface="Vazirmatn"/>
                <a:sym typeface="Vazirmat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azirmatn"/>
              <a:buNone/>
              <a:defRPr sz="3500" b="1">
                <a:solidFill>
                  <a:schemeClr val="dk1"/>
                </a:solidFill>
                <a:latin typeface="Vazirmatn"/>
                <a:ea typeface="Vazirmatn"/>
                <a:cs typeface="Vazirmatn"/>
                <a:sym typeface="Vazirmat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azirmatn"/>
              <a:buNone/>
              <a:defRPr sz="3500" b="1">
                <a:solidFill>
                  <a:schemeClr val="dk1"/>
                </a:solidFill>
                <a:latin typeface="Vazirmatn"/>
                <a:ea typeface="Vazirmatn"/>
                <a:cs typeface="Vazirmatn"/>
                <a:sym typeface="Vazirmat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azirmatn"/>
              <a:buNone/>
              <a:defRPr sz="3500" b="1">
                <a:solidFill>
                  <a:schemeClr val="dk1"/>
                </a:solidFill>
                <a:latin typeface="Vazirmatn"/>
                <a:ea typeface="Vazirmatn"/>
                <a:cs typeface="Vazirmatn"/>
                <a:sym typeface="Vazirmat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azirmatn"/>
              <a:buNone/>
              <a:defRPr sz="3500" b="1">
                <a:solidFill>
                  <a:schemeClr val="dk1"/>
                </a:solidFill>
                <a:latin typeface="Vazirmatn"/>
                <a:ea typeface="Vazirmatn"/>
                <a:cs typeface="Vazirmatn"/>
                <a:sym typeface="Vazirmat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●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○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■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●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○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■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●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○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■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152965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  <p:sldLayoutId id="2147483692" r:id="rId27"/>
    <p:sldLayoutId id="2147483693" r:id="rId28"/>
    <p:sldLayoutId id="2147483694" r:id="rId2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582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2FF1A6-A93E-4375-B761-8DF45B682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F90414-1BAE-44CC-BD06-4712D0AE8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821104-E359-48C6-BD57-30D285F0F3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FA424-3DB5-448B-97ED-B33065CBB1FB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5C475D-2E6E-4A90-83BE-3FA1D84157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45AF20-52DC-40C6-B252-6D18B269E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A00C0-0512-4B1A-9723-E9D15497C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379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6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8.png"/><Relationship Id="rId5" Type="http://schemas.openxmlformats.org/officeDocument/2006/relationships/image" Target="../media/image22.png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54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10" Type="http://schemas.openxmlformats.org/officeDocument/2006/relationships/image" Target="../media/image59.png"/><Relationship Id="rId4" Type="http://schemas.openxmlformats.org/officeDocument/2006/relationships/image" Target="../media/image60.png"/><Relationship Id="rId9" Type="http://schemas.openxmlformats.org/officeDocument/2006/relationships/slide" Target="slide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54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Relationship Id="rId9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54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10" Type="http://schemas.openxmlformats.org/officeDocument/2006/relationships/image" Target="../media/image59.png"/><Relationship Id="rId4" Type="http://schemas.openxmlformats.org/officeDocument/2006/relationships/image" Target="../media/image68.png"/><Relationship Id="rId9" Type="http://schemas.openxmlformats.org/officeDocument/2006/relationships/slide" Target="slid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sv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0.png"/><Relationship Id="rId3" Type="http://schemas.openxmlformats.org/officeDocument/2006/relationships/image" Target="../media/image76.png"/><Relationship Id="rId7" Type="http://schemas.openxmlformats.org/officeDocument/2006/relationships/image" Target="../media/image22.png"/><Relationship Id="rId2" Type="http://schemas.openxmlformats.org/officeDocument/2006/relationships/image" Target="../media/image670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700.png"/><Relationship Id="rId5" Type="http://schemas.microsoft.com/office/2007/relationships/hdphoto" Target="../media/hdphoto1.wdp"/><Relationship Id="rId4" Type="http://schemas.openxmlformats.org/officeDocument/2006/relationships/image" Target="../media/image7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7" Type="http://schemas.openxmlformats.org/officeDocument/2006/relationships/image" Target="../media/image80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75.png"/><Relationship Id="rId5" Type="http://schemas.openxmlformats.org/officeDocument/2006/relationships/image" Target="../media/image740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1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32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5" Type="http://schemas.openxmlformats.org/officeDocument/2006/relationships/image" Target="../media/image22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B43D95E-6A1C-7477-8BDC-A47699A9BDA6}"/>
                  </a:ext>
                </a:extLst>
              </p:cNvPr>
              <p:cNvSpPr/>
              <p:nvPr/>
            </p:nvSpPr>
            <p:spPr>
              <a:xfrm>
                <a:off x="310460" y="345594"/>
                <a:ext cx="11546260" cy="26097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en-US" sz="28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Giả </a:t>
                </a:r>
                <a:r>
                  <a:rPr lang="en-US" sz="28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sử</a:t>
                </a:r>
                <a:r>
                  <a:rPr lang="en-US" sz="28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28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hộp</a:t>
                </a:r>
                <a:r>
                  <a:rPr lang="en-US" sz="28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màu</a:t>
                </a:r>
                <a:r>
                  <a:rPr lang="en-US" sz="28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tím</a:t>
                </a:r>
                <a:r>
                  <a:rPr lang="en-US" sz="28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đặt</a:t>
                </a:r>
                <a:r>
                  <a:rPr lang="en-US" sz="28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28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đĩa</a:t>
                </a:r>
                <a:r>
                  <a:rPr lang="en-US" sz="28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cân</a:t>
                </a:r>
                <a:r>
                  <a:rPr lang="en-US" sz="28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2800" i="1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800" i="1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1</a:t>
                </a:r>
                <a:r>
                  <a:rPr lang="en-US" sz="28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đều</a:t>
                </a:r>
                <a:r>
                  <a:rPr lang="en-US" sz="28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8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khối</a:t>
                </a:r>
                <a:r>
                  <a:rPr lang="en-US" sz="28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28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8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(kg), </a:t>
                </a:r>
                <a:r>
                  <a:rPr lang="en-US" sz="28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còn</a:t>
                </a:r>
                <a:r>
                  <a:rPr lang="en-US" sz="28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28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hộp</a:t>
                </a:r>
                <a:r>
                  <a:rPr lang="en-US" sz="28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màu</a:t>
                </a:r>
                <a:r>
                  <a:rPr lang="en-US" sz="28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vàng</a:t>
                </a:r>
                <a:r>
                  <a:rPr lang="en-US" sz="28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đều</a:t>
                </a:r>
                <a:r>
                  <a:rPr lang="en-US" sz="28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8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khối</a:t>
                </a:r>
                <a:r>
                  <a:rPr lang="en-US" sz="28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28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8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1 (kg). </a:t>
                </a:r>
                <a:r>
                  <a:rPr lang="en-US" sz="28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28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>
                        <a:solidFill>
                          <a:schemeClr val="tx1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),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tx1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28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28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8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8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biểu</a:t>
                </a:r>
                <a:r>
                  <a:rPr lang="en-US" sz="28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28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biểu</a:t>
                </a:r>
                <a:r>
                  <a:rPr lang="en-US" sz="28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thị</a:t>
                </a:r>
                <a:r>
                  <a:rPr lang="en-US" sz="28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28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28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28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khối</a:t>
                </a:r>
                <a:r>
                  <a:rPr lang="en-US" sz="28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28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của </a:t>
                </a:r>
                <a:r>
                  <a:rPr lang="en-US" sz="28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8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hộp</a:t>
                </a:r>
                <a:r>
                  <a:rPr lang="en-US" sz="28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xếp</a:t>
                </a:r>
                <a:r>
                  <a:rPr lang="en-US" sz="28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ở (</a:t>
                </a:r>
                <a:r>
                  <a:rPr lang="en-US" sz="28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đĩa</a:t>
                </a:r>
                <a:r>
                  <a:rPr lang="en-US" sz="28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cân</a:t>
                </a:r>
                <a:r>
                  <a:rPr lang="en-US" sz="28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bên</a:t>
                </a:r>
                <a:r>
                  <a:rPr lang="en-US" sz="28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trái</a:t>
                </a:r>
                <a:r>
                  <a:rPr lang="en-US" sz="28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8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đĩa</a:t>
                </a:r>
                <a:r>
                  <a:rPr lang="en-US" sz="28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cân</a:t>
                </a:r>
                <a:r>
                  <a:rPr lang="en-US" sz="28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bê</a:t>
                </a:r>
                <a:r>
                  <a:rPr lang="en-US" sz="28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28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Do </a:t>
                </a:r>
                <a:r>
                  <a:rPr lang="en-US" sz="28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cân</a:t>
                </a:r>
                <a:r>
                  <a:rPr lang="en-US" sz="28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thăng</a:t>
                </a:r>
                <a:r>
                  <a:rPr lang="en-US" sz="28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28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28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28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8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28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28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smtClean="0">
                        <a:solidFill>
                          <a:schemeClr val="tx1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tx1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).</m:t>
                    </m:r>
                  </m:oMath>
                </a14:m>
                <a:endParaRPr lang="en-US" sz="2800" dirty="0">
                  <a:solidFill>
                    <a:schemeClr val="tx1"/>
                  </a:solidFill>
                  <a:latin typeface="UTM Avo" panose="02040603050506020204" pitchFamily="18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B43D95E-6A1C-7477-8BDC-A47699A9BD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460" y="345594"/>
                <a:ext cx="11546260" cy="2609753"/>
              </a:xfrm>
              <a:prstGeom prst="rect">
                <a:avLst/>
              </a:prstGeom>
              <a:blipFill>
                <a:blip r:embed="rId2"/>
                <a:stretch>
                  <a:fillRect l="-1109" r="-1056" b="-58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8A350F58-F3D6-3B55-B394-3AE5A4444F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40880" y="3175611"/>
            <a:ext cx="4915496" cy="321354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E90C0D7-52BD-0D34-0E3F-211C48C34EB3}"/>
              </a:ext>
            </a:extLst>
          </p:cNvPr>
          <p:cNvGrpSpPr/>
          <p:nvPr/>
        </p:nvGrpSpPr>
        <p:grpSpPr>
          <a:xfrm>
            <a:off x="235624" y="4242435"/>
            <a:ext cx="6224653" cy="1323761"/>
            <a:chOff x="3197674" y="8683302"/>
            <a:chExt cx="9336979" cy="19856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92F12192-F2B5-31DB-314F-2F2BCD6012D7}"/>
                    </a:ext>
                  </a:extLst>
                </p:cNvPr>
                <p:cNvSpPr/>
                <p:nvPr/>
              </p:nvSpPr>
              <p:spPr>
                <a:xfrm>
                  <a:off x="4325122" y="8683302"/>
                  <a:ext cx="8209531" cy="198564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Bef>
                      <a:spcPts val="400"/>
                    </a:spcBef>
                    <a:spcAft>
                      <a:spcPts val="400"/>
                    </a:spcAft>
                  </a:pPr>
                  <a:r>
                    <a:rPr lang="en-US" sz="2800" dirty="0">
                      <a:solidFill>
                        <a:schemeClr val="tx1"/>
                      </a:solidFill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 </a:t>
                  </a:r>
                  <a:r>
                    <a:rPr lang="en-US" sz="2800" i="1" dirty="0" err="1">
                      <a:solidFill>
                        <a:schemeClr val="tx1"/>
                      </a:solidFill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Hệ</a:t>
                  </a:r>
                  <a:r>
                    <a:rPr lang="en-US" sz="2800" i="1" dirty="0">
                      <a:solidFill>
                        <a:schemeClr val="tx1"/>
                      </a:solidFill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800" i="1" dirty="0" err="1">
                      <a:solidFill>
                        <a:schemeClr val="tx1"/>
                      </a:solidFill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thức</a:t>
                  </a:r>
                  <a:r>
                    <a:rPr lang="en-US" sz="2800" i="1" dirty="0">
                      <a:solidFill>
                        <a:schemeClr val="tx1"/>
                      </a:solidFill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i="1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)=</m:t>
                      </m:r>
                      <m:r>
                        <m:rPr>
                          <m:nor/>
                        </m:rPr>
                        <a:rPr lang="en-US" sz="2800" i="1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en-US" sz="2800" i="1" dirty="0">
                      <a:solidFill>
                        <a:schemeClr val="tx1"/>
                      </a:solidFill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800" i="1" dirty="0" err="1">
                      <a:solidFill>
                        <a:schemeClr val="tx1"/>
                      </a:solidFill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gợi</a:t>
                  </a:r>
                  <a:r>
                    <a:rPr lang="en-US" sz="2800" i="1" dirty="0">
                      <a:solidFill>
                        <a:schemeClr val="tx1"/>
                      </a:solidFill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800" i="1" dirty="0" err="1">
                      <a:solidFill>
                        <a:schemeClr val="tx1"/>
                      </a:solidFill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nên</a:t>
                  </a:r>
                  <a:r>
                    <a:rPr lang="en-US" sz="2800" i="1" dirty="0">
                      <a:solidFill>
                        <a:schemeClr val="tx1"/>
                      </a:solidFill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800" i="1" dirty="0" err="1">
                      <a:solidFill>
                        <a:schemeClr val="tx1"/>
                      </a:solidFill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khái</a:t>
                  </a:r>
                  <a:r>
                    <a:rPr lang="en-US" sz="2800" i="1" dirty="0">
                      <a:solidFill>
                        <a:schemeClr val="tx1"/>
                      </a:solidFill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800" i="1" dirty="0" err="1">
                      <a:solidFill>
                        <a:schemeClr val="tx1"/>
                      </a:solidFill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niệm</a:t>
                  </a:r>
                  <a:r>
                    <a:rPr lang="en-US" sz="2800" i="1" dirty="0">
                      <a:solidFill>
                        <a:schemeClr val="tx1"/>
                      </a:solidFill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800" i="1" dirty="0" err="1">
                      <a:solidFill>
                        <a:schemeClr val="tx1"/>
                      </a:solidFill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nào</a:t>
                  </a:r>
                  <a:r>
                    <a:rPr lang="en-US" sz="2800" i="1" dirty="0">
                      <a:solidFill>
                        <a:schemeClr val="tx1"/>
                      </a:solidFill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800" i="1" dirty="0" err="1">
                      <a:solidFill>
                        <a:schemeClr val="tx1"/>
                      </a:solidFill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trong</a:t>
                  </a:r>
                  <a:r>
                    <a:rPr lang="en-US" sz="2800" i="1" dirty="0">
                      <a:solidFill>
                        <a:schemeClr val="tx1"/>
                      </a:solidFill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800" i="1" dirty="0" err="1">
                      <a:solidFill>
                        <a:schemeClr val="tx1"/>
                      </a:solidFill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toán</a:t>
                  </a:r>
                  <a:r>
                    <a:rPr lang="en-US" sz="2800" i="1" dirty="0">
                      <a:solidFill>
                        <a:schemeClr val="tx1"/>
                      </a:solidFill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800" i="1" dirty="0" err="1">
                      <a:solidFill>
                        <a:schemeClr val="tx1"/>
                      </a:solidFill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học</a:t>
                  </a:r>
                  <a:r>
                    <a:rPr lang="en-US" sz="2800" i="1" dirty="0">
                      <a:solidFill>
                        <a:schemeClr val="tx1"/>
                      </a:solidFill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?</a:t>
                  </a:r>
                  <a:endParaRPr lang="en-US" sz="2800" i="1" dirty="0">
                    <a:solidFill>
                      <a:schemeClr val="tx1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92F12192-F2B5-31DB-314F-2F2BCD6012D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25122" y="8683302"/>
                  <a:ext cx="8209531" cy="1985640"/>
                </a:xfrm>
                <a:prstGeom prst="rect">
                  <a:avLst/>
                </a:prstGeom>
                <a:blipFill>
                  <a:blip r:embed="rId4"/>
                  <a:stretch>
                    <a:fillRect l="-2339" r="-2227" b="-119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23A1811-8A78-9DFA-663A-C2310A3063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97674" y="8807443"/>
              <a:ext cx="746136" cy="7461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1023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3">
          <a:extLst>
            <a:ext uri="{FF2B5EF4-FFF2-40B4-BE49-F238E27FC236}">
              <a16:creationId xmlns:a16="http://schemas.microsoft.com/office/drawing/2014/main" id="{B65BAB84-E7AD-053F-DAE1-8A96185862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50E942D-F373-022E-9965-75802A24DA85}"/>
              </a:ext>
            </a:extLst>
          </p:cNvPr>
          <p:cNvGrpSpPr/>
          <p:nvPr/>
        </p:nvGrpSpPr>
        <p:grpSpPr>
          <a:xfrm>
            <a:off x="3527292" y="387481"/>
            <a:ext cx="4358005" cy="499997"/>
            <a:chOff x="5966088" y="918783"/>
            <a:chExt cx="6537007" cy="1318258"/>
          </a:xfrm>
          <a:solidFill>
            <a:schemeClr val="accent5">
              <a:lumMod val="60000"/>
              <a:lumOff val="40000"/>
            </a:schemeClr>
          </a:solidFill>
        </p:grpSpPr>
        <p:grpSp>
          <p:nvGrpSpPr>
            <p:cNvPr id="9" name="Group 10">
              <a:extLst>
                <a:ext uri="{FF2B5EF4-FFF2-40B4-BE49-F238E27FC236}">
                  <a16:creationId xmlns:a16="http://schemas.microsoft.com/office/drawing/2014/main" id="{8C39D782-56F9-76CA-1E39-6350BBE35FAB}"/>
                </a:ext>
              </a:extLst>
            </p:cNvPr>
            <p:cNvGrpSpPr/>
            <p:nvPr/>
          </p:nvGrpSpPr>
          <p:grpSpPr>
            <a:xfrm>
              <a:off x="5966088" y="918783"/>
              <a:ext cx="6537007" cy="1305877"/>
              <a:chOff x="0" y="0"/>
              <a:chExt cx="1721681" cy="343935"/>
            </a:xfrm>
            <a:grpFill/>
          </p:grpSpPr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6273CA90-AB3A-E777-130F-75EED5E38AEE}"/>
                  </a:ext>
                </a:extLst>
              </p:cNvPr>
              <p:cNvSpPr/>
              <p:nvPr/>
            </p:nvSpPr>
            <p:spPr>
              <a:xfrm>
                <a:off x="0" y="0"/>
                <a:ext cx="1721681" cy="343935"/>
              </a:xfrm>
              <a:custGeom>
                <a:avLst/>
                <a:gdLst/>
                <a:ahLst/>
                <a:cxnLst/>
                <a:rect l="l" t="t" r="r" b="b"/>
                <a:pathLst>
                  <a:path w="1721681" h="343935">
                    <a:moveTo>
                      <a:pt x="60400" y="0"/>
                    </a:moveTo>
                    <a:lnTo>
                      <a:pt x="1661281" y="0"/>
                    </a:lnTo>
                    <a:cubicBezTo>
                      <a:pt x="1694639" y="0"/>
                      <a:pt x="1721681" y="27042"/>
                      <a:pt x="1721681" y="60400"/>
                    </a:cubicBezTo>
                    <a:lnTo>
                      <a:pt x="1721681" y="283534"/>
                    </a:lnTo>
                    <a:cubicBezTo>
                      <a:pt x="1721681" y="316893"/>
                      <a:pt x="1694639" y="343935"/>
                      <a:pt x="1661281" y="343935"/>
                    </a:cubicBezTo>
                    <a:lnTo>
                      <a:pt x="60400" y="343935"/>
                    </a:lnTo>
                    <a:cubicBezTo>
                      <a:pt x="27042" y="343935"/>
                      <a:pt x="0" y="316893"/>
                      <a:pt x="0" y="283534"/>
                    </a:cubicBezTo>
                    <a:lnTo>
                      <a:pt x="0" y="60400"/>
                    </a:lnTo>
                    <a:cubicBezTo>
                      <a:pt x="0" y="27042"/>
                      <a:pt x="27042" y="0"/>
                      <a:pt x="60400" y="0"/>
                    </a:cubicBezTo>
                    <a:close/>
                  </a:path>
                </a:pathLst>
              </a:custGeom>
              <a:grpFill/>
              <a:ln w="38100" cap="rnd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</a:ln>
            </p:spPr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E1550BE-93EF-51F8-1633-E23486E18559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721681" cy="391560"/>
              </a:xfrm>
              <a:prstGeom prst="rect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3000">
                  <a:solidFill>
                    <a:schemeClr val="accent2">
                      <a:lumMod val="10000"/>
                    </a:schemeClr>
                  </a:solidFill>
                </a:endParaRPr>
              </a:p>
            </p:txBody>
          </p:sp>
        </p:grpSp>
        <p:sp>
          <p:nvSpPr>
            <p:cNvPr id="10" name="TextBox 13">
              <a:extLst>
                <a:ext uri="{FF2B5EF4-FFF2-40B4-BE49-F238E27FC236}">
                  <a16:creationId xmlns:a16="http://schemas.microsoft.com/office/drawing/2014/main" id="{DE564ECA-0D78-AEAE-F7D9-BCBD6C193D0E}"/>
                </a:ext>
              </a:extLst>
            </p:cNvPr>
            <p:cNvSpPr txBox="1"/>
            <p:nvPr/>
          </p:nvSpPr>
          <p:spPr>
            <a:xfrm>
              <a:off x="6615171" y="980288"/>
              <a:ext cx="5233543" cy="1256753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944"/>
                </a:lnSpc>
              </a:pPr>
              <a:r>
                <a:rPr lang="en-US" sz="3000" b="1" dirty="0">
                  <a:solidFill>
                    <a:schemeClr val="accent2">
                      <a:lumMod val="10000"/>
                    </a:schemeClr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ĐỊNH NGHĨA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5F9CE19-0262-B2CF-4A0F-067FD5621688}"/>
              </a:ext>
            </a:extLst>
          </p:cNvPr>
          <p:cNvGrpSpPr/>
          <p:nvPr/>
        </p:nvGrpSpPr>
        <p:grpSpPr>
          <a:xfrm>
            <a:off x="523624" y="1238604"/>
            <a:ext cx="11231498" cy="3789658"/>
            <a:chOff x="1244677" y="2956216"/>
            <a:chExt cx="16037973" cy="5684487"/>
          </a:xfrm>
        </p:grpSpPr>
        <p:grpSp>
          <p:nvGrpSpPr>
            <p:cNvPr id="15" name="Group 7">
              <a:extLst>
                <a:ext uri="{FF2B5EF4-FFF2-40B4-BE49-F238E27FC236}">
                  <a16:creationId xmlns:a16="http://schemas.microsoft.com/office/drawing/2014/main" id="{C39477E3-C350-B1ED-E898-19A7274364DC}"/>
                </a:ext>
              </a:extLst>
            </p:cNvPr>
            <p:cNvGrpSpPr/>
            <p:nvPr/>
          </p:nvGrpSpPr>
          <p:grpSpPr>
            <a:xfrm>
              <a:off x="1244677" y="2956216"/>
              <a:ext cx="16037973" cy="5372446"/>
              <a:chOff x="-84561" y="-47625"/>
              <a:chExt cx="1668695" cy="1541548"/>
            </a:xfrm>
          </p:grpSpPr>
          <p:sp>
            <p:nvSpPr>
              <p:cNvPr id="19" name="Freeform 8">
                <a:extLst>
                  <a:ext uri="{FF2B5EF4-FFF2-40B4-BE49-F238E27FC236}">
                    <a16:creationId xmlns:a16="http://schemas.microsoft.com/office/drawing/2014/main" id="{5067756D-9C65-70E1-11D3-77661F6A4841}"/>
                  </a:ext>
                </a:extLst>
              </p:cNvPr>
              <p:cNvSpPr/>
              <p:nvPr/>
            </p:nvSpPr>
            <p:spPr>
              <a:xfrm>
                <a:off x="-84561" y="0"/>
                <a:ext cx="1668695" cy="832747"/>
              </a:xfrm>
              <a:custGeom>
                <a:avLst/>
                <a:gdLst/>
                <a:ahLst/>
                <a:cxnLst/>
                <a:rect l="l" t="t" r="r" b="b"/>
                <a:pathLst>
                  <a:path w="1522242" h="1493923">
                    <a:moveTo>
                      <a:pt x="68314" y="0"/>
                    </a:moveTo>
                    <a:lnTo>
                      <a:pt x="1453928" y="0"/>
                    </a:lnTo>
                    <a:cubicBezTo>
                      <a:pt x="1491657" y="0"/>
                      <a:pt x="1522242" y="30585"/>
                      <a:pt x="1522242" y="68314"/>
                    </a:cubicBezTo>
                    <a:lnTo>
                      <a:pt x="1522242" y="1425610"/>
                    </a:lnTo>
                    <a:cubicBezTo>
                      <a:pt x="1522242" y="1463338"/>
                      <a:pt x="1491657" y="1493923"/>
                      <a:pt x="1453928" y="1493923"/>
                    </a:cubicBezTo>
                    <a:lnTo>
                      <a:pt x="68314" y="1493923"/>
                    </a:lnTo>
                    <a:cubicBezTo>
                      <a:pt x="30585" y="1493923"/>
                      <a:pt x="0" y="1463338"/>
                      <a:pt x="0" y="1425610"/>
                    </a:cubicBezTo>
                    <a:lnTo>
                      <a:pt x="0" y="68314"/>
                    </a:lnTo>
                    <a:cubicBezTo>
                      <a:pt x="0" y="30585"/>
                      <a:pt x="30585" y="0"/>
                      <a:pt x="68314" y="0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38100" cap="rnd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</a:ln>
            </p:spPr>
          </p:sp>
          <p:sp>
            <p:nvSpPr>
              <p:cNvPr id="20" name="TextBox 9">
                <a:extLst>
                  <a:ext uri="{FF2B5EF4-FFF2-40B4-BE49-F238E27FC236}">
                    <a16:creationId xmlns:a16="http://schemas.microsoft.com/office/drawing/2014/main" id="{B7427BE9-1A24-7510-B8E4-19F3673888CE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522242" cy="1541548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3000">
                  <a:solidFill>
                    <a:schemeClr val="accent2">
                      <a:lumMod val="10000"/>
                    </a:schemeClr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4">
                  <a:extLst>
                    <a:ext uri="{FF2B5EF4-FFF2-40B4-BE49-F238E27FC236}">
                      <a16:creationId xmlns:a16="http://schemas.microsoft.com/office/drawing/2014/main" id="{C0CC9E05-CA3F-BBD5-4F5D-7851F330B06C}"/>
                    </a:ext>
                  </a:extLst>
                </p:cNvPr>
                <p:cNvSpPr txBox="1"/>
                <p:nvPr/>
              </p:nvSpPr>
              <p:spPr>
                <a:xfrm>
                  <a:off x="1671986" y="3219147"/>
                  <a:ext cx="14909725" cy="2212529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>
                    <a:lnSpc>
                      <a:spcPct val="170000"/>
                    </a:lnSpc>
                    <a:spcBef>
                      <a:spcPts val="400"/>
                    </a:spcBef>
                    <a:spcAft>
                      <a:spcPts val="400"/>
                    </a:spcAft>
                  </a:pPr>
                  <a:r>
                    <a:rPr lang="en-US" sz="3000" dirty="0">
                      <a:solidFill>
                        <a:schemeClr val="accent2">
                          <a:lumMod val="10000"/>
                        </a:schemeClr>
                      </a:solidFill>
                      <a:latin typeface="UTM Avo" panose="02040603050506020204" pitchFamily="18" charset="0"/>
                      <a:ea typeface="Arial" panose="020B0604020202020204" pitchFamily="34" charset="0"/>
                      <a:cs typeface="Arial" panose="020B0604020202020204" pitchFamily="34" charset="0"/>
                    </a:rPr>
                    <a:t>Phương </a:t>
                  </a:r>
                  <a:r>
                    <a:rPr lang="en-US" sz="3000" dirty="0" err="1">
                      <a:solidFill>
                        <a:schemeClr val="accent2">
                          <a:lumMod val="10000"/>
                        </a:schemeClr>
                      </a:solidFill>
                      <a:latin typeface="UTM Avo" panose="02040603050506020204" pitchFamily="18" charset="0"/>
                      <a:ea typeface="Arial" panose="020B0604020202020204" pitchFamily="34" charset="0"/>
                      <a:cs typeface="Arial" panose="020B0604020202020204" pitchFamily="34" charset="0"/>
                    </a:rPr>
                    <a:t>trình</a:t>
                  </a:r>
                  <a:r>
                    <a:rPr lang="en-US" sz="3000" dirty="0">
                      <a:solidFill>
                        <a:schemeClr val="accent2">
                          <a:lumMod val="10000"/>
                        </a:schemeClr>
                      </a:solidFill>
                      <a:latin typeface="UTM Avo" panose="02040603050506020204" pitchFamily="18" charset="0"/>
                      <a:ea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solidFill>
                        <a:schemeClr val="accent2">
                          <a:lumMod val="10000"/>
                        </a:schemeClr>
                      </a:solidFill>
                      <a:latin typeface="UTM Avo" panose="02040603050506020204" pitchFamily="18" charset="0"/>
                      <a:ea typeface="Arial" panose="020B0604020202020204" pitchFamily="34" charset="0"/>
                      <a:cs typeface="Arial" panose="020B0604020202020204" pitchFamily="34" charset="0"/>
                    </a:rPr>
                    <a:t>dạng</a:t>
                  </a:r>
                  <a:r>
                    <a:rPr lang="en-US" sz="3000" dirty="0">
                      <a:solidFill>
                        <a:schemeClr val="accent2">
                          <a:lumMod val="10000"/>
                        </a:schemeClr>
                      </a:solidFill>
                      <a:latin typeface="UTM Avo" panose="02040603050506020204" pitchFamily="18" charset="0"/>
                      <a:ea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000" i="1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𝑎𝑥</m:t>
                      </m:r>
                      <m:r>
                        <a:rPr lang="en-US" sz="3000" i="1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3000" i="1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3000" i="1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000" i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UTM Avo" panose="0204060305050602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a14:m>
                  <a:r>
                    <a:rPr lang="en-US" sz="3000" dirty="0">
                      <a:solidFill>
                        <a:schemeClr val="accent2">
                          <a:lumMod val="10000"/>
                        </a:schemeClr>
                      </a:solidFill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solidFill>
                        <a:schemeClr val="accent2">
                          <a:lumMod val="10000"/>
                        </a:schemeClr>
                      </a:solidFill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với</a:t>
                  </a:r>
                  <a:r>
                    <a:rPr lang="en-US" sz="3000" dirty="0">
                      <a:solidFill>
                        <a:schemeClr val="accent2">
                          <a:lumMod val="10000"/>
                        </a:schemeClr>
                      </a:solidFill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000" i="1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3000" i="1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3000" i="1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𝑏</m:t>
                      </m:r>
                    </m:oMath>
                  </a14:m>
                  <a:r>
                    <a:rPr lang="en-US" sz="3000" dirty="0">
                      <a:solidFill>
                        <a:schemeClr val="accent2">
                          <a:lumMod val="10000"/>
                        </a:schemeClr>
                      </a:solidFill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solidFill>
                        <a:schemeClr val="accent2">
                          <a:lumMod val="10000"/>
                        </a:schemeClr>
                      </a:solidFill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là</a:t>
                  </a:r>
                  <a:r>
                    <a:rPr lang="en-US" sz="3000" dirty="0">
                      <a:solidFill>
                        <a:schemeClr val="accent2">
                          <a:lumMod val="10000"/>
                        </a:schemeClr>
                      </a:solidFill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solidFill>
                        <a:schemeClr val="accent2">
                          <a:lumMod val="10000"/>
                        </a:schemeClr>
                      </a:solidFill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hai</a:t>
                  </a:r>
                  <a:r>
                    <a:rPr lang="en-US" sz="3000" dirty="0">
                      <a:solidFill>
                        <a:schemeClr val="accent2">
                          <a:lumMod val="10000"/>
                        </a:schemeClr>
                      </a:solidFill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solidFill>
                        <a:schemeClr val="accent2">
                          <a:lumMod val="10000"/>
                        </a:schemeClr>
                      </a:solidFill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số</a:t>
                  </a:r>
                  <a:r>
                    <a:rPr lang="en-US" sz="3000" dirty="0">
                      <a:solidFill>
                        <a:schemeClr val="accent2">
                          <a:lumMod val="10000"/>
                        </a:schemeClr>
                      </a:solidFill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solidFill>
                        <a:schemeClr val="accent2">
                          <a:lumMod val="10000"/>
                        </a:schemeClr>
                      </a:solidFill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đã</a:t>
                  </a:r>
                  <a:r>
                    <a:rPr lang="en-US" sz="3000" dirty="0">
                      <a:solidFill>
                        <a:schemeClr val="accent2">
                          <a:lumMod val="10000"/>
                        </a:schemeClr>
                      </a:solidFill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solidFill>
                        <a:schemeClr val="accent2">
                          <a:lumMod val="10000"/>
                        </a:schemeClr>
                      </a:solidFill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cho</a:t>
                  </a:r>
                  <a:r>
                    <a:rPr lang="en-US" sz="3000" dirty="0">
                      <a:solidFill>
                        <a:schemeClr val="accent2">
                          <a:lumMod val="10000"/>
                        </a:schemeClr>
                      </a:solidFill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solidFill>
                        <a:schemeClr val="accent2">
                          <a:lumMod val="10000"/>
                        </a:schemeClr>
                      </a:solidFill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và</a:t>
                  </a:r>
                  <a:r>
                    <a:rPr lang="en-US" sz="3000" dirty="0">
                      <a:solidFill>
                        <a:schemeClr val="accent2">
                          <a:lumMod val="10000"/>
                        </a:schemeClr>
                      </a:solidFill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000" i="1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3000" i="1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≠</m:t>
                      </m:r>
                      <m:r>
                        <m:rPr>
                          <m:nor/>
                        </m:rPr>
                        <a:rPr lang="en-US" sz="3000" i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0</m:t>
                      </m:r>
                    </m:oMath>
                  </a14:m>
                  <a:r>
                    <a:rPr lang="en-US" sz="3000" dirty="0">
                      <a:solidFill>
                        <a:schemeClr val="accent2">
                          <a:lumMod val="10000"/>
                        </a:schemeClr>
                      </a:solidFill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solidFill>
                        <a:schemeClr val="accent2">
                          <a:lumMod val="10000"/>
                        </a:schemeClr>
                      </a:solidFill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được</a:t>
                  </a:r>
                  <a:r>
                    <a:rPr lang="en-US" sz="3000" dirty="0">
                      <a:solidFill>
                        <a:schemeClr val="accent2">
                          <a:lumMod val="10000"/>
                        </a:schemeClr>
                      </a:solidFill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solidFill>
                        <a:schemeClr val="accent2">
                          <a:lumMod val="10000"/>
                        </a:schemeClr>
                      </a:solidFill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gọi</a:t>
                  </a:r>
                  <a:r>
                    <a:rPr lang="en-US" sz="3000" dirty="0">
                      <a:solidFill>
                        <a:schemeClr val="accent2">
                          <a:lumMod val="10000"/>
                        </a:schemeClr>
                      </a:solidFill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solidFill>
                        <a:schemeClr val="accent2">
                          <a:lumMod val="10000"/>
                        </a:schemeClr>
                      </a:solidFill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là</a:t>
                  </a:r>
                  <a:r>
                    <a:rPr lang="en-US" sz="3000" dirty="0">
                      <a:solidFill>
                        <a:schemeClr val="accent2">
                          <a:lumMod val="10000"/>
                        </a:schemeClr>
                      </a:solidFill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solidFill>
                        <a:schemeClr val="accent2">
                          <a:lumMod val="10000"/>
                        </a:schemeClr>
                      </a:solidFill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phương</a:t>
                  </a:r>
                  <a:r>
                    <a:rPr lang="en-US" sz="3000" dirty="0">
                      <a:solidFill>
                        <a:schemeClr val="accent2">
                          <a:lumMod val="10000"/>
                        </a:schemeClr>
                      </a:solidFill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solidFill>
                        <a:schemeClr val="accent2">
                          <a:lumMod val="10000"/>
                        </a:schemeClr>
                      </a:solidFill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trình</a:t>
                  </a:r>
                  <a:r>
                    <a:rPr lang="en-US" sz="3000" dirty="0">
                      <a:solidFill>
                        <a:schemeClr val="accent2">
                          <a:lumMod val="10000"/>
                        </a:schemeClr>
                      </a:solidFill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solidFill>
                        <a:schemeClr val="accent2">
                          <a:lumMod val="10000"/>
                        </a:schemeClr>
                      </a:solidFill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bậc</a:t>
                  </a:r>
                  <a:r>
                    <a:rPr lang="en-US" sz="3000" dirty="0">
                      <a:solidFill>
                        <a:schemeClr val="accent2">
                          <a:lumMod val="10000"/>
                        </a:schemeClr>
                      </a:solidFill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solidFill>
                        <a:schemeClr val="accent2">
                          <a:lumMod val="10000"/>
                        </a:schemeClr>
                      </a:solidFill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nhất</a:t>
                  </a:r>
                  <a:r>
                    <a:rPr lang="en-US" sz="3000" dirty="0">
                      <a:solidFill>
                        <a:schemeClr val="accent2">
                          <a:lumMod val="10000"/>
                        </a:schemeClr>
                      </a:solidFill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solidFill>
                        <a:schemeClr val="accent2">
                          <a:lumMod val="10000"/>
                        </a:schemeClr>
                      </a:solidFill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một</a:t>
                  </a:r>
                  <a:r>
                    <a:rPr lang="en-US" sz="3000" dirty="0">
                      <a:solidFill>
                        <a:schemeClr val="accent2">
                          <a:lumMod val="10000"/>
                        </a:schemeClr>
                      </a:solidFill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solidFill>
                        <a:schemeClr val="accent2">
                          <a:lumMod val="10000"/>
                        </a:schemeClr>
                      </a:solidFill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ẩn</a:t>
                  </a:r>
                  <a:r>
                    <a:rPr lang="en-US" sz="3000" dirty="0">
                      <a:solidFill>
                        <a:schemeClr val="accent2">
                          <a:lumMod val="10000"/>
                        </a:schemeClr>
                      </a:solidFill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.</a:t>
                  </a:r>
                  <a:endParaRPr lang="en-US" sz="3000" dirty="0">
                    <a:solidFill>
                      <a:schemeClr val="accent2">
                        <a:lumMod val="10000"/>
                      </a:schemeClr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6" name="TextBox 14">
                  <a:extLst>
                    <a:ext uri="{FF2B5EF4-FFF2-40B4-BE49-F238E27FC236}">
                      <a16:creationId xmlns:a16="http://schemas.microsoft.com/office/drawing/2014/main" id="{C0CC9E05-CA3F-BBD5-4F5D-7851F330B0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1986" y="3219147"/>
                  <a:ext cx="14909725" cy="2212529"/>
                </a:xfrm>
                <a:prstGeom prst="rect">
                  <a:avLst/>
                </a:prstGeom>
                <a:blipFill>
                  <a:blip r:embed="rId3"/>
                  <a:stretch>
                    <a:fillRect l="-2277" b="-148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Freeform 25">
              <a:extLst>
                <a:ext uri="{FF2B5EF4-FFF2-40B4-BE49-F238E27FC236}">
                  <a16:creationId xmlns:a16="http://schemas.microsoft.com/office/drawing/2014/main" id="{876089F7-CBCE-086E-9942-30E20B040C92}"/>
                </a:ext>
              </a:extLst>
            </p:cNvPr>
            <p:cNvSpPr/>
            <p:nvPr/>
          </p:nvSpPr>
          <p:spPr>
            <a:xfrm rot="-1333878">
              <a:off x="15864613" y="7575139"/>
              <a:ext cx="929705" cy="1065564"/>
            </a:xfrm>
            <a:custGeom>
              <a:avLst/>
              <a:gdLst/>
              <a:ahLst/>
              <a:cxnLst/>
              <a:rect l="l" t="t" r="r" b="b"/>
              <a:pathLst>
                <a:path w="929705" h="1065564">
                  <a:moveTo>
                    <a:pt x="0" y="0"/>
                  </a:moveTo>
                  <a:lnTo>
                    <a:pt x="929704" y="0"/>
                  </a:lnTo>
                  <a:lnTo>
                    <a:pt x="929704" y="1065564"/>
                  </a:lnTo>
                  <a:lnTo>
                    <a:pt x="0" y="10655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26">
              <a:extLst>
                <a:ext uri="{FF2B5EF4-FFF2-40B4-BE49-F238E27FC236}">
                  <a16:creationId xmlns:a16="http://schemas.microsoft.com/office/drawing/2014/main" id="{F78AD4F6-9419-28C9-56DB-BDE1E66F2DE5}"/>
                </a:ext>
              </a:extLst>
            </p:cNvPr>
            <p:cNvSpPr/>
            <p:nvPr/>
          </p:nvSpPr>
          <p:spPr>
            <a:xfrm rot="-1333878">
              <a:off x="14213578" y="7675132"/>
              <a:ext cx="702822" cy="805526"/>
            </a:xfrm>
            <a:custGeom>
              <a:avLst/>
              <a:gdLst/>
              <a:ahLst/>
              <a:cxnLst/>
              <a:rect l="l" t="t" r="r" b="b"/>
              <a:pathLst>
                <a:path w="702822" h="805526">
                  <a:moveTo>
                    <a:pt x="0" y="0"/>
                  </a:moveTo>
                  <a:lnTo>
                    <a:pt x="702821" y="0"/>
                  </a:lnTo>
                  <a:lnTo>
                    <a:pt x="702821" y="805527"/>
                  </a:lnTo>
                  <a:lnTo>
                    <a:pt x="0" y="8055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1B42B504-D750-B66D-AA88-A72B9CC51E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9498789" y="3458540"/>
            <a:ext cx="1862441" cy="216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1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078488" y="513713"/>
            <a:ext cx="9926117" cy="1247649"/>
            <a:chOff x="904282" y="122893"/>
            <a:chExt cx="7444588" cy="93573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4282" y="373211"/>
              <a:ext cx="515026" cy="515026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1419308" y="122893"/>
              <a:ext cx="6929562" cy="9357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vi-VN" sz="2667" kern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  <a:sym typeface="Arial"/>
                </a:rPr>
                <a:t>Những phương trình nào sau đây là phương trình bậc nhất một ẩn?</a:t>
              </a:r>
              <a:endParaRPr lang="en-US" sz="26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078488" y="1867929"/>
                <a:ext cx="10161768" cy="38640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1219170">
                  <a:lnSpc>
                    <a:spcPct val="200000"/>
                  </a:lnSpc>
                  <a:spcBef>
                    <a:spcPts val="800"/>
                  </a:spcBef>
                  <a:spcAft>
                    <a:spcPts val="800"/>
                  </a:spcAft>
                  <a:buClr>
                    <a:srgbClr val="000000"/>
                  </a:buClr>
                </a:pP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Arial" panose="020B0604020202020204" pitchFamily="34" charset="0"/>
                    <a:cs typeface="Times New Roman" panose="02020603050405020304" pitchFamily="18" charset="0"/>
                    <a:sym typeface="Arial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  <a:sym typeface="Arial"/>
                      </a:rPr>
                      <m:t>2</m:t>
                    </m:r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  <a:sym typeface="Arial"/>
                      </a:rPr>
                      <m:t>𝑥</m:t>
                    </m:r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  <a:sym typeface="Arial"/>
                      </a:rPr>
                      <m:t>+1=0</m:t>
                    </m:r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 </a:t>
                </a:r>
              </a:p>
              <a:p>
                <a:pPr algn="just" defTabSz="1219170">
                  <a:lnSpc>
                    <a:spcPct val="200000"/>
                  </a:lnSpc>
                  <a:spcBef>
                    <a:spcPts val="800"/>
                  </a:spcBef>
                  <a:spcAft>
                    <a:spcPts val="800"/>
                  </a:spcAft>
                  <a:buClr>
                    <a:srgbClr val="000000"/>
                  </a:buClr>
                </a:pP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Arial" panose="020B0604020202020204" pitchFamily="34" charset="0"/>
                    <a:cs typeface="Times New Roman" panose="02020603050405020304" pitchFamily="18" charset="0"/>
                    <a:sym typeface="Arial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  <a:sym typeface="Arial"/>
                      </a:rPr>
                      <m:t>−</m:t>
                    </m:r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  <a:sym typeface="Arial"/>
                      </a:rPr>
                      <m:t>𝑥</m:t>
                    </m:r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  <a:sym typeface="Arial"/>
                      </a:rPr>
                      <m:t>+1=0</m:t>
                    </m:r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 </a:t>
                </a:r>
              </a:p>
              <a:p>
                <a:pPr algn="just" defTabSz="1219170">
                  <a:lnSpc>
                    <a:spcPct val="200000"/>
                  </a:lnSpc>
                  <a:spcBef>
                    <a:spcPts val="800"/>
                  </a:spcBef>
                  <a:spcAft>
                    <a:spcPts val="800"/>
                  </a:spcAft>
                  <a:buClr>
                    <a:srgbClr val="000000"/>
                  </a:buClr>
                </a:pP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Arial" panose="020B0604020202020204" pitchFamily="34" charset="0"/>
                    <a:cs typeface="Times New Roman" panose="02020603050405020304" pitchFamily="18" charset="0"/>
                    <a:sym typeface="Arial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  <a:sym typeface="Arial"/>
                      </a:rPr>
                      <m:t>0.</m:t>
                    </m:r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  <a:sym typeface="Arial"/>
                      </a:rPr>
                      <m:t>𝑥</m:t>
                    </m:r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  <a:sym typeface="Arial"/>
                      </a:rPr>
                      <m:t>+2=0</m:t>
                    </m:r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 </a:t>
                </a:r>
              </a:p>
              <a:p>
                <a:pPr algn="just" defTabSz="1219170">
                  <a:lnSpc>
                    <a:spcPct val="200000"/>
                  </a:lnSpc>
                  <a:spcBef>
                    <a:spcPts val="800"/>
                  </a:spcBef>
                  <a:spcAft>
                    <a:spcPts val="800"/>
                  </a:spcAft>
                  <a:buClr>
                    <a:srgbClr val="000000"/>
                  </a:buClr>
                </a:pP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Arial" panose="020B0604020202020204" pitchFamily="34" charset="0"/>
                    <a:cs typeface="Times New Roman" panose="02020603050405020304" pitchFamily="18" charset="0"/>
                    <a:sym typeface="Arial"/>
                  </a:rPr>
                  <a:t>d)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dPr>
                      <m:e>
                        <m: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  <a:sym typeface="Arial"/>
                          </a:rPr>
                          <m:t>−2</m:t>
                        </m:r>
                      </m:e>
                    </m:d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  <a:sym typeface="Arial"/>
                      </a:rPr>
                      <m:t>.</m:t>
                    </m:r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  <a:sym typeface="Arial"/>
                      </a:rPr>
                      <m:t>𝑥</m:t>
                    </m:r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  <a:sym typeface="Arial"/>
                      </a:rPr>
                      <m:t>=0</m:t>
                    </m:r>
                  </m:oMath>
                </a14:m>
                <a:endParaRPr lang="en-US" sz="2667" kern="0" dirty="0">
                  <a:solidFill>
                    <a:srgbClr val="000000"/>
                  </a:solidFill>
                  <a:latin typeface="Arial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488" y="1867929"/>
                <a:ext cx="10161768" cy="3864007"/>
              </a:xfrm>
              <a:prstGeom prst="rect">
                <a:avLst/>
              </a:prstGeom>
              <a:blipFill>
                <a:blip r:embed="rId4"/>
                <a:stretch>
                  <a:fillRect l="-1140" b="-3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3302440" y="1867927"/>
                <a:ext cx="7980221" cy="7858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1219170">
                  <a:lnSpc>
                    <a:spcPct val="200000"/>
                  </a:lnSpc>
                  <a:spcBef>
                    <a:spcPts val="800"/>
                  </a:spcBef>
                  <a:spcAft>
                    <a:spcPts val="800"/>
                  </a:spcAft>
                  <a:buClr>
                    <a:srgbClr val="000000"/>
                  </a:buClr>
                </a:pPr>
                <a:r>
                  <a:rPr lang="en-US" sz="2667" kern="0" dirty="0" err="1">
                    <a:solidFill>
                      <a:srgbClr val="C00000"/>
                    </a:solidFill>
                    <a:latin typeface="Arial"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là</a:t>
                </a:r>
                <a:r>
                  <a:rPr lang="en-US" sz="2667" kern="0" dirty="0">
                    <a:solidFill>
                      <a:srgbClr val="C00000"/>
                    </a:solidFill>
                    <a:latin typeface="Arial"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C00000"/>
                    </a:solidFill>
                    <a:latin typeface="Arial"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phương</a:t>
                </a:r>
                <a:r>
                  <a:rPr lang="en-US" sz="2667" kern="0" dirty="0">
                    <a:solidFill>
                      <a:srgbClr val="C00000"/>
                    </a:solidFill>
                    <a:latin typeface="Arial"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C00000"/>
                    </a:solidFill>
                    <a:latin typeface="Arial"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trình</a:t>
                </a:r>
                <a:r>
                  <a:rPr lang="en-US" sz="2667" kern="0" dirty="0">
                    <a:solidFill>
                      <a:srgbClr val="C00000"/>
                    </a:solidFill>
                    <a:latin typeface="Arial"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C00000"/>
                    </a:solidFill>
                    <a:latin typeface="Arial"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bậc</a:t>
                </a:r>
                <a:r>
                  <a:rPr lang="en-US" sz="2667" kern="0" dirty="0">
                    <a:solidFill>
                      <a:srgbClr val="C00000"/>
                    </a:solidFill>
                    <a:latin typeface="Arial"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C00000"/>
                    </a:solidFill>
                    <a:latin typeface="Arial"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nhất</a:t>
                </a:r>
                <a:r>
                  <a:rPr lang="en-US" sz="2667" kern="0" dirty="0">
                    <a:solidFill>
                      <a:srgbClr val="C00000"/>
                    </a:solidFill>
                    <a:latin typeface="Arial"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C00000"/>
                    </a:solidFill>
                    <a:latin typeface="Arial"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một</a:t>
                </a:r>
                <a:r>
                  <a:rPr lang="en-US" sz="2667" kern="0" dirty="0">
                    <a:solidFill>
                      <a:srgbClr val="C00000"/>
                    </a:solidFill>
                    <a:latin typeface="Arial"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C00000"/>
                    </a:solidFill>
                    <a:latin typeface="Arial"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ẩn</a:t>
                </a:r>
                <a:r>
                  <a:rPr lang="en-US" sz="2667" kern="0" dirty="0">
                    <a:solidFill>
                      <a:srgbClr val="C00000"/>
                    </a:solidFill>
                    <a:latin typeface="Arial"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C00000"/>
                    </a:solidFill>
                    <a:latin typeface="Arial"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với</a:t>
                </a:r>
                <a:r>
                  <a:rPr lang="en-US" sz="2667" kern="0" dirty="0">
                    <a:solidFill>
                      <a:srgbClr val="C00000"/>
                    </a:solidFill>
                    <a:latin typeface="Arial"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ker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  <a:sym typeface="Arial"/>
                      </a:rPr>
                      <m:t>𝑎</m:t>
                    </m:r>
                    <m:r>
                      <a:rPr lang="en-US" sz="2667" i="1" ker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  <a:sym typeface="Arial"/>
                      </a:rPr>
                      <m:t>=2;</m:t>
                    </m:r>
                    <m:r>
                      <a:rPr lang="en-US" sz="2667" i="1" ker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  <a:sym typeface="Arial"/>
                      </a:rPr>
                      <m:t>𝑏</m:t>
                    </m:r>
                    <m:r>
                      <a:rPr lang="en-US" sz="2667" i="1" ker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  <a:sym typeface="Arial"/>
                      </a:rPr>
                      <m:t>=1</m:t>
                    </m:r>
                  </m:oMath>
                </a14:m>
                <a:r>
                  <a:rPr lang="en-US" sz="2667" kern="0" dirty="0">
                    <a:solidFill>
                      <a:srgbClr val="C00000"/>
                    </a:solidFill>
                    <a:latin typeface="Arial"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.</a:t>
                </a:r>
                <a:endParaRPr lang="en-US" sz="2667" kern="0" dirty="0">
                  <a:solidFill>
                    <a:srgbClr val="C00000"/>
                  </a:solidFill>
                  <a:latin typeface="Arial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440" y="1867927"/>
                <a:ext cx="7980221" cy="785856"/>
              </a:xfrm>
              <a:prstGeom prst="rect">
                <a:avLst/>
              </a:prstGeom>
              <a:blipFill>
                <a:blip r:embed="rId5"/>
                <a:stretch>
                  <a:fillRect l="-1451" b="-201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3302441" y="2871236"/>
                <a:ext cx="8359471" cy="7858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1219170">
                  <a:lnSpc>
                    <a:spcPct val="200000"/>
                  </a:lnSpc>
                  <a:spcBef>
                    <a:spcPts val="800"/>
                  </a:spcBef>
                  <a:spcAft>
                    <a:spcPts val="800"/>
                  </a:spcAft>
                  <a:buClr>
                    <a:srgbClr val="000000"/>
                  </a:buClr>
                </a:pPr>
                <a:r>
                  <a:rPr lang="en-US" sz="2667" kern="0" dirty="0" err="1">
                    <a:solidFill>
                      <a:srgbClr val="C00000"/>
                    </a:solidFill>
                    <a:latin typeface="Arial"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là</a:t>
                </a:r>
                <a:r>
                  <a:rPr lang="en-US" sz="2667" kern="0" dirty="0">
                    <a:solidFill>
                      <a:srgbClr val="C00000"/>
                    </a:solidFill>
                    <a:latin typeface="Arial"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C00000"/>
                    </a:solidFill>
                    <a:latin typeface="Arial"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phương</a:t>
                </a:r>
                <a:r>
                  <a:rPr lang="en-US" sz="2667" kern="0" dirty="0">
                    <a:solidFill>
                      <a:srgbClr val="C00000"/>
                    </a:solidFill>
                    <a:latin typeface="Arial"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C00000"/>
                    </a:solidFill>
                    <a:latin typeface="Arial"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trình</a:t>
                </a:r>
                <a:r>
                  <a:rPr lang="en-US" sz="2667" kern="0" dirty="0">
                    <a:solidFill>
                      <a:srgbClr val="C00000"/>
                    </a:solidFill>
                    <a:latin typeface="Arial"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C00000"/>
                    </a:solidFill>
                    <a:latin typeface="Arial"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bậc</a:t>
                </a:r>
                <a:r>
                  <a:rPr lang="en-US" sz="2667" kern="0" dirty="0">
                    <a:solidFill>
                      <a:srgbClr val="C00000"/>
                    </a:solidFill>
                    <a:latin typeface="Arial"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C00000"/>
                    </a:solidFill>
                    <a:latin typeface="Arial"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nhất</a:t>
                </a:r>
                <a:r>
                  <a:rPr lang="en-US" sz="2667" kern="0" dirty="0">
                    <a:solidFill>
                      <a:srgbClr val="C00000"/>
                    </a:solidFill>
                    <a:latin typeface="Arial"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C00000"/>
                    </a:solidFill>
                    <a:latin typeface="Arial"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một</a:t>
                </a:r>
                <a:r>
                  <a:rPr lang="en-US" sz="2667" kern="0" dirty="0">
                    <a:solidFill>
                      <a:srgbClr val="C00000"/>
                    </a:solidFill>
                    <a:latin typeface="Arial"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C00000"/>
                    </a:solidFill>
                    <a:latin typeface="Arial"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ẩn</a:t>
                </a:r>
                <a:r>
                  <a:rPr lang="en-US" sz="2667" kern="0" dirty="0">
                    <a:solidFill>
                      <a:srgbClr val="C00000"/>
                    </a:solidFill>
                    <a:latin typeface="Arial"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C00000"/>
                    </a:solidFill>
                    <a:latin typeface="Arial"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với</a:t>
                </a:r>
                <a:r>
                  <a:rPr lang="en-US" sz="2667" kern="0" dirty="0">
                    <a:solidFill>
                      <a:srgbClr val="C00000"/>
                    </a:solidFill>
                    <a:latin typeface="Arial"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ker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  <a:sym typeface="Arial"/>
                      </a:rPr>
                      <m:t>𝑎</m:t>
                    </m:r>
                    <m:r>
                      <a:rPr lang="en-US" sz="2667" i="1" ker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  <a:sym typeface="Arial"/>
                      </a:rPr>
                      <m:t>=−1;</m:t>
                    </m:r>
                    <m:r>
                      <a:rPr lang="en-US" sz="2667" i="1" ker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  <a:sym typeface="Arial"/>
                      </a:rPr>
                      <m:t>𝑏</m:t>
                    </m:r>
                    <m:r>
                      <a:rPr lang="en-US" sz="2667" i="1" ker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  <a:sym typeface="Arial"/>
                      </a:rPr>
                      <m:t>=1</m:t>
                    </m:r>
                  </m:oMath>
                </a14:m>
                <a:r>
                  <a:rPr lang="en-US" sz="2667" kern="0" dirty="0">
                    <a:solidFill>
                      <a:srgbClr val="C00000"/>
                    </a:solidFill>
                    <a:latin typeface="Arial"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.</a:t>
                </a:r>
                <a:endParaRPr lang="en-US" sz="2667" kern="0" dirty="0">
                  <a:solidFill>
                    <a:srgbClr val="C00000"/>
                  </a:solidFill>
                  <a:latin typeface="Arial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441" y="2871236"/>
                <a:ext cx="8359471" cy="785856"/>
              </a:xfrm>
              <a:prstGeom prst="rect">
                <a:avLst/>
              </a:prstGeom>
              <a:blipFill>
                <a:blip r:embed="rId6"/>
                <a:stretch>
                  <a:fillRect l="-1386" b="-201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302441" y="3908464"/>
                <a:ext cx="7667708" cy="7858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1219170">
                  <a:lnSpc>
                    <a:spcPct val="200000"/>
                  </a:lnSpc>
                  <a:spcBef>
                    <a:spcPts val="800"/>
                  </a:spcBef>
                  <a:spcAft>
                    <a:spcPts val="800"/>
                  </a:spcAft>
                  <a:buClr>
                    <a:srgbClr val="000000"/>
                  </a:buClr>
                </a:pPr>
                <a:r>
                  <a:rPr lang="en-US" sz="2667" kern="0" dirty="0" err="1">
                    <a:solidFill>
                      <a:srgbClr val="C00000"/>
                    </a:solidFill>
                    <a:latin typeface="Arial"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không</a:t>
                </a:r>
                <a:r>
                  <a:rPr lang="en-US" sz="2667" kern="0" dirty="0">
                    <a:solidFill>
                      <a:srgbClr val="C00000"/>
                    </a:solidFill>
                    <a:latin typeface="Arial"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C00000"/>
                    </a:solidFill>
                    <a:latin typeface="Arial"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là</a:t>
                </a:r>
                <a:r>
                  <a:rPr lang="en-US" sz="2667" kern="0" dirty="0">
                    <a:solidFill>
                      <a:srgbClr val="C00000"/>
                    </a:solidFill>
                    <a:latin typeface="Arial"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C00000"/>
                    </a:solidFill>
                    <a:latin typeface="Arial"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phương</a:t>
                </a:r>
                <a:r>
                  <a:rPr lang="en-US" sz="2667" kern="0" dirty="0">
                    <a:solidFill>
                      <a:srgbClr val="C00000"/>
                    </a:solidFill>
                    <a:latin typeface="Arial"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C00000"/>
                    </a:solidFill>
                    <a:latin typeface="Arial"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trình</a:t>
                </a:r>
                <a:r>
                  <a:rPr lang="en-US" sz="2667" kern="0" dirty="0">
                    <a:solidFill>
                      <a:srgbClr val="C00000"/>
                    </a:solidFill>
                    <a:latin typeface="Arial"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C00000"/>
                    </a:solidFill>
                    <a:latin typeface="Arial"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bậc</a:t>
                </a:r>
                <a:r>
                  <a:rPr lang="en-US" sz="2667" kern="0" dirty="0">
                    <a:solidFill>
                      <a:srgbClr val="C00000"/>
                    </a:solidFill>
                    <a:latin typeface="Arial"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C00000"/>
                    </a:solidFill>
                    <a:latin typeface="Arial"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nhất</a:t>
                </a:r>
                <a:r>
                  <a:rPr lang="en-US" sz="2667" kern="0" dirty="0">
                    <a:solidFill>
                      <a:srgbClr val="C00000"/>
                    </a:solidFill>
                    <a:latin typeface="Arial"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C00000"/>
                    </a:solidFill>
                    <a:latin typeface="Arial"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một</a:t>
                </a:r>
                <a:r>
                  <a:rPr lang="en-US" sz="2667" kern="0" dirty="0">
                    <a:solidFill>
                      <a:srgbClr val="C00000"/>
                    </a:solidFill>
                    <a:latin typeface="Arial"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C00000"/>
                    </a:solidFill>
                    <a:latin typeface="Arial"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ẩn</a:t>
                </a:r>
                <a:r>
                  <a:rPr lang="en-US" sz="2667" kern="0" dirty="0">
                    <a:solidFill>
                      <a:srgbClr val="C00000"/>
                    </a:solidFill>
                    <a:latin typeface="Arial"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C00000"/>
                    </a:solidFill>
                    <a:latin typeface="Arial"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vì</a:t>
                </a:r>
                <a:r>
                  <a:rPr lang="en-US" sz="2667" kern="0" dirty="0">
                    <a:solidFill>
                      <a:srgbClr val="C00000"/>
                    </a:solidFill>
                    <a:latin typeface="Arial"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ker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  <a:sym typeface="Arial"/>
                      </a:rPr>
                      <m:t>𝑎</m:t>
                    </m:r>
                    <m:r>
                      <a:rPr lang="en-US" sz="2667" i="1" ker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  <a:sym typeface="Arial"/>
                      </a:rPr>
                      <m:t>=0</m:t>
                    </m:r>
                  </m:oMath>
                </a14:m>
                <a:r>
                  <a:rPr lang="en-US" sz="2667" kern="0" dirty="0">
                    <a:solidFill>
                      <a:srgbClr val="C00000"/>
                    </a:solidFill>
                    <a:latin typeface="Arial"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.</a:t>
                </a:r>
                <a:endParaRPr lang="en-US" sz="2667" kern="0" dirty="0">
                  <a:solidFill>
                    <a:srgbClr val="C00000"/>
                  </a:solidFill>
                  <a:latin typeface="Arial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441" y="3908464"/>
                <a:ext cx="7667708" cy="785856"/>
              </a:xfrm>
              <a:prstGeom prst="rect">
                <a:avLst/>
              </a:prstGeom>
              <a:blipFill>
                <a:blip r:embed="rId7"/>
                <a:stretch>
                  <a:fillRect l="-1510" b="-201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3302440" y="4913888"/>
                <a:ext cx="8582109" cy="7858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1219170">
                  <a:lnSpc>
                    <a:spcPct val="200000"/>
                  </a:lnSpc>
                  <a:spcBef>
                    <a:spcPts val="800"/>
                  </a:spcBef>
                  <a:spcAft>
                    <a:spcPts val="800"/>
                  </a:spcAft>
                  <a:buClr>
                    <a:srgbClr val="000000"/>
                  </a:buClr>
                </a:pPr>
                <a:r>
                  <a:rPr lang="en-US" sz="2667" kern="0">
                    <a:solidFill>
                      <a:srgbClr val="C00000"/>
                    </a:solidFill>
                    <a:latin typeface="Arial"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là phương trình bậc nhất một ẩn với </a:t>
                </a:r>
                <a14:m>
                  <m:oMath xmlns:m="http://schemas.openxmlformats.org/officeDocument/2006/math">
                    <m:r>
                      <a:rPr lang="en-US" sz="2667" i="1" ker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  <a:sym typeface="Arial"/>
                      </a:rPr>
                      <m:t>𝑎</m:t>
                    </m:r>
                    <m:r>
                      <a:rPr lang="en-US" sz="2667" i="1" ker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  <a:sym typeface="Arial"/>
                      </a:rPr>
                      <m:t>=−2;</m:t>
                    </m:r>
                    <m:r>
                      <a:rPr lang="en-US" sz="2667" i="1" ker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  <a:sym typeface="Arial"/>
                      </a:rPr>
                      <m:t>𝑏</m:t>
                    </m:r>
                    <m:r>
                      <a:rPr lang="en-US" sz="2667" i="1" ker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  <a:sym typeface="Arial"/>
                      </a:rPr>
                      <m:t>=0</m:t>
                    </m:r>
                  </m:oMath>
                </a14:m>
                <a:r>
                  <a:rPr lang="en-US" sz="2667" kern="0">
                    <a:solidFill>
                      <a:srgbClr val="C00000"/>
                    </a:solidFill>
                    <a:latin typeface="Arial"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.</a:t>
                </a:r>
                <a:endParaRPr lang="en-US" sz="2667" kern="0">
                  <a:solidFill>
                    <a:srgbClr val="C00000"/>
                  </a:solidFill>
                  <a:latin typeface="Arial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440" y="4913888"/>
                <a:ext cx="8582109" cy="785856"/>
              </a:xfrm>
              <a:prstGeom prst="rect">
                <a:avLst/>
              </a:prstGeom>
              <a:blipFill>
                <a:blip r:embed="rId8"/>
                <a:stretch>
                  <a:fillRect l="-1349" b="-201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6806" y="1646809"/>
            <a:ext cx="7440634" cy="623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buClr>
                <a:srgbClr val="000000"/>
              </a:buClr>
            </a:pPr>
            <a:r>
              <a:rPr lang="vi-VN" sz="3000" b="1" kern="0" dirty="0">
                <a:solidFill>
                  <a:srgbClr val="0A0A0A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Nêu hai ví dụ về phương trình bậc nhất ẩn 𝑥.</a:t>
            </a:r>
          </a:p>
        </p:txBody>
      </p:sp>
      <p:sp>
        <p:nvSpPr>
          <p:cNvPr id="3" name="Hình chữ nhật: Góc Tròn 16">
            <a:extLst>
              <a:ext uri="{FF2B5EF4-FFF2-40B4-BE49-F238E27FC236}">
                <a16:creationId xmlns:a16="http://schemas.microsoft.com/office/drawing/2014/main" id="{AE601505-2525-F2DD-14A5-BFB8F4734E1B}"/>
              </a:ext>
            </a:extLst>
          </p:cNvPr>
          <p:cNvSpPr/>
          <p:nvPr/>
        </p:nvSpPr>
        <p:spPr>
          <a:xfrm>
            <a:off x="450034" y="398995"/>
            <a:ext cx="2106772" cy="425239"/>
          </a:xfrm>
          <a:prstGeom prst="roundRect">
            <a:avLst/>
          </a:prstGeom>
          <a:solidFill>
            <a:srgbClr val="E46C0A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Luyện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tập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4E0544-2E26-B78E-637A-75D9B7CFBEB5}"/>
              </a:ext>
            </a:extLst>
          </p:cNvPr>
          <p:cNvSpPr/>
          <p:nvPr/>
        </p:nvSpPr>
        <p:spPr>
          <a:xfrm>
            <a:off x="5496360" y="2499503"/>
            <a:ext cx="80823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30">
              <a:defRPr/>
            </a:pPr>
            <a:r>
              <a:rPr lang="en-US" sz="3000" b="1" dirty="0" err="1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Giải</a:t>
            </a:r>
            <a:endParaRPr lang="en-US" sz="3000" b="1" dirty="0">
              <a:solidFill>
                <a:srgbClr val="C00000"/>
              </a:solidFill>
              <a:latin typeface="Calibri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9B78DFC-6064-EBA0-C357-89E260DE75FE}"/>
                  </a:ext>
                </a:extLst>
              </p:cNvPr>
              <p:cNvSpPr/>
              <p:nvPr/>
            </p:nvSpPr>
            <p:spPr>
              <a:xfrm>
                <a:off x="2905760" y="3093081"/>
                <a:ext cx="5862320" cy="9434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0" smtClean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30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0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30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30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;   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3000" b="0" i="1" smtClean="0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0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 </m:t>
                    </m:r>
                    <m:f>
                      <m:fPr>
                        <m:ctrlPr>
                          <a:rPr lang="en-US" sz="3000" i="1">
                            <a:solidFill>
                              <a:srgbClr val="0A0A0A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solidFill>
                              <a:srgbClr val="0A0A0A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i="0">
                            <a:solidFill>
                              <a:srgbClr val="0A0A0A"/>
                            </a:solidFill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sz="30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30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3000" dirty="0">
                    <a:solidFill>
                      <a:srgbClr val="0A0A0A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9B78DFC-6064-EBA0-C357-89E260DE75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5760" y="3093081"/>
                <a:ext cx="5862320" cy="943463"/>
              </a:xfrm>
              <a:prstGeom prst="rect">
                <a:avLst/>
              </a:prstGeom>
              <a:blipFill>
                <a:blip r:embed="rId3"/>
                <a:stretch>
                  <a:fillRect b="-9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006B680D-F0E3-033A-AC37-AD27D6F7E8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9414" y="4619626"/>
            <a:ext cx="1643481" cy="189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2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4">
          <a:extLst>
            <a:ext uri="{FF2B5EF4-FFF2-40B4-BE49-F238E27FC236}">
              <a16:creationId xmlns:a16="http://schemas.microsoft.com/office/drawing/2014/main" id="{9FF08A72-68BE-1DF1-532A-F1BD0108BC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6224397-C897-A802-EB0B-A51E1678E975}"/>
                  </a:ext>
                </a:extLst>
              </p:cNvPr>
              <p:cNvSpPr txBox="1"/>
              <p:nvPr/>
            </p:nvSpPr>
            <p:spPr>
              <a:xfrm>
                <a:off x="1994689" y="55069"/>
                <a:ext cx="8919117" cy="12413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lnSpc>
                    <a:spcPct val="150000"/>
                  </a:lnSpc>
                  <a:buClr>
                    <a:srgbClr val="000000"/>
                  </a:buClr>
                  <a:defRPr/>
                </a:pPr>
                <a:r>
                  <a:rPr lang="vi-VN" sz="2600" kern="0" dirty="0">
                    <a:solidFill>
                      <a:srgbClr val="0A0A0A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Times New Roman" panose="02020603050405020304" pitchFamily="18" charset="0"/>
                  </a:rPr>
                  <a:t>Kiểm tra xem </a:t>
                </a:r>
                <a14:m>
                  <m:oMath xmlns:m="http://schemas.openxmlformats.org/officeDocument/2006/math">
                    <m:r>
                      <a:rPr lang="vi-VN" sz="2600" kern="0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600" kern="0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vi-VN" sz="2600" i="0" kern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vi-VN" sz="2600" kern="0" dirty="0">
                    <a:solidFill>
                      <a:srgbClr val="0A0A0A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Times New Roman" panose="02020603050405020304" pitchFamily="18" charset="0"/>
                  </a:rPr>
                  <a:t> có là nghiệm của mỗi phương trình bậc nhất sau hay không</a:t>
                </a:r>
                <a:r>
                  <a:rPr lang="en-US" sz="2600" kern="0" dirty="0">
                    <a:solidFill>
                      <a:srgbClr val="0A0A0A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Times New Roman" panose="02020603050405020304" pitchFamily="18" charset="0"/>
                  </a:rPr>
                  <a:t>:</a:t>
                </a:r>
                <a:endParaRPr lang="vi-VN" sz="2600" kern="0" dirty="0">
                  <a:solidFill>
                    <a:srgbClr val="0A0A0A"/>
                  </a:solidFill>
                  <a:latin typeface="UTM Avo" panose="02040603050506020204" pitchFamily="18" charset="0"/>
                  <a:ea typeface="Dotum" panose="020B0600000101010101" pitchFamily="34" charset="-127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6224397-C897-A802-EB0B-A51E1678E9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689" y="55069"/>
                <a:ext cx="8919117" cy="1241309"/>
              </a:xfrm>
              <a:prstGeom prst="rect">
                <a:avLst/>
              </a:prstGeom>
              <a:blipFill>
                <a:blip r:embed="rId3"/>
                <a:stretch>
                  <a:fillRect l="-1230" r="-1230" b="-11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Hình chữ nhật: Góc Tròn 16">
            <a:extLst>
              <a:ext uri="{FF2B5EF4-FFF2-40B4-BE49-F238E27FC236}">
                <a16:creationId xmlns:a16="http://schemas.microsoft.com/office/drawing/2014/main" id="{AC5C2354-ECE9-F5E9-CAEC-E101FFB3CFC4}"/>
              </a:ext>
            </a:extLst>
          </p:cNvPr>
          <p:cNvSpPr/>
          <p:nvPr/>
        </p:nvSpPr>
        <p:spPr>
          <a:xfrm>
            <a:off x="341153" y="219788"/>
            <a:ext cx="1469157" cy="434764"/>
          </a:xfrm>
          <a:prstGeom prst="roundRect">
            <a:avLst/>
          </a:prstGeom>
          <a:solidFill>
            <a:srgbClr val="E46C0A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Ví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dụ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696EC81-2141-0C33-F2F9-FD4116D78625}"/>
                  </a:ext>
                </a:extLst>
              </p:cNvPr>
              <p:cNvSpPr txBox="1"/>
              <p:nvPr/>
            </p:nvSpPr>
            <p:spPr>
              <a:xfrm>
                <a:off x="145415" y="1461098"/>
                <a:ext cx="12239625" cy="659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R="0" lvl="0" indent="0" algn="just" fontAlgn="auto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 kumimoji="0" sz="2400" b="0" i="0" u="none" strike="noStrike" kern="0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defRPr>
                </a:lvl1pPr>
              </a:lstStyle>
              <a:p>
                <a:pPr algn="ctr">
                  <a:lnSpc>
                    <a:spcPct val="160000"/>
                  </a:lnSpc>
                </a:pPr>
                <a:r>
                  <a:rPr lang="vi-VN" sz="2600" dirty="0">
                    <a:solidFill>
                      <a:srgbClr val="0A0A0A"/>
                    </a:solidFill>
                    <a:ea typeface="Dotum" panose="020B0600000101010101" pitchFamily="34" charset="-127"/>
                  </a:rPr>
                  <a:t>a) </a:t>
                </a:r>
                <a14:m>
                  <m:oMath xmlns:m="http://schemas.openxmlformats.org/officeDocument/2006/math">
                    <m:r>
                      <a:rPr lang="vi-VN" sz="2600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−</m:t>
                    </m:r>
                    <m:r>
                      <m:rPr>
                        <m:nor/>
                      </m:rPr>
                      <a:rPr lang="vi-VN" sz="2600">
                        <a:solidFill>
                          <a:srgbClr val="0A0A0A"/>
                        </a:solidFill>
                        <a:ea typeface="Dotum" panose="020B0600000101010101" pitchFamily="34" charset="-127"/>
                      </a:rPr>
                      <m:t>3</m:t>
                    </m:r>
                    <m:r>
                      <a:rPr lang="vi-VN" sz="2600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𝑥</m:t>
                    </m:r>
                    <m:r>
                      <a:rPr lang="vi-VN" sz="2600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+</m:t>
                    </m:r>
                    <m:r>
                      <m:rPr>
                        <m:nor/>
                      </m:rPr>
                      <a:rPr lang="vi-VN" sz="2600">
                        <a:solidFill>
                          <a:srgbClr val="0A0A0A"/>
                        </a:solidFill>
                        <a:ea typeface="Dotum" panose="020B0600000101010101" pitchFamily="34" charset="-127"/>
                      </a:rPr>
                      <m:t>6</m:t>
                    </m:r>
                    <m:r>
                      <a:rPr lang="vi-VN" sz="2600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 </m:t>
                    </m:r>
                    <m:r>
                      <m:rPr>
                        <m:nor/>
                      </m:rPr>
                      <a:rPr lang="vi-VN" sz="2600">
                        <a:solidFill>
                          <a:srgbClr val="0A0A0A"/>
                        </a:solidFill>
                        <a:ea typeface="Dotum" panose="020B0600000101010101" pitchFamily="34" charset="-127"/>
                      </a:rPr>
                      <m:t>0</m:t>
                    </m:r>
                  </m:oMath>
                </a14:m>
                <a:r>
                  <a:rPr lang="en-US" sz="2600" dirty="0">
                    <a:solidFill>
                      <a:srgbClr val="0A0A0A"/>
                    </a:solidFill>
                    <a:ea typeface="Dotum" panose="020B0600000101010101" pitchFamily="34" charset="-127"/>
                  </a:rPr>
                  <a:t>;			</a:t>
                </a:r>
                <a:r>
                  <a:rPr lang="vi-VN" sz="2600" dirty="0">
                    <a:solidFill>
                      <a:srgbClr val="0A0A0A"/>
                    </a:solidFill>
                    <a:ea typeface="Dotum" panose="020B0600000101010101" pitchFamily="34" charset="-127"/>
                  </a:rPr>
                  <a:t>b)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600">
                        <a:solidFill>
                          <a:srgbClr val="0A0A0A"/>
                        </a:solidFill>
                        <a:ea typeface="Dotum" panose="020B0600000101010101" pitchFamily="34" charset="-127"/>
                      </a:rPr>
                      <m:t>7</m:t>
                    </m:r>
                    <m:r>
                      <a:rPr lang="vi-VN" sz="2600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𝑥</m:t>
                    </m:r>
                    <m:r>
                      <a:rPr lang="vi-VN" sz="2600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−</m:t>
                    </m:r>
                    <m:r>
                      <m:rPr>
                        <m:nor/>
                      </m:rPr>
                      <a:rPr lang="vi-VN" sz="2600">
                        <a:solidFill>
                          <a:srgbClr val="0A0A0A"/>
                        </a:solidFill>
                        <a:ea typeface="Dotum" panose="020B0600000101010101" pitchFamily="34" charset="-127"/>
                      </a:rPr>
                      <m:t>14</m:t>
                    </m:r>
                    <m:r>
                      <a:rPr lang="vi-VN" sz="2600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</m:t>
                    </m:r>
                    <m:r>
                      <m:rPr>
                        <m:nor/>
                      </m:rPr>
                      <a:rPr lang="vi-VN" sz="2600">
                        <a:solidFill>
                          <a:srgbClr val="0A0A0A"/>
                        </a:solidFill>
                        <a:ea typeface="Dotum" panose="020B0600000101010101" pitchFamily="34" charset="-127"/>
                      </a:rPr>
                      <m:t>0</m:t>
                    </m:r>
                  </m:oMath>
                </a14:m>
                <a:r>
                  <a:rPr lang="en-US" sz="2600" dirty="0">
                    <a:solidFill>
                      <a:srgbClr val="0A0A0A"/>
                    </a:solidFill>
                    <a:ea typeface="Dotum" panose="020B0600000101010101" pitchFamily="34" charset="-127"/>
                  </a:rPr>
                  <a:t>;			c) </a:t>
                </a:r>
                <a14:m>
                  <m:oMath xmlns:m="http://schemas.openxmlformats.org/officeDocument/2006/math">
                    <m:r>
                      <a:rPr lang="en-US" sz="2600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𝑥</m:t>
                    </m:r>
                    <m:r>
                      <a:rPr lang="en-US" sz="2600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+</m:t>
                    </m:r>
                    <m:r>
                      <m:rPr>
                        <m:nor/>
                      </m:rPr>
                      <a:rPr lang="en-US" sz="2600">
                        <a:solidFill>
                          <a:srgbClr val="0A0A0A"/>
                        </a:solidFill>
                        <a:ea typeface="Dotum" panose="020B0600000101010101" pitchFamily="34" charset="-127"/>
                      </a:rPr>
                      <m:t>2</m:t>
                    </m:r>
                    <m:r>
                      <a:rPr lang="en-US" sz="2600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</m:t>
                    </m:r>
                    <m:r>
                      <m:rPr>
                        <m:nor/>
                      </m:rPr>
                      <a:rPr lang="en-US" sz="2600">
                        <a:solidFill>
                          <a:srgbClr val="0A0A0A"/>
                        </a:solidFill>
                        <a:ea typeface="Dotum" panose="020B0600000101010101" pitchFamily="34" charset="-127"/>
                      </a:rPr>
                      <m:t>0</m:t>
                    </m:r>
                    <m:r>
                      <m:rPr>
                        <m:nor/>
                      </m:rPr>
                      <a:rPr lang="en-US" sz="2600" b="0" i="0" smtClean="0">
                        <a:solidFill>
                          <a:srgbClr val="0A0A0A"/>
                        </a:solidFill>
                        <a:ea typeface="Dotum" panose="020B0600000101010101" pitchFamily="34" charset="-127"/>
                      </a:rPr>
                      <m:t>.</m:t>
                    </m:r>
                  </m:oMath>
                </a14:m>
                <a:r>
                  <a:rPr lang="en-US" sz="2600" dirty="0">
                    <a:solidFill>
                      <a:srgbClr val="0A0A0A"/>
                    </a:solidFill>
                    <a:ea typeface="Dotum" panose="020B0600000101010101" pitchFamily="34" charset="-127"/>
                  </a:rPr>
                  <a:t> </a:t>
                </a:r>
                <a:endParaRPr lang="vi-VN" sz="2600" dirty="0">
                  <a:solidFill>
                    <a:srgbClr val="0A0A0A"/>
                  </a:solidFill>
                  <a:ea typeface="Dotum" panose="020B0600000101010101" pitchFamily="34" charset="-127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696EC81-2141-0C33-F2F9-FD4116D786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415" y="1461098"/>
                <a:ext cx="12239625" cy="659411"/>
              </a:xfrm>
              <a:prstGeom prst="rect">
                <a:avLst/>
              </a:prstGeom>
              <a:blipFill>
                <a:blip r:embed="rId4"/>
                <a:stretch>
                  <a:fillRect b="-23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2E17DEF9-EDE4-AAEC-EFC3-A943EA0DBA76}"/>
              </a:ext>
            </a:extLst>
          </p:cNvPr>
          <p:cNvSpPr/>
          <p:nvPr/>
        </p:nvSpPr>
        <p:spPr>
          <a:xfrm>
            <a:off x="846947" y="2285229"/>
            <a:ext cx="81785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Giải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94C20E4-5302-B720-5833-3CB5228311A1}"/>
                  </a:ext>
                </a:extLst>
              </p:cNvPr>
              <p:cNvSpPr/>
              <p:nvPr/>
            </p:nvSpPr>
            <p:spPr>
              <a:xfrm>
                <a:off x="787636" y="2751974"/>
                <a:ext cx="9898487" cy="36302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600" kern="0" dirty="0">
                    <a:solidFill>
                      <a:srgbClr val="0A0A0A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Times New Roman" panose="02020603050405020304" pitchFamily="18" charset="0"/>
                  </a:rPr>
                  <a:t>a) Thay </a:t>
                </a:r>
                <a14:m>
                  <m:oMath xmlns:m="http://schemas.openxmlformats.org/officeDocument/2006/math">
                    <m:r>
                      <a:rPr lang="vi-VN" sz="2600" kern="0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600" kern="0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vi-VN" sz="2600" i="0" kern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vi-VN" sz="2600" kern="0" dirty="0">
                    <a:solidFill>
                      <a:srgbClr val="0A0A0A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Times New Roman" panose="02020603050405020304" pitchFamily="18" charset="0"/>
                  </a:rPr>
                  <a:t>, ta có:</a:t>
                </a:r>
                <a14:m>
                  <m:oMath xmlns:m="http://schemas.openxmlformats.org/officeDocument/2006/math">
                    <m:r>
                      <a:rPr lang="vi-VN" sz="26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−</m:t>
                    </m:r>
                    <m:r>
                      <m:rPr>
                        <m:nor/>
                      </m:rPr>
                      <a:rPr lang="vi-VN" sz="2600" i="0" kern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3</m:t>
                    </m:r>
                    <m:r>
                      <a:rPr lang="vi-VN" sz="2600" kern="0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 . </m:t>
                    </m:r>
                    <m:r>
                      <m:rPr>
                        <m:nor/>
                      </m:rPr>
                      <a:rPr lang="vi-VN" sz="2600" i="0" kern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2</m:t>
                    </m:r>
                    <m:r>
                      <a:rPr lang="vi-VN" sz="2600" kern="0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vi-VN" sz="2600" i="0" kern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6</m:t>
                    </m:r>
                    <m:r>
                      <a:rPr lang="vi-VN" sz="2600" kern="0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vi-VN" sz="2600" i="0" kern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vi-VN" sz="2600" kern="0" dirty="0">
                    <a:solidFill>
                      <a:srgbClr val="0A0A0A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600" kern="0" dirty="0">
                    <a:solidFill>
                      <a:srgbClr val="0A0A0A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vi-VN" sz="2600" kern="0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600" kern="0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vi-VN" sz="2600" i="0" kern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600" kern="0" dirty="0">
                    <a:solidFill>
                      <a:srgbClr val="0A0A0A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vi-VN" sz="2600" kern="0" dirty="0">
                    <a:solidFill>
                      <a:srgbClr val="0A0A0A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Times New Roman" panose="02020603050405020304" pitchFamily="18" charset="0"/>
                  </a:rPr>
                  <a:t>là nghiệm của phương trình</a:t>
                </a:r>
                <a:r>
                  <a:rPr lang="vi-VN" sz="2600" dirty="0">
                    <a:solidFill>
                      <a:srgbClr val="0A0A0A"/>
                    </a:solidFill>
                    <a:ea typeface="Dotum" panose="020B0600000101010101" pitchFamily="34" charset="-127"/>
                  </a:rPr>
                  <a:t> </a:t>
                </a:r>
                <a14:m>
                  <m:oMath xmlns:m="http://schemas.openxmlformats.org/officeDocument/2006/math">
                    <m:r>
                      <a:rPr lang="vi-VN" sz="26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− </m:t>
                    </m:r>
                    <m:r>
                      <m:rPr>
                        <m:nor/>
                      </m:rPr>
                      <a:rPr lang="vi-VN" sz="2600" i="0" kern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3</m:t>
                    </m:r>
                    <m:r>
                      <a:rPr lang="vi-VN" sz="2600" kern="0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600" kern="0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 + </m:t>
                    </m:r>
                    <m:r>
                      <m:rPr>
                        <m:nor/>
                      </m:rPr>
                      <a:rPr lang="vi-VN" sz="2600" i="0" kern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6</m:t>
                    </m:r>
                    <m:r>
                      <a:rPr lang="vi-VN" sz="2600" kern="0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 =</m:t>
                    </m:r>
                    <m:r>
                      <m:rPr>
                        <m:nor/>
                      </m:rPr>
                      <a:rPr lang="vi-VN" sz="2600" kern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vi-VN" sz="2600" kern="0" dirty="0">
                    <a:solidFill>
                      <a:srgbClr val="0A0A0A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600" kern="0" dirty="0">
                    <a:solidFill>
                      <a:srgbClr val="0A0A0A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Times New Roman" panose="02020603050405020304" pitchFamily="18" charset="0"/>
                  </a:rPr>
                  <a:t>b) Thay </a:t>
                </a:r>
                <a14:m>
                  <m:oMath xmlns:m="http://schemas.openxmlformats.org/officeDocument/2006/math">
                    <m:r>
                      <a:rPr lang="vi-VN" sz="2600" kern="0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600" kern="0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vi-VN" sz="2600" i="0" kern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vi-VN" sz="2600" kern="0" dirty="0">
                    <a:solidFill>
                      <a:srgbClr val="0A0A0A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Times New Roman" panose="02020603050405020304" pitchFamily="18" charset="0"/>
                  </a:rPr>
                  <a:t>, ta có: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600" i="0" kern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7</m:t>
                    </m:r>
                    <m:r>
                      <a:rPr lang="en-US" sz="2600" b="0" i="0" kern="0" smtClean="0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sz="2600" kern="0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. </m:t>
                    </m:r>
                    <m:r>
                      <m:rPr>
                        <m:nor/>
                      </m:rPr>
                      <a:rPr lang="vi-VN" sz="2600" i="0" kern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2</m:t>
                    </m:r>
                    <m:r>
                      <a:rPr lang="vi-VN" sz="26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−</m:t>
                    </m:r>
                    <m:r>
                      <m:rPr>
                        <m:nor/>
                      </m:rPr>
                      <a:rPr lang="vi-VN" sz="2600" i="0" kern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14</m:t>
                    </m:r>
                    <m:r>
                      <a:rPr lang="vi-VN" sz="2600" kern="0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vi-VN" sz="2600" i="0" kern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vi-VN" sz="2600" kern="0" dirty="0">
                    <a:solidFill>
                      <a:srgbClr val="0A0A0A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600" kern="0" dirty="0">
                    <a:solidFill>
                      <a:srgbClr val="0A0A0A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vi-VN" sz="2600" kern="0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600" kern="0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vi-VN" sz="2600" i="0" kern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600" kern="0" dirty="0">
                    <a:solidFill>
                      <a:srgbClr val="0A0A0A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vi-VN" sz="2600" kern="0" dirty="0">
                    <a:solidFill>
                      <a:srgbClr val="0A0A0A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Times New Roman" panose="02020603050405020304" pitchFamily="18" charset="0"/>
                  </a:rPr>
                  <a:t>là nghiệm của phương trình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600" i="0" kern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7</m:t>
                    </m:r>
                    <m:r>
                      <a:rPr lang="vi-VN" sz="2600" kern="0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6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−</m:t>
                    </m:r>
                    <m:r>
                      <m:rPr>
                        <m:nor/>
                      </m:rPr>
                      <a:rPr lang="vi-VN" sz="2600" i="0" kern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14</m:t>
                    </m:r>
                    <m:r>
                      <a:rPr lang="vi-VN" sz="2600" kern="0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 =</m:t>
                    </m:r>
                    <m:r>
                      <m:rPr>
                        <m:nor/>
                      </m:rPr>
                      <a:rPr lang="vi-VN" sz="2600" i="0" kern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vi-VN" sz="2600" kern="0" dirty="0">
                    <a:solidFill>
                      <a:srgbClr val="0A0A0A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600" kern="0" dirty="0">
                    <a:solidFill>
                      <a:srgbClr val="0A0A0A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Times New Roman" panose="02020603050405020304" pitchFamily="18" charset="0"/>
                  </a:rPr>
                  <a:t>c) Thay </a:t>
                </a:r>
                <a14:m>
                  <m:oMath xmlns:m="http://schemas.openxmlformats.org/officeDocument/2006/math">
                    <m:r>
                      <a:rPr lang="vi-VN" sz="2600" kern="0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600" kern="0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vi-VN" sz="2600" i="0" kern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vi-VN" sz="2600" kern="0" dirty="0">
                    <a:solidFill>
                      <a:srgbClr val="0A0A0A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Times New Roman" panose="02020603050405020304" pitchFamily="18" charset="0"/>
                  </a:rPr>
                  <a:t>, ta có: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600" i="0" kern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2</m:t>
                    </m:r>
                    <m:r>
                      <a:rPr lang="vi-VN" sz="2600" kern="0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vi-VN" sz="2600" i="0" kern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2</m:t>
                    </m:r>
                    <m:r>
                      <a:rPr lang="vi-VN" sz="2600" kern="0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 ≠</m:t>
                    </m:r>
                    <m:r>
                      <m:rPr>
                        <m:nor/>
                      </m:rPr>
                      <a:rPr lang="vi-VN" sz="2600" kern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vi-VN" sz="2600" kern="0" dirty="0">
                    <a:solidFill>
                      <a:srgbClr val="0A0A0A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600" kern="0" dirty="0">
                    <a:solidFill>
                      <a:srgbClr val="0A0A0A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vi-VN" sz="2600" kern="0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600" kern="0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vi-VN" sz="2600" i="0" kern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2</m:t>
                    </m:r>
                    <m:r>
                      <a:rPr lang="vi-VN" sz="2600" kern="0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2600" kern="0" dirty="0">
                    <a:solidFill>
                      <a:srgbClr val="0A0A0A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Times New Roman" panose="02020603050405020304" pitchFamily="18" charset="0"/>
                  </a:rPr>
                  <a:t>không là nghiệm của phương trình </a:t>
                </a:r>
                <a14:m>
                  <m:oMath xmlns:m="http://schemas.openxmlformats.org/officeDocument/2006/math">
                    <m:r>
                      <a:rPr lang="vi-VN" sz="2600" kern="0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600" kern="0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vi-VN" sz="2600" i="0" kern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2</m:t>
                    </m:r>
                    <m:r>
                      <a:rPr lang="vi-VN" sz="2600" kern="0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vi-VN" sz="2600" i="0" kern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vi-VN" sz="2600" kern="0" dirty="0">
                    <a:solidFill>
                      <a:srgbClr val="0A0A0A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94C20E4-5302-B720-5833-3CB5228311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636" y="2751974"/>
                <a:ext cx="9898487" cy="3630225"/>
              </a:xfrm>
              <a:prstGeom prst="rect">
                <a:avLst/>
              </a:prstGeom>
              <a:blipFill>
                <a:blip r:embed="rId5"/>
                <a:stretch>
                  <a:fillRect l="-1108" b="-3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0759BA67-CA2F-4BAC-EFC1-FFC8486EDF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05220" y="5328909"/>
            <a:ext cx="1336677" cy="115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48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8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8">
          <a:extLst>
            <a:ext uri="{FF2B5EF4-FFF2-40B4-BE49-F238E27FC236}">
              <a16:creationId xmlns:a16="http://schemas.microsoft.com/office/drawing/2014/main" id="{D71560FC-E923-E99F-9FDB-0DAE9EBE0C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BFF1222-49FB-3E21-A08D-0BC4C2EDC2AF}"/>
                  </a:ext>
                </a:extLst>
              </p:cNvPr>
              <p:cNvSpPr/>
              <p:nvPr/>
            </p:nvSpPr>
            <p:spPr>
              <a:xfrm>
                <a:off x="701041" y="649830"/>
                <a:ext cx="9848842" cy="1404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3000" kern="0" dirty="0">
                    <a:solidFill>
                      <a:srgbClr val="0A0A0A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Times New Roman" panose="02020603050405020304" pitchFamily="18" charset="0"/>
                  </a:rPr>
                  <a:t>Kiểm tra xem </a:t>
                </a:r>
                <a14:m>
                  <m:oMath xmlns:m="http://schemas.openxmlformats.org/officeDocument/2006/math">
                    <m:r>
                      <a:rPr lang="vi-VN" sz="3000" kern="0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3000" kern="0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 ‒</m:t>
                    </m:r>
                    <m:r>
                      <m:rPr>
                        <m:nor/>
                      </m:rPr>
                      <a:rPr lang="vi-VN" sz="3000" i="0" kern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vi-VN" sz="3000" kern="0" dirty="0">
                    <a:solidFill>
                      <a:srgbClr val="0A0A0A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Times New Roman" panose="02020603050405020304" pitchFamily="18" charset="0"/>
                  </a:rPr>
                  <a:t> có là nghiệm của phương trình bậc nhất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3000" i="0" kern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5</m:t>
                    </m:r>
                    <m:r>
                      <a:rPr lang="vi-VN" sz="3000" kern="0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3000" kern="0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vi-VN" sz="3000" i="0" kern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15</m:t>
                    </m:r>
                    <m:r>
                      <a:rPr lang="en-US" sz="30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vi-VN" sz="3000" i="0" kern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0</m:t>
                    </m:r>
                    <m:r>
                      <a:rPr lang="vi-VN" sz="3000" kern="0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3000" kern="0" dirty="0">
                    <a:solidFill>
                      <a:srgbClr val="0A0A0A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Times New Roman" panose="02020603050405020304" pitchFamily="18" charset="0"/>
                  </a:rPr>
                  <a:t>hay không.</a:t>
                </a:r>
                <a:endParaRPr lang="en-US" sz="3000" kern="0" dirty="0">
                  <a:solidFill>
                    <a:srgbClr val="0A0A0A"/>
                  </a:solidFill>
                  <a:latin typeface="UTM Avo" panose="02040603050506020204" pitchFamily="18" charset="0"/>
                  <a:ea typeface="Dotum" panose="020B0600000101010101" pitchFamily="34" charset="-127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BFF1222-49FB-3E21-A08D-0BC4C2EDC2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1" y="649830"/>
                <a:ext cx="9848842" cy="1404615"/>
              </a:xfrm>
              <a:prstGeom prst="rect">
                <a:avLst/>
              </a:prstGeom>
              <a:blipFill>
                <a:blip r:embed="rId3"/>
                <a:stretch>
                  <a:fillRect l="-1423" r="-1361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Hình chữ nhật: Góc Tròn 16">
            <a:extLst>
              <a:ext uri="{FF2B5EF4-FFF2-40B4-BE49-F238E27FC236}">
                <a16:creationId xmlns:a16="http://schemas.microsoft.com/office/drawing/2014/main" id="{A3BDA777-3568-F72A-2493-351A4FCB37AB}"/>
              </a:ext>
            </a:extLst>
          </p:cNvPr>
          <p:cNvSpPr/>
          <p:nvPr/>
        </p:nvSpPr>
        <p:spPr>
          <a:xfrm>
            <a:off x="503828" y="189531"/>
            <a:ext cx="2401111" cy="425239"/>
          </a:xfrm>
          <a:prstGeom prst="roundRect">
            <a:avLst/>
          </a:prstGeom>
          <a:solidFill>
            <a:srgbClr val="E46C0A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Luyện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tập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 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9681A1-00D5-8E19-943D-A616E256767F}"/>
              </a:ext>
            </a:extLst>
          </p:cNvPr>
          <p:cNvSpPr/>
          <p:nvPr/>
        </p:nvSpPr>
        <p:spPr>
          <a:xfrm>
            <a:off x="5303768" y="2085812"/>
            <a:ext cx="921154" cy="713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630">
              <a:lnSpc>
                <a:spcPct val="150000"/>
              </a:lnSpc>
              <a:defRPr/>
            </a:pPr>
            <a:r>
              <a:rPr lang="en-US" sz="3000" b="1" dirty="0" err="1">
                <a:solidFill>
                  <a:srgbClr val="0A0A0A"/>
                </a:solidFill>
                <a:latin typeface="UTM Avo" panose="02040603050506020204" pitchFamily="18" charset="0"/>
                <a:cs typeface="Arial"/>
                <a:sym typeface="Arial"/>
              </a:rPr>
              <a:t>Giải</a:t>
            </a:r>
            <a:endParaRPr lang="en-US" sz="3000" b="1" dirty="0">
              <a:solidFill>
                <a:srgbClr val="0A0A0A"/>
              </a:solidFill>
              <a:latin typeface="Calibri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838C2EA-2DD2-EBF5-E546-3E8D110E71B9}"/>
                  </a:ext>
                </a:extLst>
              </p:cNvPr>
              <p:cNvSpPr/>
              <p:nvPr/>
            </p:nvSpPr>
            <p:spPr>
              <a:xfrm>
                <a:off x="1027320" y="2740258"/>
                <a:ext cx="10137359" cy="2246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000" dirty="0" smtClean="0">
                          <a:solidFill>
                            <a:srgbClr val="0A0A0A"/>
                          </a:solidFill>
                          <a:latin typeface="UTM Avo" panose="0204060305050602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Thay</m:t>
                      </m:r>
                      <m:r>
                        <m:rPr>
                          <m:nor/>
                        </m:rPr>
                        <a:rPr lang="en-US" sz="3000" dirty="0" smtClean="0">
                          <a:solidFill>
                            <a:srgbClr val="0A0A0A"/>
                          </a:solidFill>
                          <a:latin typeface="UTM Avo" panose="0204060305050602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000" i="1">
                          <a:solidFill>
                            <a:srgbClr val="0A0A0A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000" i="1">
                          <a:solidFill>
                            <a:srgbClr val="0A0A0A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m:rPr>
                          <m:nor/>
                        </m:rPr>
                        <a:rPr lang="en-US" sz="3000" i="0">
                          <a:solidFill>
                            <a:srgbClr val="0A0A0A"/>
                          </a:solidFill>
                          <a:latin typeface="UTM Avo" panose="0204060305050602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m:rPr>
                          <m:nor/>
                        </m:rPr>
                        <a:rPr lang="en-US" sz="3000" dirty="0">
                          <a:solidFill>
                            <a:srgbClr val="0A0A0A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000" dirty="0" err="1">
                          <a:solidFill>
                            <a:srgbClr val="0A0A0A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3000" dirty="0" err="1">
                          <a:solidFill>
                            <a:srgbClr val="0A0A0A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3000" dirty="0" err="1">
                          <a:solidFill>
                            <a:srgbClr val="0A0A0A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o</m:t>
                      </m:r>
                      <m:r>
                        <m:rPr>
                          <m:nor/>
                        </m:rPr>
                        <a:rPr lang="en-US" sz="3000" dirty="0">
                          <a:solidFill>
                            <a:srgbClr val="0A0A0A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000" dirty="0" err="1">
                          <a:solidFill>
                            <a:srgbClr val="0A0A0A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3000" dirty="0" err="1">
                          <a:solidFill>
                            <a:srgbClr val="0A0A0A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en-US" sz="3000" dirty="0" err="1">
                          <a:solidFill>
                            <a:srgbClr val="0A0A0A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3000" dirty="0">
                          <a:solidFill>
                            <a:srgbClr val="0A0A0A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000" dirty="0" err="1">
                          <a:solidFill>
                            <a:srgbClr val="0A0A0A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3000" dirty="0" err="1">
                          <a:solidFill>
                            <a:srgbClr val="0A0A0A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3000" dirty="0" err="1">
                          <a:solidFill>
                            <a:srgbClr val="0A0A0A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3000" dirty="0">
                          <a:solidFill>
                            <a:srgbClr val="0A0A0A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000" i="0">
                          <a:solidFill>
                            <a:srgbClr val="0A0A0A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5</m:t>
                      </m:r>
                      <m:r>
                        <a:rPr lang="en-US" sz="3000" i="1">
                          <a:solidFill>
                            <a:srgbClr val="0A0A0A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000" i="1">
                          <a:solidFill>
                            <a:srgbClr val="0A0A0A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3000" i="0">
                          <a:solidFill>
                            <a:srgbClr val="0A0A0A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15</m:t>
                      </m:r>
                      <m:r>
                        <a:rPr lang="en-US" sz="3000" i="1">
                          <a:solidFill>
                            <a:srgbClr val="0A0A0A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000" i="0">
                          <a:solidFill>
                            <a:srgbClr val="0A0A0A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sz="3000">
                          <a:solidFill>
                            <a:srgbClr val="0A0A0A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3000" dirty="0">
                          <a:solidFill>
                            <a:srgbClr val="0A0A0A"/>
                          </a:solidFill>
                          <a:latin typeface="UTM Avo" panose="0204060305050602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000" dirty="0">
                          <a:solidFill>
                            <a:srgbClr val="0A0A0A"/>
                          </a:solidFill>
                          <a:latin typeface="UTM Avo" panose="0204060305050602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3000" dirty="0">
                          <a:solidFill>
                            <a:srgbClr val="0A0A0A"/>
                          </a:solidFill>
                          <a:latin typeface="UTM Avo" panose="0204060305050602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000" dirty="0" err="1">
                          <a:solidFill>
                            <a:srgbClr val="0A0A0A"/>
                          </a:solidFill>
                          <a:latin typeface="UTM Avo" panose="0204060305050602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3000" dirty="0" err="1">
                          <a:solidFill>
                            <a:srgbClr val="0A0A0A"/>
                          </a:solidFill>
                          <a:latin typeface="UTM Avo" panose="0204060305050602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ó: </m:t>
                      </m:r>
                    </m:oMath>
                  </m:oMathPara>
                </a14:m>
                <a:endParaRPr lang="en-US" sz="3000" dirty="0">
                  <a:solidFill>
                    <a:srgbClr val="0A0A0A"/>
                  </a:solidFill>
                  <a:latin typeface="UTM Avo" panose="02040603050506020204" pitchFamily="18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000" i="0">
                          <a:solidFill>
                            <a:srgbClr val="0A0A0A"/>
                          </a:solidFill>
                          <a:latin typeface="UTM Avo" panose="0204060305050602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5</m:t>
                      </m:r>
                      <m:r>
                        <a:rPr lang="en-US" sz="3000" i="1">
                          <a:solidFill>
                            <a:srgbClr val="0A0A0A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 </m:t>
                      </m:r>
                      <m:d>
                        <m:dPr>
                          <m:ctrlPr>
                            <a:rPr lang="en-US" sz="3000" i="1">
                              <a:solidFill>
                                <a:srgbClr val="0A0A0A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000" i="1">
                              <a:solidFill>
                                <a:srgbClr val="0A0A0A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3000" i="0">
                              <a:solidFill>
                                <a:srgbClr val="0A0A0A"/>
                              </a:solidFill>
                              <a:latin typeface="UTM Avo" panose="0204060305050602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3000" i="1">
                          <a:solidFill>
                            <a:srgbClr val="0A0A0A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3000" i="0">
                          <a:solidFill>
                            <a:srgbClr val="0A0A0A"/>
                          </a:solidFill>
                          <a:latin typeface="UTM Avo" panose="0204060305050602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15</m:t>
                      </m:r>
                      <m:r>
                        <a:rPr lang="en-US" sz="3000" i="1">
                          <a:solidFill>
                            <a:srgbClr val="0A0A0A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000" i="0">
                          <a:solidFill>
                            <a:srgbClr val="0A0A0A"/>
                          </a:solidFill>
                          <a:latin typeface="UTM Avo" panose="0204060305050602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sz="3000" dirty="0">
                  <a:solidFill>
                    <a:srgbClr val="0A0A0A"/>
                  </a:solidFill>
                  <a:latin typeface="UTM Avo" panose="02040603050506020204" pitchFamily="18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000" dirty="0" err="1">
                          <a:solidFill>
                            <a:srgbClr val="0A0A0A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3000" dirty="0" err="1">
                          <a:solidFill>
                            <a:srgbClr val="0A0A0A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3000" dirty="0" err="1">
                          <a:solidFill>
                            <a:srgbClr val="0A0A0A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3000" dirty="0">
                          <a:solidFill>
                            <a:srgbClr val="0A0A0A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000" i="1">
                          <a:solidFill>
                            <a:srgbClr val="0A0A0A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000" i="1">
                          <a:solidFill>
                            <a:srgbClr val="0A0A0A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=−</m:t>
                      </m:r>
                      <m:r>
                        <m:rPr>
                          <m:nor/>
                        </m:rPr>
                        <a:rPr lang="en-US" sz="3000" i="0">
                          <a:solidFill>
                            <a:srgbClr val="0A0A0A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3</m:t>
                      </m:r>
                      <m:r>
                        <m:rPr>
                          <m:nor/>
                        </m:rPr>
                        <a:rPr lang="en-US" sz="3000" dirty="0">
                          <a:solidFill>
                            <a:srgbClr val="0A0A0A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000" dirty="0" err="1">
                          <a:solidFill>
                            <a:srgbClr val="0A0A0A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3000" dirty="0" err="1">
                          <a:solidFill>
                            <a:srgbClr val="0A0A0A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en-US" sz="3000" dirty="0" err="1">
                          <a:solidFill>
                            <a:srgbClr val="0A0A0A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nghi</m:t>
                      </m:r>
                      <m:r>
                        <m:rPr>
                          <m:nor/>
                        </m:rPr>
                        <a:rPr lang="en-US" sz="3000" dirty="0" err="1">
                          <a:solidFill>
                            <a:srgbClr val="0A0A0A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en-US" sz="3000" dirty="0" err="1">
                          <a:solidFill>
                            <a:srgbClr val="0A0A0A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3000" dirty="0">
                          <a:solidFill>
                            <a:srgbClr val="0A0A0A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000" dirty="0">
                          <a:solidFill>
                            <a:srgbClr val="0A0A0A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3000" dirty="0">
                          <a:solidFill>
                            <a:srgbClr val="0A0A0A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 sz="3000" dirty="0">
                          <a:solidFill>
                            <a:srgbClr val="0A0A0A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3000" dirty="0">
                          <a:solidFill>
                            <a:srgbClr val="0A0A0A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000" dirty="0" err="1">
                          <a:solidFill>
                            <a:srgbClr val="0A0A0A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3000" dirty="0" err="1">
                          <a:solidFill>
                            <a:srgbClr val="0A0A0A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en-US" sz="3000" dirty="0" err="1">
                          <a:solidFill>
                            <a:srgbClr val="0A0A0A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3000" dirty="0">
                          <a:solidFill>
                            <a:srgbClr val="0A0A0A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000" dirty="0" err="1">
                          <a:solidFill>
                            <a:srgbClr val="0A0A0A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3000" dirty="0" err="1">
                          <a:solidFill>
                            <a:srgbClr val="0A0A0A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3000" dirty="0" err="1">
                          <a:solidFill>
                            <a:srgbClr val="0A0A0A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3000" dirty="0">
                          <a:solidFill>
                            <a:srgbClr val="0A0A0A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en-US" sz="3000" dirty="0">
                  <a:solidFill>
                    <a:srgbClr val="0A0A0A"/>
                  </a:solidFill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838C2EA-2DD2-EBF5-E546-3E8D110E71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320" y="2740258"/>
                <a:ext cx="10137359" cy="22467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FDF65E8B-C22E-8090-1DCD-32371E41E8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8842" y="4314826"/>
            <a:ext cx="1873093" cy="18933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8ADC83-AB25-47AA-39A0-C153D24407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48208" y="4835211"/>
            <a:ext cx="1400556" cy="142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76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9804F-C5C5-A428-82AF-D9639C93F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8156" y="18571"/>
            <a:ext cx="8099364" cy="772416"/>
          </a:xfrm>
        </p:spPr>
        <p:txBody>
          <a:bodyPr/>
          <a:lstStyle/>
          <a:p>
            <a:r>
              <a:rPr lang="en-US" sz="3000" dirty="0"/>
              <a:t>HOẠT ĐỘNG NHÓM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E36BC4D-347F-52A2-7A0B-4078E6CD6CF3}"/>
                  </a:ext>
                </a:extLst>
              </p:cNvPr>
              <p:cNvSpPr txBox="1"/>
              <p:nvPr/>
            </p:nvSpPr>
            <p:spPr>
              <a:xfrm>
                <a:off x="653718" y="1090866"/>
                <a:ext cx="5952821" cy="6992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3000" dirty="0">
                    <a:solidFill>
                      <a:srgbClr val="0A0A0A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000" b="0" i="0" smtClean="0">
                        <a:solidFill>
                          <a:srgbClr val="0A0A0A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</m:t>
                    </m:r>
                    <m:r>
                      <a:rPr lang="en-US" sz="3000" b="0" i="0" smtClean="0">
                        <a:solidFill>
                          <a:srgbClr val="0A0A0A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  <m:r>
                      <m:rPr>
                        <m:nor/>
                      </m:rPr>
                      <a:rPr lang="vi-VN" sz="3000">
                        <a:solidFill>
                          <a:srgbClr val="0A0A0A"/>
                        </a:solidFill>
                        <a:cs typeface="Arial" panose="020B0604020202020204" pitchFamily="34" charset="0"/>
                      </a:rPr>
                      <m:t>3</m:t>
                    </m:r>
                    <m:r>
                      <a:rPr lang="vi-VN" sz="3000">
                        <a:solidFill>
                          <a:srgbClr val="0A0A0A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vi-VN" sz="3000" smtClean="0">
                        <a:solidFill>
                          <a:srgbClr val="0A0A0A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m:rPr>
                        <m:nor/>
                      </m:rPr>
                      <a:rPr lang="vi-VN" sz="3000">
                        <a:solidFill>
                          <a:srgbClr val="0A0A0A"/>
                        </a:solidFill>
                        <a:cs typeface="Arial" panose="020B0604020202020204" pitchFamily="34" charset="0"/>
                      </a:rPr>
                      <m:t>9</m:t>
                    </m:r>
                    <m:r>
                      <a:rPr lang="vi-VN" sz="3000">
                        <a:solidFill>
                          <a:srgbClr val="0A0A0A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vi-VN" sz="3000">
                        <a:solidFill>
                          <a:srgbClr val="0A0A0A"/>
                        </a:solidFill>
                        <a:cs typeface="Arial" panose="020B0604020202020204" pitchFamily="34" charset="0"/>
                      </a:rPr>
                      <m:t>0</m:t>
                    </m:r>
                    <m:r>
                      <a:rPr lang="vi-VN" sz="3000">
                        <a:solidFill>
                          <a:srgbClr val="0A0A0A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vi-VN" sz="3000" dirty="0">
                    <a:solidFill>
                      <a:srgbClr val="0A0A0A"/>
                    </a:solidFill>
                    <a:cs typeface="Arial" panose="020B0604020202020204" pitchFamily="34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vi-VN" sz="3000">
                        <a:solidFill>
                          <a:srgbClr val="0A0A0A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vi-VN" sz="3000">
                        <a:solidFill>
                          <a:srgbClr val="0A0A0A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vi-VN" sz="3000">
                        <a:solidFill>
                          <a:srgbClr val="0A0A0A"/>
                        </a:solidFill>
                        <a:cs typeface="Arial" panose="020B0604020202020204" pitchFamily="34" charset="0"/>
                      </a:rPr>
                      <m:t>3</m:t>
                    </m:r>
                    <m:r>
                      <a:rPr lang="vi-VN" sz="3000">
                        <a:solidFill>
                          <a:srgbClr val="0A0A0A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 </m:t>
                    </m:r>
                    <m:r>
                      <a:rPr lang="vi-VN" sz="3000">
                        <a:solidFill>
                          <a:srgbClr val="0A0A0A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vi-VN" sz="3000" smtClean="0">
                        <a:solidFill>
                          <a:srgbClr val="0A0A0A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30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vi-VN" sz="3000">
                        <a:solidFill>
                          <a:srgbClr val="0A0A0A"/>
                        </a:solidFill>
                        <a:cs typeface="Arial" panose="020B0604020202020204" pitchFamily="34" charset="0"/>
                      </a:rPr>
                      <m:t>3</m:t>
                    </m:r>
                  </m:oMath>
                </a14:m>
                <a:r>
                  <a:rPr lang="vi-VN" sz="3000" dirty="0">
                    <a:solidFill>
                      <a:srgbClr val="0A0A0A"/>
                    </a:solidFill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E36BC4D-347F-52A2-7A0B-4078E6CD6C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718" y="1090866"/>
                <a:ext cx="5952821" cy="699230"/>
              </a:xfrm>
              <a:prstGeom prst="rect">
                <a:avLst/>
              </a:prstGeom>
              <a:blipFill>
                <a:blip r:embed="rId2"/>
                <a:stretch>
                  <a:fillRect b="-2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AE8B65F9-EE69-D926-A593-7D0212FE3C50}"/>
              </a:ext>
            </a:extLst>
          </p:cNvPr>
          <p:cNvSpPr txBox="1"/>
          <p:nvPr/>
        </p:nvSpPr>
        <p:spPr>
          <a:xfrm>
            <a:off x="868680" y="410998"/>
            <a:ext cx="11475720" cy="699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000" dirty="0">
                <a:solidFill>
                  <a:srgbClr val="0A0A0A"/>
                </a:solidFill>
                <a:cs typeface="Arial" panose="020B0604020202020204" pitchFamily="34" charset="0"/>
              </a:rPr>
              <a:t>Kiểm tra xem số nào là nghiệm của phương trình sau đây.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7BE58A8-48D0-862D-B644-B11C23780031}"/>
                  </a:ext>
                </a:extLst>
              </p:cNvPr>
              <p:cNvSpPr/>
              <p:nvPr/>
            </p:nvSpPr>
            <p:spPr>
              <a:xfrm>
                <a:off x="1607574" y="3098277"/>
                <a:ext cx="8473440" cy="35846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20321" algn="just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fr-FR" sz="3000" dirty="0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3000" dirty="0" err="1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Thay</a:t>
                </a:r>
                <a:r>
                  <a:rPr lang="fr-FR" sz="3000" dirty="0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0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30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fr-FR" sz="3000" i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fr-FR" sz="3000" dirty="0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3000" dirty="0" err="1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vào</a:t>
                </a:r>
                <a:r>
                  <a:rPr lang="fr-FR" sz="3000" dirty="0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3000" dirty="0" err="1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phương</a:t>
                </a:r>
                <a:r>
                  <a:rPr lang="fr-FR" sz="3000" dirty="0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3000" dirty="0" err="1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trình</a:t>
                </a:r>
                <a:r>
                  <a:rPr lang="fr-FR" sz="3000" dirty="0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3000" i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fr-FR" sz="30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30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fr-FR" sz="3000" i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9</m:t>
                    </m:r>
                    <m:r>
                      <a:rPr lang="fr-FR" sz="30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fr-FR" sz="3000" i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fr-FR" sz="3000" dirty="0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 </a:t>
                </a:r>
                <a:r>
                  <a:rPr lang="fr-FR" sz="3000" dirty="0" err="1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được</a:t>
                </a:r>
                <a:r>
                  <a:rPr lang="fr-FR" sz="3000" dirty="0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r>
                  <a:rPr lang="en-US" sz="3000" dirty="0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3000" i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3.3</m:t>
                    </m:r>
                    <m:r>
                      <a:rPr lang="en-US" sz="30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fr-FR" sz="3000" i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9</m:t>
                    </m:r>
                    <m:r>
                      <a:rPr lang="fr-FR" sz="30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18</m:t>
                    </m:r>
                    <m:r>
                      <a:rPr lang="en-US" sz="30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fr-FR" sz="3000" dirty="0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fr-FR" sz="3000" dirty="0" err="1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lang="fr-FR" sz="3000" dirty="0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3000" dirty="0" err="1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thỏa</a:t>
                </a:r>
                <a:r>
                  <a:rPr lang="fr-FR" sz="3000" dirty="0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3000" dirty="0" err="1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mãn</a:t>
                </a:r>
                <a:r>
                  <a:rPr lang="fr-FR" sz="3000" dirty="0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000" dirty="0">
                  <a:solidFill>
                    <a:srgbClr val="0A0A0A"/>
                  </a:solidFill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81019" marR="20321" indent="-381019" algn="just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  <a:buFont typeface="Arial" panose="020B0604020202020204" pitchFamily="34" charset="0"/>
                  <a:buChar char="•"/>
                </a:pPr>
                <a:r>
                  <a:rPr lang="fr-FR" sz="3000" dirty="0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Thay </a:t>
                </a:r>
                <a14:m>
                  <m:oMath xmlns:m="http://schemas.openxmlformats.org/officeDocument/2006/math">
                    <m:r>
                      <a:rPr lang="fr-FR" sz="30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30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fr-FR" sz="3000" i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fr-FR" sz="3000" dirty="0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3000" dirty="0" err="1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vào</a:t>
                </a:r>
                <a:r>
                  <a:rPr lang="fr-FR" sz="3000" dirty="0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3000" dirty="0" err="1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phương</a:t>
                </a:r>
                <a:r>
                  <a:rPr lang="fr-FR" sz="3000" dirty="0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3000" dirty="0" err="1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trình</a:t>
                </a:r>
                <a:r>
                  <a:rPr lang="fr-FR" sz="3000" dirty="0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3000" i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fr-FR" sz="30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30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fr-FR" sz="3000" i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9</m:t>
                    </m:r>
                    <m:r>
                      <a:rPr lang="fr-FR" sz="30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fr-FR" sz="3000" i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fr-FR" sz="3000" dirty="0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 được: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3000" i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fr-FR" sz="30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3000" i="1">
                            <a:solidFill>
                              <a:srgbClr val="0A0A0A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3000" i="1">
                            <a:solidFill>
                              <a:srgbClr val="0A0A0A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fr-FR" sz="3000" i="0">
                            <a:solidFill>
                              <a:srgbClr val="0A0A0A"/>
                            </a:solidFill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d>
                    <m:r>
                      <a:rPr lang="en-US" sz="30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fr-FR" sz="3000" i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9</m:t>
                    </m:r>
                    <m:r>
                      <a:rPr lang="fr-FR" sz="30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fr-FR" sz="3000" i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fr-FR" sz="3000" dirty="0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fr-FR" sz="3000" dirty="0" err="1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thỏa</a:t>
                </a:r>
                <a:r>
                  <a:rPr lang="fr-FR" sz="3000" dirty="0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3000" dirty="0" err="1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mãn</a:t>
                </a:r>
                <a:r>
                  <a:rPr lang="fr-FR" sz="3000" dirty="0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000" dirty="0">
                  <a:solidFill>
                    <a:srgbClr val="0A0A0A"/>
                  </a:solidFill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R="20321" algn="just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fr-FR" sz="3000" dirty="0" err="1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fr-FR" sz="3000" dirty="0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0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30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m:rPr>
                        <m:nor/>
                      </m:rPr>
                      <a:rPr lang="fr-FR" sz="3000" i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fr-FR" sz="3000" dirty="0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</a:t>
                </a:r>
                <a:r>
                  <a:rPr lang="fr-FR" sz="3000" dirty="0" err="1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nghiệm</a:t>
                </a:r>
                <a:r>
                  <a:rPr lang="fr-FR" sz="3000" dirty="0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của </a:t>
                </a:r>
                <a:r>
                  <a:rPr lang="fr-FR" sz="3000" dirty="0" err="1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phương</a:t>
                </a:r>
                <a:r>
                  <a:rPr lang="fr-FR" sz="3000" dirty="0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3000" dirty="0" err="1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trình</a:t>
                </a:r>
                <a:r>
                  <a:rPr lang="fr-FR" sz="3000" dirty="0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3000" dirty="0">
                  <a:solidFill>
                    <a:srgbClr val="0A0A0A"/>
                  </a:solidFill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7BE58A8-48D0-862D-B644-B11C237800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7574" y="3098277"/>
                <a:ext cx="8473440" cy="3584699"/>
              </a:xfrm>
              <a:prstGeom prst="rect">
                <a:avLst/>
              </a:prstGeom>
              <a:blipFill>
                <a:blip r:embed="rId3"/>
                <a:stretch>
                  <a:fillRect l="-1727" r="-1439" b="-44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Hình chữ nhật: Góc Tròn 16">
            <a:extLst>
              <a:ext uri="{FF2B5EF4-FFF2-40B4-BE49-F238E27FC236}">
                <a16:creationId xmlns:a16="http://schemas.microsoft.com/office/drawing/2014/main" id="{4DEE2B8D-BDFF-4513-8D3C-216520AA6BD3}"/>
              </a:ext>
            </a:extLst>
          </p:cNvPr>
          <p:cNvSpPr/>
          <p:nvPr/>
        </p:nvSpPr>
        <p:spPr>
          <a:xfrm>
            <a:off x="-71597" y="343206"/>
            <a:ext cx="940277" cy="834813"/>
          </a:xfrm>
          <a:prstGeom prst="roundRect">
            <a:avLst/>
          </a:prstGeom>
          <a:solidFill>
            <a:srgbClr val="E46C0A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01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5C1947-8DDF-4B02-DDB8-186CA9E97778}"/>
              </a:ext>
            </a:extLst>
          </p:cNvPr>
          <p:cNvSpPr/>
          <p:nvPr/>
        </p:nvSpPr>
        <p:spPr>
          <a:xfrm>
            <a:off x="4913720" y="2611413"/>
            <a:ext cx="80823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30">
              <a:defRPr/>
            </a:pPr>
            <a:r>
              <a:rPr lang="en-US" sz="3000" b="1" dirty="0" err="1">
                <a:solidFill>
                  <a:schemeClr val="accent2">
                    <a:lumMod val="10000"/>
                  </a:schemeClr>
                </a:solidFill>
                <a:latin typeface="UTM Avo" panose="02040603050506020204" pitchFamily="18" charset="0"/>
                <a:cs typeface="Arial"/>
                <a:sym typeface="Arial"/>
              </a:rPr>
              <a:t>Giải</a:t>
            </a:r>
            <a:endParaRPr lang="en-US" sz="3000" b="1" dirty="0">
              <a:solidFill>
                <a:schemeClr val="accent2">
                  <a:lumMod val="10000"/>
                </a:schemeClr>
              </a:solidFill>
              <a:latin typeface="Calibri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16AA1E4-E51C-F68B-B35F-D804AC88AEBB}"/>
                  </a:ext>
                </a:extLst>
              </p:cNvPr>
              <p:cNvSpPr txBox="1"/>
              <p:nvPr/>
            </p:nvSpPr>
            <p:spPr>
              <a:xfrm>
                <a:off x="786580" y="1455613"/>
                <a:ext cx="6921909" cy="1087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just">
                  <a:lnSpc>
                    <a:spcPct val="125000"/>
                  </a:lnSpc>
                  <a:buClr>
                    <a:srgbClr val="000000"/>
                  </a:buClr>
                  <a:defRPr sz="2400" kern="0">
                    <a:solidFill>
                      <a:srgbClr val="00000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defRPr>
                </a:lvl1pPr>
              </a:lstStyle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b="0" i="0" smtClean="0">
                        <a:solidFill>
                          <a:schemeClr val="accent2">
                            <a:lumMod val="10000"/>
                          </a:schemeClr>
                        </a:solidFill>
                        <a:cs typeface="Arial" panose="020B0604020202020204" pitchFamily="34" charset="0"/>
                      </a:rPr>
                      <m:t>b</m:t>
                    </m:r>
                    <m:r>
                      <m:rPr>
                        <m:nor/>
                      </m:rPr>
                      <a:rPr lang="en-US" sz="3000" b="0" i="0" smtClean="0">
                        <a:solidFill>
                          <a:schemeClr val="accent2">
                            <a:lumMod val="10000"/>
                          </a:schemeClr>
                        </a:solidFill>
                        <a:cs typeface="Arial" panose="020B0604020202020204" pitchFamily="34" charset="0"/>
                      </a:rPr>
                      <m:t>)</m:t>
                    </m:r>
                    <m:r>
                      <m:rPr>
                        <m:nor/>
                      </m:rPr>
                      <a:rPr lang="vi-VN" sz="3000">
                        <a:solidFill>
                          <a:schemeClr val="accent2">
                            <a:lumMod val="10000"/>
                          </a:schemeClr>
                        </a:solidFill>
                        <a:cs typeface="Arial" panose="020B0604020202020204" pitchFamily="34" charset="0"/>
                      </a:rPr>
                      <m:t>2</m:t>
                    </m:r>
                    <m:r>
                      <a:rPr lang="vi-VN" sz="3000">
                        <a:solidFill>
                          <a:schemeClr val="accent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‒ </m:t>
                    </m:r>
                    <m:r>
                      <m:rPr>
                        <m:nor/>
                      </m:rPr>
                      <a:rPr lang="vi-VN" sz="3000">
                        <a:solidFill>
                          <a:schemeClr val="accent2">
                            <a:lumMod val="10000"/>
                          </a:schemeClr>
                        </a:solidFill>
                        <a:cs typeface="Arial" panose="020B0604020202020204" pitchFamily="34" charset="0"/>
                      </a:rPr>
                      <m:t>2</m:t>
                    </m:r>
                    <m:r>
                      <a:rPr lang="vi-VN" sz="3000" smtClean="0">
                        <a:solidFill>
                          <a:schemeClr val="accent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vi-VN" sz="3000" smtClean="0">
                        <a:solidFill>
                          <a:schemeClr val="accent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vi-VN" sz="3000">
                        <a:solidFill>
                          <a:schemeClr val="accent2">
                            <a:lumMod val="10000"/>
                          </a:schemeClr>
                        </a:solidFill>
                        <a:cs typeface="Arial" panose="020B0604020202020204" pitchFamily="34" charset="0"/>
                      </a:rPr>
                      <m:t>3</m:t>
                    </m:r>
                    <m:r>
                      <a:rPr lang="vi-VN" sz="3000">
                        <a:solidFill>
                          <a:schemeClr val="accent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vi-VN" sz="3000">
                        <a:solidFill>
                          <a:schemeClr val="accent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m:rPr>
                        <m:nor/>
                      </m:rPr>
                      <a:rPr lang="vi-VN" sz="3000">
                        <a:solidFill>
                          <a:schemeClr val="accent2">
                            <a:lumMod val="10000"/>
                          </a:schemeClr>
                        </a:solidFill>
                        <a:cs typeface="Arial" panose="020B0604020202020204" pitchFamily="34" charset="0"/>
                      </a:rPr>
                      <m:t>1</m:t>
                    </m:r>
                    <m:r>
                      <a:rPr lang="vi-VN" sz="3000">
                        <a:solidFill>
                          <a:schemeClr val="accent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vi-VN" sz="3000" dirty="0">
                    <a:solidFill>
                      <a:schemeClr val="accent2">
                        <a:lumMod val="10000"/>
                      </a:schemeClr>
                    </a:solidFill>
                    <a:cs typeface="Arial" panose="020B0604020202020204" pitchFamily="34" charset="0"/>
                  </a:rPr>
                  <a:t>với </a:t>
                </a:r>
                <a14:m>
                  <m:oMath xmlns:m="http://schemas.openxmlformats.org/officeDocument/2006/math">
                    <m:r>
                      <a:rPr lang="vi-VN" sz="3000">
                        <a:solidFill>
                          <a:schemeClr val="accent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vi-VN" sz="3000">
                        <a:solidFill>
                          <a:schemeClr val="accent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f>
                      <m:fPr>
                        <m:ctrlPr>
                          <a:rPr lang="vi-VN" sz="3000" i="1">
                            <a:solidFill>
                              <a:schemeClr val="accent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>
                            <a:solidFill>
                              <a:schemeClr val="accent2">
                                <a:lumMod val="10000"/>
                              </a:schemeClr>
                            </a:solidFill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>
                            <a:solidFill>
                              <a:schemeClr val="accent2">
                                <a:lumMod val="10000"/>
                              </a:schemeClr>
                            </a:solidFill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  <m:r>
                      <a:rPr lang="vi-VN" sz="3000">
                        <a:solidFill>
                          <a:schemeClr val="accent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  <m:r>
                      <a:rPr lang="vi-VN" sz="3000">
                        <a:solidFill>
                          <a:schemeClr val="accent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vi-VN" sz="3000">
                        <a:solidFill>
                          <a:schemeClr val="accent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vi-VN" sz="3000" i="1">
                            <a:solidFill>
                              <a:schemeClr val="accent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>
                            <a:solidFill>
                              <a:schemeClr val="accent2">
                                <a:lumMod val="10000"/>
                              </a:schemeClr>
                            </a:solidFill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>
                            <a:solidFill>
                              <a:schemeClr val="accent2">
                                <a:lumMod val="10000"/>
                              </a:schemeClr>
                            </a:solidFill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3000" dirty="0">
                    <a:solidFill>
                      <a:schemeClr val="accent2">
                        <a:lumMod val="10000"/>
                      </a:schemeClr>
                    </a:solidFill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16AA1E4-E51C-F68B-B35F-D804AC88AE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580" y="1455613"/>
                <a:ext cx="6921909" cy="1087414"/>
              </a:xfrm>
              <a:prstGeom prst="rect">
                <a:avLst/>
              </a:prstGeom>
              <a:blipFill>
                <a:blip r:embed="rId4"/>
                <a:stretch>
                  <a:fillRect b="-84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9066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7">
          <a:extLst>
            <a:ext uri="{FF2B5EF4-FFF2-40B4-BE49-F238E27FC236}">
              <a16:creationId xmlns:a16="http://schemas.microsoft.com/office/drawing/2014/main" id="{E3056E12-3790-6698-1EB0-BDA764B441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9C1717-A5EB-5015-DE8D-C6965854F4C2}"/>
              </a:ext>
            </a:extLst>
          </p:cNvPr>
          <p:cNvSpPr/>
          <p:nvPr/>
        </p:nvSpPr>
        <p:spPr>
          <a:xfrm>
            <a:off x="4723677" y="1170120"/>
            <a:ext cx="80823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30">
              <a:defRPr/>
            </a:pPr>
            <a:r>
              <a:rPr lang="en-US" sz="3000" b="1" dirty="0" err="1">
                <a:solidFill>
                  <a:schemeClr val="accent2">
                    <a:lumMod val="10000"/>
                  </a:schemeClr>
                </a:solidFill>
                <a:latin typeface="UTM Avo" panose="02040603050506020204" pitchFamily="18" charset="0"/>
                <a:cs typeface="Arial"/>
                <a:sym typeface="Arial"/>
              </a:rPr>
              <a:t>Giải</a:t>
            </a:r>
            <a:endParaRPr lang="en-US" sz="3000" b="1" dirty="0">
              <a:solidFill>
                <a:schemeClr val="accent2">
                  <a:lumMod val="10000"/>
                </a:schemeClr>
              </a:solidFill>
              <a:latin typeface="Calibri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D299004-D9E0-A3F9-86B0-5597EA7ED622}"/>
                  </a:ext>
                </a:extLst>
              </p:cNvPr>
              <p:cNvSpPr/>
              <p:nvPr/>
            </p:nvSpPr>
            <p:spPr>
              <a:xfrm>
                <a:off x="825911" y="1724118"/>
                <a:ext cx="11026274" cy="42137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20321" algn="just" defTabSz="609630">
                  <a:spcBef>
                    <a:spcPts val="400"/>
                  </a:spcBef>
                  <a:spcAft>
                    <a:spcPts val="400"/>
                  </a:spcAft>
                  <a:defRPr/>
                </a:pPr>
                <a:r>
                  <a:rPr lang="fr-FR" sz="3000" dirty="0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3000" dirty="0" err="1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Thay</a:t>
                </a:r>
                <a:r>
                  <a:rPr lang="fr-FR" sz="3000" dirty="0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0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30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3000" i="1">
                            <a:solidFill>
                              <a:srgbClr val="0A0A0A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3000" i="0">
                            <a:solidFill>
                              <a:srgbClr val="0A0A0A"/>
                            </a:solidFill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3000" i="0">
                            <a:solidFill>
                              <a:srgbClr val="0A0A0A"/>
                            </a:solidFill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fr-FR" sz="3000" dirty="0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vào </a:t>
                </a:r>
                <a:r>
                  <a:rPr lang="fr-FR" sz="3000" dirty="0" err="1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phương</a:t>
                </a:r>
                <a:r>
                  <a:rPr lang="fr-FR" sz="3000" dirty="0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3000" dirty="0" err="1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trình</a:t>
                </a:r>
                <a:r>
                  <a:rPr lang="fr-FR" sz="3000" dirty="0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3000" i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fr-FR" sz="30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fr-FR" sz="3000" i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fr-FR" sz="30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30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fr-FR" sz="3000" i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fr-FR" sz="30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30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fr-FR" sz="3000" i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fr-FR" sz="3000" dirty="0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 </a:t>
                </a:r>
                <a:r>
                  <a:rPr lang="fr-FR" sz="3000" dirty="0" err="1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được</a:t>
                </a:r>
                <a:r>
                  <a:rPr lang="fr-FR" sz="3000" dirty="0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3000" dirty="0">
                  <a:solidFill>
                    <a:srgbClr val="0A0A0A"/>
                  </a:solidFill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R="20321" algn="just">
                  <a:spcBef>
                    <a:spcPts val="400"/>
                  </a:spcBef>
                  <a:spcAft>
                    <a:spcPts val="4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300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fr-FR" sz="30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fr-FR" sz="3000" i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fr-FR" sz="30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3000" i="1">
                            <a:solidFill>
                              <a:srgbClr val="0A0A0A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3000" i="1">
                            <a:solidFill>
                              <a:srgbClr val="0A0A0A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000" i="1">
                                <a:solidFill>
                                  <a:srgbClr val="0A0A0A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fr-FR" sz="3000" i="0">
                                <a:solidFill>
                                  <a:srgbClr val="0A0A0A"/>
                                </a:solidFill>
                                <a:latin typeface="UTM Avo" panose="0204060305050602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fr-FR" sz="3000" i="0">
                                <a:solidFill>
                                  <a:srgbClr val="0A0A0A"/>
                                </a:solidFill>
                                <a:latin typeface="UTM Avo" panose="0204060305050602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  <m:r>
                      <a:rPr lang="fr-FR" sz="30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</m:t>
                    </m:r>
                    <m:r>
                      <m:rPr>
                        <m:nor/>
                      </m:rPr>
                      <a:rPr lang="fr-FR" sz="3000" i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fr-FR" sz="30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3000" i="1">
                            <a:solidFill>
                              <a:srgbClr val="0A0A0A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3000" i="1">
                            <a:solidFill>
                              <a:srgbClr val="0A0A0A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000" i="1">
                                <a:solidFill>
                                  <a:srgbClr val="0A0A0A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fr-FR" sz="3000" i="0">
                                <a:solidFill>
                                  <a:srgbClr val="0A0A0A"/>
                                </a:solidFill>
                                <a:latin typeface="UTM Avo" panose="0204060305050602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fr-FR" sz="3000" i="0">
                                <a:solidFill>
                                  <a:srgbClr val="0A0A0A"/>
                                </a:solidFill>
                                <a:latin typeface="UTM Avo" panose="0204060305050602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  <m:r>
                      <a:rPr lang="fr-FR" sz="30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fr-FR" sz="3000" i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fr-FR" sz="30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3000" dirty="0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</a:t>
                </a:r>
                <a:r>
                  <a:rPr lang="fr-FR" sz="3000" dirty="0" err="1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lang="fr-FR" sz="3000" dirty="0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3000" dirty="0" err="1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thỏa</a:t>
                </a:r>
                <a:r>
                  <a:rPr lang="fr-FR" sz="3000" dirty="0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3000" dirty="0" err="1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mãn</a:t>
                </a:r>
                <a:r>
                  <a:rPr lang="fr-FR" sz="3000" dirty="0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</a:p>
              <a:p>
                <a:pPr marL="381019" marR="20321" indent="-381019" algn="just">
                  <a:spcBef>
                    <a:spcPts val="400"/>
                  </a:spcBef>
                  <a:spcAft>
                    <a:spcPts val="400"/>
                  </a:spcAft>
                  <a:buFont typeface="Arial" panose="020B0604020202020204" pitchFamily="34" charset="0"/>
                  <a:buChar char="•"/>
                </a:pPr>
                <a:r>
                  <a:rPr lang="fr-FR" sz="3000" dirty="0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Thay </a:t>
                </a:r>
                <a14:m>
                  <m:oMath xmlns:m="http://schemas.openxmlformats.org/officeDocument/2006/math">
                    <m:r>
                      <a:rPr lang="fr-FR" sz="30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30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000" i="1">
                            <a:solidFill>
                              <a:srgbClr val="0A0A0A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3000" i="0">
                            <a:solidFill>
                              <a:srgbClr val="0A0A0A"/>
                            </a:solidFill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3000" i="0">
                            <a:solidFill>
                              <a:srgbClr val="0A0A0A"/>
                            </a:solidFill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fr-FR" sz="3000" dirty="0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vào </a:t>
                </a:r>
                <a:r>
                  <a:rPr lang="fr-FR" sz="3000" dirty="0" err="1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phương</a:t>
                </a:r>
                <a:r>
                  <a:rPr lang="fr-FR" sz="3000" dirty="0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3000" dirty="0" err="1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trình</a:t>
                </a:r>
                <a:r>
                  <a:rPr lang="fr-FR" sz="3000" dirty="0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3000" i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fr-FR" sz="30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fr-FR" sz="3000" i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fr-FR" sz="30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30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fr-FR" sz="3000" i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fr-FR" sz="30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30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fr-FR" sz="3000" i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fr-FR" sz="3000" dirty="0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 </a:t>
                </a:r>
                <a:r>
                  <a:rPr lang="fr-FR" sz="3000" dirty="0" err="1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được</a:t>
                </a:r>
                <a:r>
                  <a:rPr lang="fr-FR" sz="3000" dirty="0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3000" dirty="0">
                  <a:solidFill>
                    <a:srgbClr val="0A0A0A"/>
                  </a:solidFill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R="20321" algn="just">
                  <a:spcBef>
                    <a:spcPts val="400"/>
                  </a:spcBef>
                  <a:spcAft>
                    <a:spcPts val="4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3000" i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fr-FR" sz="30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fr-FR" sz="3000" i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fr-FR" sz="30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f>
                      <m:fPr>
                        <m:ctrlPr>
                          <a:rPr lang="en-US" sz="3000" i="1">
                            <a:solidFill>
                              <a:srgbClr val="0A0A0A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3000" i="0">
                            <a:solidFill>
                              <a:srgbClr val="0A0A0A"/>
                            </a:solidFill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3000" i="0">
                            <a:solidFill>
                              <a:srgbClr val="0A0A0A"/>
                            </a:solidFill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fr-FR" sz="30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fr-FR" sz="3000" i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fr-FR" sz="30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f>
                      <m:fPr>
                        <m:ctrlPr>
                          <a:rPr lang="en-US" sz="3000" i="1">
                            <a:solidFill>
                              <a:srgbClr val="0A0A0A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3000" i="0">
                            <a:solidFill>
                              <a:srgbClr val="0A0A0A"/>
                            </a:solidFill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3000" i="0">
                            <a:solidFill>
                              <a:srgbClr val="0A0A0A"/>
                            </a:solidFill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fr-FR" sz="30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fr-FR" sz="3000" i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fr-FR" sz="3000" dirty="0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fr-FR" sz="3000" dirty="0" err="1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thỏa</a:t>
                </a:r>
                <a:r>
                  <a:rPr lang="fr-FR" sz="3000" dirty="0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3000" dirty="0" err="1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mãn</a:t>
                </a:r>
                <a:r>
                  <a:rPr lang="fr-FR" sz="3000" dirty="0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000" dirty="0">
                  <a:solidFill>
                    <a:srgbClr val="0A0A0A"/>
                  </a:solidFill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R="20321" algn="just" defTabSz="609630">
                  <a:spcBef>
                    <a:spcPts val="400"/>
                  </a:spcBef>
                  <a:spcAft>
                    <a:spcPts val="400"/>
                  </a:spcAft>
                  <a:defRPr/>
                </a:pPr>
                <a:r>
                  <a:rPr lang="fr-FR" sz="3000" dirty="0" err="1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fr-FR" sz="3000" dirty="0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0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30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000" i="1">
                            <a:solidFill>
                              <a:srgbClr val="0A0A0A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3000" i="0">
                            <a:solidFill>
                              <a:srgbClr val="0A0A0A"/>
                            </a:solidFill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3000" i="0">
                            <a:solidFill>
                              <a:srgbClr val="0A0A0A"/>
                            </a:solidFill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fr-FR" sz="3000" dirty="0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</a:t>
                </a:r>
                <a:r>
                  <a:rPr lang="fr-FR" sz="3000" dirty="0" err="1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nghiệm</a:t>
                </a:r>
                <a:r>
                  <a:rPr lang="fr-FR" sz="3000" dirty="0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của </a:t>
                </a:r>
                <a:r>
                  <a:rPr lang="fr-FR" sz="3000" dirty="0" err="1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phương</a:t>
                </a:r>
                <a:r>
                  <a:rPr lang="fr-FR" sz="3000" dirty="0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3000" dirty="0" err="1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trình</a:t>
                </a:r>
                <a:r>
                  <a:rPr lang="fr-FR" sz="3000" dirty="0">
                    <a:solidFill>
                      <a:srgbClr val="0A0A0A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3000" dirty="0">
                  <a:solidFill>
                    <a:srgbClr val="0A0A0A"/>
                  </a:solidFill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D299004-D9E0-A3F9-86B0-5597EA7ED6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911" y="1724118"/>
                <a:ext cx="11026274" cy="4213782"/>
              </a:xfrm>
              <a:prstGeom prst="rect">
                <a:avLst/>
              </a:prstGeom>
              <a:blipFill>
                <a:blip r:embed="rId3"/>
                <a:stretch>
                  <a:fillRect l="-12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BA830B9-95B5-FF5B-4ABF-67D1C15F23FD}"/>
                  </a:ext>
                </a:extLst>
              </p:cNvPr>
              <p:cNvSpPr txBox="1"/>
              <p:nvPr/>
            </p:nvSpPr>
            <p:spPr>
              <a:xfrm>
                <a:off x="1189704" y="63041"/>
                <a:ext cx="7305366" cy="1087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just">
                  <a:lnSpc>
                    <a:spcPct val="125000"/>
                  </a:lnSpc>
                  <a:buClr>
                    <a:srgbClr val="000000"/>
                  </a:buClr>
                  <a:defRPr sz="2400" kern="0">
                    <a:solidFill>
                      <a:srgbClr val="00000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defRPr>
                </a:lvl1pPr>
              </a:lstStyle>
              <a:p>
                <a:pPr>
                  <a:lnSpc>
                    <a:spcPct val="150000"/>
                  </a:lnSpc>
                </a:pPr>
                <a:r>
                  <a:rPr lang="en-US" sz="3000" dirty="0">
                    <a:solidFill>
                      <a:schemeClr val="accent2">
                        <a:lumMod val="10000"/>
                      </a:schemeClr>
                    </a:solidFill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3000">
                        <a:solidFill>
                          <a:schemeClr val="accent2">
                            <a:lumMod val="10000"/>
                          </a:schemeClr>
                        </a:solidFill>
                        <a:cs typeface="Arial" panose="020B0604020202020204" pitchFamily="34" charset="0"/>
                      </a:rPr>
                      <m:t>2</m:t>
                    </m:r>
                    <m:r>
                      <a:rPr lang="vi-VN" sz="3000">
                        <a:solidFill>
                          <a:schemeClr val="accent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‒ </m:t>
                    </m:r>
                    <m:r>
                      <m:rPr>
                        <m:nor/>
                      </m:rPr>
                      <a:rPr lang="vi-VN" sz="3000">
                        <a:solidFill>
                          <a:schemeClr val="accent2">
                            <a:lumMod val="10000"/>
                          </a:schemeClr>
                        </a:solidFill>
                        <a:cs typeface="Arial" panose="020B0604020202020204" pitchFamily="34" charset="0"/>
                      </a:rPr>
                      <m:t>2</m:t>
                    </m:r>
                    <m:r>
                      <a:rPr lang="vi-VN" sz="3000" smtClean="0">
                        <a:solidFill>
                          <a:schemeClr val="accent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vi-VN" sz="3000" smtClean="0">
                        <a:solidFill>
                          <a:schemeClr val="accent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vi-VN" sz="3000">
                        <a:solidFill>
                          <a:schemeClr val="accent2">
                            <a:lumMod val="10000"/>
                          </a:schemeClr>
                        </a:solidFill>
                        <a:cs typeface="Arial" panose="020B0604020202020204" pitchFamily="34" charset="0"/>
                      </a:rPr>
                      <m:t>3</m:t>
                    </m:r>
                    <m:r>
                      <a:rPr lang="vi-VN" sz="3000">
                        <a:solidFill>
                          <a:schemeClr val="accent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vi-VN" sz="3000">
                        <a:solidFill>
                          <a:schemeClr val="accent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m:rPr>
                        <m:nor/>
                      </m:rPr>
                      <a:rPr lang="vi-VN" sz="3000">
                        <a:solidFill>
                          <a:schemeClr val="accent2">
                            <a:lumMod val="10000"/>
                          </a:schemeClr>
                        </a:solidFill>
                        <a:cs typeface="Arial" panose="020B0604020202020204" pitchFamily="34" charset="0"/>
                      </a:rPr>
                      <m:t>1</m:t>
                    </m:r>
                    <m:r>
                      <a:rPr lang="vi-VN" sz="3000">
                        <a:solidFill>
                          <a:schemeClr val="accent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vi-VN" sz="3000" dirty="0">
                    <a:solidFill>
                      <a:schemeClr val="accent2">
                        <a:lumMod val="10000"/>
                      </a:schemeClr>
                    </a:solidFill>
                    <a:cs typeface="Arial" panose="020B0604020202020204" pitchFamily="34" charset="0"/>
                  </a:rPr>
                  <a:t>với </a:t>
                </a:r>
                <a14:m>
                  <m:oMath xmlns:m="http://schemas.openxmlformats.org/officeDocument/2006/math">
                    <m:r>
                      <a:rPr lang="vi-VN" sz="3000">
                        <a:solidFill>
                          <a:schemeClr val="accent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vi-VN" sz="3000">
                        <a:solidFill>
                          <a:schemeClr val="accent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f>
                      <m:fPr>
                        <m:ctrlPr>
                          <a:rPr lang="vi-VN" sz="3000" i="1">
                            <a:solidFill>
                              <a:schemeClr val="accent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>
                            <a:solidFill>
                              <a:schemeClr val="accent2">
                                <a:lumMod val="10000"/>
                              </a:schemeClr>
                            </a:solidFill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>
                            <a:solidFill>
                              <a:schemeClr val="accent2">
                                <a:lumMod val="10000"/>
                              </a:schemeClr>
                            </a:solidFill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  <m:r>
                      <a:rPr lang="vi-VN" sz="3000">
                        <a:solidFill>
                          <a:schemeClr val="accent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  <m:r>
                      <a:rPr lang="vi-VN" sz="3000">
                        <a:solidFill>
                          <a:schemeClr val="accent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vi-VN" sz="3000">
                        <a:solidFill>
                          <a:schemeClr val="accent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vi-VN" sz="3000" i="1">
                            <a:solidFill>
                              <a:schemeClr val="accent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>
                            <a:solidFill>
                              <a:schemeClr val="accent2">
                                <a:lumMod val="10000"/>
                              </a:schemeClr>
                            </a:solidFill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>
                            <a:solidFill>
                              <a:schemeClr val="accent2">
                                <a:lumMod val="10000"/>
                              </a:schemeClr>
                            </a:solidFill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3000" dirty="0">
                    <a:solidFill>
                      <a:schemeClr val="accent2">
                        <a:lumMod val="10000"/>
                      </a:schemeClr>
                    </a:solidFill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BA830B9-95B5-FF5B-4ABF-67D1C15F23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9704" y="63041"/>
                <a:ext cx="7305366" cy="1087414"/>
              </a:xfrm>
              <a:prstGeom prst="rect">
                <a:avLst/>
              </a:prstGeom>
              <a:blipFill>
                <a:blip r:embed="rId4"/>
                <a:stretch>
                  <a:fillRect l="-1918" b="-7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262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0E6F43A-EFE3-4E82-B0CD-B8FD1D1699F9}"/>
              </a:ext>
            </a:extLst>
          </p:cNvPr>
          <p:cNvSpPr/>
          <p:nvPr/>
        </p:nvSpPr>
        <p:spPr>
          <a:xfrm>
            <a:off x="422704" y="319984"/>
            <a:ext cx="11346595" cy="6218035"/>
          </a:xfrm>
          <a:prstGeom prst="rect">
            <a:avLst/>
          </a:prstGeom>
          <a:solidFill>
            <a:schemeClr val="bg1">
              <a:alpha val="5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24">
              <a:defRPr/>
            </a:pPr>
            <a:endParaRPr lang="en-US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BA3731C-3803-46C7-AE5D-EB872650DAB9}"/>
              </a:ext>
            </a:extLst>
          </p:cNvPr>
          <p:cNvGrpSpPr/>
          <p:nvPr/>
        </p:nvGrpSpPr>
        <p:grpSpPr>
          <a:xfrm>
            <a:off x="249048" y="3338821"/>
            <a:ext cx="2953083" cy="3084261"/>
            <a:chOff x="700467" y="3429000"/>
            <a:chExt cx="1995316" cy="2017486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CBD55FA-19BB-4768-94AD-25C3E541B8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467" y="3429000"/>
              <a:ext cx="1995316" cy="2017486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64A237FD-083F-4210-9D5F-09A7A775E8D5}"/>
                    </a:ext>
                  </a:extLst>
                </p:cNvPr>
                <p:cNvSpPr txBox="1"/>
                <p:nvPr/>
              </p:nvSpPr>
              <p:spPr>
                <a:xfrm>
                  <a:off x="964851" y="4172386"/>
                  <a:ext cx="1456395" cy="8398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609615">
                    <a:spcBef>
                      <a:spcPts val="67"/>
                    </a:spcBef>
                    <a:spcAft>
                      <a:spcPts val="67"/>
                    </a:spcAft>
                    <a:defRPr/>
                  </a:pPr>
                  <a:r>
                    <a:rPr lang="en-US" sz="2400" kern="0">
                      <a:solidFill>
                        <a:srgbClr val="FFFF00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A. </a:t>
                  </a:r>
                </a:p>
                <a:p>
                  <a:pPr algn="ctr" defTabSz="609615">
                    <a:spcBef>
                      <a:spcPts val="67"/>
                    </a:spcBef>
                    <a:spcAft>
                      <a:spcPts val="67"/>
                    </a:spcAft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ker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  <m:t>𝑎𝑥</m:t>
                        </m:r>
                        <m:r>
                          <a:rPr lang="en-US" sz="2400" i="1" ker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  <m:t>+</m:t>
                        </m:r>
                        <m:r>
                          <a:rPr lang="en-US" sz="2400" i="1" ker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  <m:t>𝑏</m:t>
                        </m:r>
                        <m:r>
                          <a:rPr lang="en-US" sz="2400" i="1" ker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  <m:t>=0</m:t>
                        </m:r>
                      </m:oMath>
                    </m:oMathPara>
                  </a14:m>
                  <a:endParaRPr lang="en-US" sz="2400" kern="0">
                    <a:solidFill>
                      <a:srgbClr val="FFFF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endParaRPr>
                </a:p>
                <a:p>
                  <a:pPr algn="ctr" defTabSz="609615">
                    <a:spcBef>
                      <a:spcPts val="67"/>
                    </a:spcBef>
                    <a:spcAft>
                      <a:spcPts val="67"/>
                    </a:spcAft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ker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  <m:t>,</m:t>
                        </m:r>
                        <m:r>
                          <a:rPr lang="en-US" sz="2400" i="1" ker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  <m:t>𝑎</m:t>
                        </m:r>
                        <m:r>
                          <a:rPr lang="en-US" sz="2400" i="1" ker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  <m:t>≠0	</m:t>
                        </m:r>
                      </m:oMath>
                    </m:oMathPara>
                  </a14:m>
                  <a:endParaRPr lang="en-US" sz="2400">
                    <a:solidFill>
                      <a:srgbClr val="FFFF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/>
                  </a:endParaRPr>
                </a:p>
              </p:txBody>
            </p:sp>
          </mc:Choice>
          <mc:Fallback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64A237FD-083F-4210-9D5F-09A7A775E8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851" y="4172386"/>
                  <a:ext cx="1456395" cy="839814"/>
                </a:xfrm>
                <a:prstGeom prst="rect">
                  <a:avLst/>
                </a:prstGeom>
                <a:blipFill>
                  <a:blip r:embed="rId4"/>
                  <a:stretch>
                    <a:fillRect t="-33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DD0AE33-1DA1-4E0C-B2D0-351CF457D8A1}"/>
              </a:ext>
            </a:extLst>
          </p:cNvPr>
          <p:cNvGrpSpPr/>
          <p:nvPr/>
        </p:nvGrpSpPr>
        <p:grpSpPr>
          <a:xfrm>
            <a:off x="6116579" y="3338819"/>
            <a:ext cx="2953083" cy="3084261"/>
            <a:chOff x="700467" y="3429000"/>
            <a:chExt cx="1995316" cy="2017486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5A6F241-EFDC-45BC-B15F-D96462A2A5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467" y="3429000"/>
              <a:ext cx="1995316" cy="2017486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E310D3BB-53C7-4199-89B6-3B8E57183A4D}"/>
                    </a:ext>
                  </a:extLst>
                </p:cNvPr>
                <p:cNvSpPr txBox="1"/>
                <p:nvPr/>
              </p:nvSpPr>
              <p:spPr>
                <a:xfrm>
                  <a:off x="947699" y="4334027"/>
                  <a:ext cx="1500852" cy="5603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609615">
                    <a:spcBef>
                      <a:spcPts val="67"/>
                    </a:spcBef>
                    <a:spcAft>
                      <a:spcPts val="67"/>
                    </a:spcAft>
                  </a:pPr>
                  <a:r>
                    <a:rPr lang="fr-FR" sz="2400" kern="0">
                      <a:solidFill>
                        <a:srgbClr val="FFFF00"/>
                      </a:solidFill>
                      <a:latin typeface="Arial"/>
                      <a:ea typeface="Arial" panose="020B0604020202020204" pitchFamily="34" charset="0"/>
                      <a:cs typeface="Arial"/>
                      <a:sym typeface="Arial"/>
                    </a:rPr>
                    <a:t>C. </a:t>
                  </a:r>
                </a:p>
                <a:p>
                  <a:pPr algn="ctr" defTabSz="609615">
                    <a:spcBef>
                      <a:spcPts val="67"/>
                    </a:spcBef>
                    <a:spcAft>
                      <a:spcPts val="67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2400" i="1" ker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  <a:sym typeface="Arial"/>
                          </a:rPr>
                          <m:t>𝑎</m:t>
                        </m:r>
                        <m:sSup>
                          <m:sSupPr>
                            <m:ctrlPr>
                              <a:rPr lang="en-US" sz="2400" i="1" ker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sSupPr>
                          <m:e>
                            <m:r>
                              <a:rPr lang="fr-FR" sz="2400" i="1" ker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  <m:t>𝑥</m:t>
                            </m:r>
                          </m:e>
                          <m:sup>
                            <m:r>
                              <a:rPr lang="fr-FR" sz="2400" i="1" ker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  <m:t>2</m:t>
                            </m:r>
                          </m:sup>
                        </m:sSup>
                        <m:r>
                          <a:rPr lang="fr-FR" sz="2400" i="1" ker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  <a:sym typeface="Arial"/>
                          </a:rPr>
                          <m:t>+</m:t>
                        </m:r>
                        <m:r>
                          <a:rPr lang="fr-FR" sz="2400" i="1" ker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  <a:sym typeface="Arial"/>
                          </a:rPr>
                          <m:t>𝑏</m:t>
                        </m:r>
                        <m:r>
                          <a:rPr lang="fr-FR" sz="2400" i="1" ker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  <a:sym typeface="Arial"/>
                          </a:rPr>
                          <m:t>=0</m:t>
                        </m:r>
                      </m:oMath>
                    </m:oMathPara>
                  </a14:m>
                  <a:endParaRPr lang="en-US" sz="2400" b="1">
                    <a:solidFill>
                      <a:srgbClr val="FFFF00"/>
                    </a:solidFill>
                    <a:latin typeface="Arial"/>
                    <a:ea typeface="Arial" panose="020B0604020202020204" pitchFamily="34" charset="0"/>
                    <a:cs typeface="Arial" panose="020B0604020202020204" pitchFamily="34" charset="0"/>
                    <a:sym typeface="Arial"/>
                  </a:endParaRPr>
                </a:p>
              </p:txBody>
            </p:sp>
          </mc:Choice>
          <mc:Fallback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E310D3BB-53C7-4199-89B6-3B8E57183A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699" y="4334027"/>
                  <a:ext cx="1500852" cy="560351"/>
                </a:xfrm>
                <a:prstGeom prst="rect">
                  <a:avLst/>
                </a:prstGeom>
                <a:blipFill>
                  <a:blip r:embed="rId5"/>
                  <a:stretch>
                    <a:fillRect t="-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9424FD8-352E-4A7A-A619-D03BADA2C7ED}"/>
              </a:ext>
            </a:extLst>
          </p:cNvPr>
          <p:cNvGrpSpPr/>
          <p:nvPr/>
        </p:nvGrpSpPr>
        <p:grpSpPr>
          <a:xfrm>
            <a:off x="3153525" y="3358873"/>
            <a:ext cx="2953083" cy="3084263"/>
            <a:chOff x="700467" y="3429000"/>
            <a:chExt cx="1995316" cy="2017486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A0199D7E-93F2-43AE-9F8D-C77F24B5C1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467" y="3429000"/>
              <a:ext cx="1995316" cy="2017486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BD1A5D7A-21FC-468A-BEE5-9ABC9DA7EA13}"/>
                    </a:ext>
                  </a:extLst>
                </p:cNvPr>
                <p:cNvSpPr txBox="1"/>
                <p:nvPr/>
              </p:nvSpPr>
              <p:spPr>
                <a:xfrm>
                  <a:off x="980540" y="4324855"/>
                  <a:ext cx="1438291" cy="5603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609615">
                    <a:spcBef>
                      <a:spcPts val="67"/>
                    </a:spcBef>
                    <a:spcAft>
                      <a:spcPts val="67"/>
                    </a:spcAft>
                    <a:defRPr/>
                  </a:pPr>
                  <a:r>
                    <a:rPr lang="en-US" sz="2400" kern="0">
                      <a:solidFill>
                        <a:srgbClr val="FFFF00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B. </a:t>
                  </a:r>
                </a:p>
                <a:p>
                  <a:pPr algn="ctr" defTabSz="609615">
                    <a:spcBef>
                      <a:spcPts val="67"/>
                    </a:spcBef>
                    <a:spcAft>
                      <a:spcPts val="67"/>
                    </a:spcAft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ker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  <m:t>𝑎𝑥</m:t>
                        </m:r>
                        <m:r>
                          <a:rPr lang="en-US" sz="2400" i="1" ker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  <m:t>+</m:t>
                        </m:r>
                        <m:r>
                          <a:rPr lang="en-US" sz="2400" i="1" ker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  <m:t>𝑏</m:t>
                        </m:r>
                        <m:r>
                          <a:rPr lang="en-US" sz="2400" i="1" ker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  <m:t>=0</m:t>
                        </m:r>
                      </m:oMath>
                    </m:oMathPara>
                  </a14:m>
                  <a:endParaRPr lang="en-US" sz="2400">
                    <a:solidFill>
                      <a:srgbClr val="FFFF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/>
                  </a:endParaRPr>
                </a:p>
              </p:txBody>
            </p:sp>
          </mc:Choice>
          <mc:Fallback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BD1A5D7A-21FC-468A-BEE5-9ABC9DA7EA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0540" y="4324855"/>
                  <a:ext cx="1438291" cy="560351"/>
                </a:xfrm>
                <a:prstGeom prst="rect">
                  <a:avLst/>
                </a:prstGeom>
                <a:blipFill>
                  <a:blip r:embed="rId6"/>
                  <a:stretch>
                    <a:fillRect t="-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8AB041A-3B33-4F9B-AC02-48BAC42D4297}"/>
              </a:ext>
            </a:extLst>
          </p:cNvPr>
          <p:cNvGrpSpPr/>
          <p:nvPr/>
        </p:nvGrpSpPr>
        <p:grpSpPr>
          <a:xfrm>
            <a:off x="9089603" y="3338818"/>
            <a:ext cx="2953083" cy="3084261"/>
            <a:chOff x="700467" y="3429000"/>
            <a:chExt cx="1995316" cy="2017486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B18FDB75-F790-41B6-BCB8-A0D88C55E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467" y="3429000"/>
              <a:ext cx="1995316" cy="2017486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392E02B4-42AD-4A75-A715-FA99CF44E153}"/>
                    </a:ext>
                  </a:extLst>
                </p:cNvPr>
                <p:cNvSpPr txBox="1"/>
                <p:nvPr/>
              </p:nvSpPr>
              <p:spPr>
                <a:xfrm>
                  <a:off x="878472" y="4246513"/>
                  <a:ext cx="1639306" cy="7398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609615">
                    <a:spcBef>
                      <a:spcPts val="67"/>
                    </a:spcBef>
                    <a:spcAft>
                      <a:spcPts val="67"/>
                    </a:spcAft>
                    <a:defRPr/>
                  </a:pPr>
                  <a:r>
                    <a:rPr lang="en-US" sz="2400" kern="0">
                      <a:solidFill>
                        <a:srgbClr val="FFFF00"/>
                      </a:solidFill>
                      <a:latin typeface="Arial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D. </a:t>
                  </a:r>
                </a:p>
                <a:p>
                  <a:pPr marR="40639" algn="just" defTabSz="1219170">
                    <a:lnSpc>
                      <a:spcPct val="150000"/>
                    </a:lnSpc>
                    <a:spcBef>
                      <a:spcPts val="800"/>
                    </a:spcBef>
                    <a:spcAft>
                      <a:spcPts val="800"/>
                    </a:spcAft>
                    <a:buClr>
                      <a:srgbClr val="000000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2400" i="1" ker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𝑎𝑥</m:t>
                        </m:r>
                        <m:r>
                          <a:rPr lang="fr-FR" sz="2400" i="1" ker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+</m:t>
                        </m:r>
                        <m:r>
                          <a:rPr lang="fr-FR" sz="2400" i="1" ker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𝑏𝑦</m:t>
                        </m:r>
                        <m:r>
                          <a:rPr lang="fr-FR" sz="2400" i="1" ker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=</m:t>
                        </m:r>
                        <m:r>
                          <a:rPr lang="fr-FR" sz="2400" i="1" ker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0</m:t>
                        </m:r>
                      </m:oMath>
                    </m:oMathPara>
                  </a14:m>
                  <a:endParaRPr lang="en-US" sz="2133" kern="0">
                    <a:solidFill>
                      <a:srgbClr val="FFFF00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endParaRPr>
                </a:p>
              </p:txBody>
            </p:sp>
          </mc:Choice>
          <mc:Fallback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392E02B4-42AD-4A75-A715-FA99CF44E1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8472" y="4246513"/>
                  <a:ext cx="1639306" cy="739865"/>
                </a:xfrm>
                <a:prstGeom prst="rect">
                  <a:avLst/>
                </a:prstGeom>
                <a:blipFill>
                  <a:blip r:embed="rId7"/>
                  <a:stretch>
                    <a:fillRect t="-378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A6453CF-BD46-4F20-8197-80821EAB8B2E}"/>
              </a:ext>
            </a:extLst>
          </p:cNvPr>
          <p:cNvGrpSpPr/>
          <p:nvPr/>
        </p:nvGrpSpPr>
        <p:grpSpPr>
          <a:xfrm>
            <a:off x="1866230" y="613116"/>
            <a:ext cx="9295465" cy="2184400"/>
            <a:chOff x="1930400" y="663984"/>
            <a:chExt cx="9143085" cy="2017486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0597D2C-F7CC-4796-9272-EDE175F24214}"/>
                </a:ext>
              </a:extLst>
            </p:cNvPr>
            <p:cNvSpPr/>
            <p:nvPr/>
          </p:nvSpPr>
          <p:spPr>
            <a:xfrm>
              <a:off x="1930400" y="663984"/>
              <a:ext cx="9143085" cy="2017486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24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D53F101-3E09-48A7-9C1A-D241DC18E2BC}"/>
                </a:ext>
              </a:extLst>
            </p:cNvPr>
            <p:cNvSpPr/>
            <p:nvPr/>
          </p:nvSpPr>
          <p:spPr>
            <a:xfrm>
              <a:off x="2089599" y="794613"/>
              <a:ext cx="8781599" cy="1756228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>
                <a:lnSpc>
                  <a:spcPct val="150000"/>
                </a:lnSpc>
                <a:spcBef>
                  <a:spcPts val="67"/>
                </a:spcBef>
                <a:spcAft>
                  <a:spcPts val="67"/>
                </a:spcAft>
              </a:pPr>
              <a:r>
                <a:rPr lang="vi-VN" sz="3200" b="1">
                  <a:solidFill>
                    <a:srgbClr val="FFFF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Câu 1. Phương trình bậc nhất một ẩn</a:t>
              </a:r>
              <a:endParaRPr lang="en-US" sz="3200" b="1">
                <a:solidFill>
                  <a:srgbClr val="FFFF00"/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  <a:sym typeface="Arial"/>
              </a:endParaRPr>
            </a:p>
            <a:p>
              <a:pPr algn="ctr" defTabSz="609585">
                <a:lnSpc>
                  <a:spcPct val="150000"/>
                </a:lnSpc>
                <a:spcBef>
                  <a:spcPts val="67"/>
                </a:spcBef>
                <a:spcAft>
                  <a:spcPts val="67"/>
                </a:spcAft>
              </a:pPr>
              <a:r>
                <a:rPr lang="vi-VN" sz="3200" b="1">
                  <a:solidFill>
                    <a:srgbClr val="FFFF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có dạng?</a:t>
              </a:r>
              <a:endParaRPr lang="en-US" sz="320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pic>
        <p:nvPicPr>
          <p:cNvPr id="27" name="Picture 26">
            <a:hlinkClick r:id="rId8" action="ppaction://hlinksldjump"/>
            <a:extLst>
              <a:ext uri="{FF2B5EF4-FFF2-40B4-BE49-F238E27FC236}">
                <a16:creationId xmlns:a16="http://schemas.microsoft.com/office/drawing/2014/main" id="{B7655024-E3C4-4376-952D-D704763C38E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05" y="246960"/>
            <a:ext cx="1930329" cy="193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92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0E6F43A-EFE3-4E82-B0CD-B8FD1D1699F9}"/>
              </a:ext>
            </a:extLst>
          </p:cNvPr>
          <p:cNvSpPr/>
          <p:nvPr/>
        </p:nvSpPr>
        <p:spPr>
          <a:xfrm>
            <a:off x="422704" y="319984"/>
            <a:ext cx="11346595" cy="6218035"/>
          </a:xfrm>
          <a:prstGeom prst="rect">
            <a:avLst/>
          </a:prstGeom>
          <a:solidFill>
            <a:schemeClr val="bg1">
              <a:alpha val="5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24">
              <a:defRPr/>
            </a:pPr>
            <a:endParaRPr lang="en-US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BA3731C-3803-46C7-AE5D-EB872650DAB9}"/>
              </a:ext>
            </a:extLst>
          </p:cNvPr>
          <p:cNvGrpSpPr/>
          <p:nvPr/>
        </p:nvGrpSpPr>
        <p:grpSpPr>
          <a:xfrm>
            <a:off x="6183477" y="3652253"/>
            <a:ext cx="2575131" cy="2790880"/>
            <a:chOff x="700467" y="3429000"/>
            <a:chExt cx="1995316" cy="2017486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CBD55FA-19BB-4768-94AD-25C3E541B8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467" y="3429000"/>
              <a:ext cx="1995316" cy="2017486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64A237FD-083F-4210-9D5F-09A7A775E8D5}"/>
                    </a:ext>
                  </a:extLst>
                </p:cNvPr>
                <p:cNvSpPr txBox="1"/>
                <p:nvPr/>
              </p:nvSpPr>
              <p:spPr>
                <a:xfrm>
                  <a:off x="1105504" y="4262562"/>
                  <a:ext cx="1208787" cy="6786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609615">
                    <a:spcBef>
                      <a:spcPts val="67"/>
                    </a:spcBef>
                    <a:spcAft>
                      <a:spcPts val="67"/>
                    </a:spcAft>
                    <a:defRPr/>
                  </a:pPr>
                  <a:r>
                    <a:rPr lang="en-US" sz="2667" b="1" kern="0">
                      <a:solidFill>
                        <a:srgbClr val="FFFF00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C. </a:t>
                  </a:r>
                </a:p>
                <a:p>
                  <a:pPr algn="ctr" defTabSz="609615">
                    <a:spcBef>
                      <a:spcPts val="67"/>
                    </a:spcBef>
                    <a:spcAft>
                      <a:spcPts val="67"/>
                    </a:spcAft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67" b="1" i="1" ker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  <m:t>𝒙</m:t>
                        </m:r>
                        <m:r>
                          <a:rPr lang="en-US" sz="2667" b="1" i="1" ker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  <m:t>=</m:t>
                        </m:r>
                        <m:r>
                          <a:rPr lang="en-US" sz="2667" b="1" i="1" ker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  <m:t>𝟒</m:t>
                        </m:r>
                      </m:oMath>
                    </m:oMathPara>
                  </a14:m>
                  <a:endParaRPr lang="en-US" sz="2667">
                    <a:solidFill>
                      <a:srgbClr val="FFFF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/>
                  </a:endParaRPr>
                </a:p>
              </p:txBody>
            </p:sp>
          </mc:Choice>
          <mc:Fallback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64A237FD-083F-4210-9D5F-09A7A775E8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5504" y="4262562"/>
                  <a:ext cx="1208787" cy="678679"/>
                </a:xfrm>
                <a:prstGeom prst="rect">
                  <a:avLst/>
                </a:prstGeom>
                <a:blipFill>
                  <a:blip r:embed="rId4"/>
                  <a:stretch>
                    <a:fillRect t="-58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DD0AE33-1DA1-4E0C-B2D0-351CF457D8A1}"/>
              </a:ext>
            </a:extLst>
          </p:cNvPr>
          <p:cNvGrpSpPr/>
          <p:nvPr/>
        </p:nvGrpSpPr>
        <p:grpSpPr>
          <a:xfrm>
            <a:off x="558800" y="3652253"/>
            <a:ext cx="2575131" cy="2790880"/>
            <a:chOff x="700467" y="3429000"/>
            <a:chExt cx="1995316" cy="2017486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5A6F241-EFDC-45BC-B15F-D96462A2A5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467" y="3429000"/>
              <a:ext cx="1995316" cy="2017486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E310D3BB-53C7-4199-89B6-3B8E57183A4D}"/>
                    </a:ext>
                  </a:extLst>
                </p:cNvPr>
                <p:cNvSpPr txBox="1"/>
                <p:nvPr/>
              </p:nvSpPr>
              <p:spPr>
                <a:xfrm>
                  <a:off x="1119504" y="4262562"/>
                  <a:ext cx="1120238" cy="6786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609615">
                    <a:spcBef>
                      <a:spcPts val="67"/>
                    </a:spcBef>
                    <a:spcAft>
                      <a:spcPts val="67"/>
                    </a:spcAft>
                    <a:defRPr/>
                  </a:pPr>
                  <a:r>
                    <a:rPr lang="en-US" sz="2667" b="1" kern="0">
                      <a:solidFill>
                        <a:srgbClr val="FFFF00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A. </a:t>
                  </a:r>
                </a:p>
                <a:p>
                  <a:pPr algn="ctr" defTabSz="609615">
                    <a:spcBef>
                      <a:spcPts val="67"/>
                    </a:spcBef>
                    <a:spcAft>
                      <a:spcPts val="67"/>
                    </a:spcAft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67" b="1" i="1" ker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  <m:t>𝒙</m:t>
                        </m:r>
                        <m:r>
                          <a:rPr lang="en-US" sz="2667" b="1" i="1" ker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  <m:t>=</m:t>
                        </m:r>
                        <m:r>
                          <a:rPr lang="en-US" sz="2667" b="1" i="1" ker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  <m:t>𝟎</m:t>
                        </m:r>
                      </m:oMath>
                    </m:oMathPara>
                  </a14:m>
                  <a:endParaRPr lang="en-US" sz="2667" b="1">
                    <a:solidFill>
                      <a:srgbClr val="FFFF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/>
                  </a:endParaRPr>
                </a:p>
              </p:txBody>
            </p:sp>
          </mc:Choice>
          <mc:Fallback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E310D3BB-53C7-4199-89B6-3B8E57183A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9504" y="4262562"/>
                  <a:ext cx="1120238" cy="678679"/>
                </a:xfrm>
                <a:prstGeom prst="rect">
                  <a:avLst/>
                </a:prstGeom>
                <a:blipFill>
                  <a:blip r:embed="rId5"/>
                  <a:stretch>
                    <a:fillRect t="-58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9424FD8-352E-4A7A-A619-D03BADA2C7ED}"/>
              </a:ext>
            </a:extLst>
          </p:cNvPr>
          <p:cNvGrpSpPr/>
          <p:nvPr/>
        </p:nvGrpSpPr>
        <p:grpSpPr>
          <a:xfrm>
            <a:off x="3370092" y="3652255"/>
            <a:ext cx="2575131" cy="2790882"/>
            <a:chOff x="700467" y="3429000"/>
            <a:chExt cx="1995316" cy="2017486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A0199D7E-93F2-43AE-9F8D-C77F24B5C1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467" y="3429000"/>
              <a:ext cx="1995316" cy="2017486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BD1A5D7A-21FC-468A-BEE5-9ABC9DA7EA13}"/>
                    </a:ext>
                  </a:extLst>
                </p:cNvPr>
                <p:cNvSpPr txBox="1"/>
                <p:nvPr/>
              </p:nvSpPr>
              <p:spPr>
                <a:xfrm>
                  <a:off x="1159891" y="4262561"/>
                  <a:ext cx="1047983" cy="6786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609615">
                    <a:spcBef>
                      <a:spcPts val="67"/>
                    </a:spcBef>
                    <a:spcAft>
                      <a:spcPts val="67"/>
                    </a:spcAft>
                    <a:defRPr/>
                  </a:pPr>
                  <a:r>
                    <a:rPr lang="en-US" sz="2667" b="1" kern="0">
                      <a:solidFill>
                        <a:srgbClr val="FFFF00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B. </a:t>
                  </a:r>
                </a:p>
                <a:p>
                  <a:pPr algn="ctr" defTabSz="609615">
                    <a:spcBef>
                      <a:spcPts val="67"/>
                    </a:spcBef>
                    <a:spcAft>
                      <a:spcPts val="67"/>
                    </a:spcAft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67" b="1" i="1" ker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  <m:t>𝒙</m:t>
                        </m:r>
                        <m:r>
                          <a:rPr lang="en-US" sz="2667" b="1" i="1" ker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  <m:t>=</m:t>
                        </m:r>
                        <m:r>
                          <a:rPr lang="en-US" sz="2667" b="1" i="1" ker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  <m:t>𝟑</m:t>
                        </m:r>
                      </m:oMath>
                    </m:oMathPara>
                  </a14:m>
                  <a:endParaRPr lang="en-US" sz="2667" b="1">
                    <a:solidFill>
                      <a:srgbClr val="FFFF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/>
                  </a:endParaRPr>
                </a:p>
              </p:txBody>
            </p:sp>
          </mc:Choice>
          <mc:Fallback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BD1A5D7A-21FC-468A-BEE5-9ABC9DA7EA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9891" y="4262561"/>
                  <a:ext cx="1047983" cy="678678"/>
                </a:xfrm>
                <a:prstGeom prst="rect">
                  <a:avLst/>
                </a:prstGeom>
                <a:blipFill>
                  <a:blip r:embed="rId6"/>
                  <a:stretch>
                    <a:fillRect t="-58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8AB041A-3B33-4F9B-AC02-48BAC42D4297}"/>
              </a:ext>
            </a:extLst>
          </p:cNvPr>
          <p:cNvGrpSpPr/>
          <p:nvPr/>
        </p:nvGrpSpPr>
        <p:grpSpPr>
          <a:xfrm>
            <a:off x="9027249" y="3632201"/>
            <a:ext cx="2575131" cy="2790880"/>
            <a:chOff x="700467" y="3429000"/>
            <a:chExt cx="1995316" cy="2017486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B18FDB75-F790-41B6-BCB8-A0D88C55E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467" y="3429000"/>
              <a:ext cx="1995316" cy="2017486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392E02B4-42AD-4A75-A715-FA99CF44E153}"/>
                    </a:ext>
                  </a:extLst>
                </p:cNvPr>
                <p:cNvSpPr txBox="1"/>
                <p:nvPr/>
              </p:nvSpPr>
              <p:spPr>
                <a:xfrm>
                  <a:off x="1109672" y="4269480"/>
                  <a:ext cx="1176906" cy="6786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609615">
                    <a:spcBef>
                      <a:spcPts val="67"/>
                    </a:spcBef>
                    <a:spcAft>
                      <a:spcPts val="67"/>
                    </a:spcAft>
                    <a:defRPr/>
                  </a:pPr>
                  <a:r>
                    <a:rPr lang="en-US" sz="2667" b="1" kern="0">
                      <a:solidFill>
                        <a:srgbClr val="FFFF00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D. </a:t>
                  </a:r>
                  <a:endParaRPr lang="en-US" sz="2667" b="1" i="1" kern="0">
                    <a:solidFill>
                      <a:srgbClr val="FFFF00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endParaRPr>
                </a:p>
                <a:p>
                  <a:pPr algn="ctr" defTabSz="609615">
                    <a:spcBef>
                      <a:spcPts val="67"/>
                    </a:spcBef>
                    <a:spcAft>
                      <a:spcPts val="67"/>
                    </a:spcAft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67" b="1" i="1" ker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  <m:t>𝒙</m:t>
                        </m:r>
                        <m:r>
                          <a:rPr lang="en-US" sz="2667" b="1" i="1" ker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  <m:t>=−</m:t>
                        </m:r>
                        <m:r>
                          <a:rPr lang="en-US" sz="2667" b="1" i="1" ker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  <m:t>𝟒</m:t>
                        </m:r>
                      </m:oMath>
                    </m:oMathPara>
                  </a14:m>
                  <a:endParaRPr lang="en-US" sz="2667" b="1">
                    <a:solidFill>
                      <a:srgbClr val="FFFF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/>
                  </a:endParaRPr>
                </a:p>
              </p:txBody>
            </p:sp>
          </mc:Choice>
          <mc:Fallback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392E02B4-42AD-4A75-A715-FA99CF44E1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9672" y="4269480"/>
                  <a:ext cx="1176906" cy="678679"/>
                </a:xfrm>
                <a:prstGeom prst="rect">
                  <a:avLst/>
                </a:prstGeom>
                <a:blipFill>
                  <a:blip r:embed="rId7"/>
                  <a:stretch>
                    <a:fillRect t="-64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A6453CF-BD46-4F20-8197-80821EAB8B2E}"/>
              </a:ext>
            </a:extLst>
          </p:cNvPr>
          <p:cNvGrpSpPr/>
          <p:nvPr/>
        </p:nvGrpSpPr>
        <p:grpSpPr>
          <a:xfrm>
            <a:off x="1866230" y="747228"/>
            <a:ext cx="9295465" cy="2184400"/>
            <a:chOff x="1930400" y="663984"/>
            <a:chExt cx="9143085" cy="2017486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0597D2C-F7CC-4796-9272-EDE175F24214}"/>
                </a:ext>
              </a:extLst>
            </p:cNvPr>
            <p:cNvSpPr/>
            <p:nvPr/>
          </p:nvSpPr>
          <p:spPr>
            <a:xfrm>
              <a:off x="1930400" y="663984"/>
              <a:ext cx="9143085" cy="2017486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24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BD53F101-3E09-48A7-9C1A-D241DC18E2BC}"/>
                    </a:ext>
                  </a:extLst>
                </p:cNvPr>
                <p:cNvSpPr/>
                <p:nvPr/>
              </p:nvSpPr>
              <p:spPr>
                <a:xfrm>
                  <a:off x="2089599" y="794613"/>
                  <a:ext cx="8781599" cy="1756228"/>
                </a:xfrm>
                <a:prstGeom prst="rect">
                  <a:avLst/>
                </a:prstGeom>
                <a:solidFill>
                  <a:srgbClr val="FF0000">
                    <a:alpha val="50000"/>
                  </a:srgbClr>
                </a:solidFill>
                <a:ln w="76200"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85">
                    <a:lnSpc>
                      <a:spcPct val="150000"/>
                    </a:lnSpc>
                    <a:spcBef>
                      <a:spcPts val="67"/>
                    </a:spcBef>
                    <a:spcAft>
                      <a:spcPts val="67"/>
                    </a:spcAft>
                  </a:pPr>
                  <a:r>
                    <a:rPr lang="vi-VN" sz="3200" b="1">
                      <a:solidFill>
                        <a:srgbClr val="FFFF00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Câu 2. Nghiệm của phương trình </a:t>
                  </a:r>
                  <a:endParaRPr lang="en-US" sz="3200" b="1">
                    <a:solidFill>
                      <a:srgbClr val="FFFF00"/>
                    </a:solidFill>
                    <a:latin typeface="Arial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endParaRPr>
                </a:p>
                <a:p>
                  <a:pPr algn="ctr" defTabSz="609585">
                    <a:lnSpc>
                      <a:spcPct val="150000"/>
                    </a:lnSpc>
                    <a:spcBef>
                      <a:spcPts val="67"/>
                    </a:spcBef>
                    <a:spcAft>
                      <a:spcPts val="67"/>
                    </a:spcAft>
                  </a:pPr>
                  <a14:m>
                    <m:oMath xmlns:m="http://schemas.openxmlformats.org/officeDocument/2006/math">
                      <m:r>
                        <a:rPr lang="vi-VN" sz="3200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m:t>𝟐</m:t>
                      </m:r>
                      <m:r>
                        <a:rPr lang="vi-VN" sz="3200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m:t>𝒙</m:t>
                      </m:r>
                      <m:r>
                        <a:rPr lang="vi-VN" sz="3200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m:t>–</m:t>
                      </m:r>
                      <m:r>
                        <a:rPr lang="vi-VN" sz="3200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m:t>𝟏</m:t>
                      </m:r>
                      <m:r>
                        <a:rPr lang="vi-VN" sz="3200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m:t>=</m:t>
                      </m:r>
                      <m:r>
                        <a:rPr lang="vi-VN" sz="3200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m:t>𝟕</m:t>
                      </m:r>
                    </m:oMath>
                  </a14:m>
                  <a:r>
                    <a:rPr lang="vi-VN" sz="3200" b="1">
                      <a:solidFill>
                        <a:srgbClr val="FFFF00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 là?</a:t>
                  </a:r>
                  <a:endParaRPr lang="en-US" sz="3200">
                    <a:solidFill>
                      <a:srgbClr val="FFFF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BD53F101-3E09-48A7-9C1A-D241DC18E2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9599" y="794613"/>
                  <a:ext cx="8781599" cy="175622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76200">
                  <a:solidFill>
                    <a:srgbClr val="FFFF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7" name="Picture 26">
            <a:hlinkClick r:id="rId9" action="ppaction://hlinksldjump"/>
            <a:extLst>
              <a:ext uri="{FF2B5EF4-FFF2-40B4-BE49-F238E27FC236}">
                <a16:creationId xmlns:a16="http://schemas.microsoft.com/office/drawing/2014/main" id="{B7655024-E3C4-4376-952D-D704763C38E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05" y="381072"/>
            <a:ext cx="1930329" cy="193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26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0E6F43A-EFE3-4E82-B0CD-B8FD1D1699F9}"/>
              </a:ext>
            </a:extLst>
          </p:cNvPr>
          <p:cNvSpPr/>
          <p:nvPr/>
        </p:nvSpPr>
        <p:spPr>
          <a:xfrm>
            <a:off x="422704" y="319984"/>
            <a:ext cx="11346595" cy="6218035"/>
          </a:xfrm>
          <a:prstGeom prst="rect">
            <a:avLst/>
          </a:prstGeom>
          <a:solidFill>
            <a:schemeClr val="bg1">
              <a:alpha val="5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24">
              <a:defRPr/>
            </a:pPr>
            <a:endParaRPr lang="en-US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BA3731C-3803-46C7-AE5D-EB872650DAB9}"/>
              </a:ext>
            </a:extLst>
          </p:cNvPr>
          <p:cNvGrpSpPr/>
          <p:nvPr/>
        </p:nvGrpSpPr>
        <p:grpSpPr>
          <a:xfrm>
            <a:off x="249048" y="3338819"/>
            <a:ext cx="2953083" cy="3084261"/>
            <a:chOff x="700467" y="3429000"/>
            <a:chExt cx="1995316" cy="2017486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CBD55FA-19BB-4768-94AD-25C3E541B8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467" y="3429000"/>
              <a:ext cx="1995316" cy="2017486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64A237FD-083F-4210-9D5F-09A7A775E8D5}"/>
                    </a:ext>
                  </a:extLst>
                </p:cNvPr>
                <p:cNvSpPr txBox="1"/>
                <p:nvPr/>
              </p:nvSpPr>
              <p:spPr>
                <a:xfrm>
                  <a:off x="964851" y="4172386"/>
                  <a:ext cx="1456395" cy="7963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609615">
                    <a:spcBef>
                      <a:spcPts val="67"/>
                    </a:spcBef>
                    <a:spcAft>
                      <a:spcPts val="67"/>
                    </a:spcAft>
                    <a:defRPr/>
                  </a:pPr>
                  <a:r>
                    <a:rPr lang="en-US" sz="2400" kern="0">
                      <a:solidFill>
                        <a:srgbClr val="FFFF00"/>
                      </a:solidFill>
                      <a:latin typeface="Arial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A. </a:t>
                  </a:r>
                </a:p>
                <a:p>
                  <a:pPr algn="ctr" defTabSz="609615">
                    <a:spcBef>
                      <a:spcPts val="67"/>
                    </a:spcBef>
                    <a:spcAft>
                      <a:spcPts val="67"/>
                    </a:spcAft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2400" i="1" ker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  <a:sym typeface="Arial"/>
                          </a:rPr>
                          <m:t>2</m:t>
                        </m:r>
                        <m:r>
                          <a:rPr lang="fr-FR" sz="2400" i="1" ker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  <a:sym typeface="Arial"/>
                          </a:rPr>
                          <m:t>𝑥</m:t>
                        </m:r>
                        <m:r>
                          <a:rPr lang="fr-FR" sz="2400" i="1" ker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  <a:sym typeface="Arial"/>
                          </a:rPr>
                          <m:t>−3=2</m:t>
                        </m:r>
                        <m:r>
                          <a:rPr lang="fr-FR" sz="2400" i="1" ker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  <a:sym typeface="Arial"/>
                          </a:rPr>
                          <m:t>𝑥</m:t>
                        </m:r>
                        <m:r>
                          <a:rPr lang="fr-FR" sz="2400" i="1" ker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  <a:sym typeface="Arial"/>
                          </a:rPr>
                          <m:t>+1</m:t>
                        </m:r>
                      </m:oMath>
                    </m:oMathPara>
                  </a14:m>
                  <a:endParaRPr lang="en-US" sz="2400">
                    <a:solidFill>
                      <a:srgbClr val="FFFF00"/>
                    </a:solidFill>
                    <a:latin typeface="Arial"/>
                    <a:ea typeface="Arial" panose="020B0604020202020204" pitchFamily="34" charset="0"/>
                    <a:cs typeface="Arial" panose="020B0604020202020204" pitchFamily="34" charset="0"/>
                    <a:sym typeface="Arial"/>
                  </a:endParaRPr>
                </a:p>
              </p:txBody>
            </p:sp>
          </mc:Choice>
          <mc:Fallback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64A237FD-083F-4210-9D5F-09A7A775E8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851" y="4172386"/>
                  <a:ext cx="1456395" cy="796361"/>
                </a:xfrm>
                <a:prstGeom prst="rect">
                  <a:avLst/>
                </a:prstGeom>
                <a:blipFill>
                  <a:blip r:embed="rId4"/>
                  <a:stretch>
                    <a:fillRect t="-3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DD0AE33-1DA1-4E0C-B2D0-351CF457D8A1}"/>
              </a:ext>
            </a:extLst>
          </p:cNvPr>
          <p:cNvGrpSpPr/>
          <p:nvPr/>
        </p:nvGrpSpPr>
        <p:grpSpPr>
          <a:xfrm>
            <a:off x="6116579" y="3338819"/>
            <a:ext cx="2953083" cy="3084261"/>
            <a:chOff x="700467" y="3429000"/>
            <a:chExt cx="1995316" cy="2017486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5A6F241-EFDC-45BC-B15F-D96462A2A5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467" y="3429000"/>
              <a:ext cx="1995316" cy="2017486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E310D3BB-53C7-4199-89B6-3B8E57183A4D}"/>
                    </a:ext>
                  </a:extLst>
                </p:cNvPr>
                <p:cNvSpPr txBox="1"/>
                <p:nvPr/>
              </p:nvSpPr>
              <p:spPr>
                <a:xfrm>
                  <a:off x="935425" y="4318506"/>
                  <a:ext cx="1500852" cy="5898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609615">
                    <a:spcBef>
                      <a:spcPts val="67"/>
                    </a:spcBef>
                    <a:spcAft>
                      <a:spcPts val="67"/>
                    </a:spcAft>
                    <a:defRPr/>
                  </a:pPr>
                  <a:r>
                    <a:rPr lang="fr-FR" sz="2400" kern="0">
                      <a:solidFill>
                        <a:srgbClr val="FFFF00"/>
                      </a:solidFill>
                      <a:latin typeface="Arial"/>
                      <a:ea typeface="Arial" panose="020B0604020202020204" pitchFamily="34" charset="0"/>
                      <a:cs typeface="Arial"/>
                      <a:sym typeface="Arial"/>
                    </a:rPr>
                    <a:t>C. </a:t>
                  </a:r>
                </a:p>
                <a:p>
                  <a:pPr algn="ctr" defTabSz="609615">
                    <a:spcBef>
                      <a:spcPts val="67"/>
                    </a:spcBef>
                    <a:spcAft>
                      <a:spcPts val="67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2400" i="1" ker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  <a:sym typeface="Arial"/>
                          </a:rPr>
                          <m:t>5−</m:t>
                        </m:r>
                        <m:r>
                          <a:rPr lang="fr-FR" sz="2400" i="1" ker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  <a:sym typeface="Arial"/>
                          </a:rPr>
                          <m:t>𝑥</m:t>
                        </m:r>
                        <m:r>
                          <a:rPr lang="fr-FR" sz="2400" i="1" ker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  <a:sym typeface="Arial"/>
                          </a:rPr>
                          <m:t>=−4</m:t>
                        </m:r>
                        <m:r>
                          <m:rPr>
                            <m:nor/>
                          </m:rPr>
                          <a:rPr lang="fr-FR" sz="2400" kern="0">
                            <a:solidFill>
                              <a:srgbClr val="FFFF00"/>
                            </a:solidFill>
                            <a:latin typeface="Times New Roman" panose="02020603050405020304" pitchFamily="18" charset="0"/>
                            <a:ea typeface="Arial" panose="020B0604020202020204" pitchFamily="34" charset="0"/>
                            <a:cs typeface="Arial"/>
                            <a:sym typeface="Arial"/>
                          </a:rPr>
                          <m:t>	</m:t>
                        </m:r>
                      </m:oMath>
                    </m:oMathPara>
                  </a14:m>
                  <a:endParaRPr lang="en-US" sz="2400" b="1">
                    <a:solidFill>
                      <a:srgbClr val="FFFF00"/>
                    </a:solidFill>
                    <a:latin typeface="Arial"/>
                    <a:ea typeface="Arial" panose="020B0604020202020204" pitchFamily="34" charset="0"/>
                    <a:cs typeface="Arial" panose="020B0604020202020204" pitchFamily="34" charset="0"/>
                    <a:sym typeface="Arial"/>
                  </a:endParaRPr>
                </a:p>
              </p:txBody>
            </p:sp>
          </mc:Choice>
          <mc:Fallback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E310D3BB-53C7-4199-89B6-3B8E57183A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5425" y="4318506"/>
                  <a:ext cx="1500852" cy="589837"/>
                </a:xfrm>
                <a:prstGeom prst="rect">
                  <a:avLst/>
                </a:prstGeom>
                <a:blipFill>
                  <a:blip r:embed="rId5"/>
                  <a:stretch>
                    <a:fillRect t="-47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9424FD8-352E-4A7A-A619-D03BADA2C7ED}"/>
              </a:ext>
            </a:extLst>
          </p:cNvPr>
          <p:cNvGrpSpPr/>
          <p:nvPr/>
        </p:nvGrpSpPr>
        <p:grpSpPr>
          <a:xfrm>
            <a:off x="3153525" y="3358873"/>
            <a:ext cx="2953083" cy="3084263"/>
            <a:chOff x="700467" y="3429000"/>
            <a:chExt cx="1995316" cy="2017486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A0199D7E-93F2-43AE-9F8D-C77F24B5C1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467" y="3429000"/>
              <a:ext cx="1995316" cy="2017486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BD1A5D7A-21FC-468A-BEE5-9ABC9DA7EA13}"/>
                    </a:ext>
                  </a:extLst>
                </p:cNvPr>
                <p:cNvSpPr txBox="1"/>
                <p:nvPr/>
              </p:nvSpPr>
              <p:spPr>
                <a:xfrm>
                  <a:off x="933541" y="4273488"/>
                  <a:ext cx="1438291" cy="7398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609615">
                    <a:spcBef>
                      <a:spcPts val="67"/>
                    </a:spcBef>
                    <a:spcAft>
                      <a:spcPts val="67"/>
                    </a:spcAft>
                    <a:defRPr/>
                  </a:pPr>
                  <a:r>
                    <a:rPr lang="en-US" sz="2400" kern="0">
                      <a:solidFill>
                        <a:srgbClr val="FFFF00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B. </a:t>
                  </a:r>
                </a:p>
                <a:p>
                  <a:pPr marR="40639" algn="just" defTabSz="1219170">
                    <a:lnSpc>
                      <a:spcPct val="150000"/>
                    </a:lnSpc>
                    <a:spcBef>
                      <a:spcPts val="800"/>
                    </a:spcBef>
                    <a:spcAft>
                      <a:spcPts val="800"/>
                    </a:spcAft>
                    <a:buClr>
                      <a:srgbClr val="000000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2400" i="1" ker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−</m:t>
                        </m:r>
                        <m:r>
                          <a:rPr lang="fr-FR" sz="2400" i="1" ker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𝑥</m:t>
                        </m:r>
                        <m:r>
                          <a:rPr lang="fr-FR" sz="2400" i="1" ker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+3=0</m:t>
                        </m:r>
                      </m:oMath>
                    </m:oMathPara>
                  </a14:m>
                  <a:endParaRPr lang="en-US" sz="2133" kern="0">
                    <a:solidFill>
                      <a:srgbClr val="FFFF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/>
                    <a:sym typeface="Arial"/>
                  </a:endParaRPr>
                </a:p>
              </p:txBody>
            </p:sp>
          </mc:Choice>
          <mc:Fallback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BD1A5D7A-21FC-468A-BEE5-9ABC9DA7EA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3541" y="4273488"/>
                  <a:ext cx="1438291" cy="739864"/>
                </a:xfrm>
                <a:prstGeom prst="rect">
                  <a:avLst/>
                </a:prstGeom>
                <a:blipFill>
                  <a:blip r:embed="rId6"/>
                  <a:stretch>
                    <a:fillRect t="-378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8AB041A-3B33-4F9B-AC02-48BAC42D4297}"/>
              </a:ext>
            </a:extLst>
          </p:cNvPr>
          <p:cNvGrpSpPr/>
          <p:nvPr/>
        </p:nvGrpSpPr>
        <p:grpSpPr>
          <a:xfrm>
            <a:off x="9089603" y="3338819"/>
            <a:ext cx="2953083" cy="3084261"/>
            <a:chOff x="700467" y="3429000"/>
            <a:chExt cx="1995316" cy="2017486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B18FDB75-F790-41B6-BCB8-A0D88C55E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467" y="3429000"/>
              <a:ext cx="1995316" cy="2017486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392E02B4-42AD-4A75-A715-FA99CF44E153}"/>
                    </a:ext>
                  </a:extLst>
                </p:cNvPr>
                <p:cNvSpPr txBox="1"/>
                <p:nvPr/>
              </p:nvSpPr>
              <p:spPr>
                <a:xfrm>
                  <a:off x="1035586" y="4226570"/>
                  <a:ext cx="1325077" cy="8599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609615">
                    <a:spcBef>
                      <a:spcPts val="67"/>
                    </a:spcBef>
                    <a:spcAft>
                      <a:spcPts val="67"/>
                    </a:spcAft>
                    <a:defRPr/>
                  </a:pPr>
                  <a:r>
                    <a:rPr lang="en-US" sz="2400" kern="0">
                      <a:solidFill>
                        <a:srgbClr val="FFFF00"/>
                      </a:solidFill>
                      <a:latin typeface="Arial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D. </a:t>
                  </a:r>
                </a:p>
                <a:p>
                  <a:pPr marR="40639" algn="just" defTabSz="1219170">
                    <a:spcBef>
                      <a:spcPts val="800"/>
                    </a:spcBef>
                    <a:spcAft>
                      <a:spcPts val="800"/>
                    </a:spcAft>
                    <a:buClr>
                      <a:srgbClr val="000000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i="1" ker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sSupPr>
                          <m:e>
                            <m:r>
                              <a:rPr lang="fr-FR" sz="2400" i="1" ker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  <m:t>𝑥</m:t>
                            </m:r>
                          </m:e>
                          <m:sup>
                            <m:r>
                              <a:rPr lang="fr-FR" sz="2400" i="1" ker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  <m:t>2</m:t>
                            </m:r>
                          </m:sup>
                        </m:sSup>
                        <m:r>
                          <a:rPr lang="fr-FR" sz="2400" i="1" ker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  <a:sym typeface="Arial"/>
                          </a:rPr>
                          <m:t>+</m:t>
                        </m:r>
                        <m:r>
                          <a:rPr lang="fr-FR" sz="2400" i="1" ker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  <a:sym typeface="Arial"/>
                          </a:rPr>
                          <m:t>𝑥</m:t>
                        </m:r>
                        <m:r>
                          <a:rPr lang="fr-FR" sz="2400" i="1" ker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  <a:sym typeface="Arial"/>
                          </a:rPr>
                          <m:t>=2+</m:t>
                        </m:r>
                        <m:sSup>
                          <m:sSupPr>
                            <m:ctrlPr>
                              <a:rPr lang="en-US" sz="2400" i="1" ker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sSupPr>
                          <m:e>
                            <m:r>
                              <a:rPr lang="fr-FR" sz="2400" i="1" ker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  <m:t>𝑥</m:t>
                            </m:r>
                          </m:e>
                          <m:sup>
                            <m:r>
                              <a:rPr lang="fr-FR" sz="2400" i="1" ker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2133" kern="0">
                    <a:solidFill>
                      <a:srgbClr val="FFFF00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endParaRPr>
                </a:p>
              </p:txBody>
            </p:sp>
          </mc:Choice>
          <mc:Fallback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392E02B4-42AD-4A75-A715-FA99CF44E1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5586" y="4226570"/>
                  <a:ext cx="1325077" cy="859946"/>
                </a:xfrm>
                <a:prstGeom prst="rect">
                  <a:avLst/>
                </a:prstGeom>
                <a:blipFill>
                  <a:blip r:embed="rId7"/>
                  <a:stretch>
                    <a:fillRect t="-32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A6453CF-BD46-4F20-8197-80821EAB8B2E}"/>
              </a:ext>
            </a:extLst>
          </p:cNvPr>
          <p:cNvGrpSpPr/>
          <p:nvPr/>
        </p:nvGrpSpPr>
        <p:grpSpPr>
          <a:xfrm>
            <a:off x="1866230" y="613116"/>
            <a:ext cx="9295465" cy="2184400"/>
            <a:chOff x="1930400" y="663984"/>
            <a:chExt cx="9143085" cy="2017486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0597D2C-F7CC-4796-9272-EDE175F24214}"/>
                </a:ext>
              </a:extLst>
            </p:cNvPr>
            <p:cNvSpPr/>
            <p:nvPr/>
          </p:nvSpPr>
          <p:spPr>
            <a:xfrm>
              <a:off x="1930400" y="663984"/>
              <a:ext cx="9143085" cy="2017486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24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D53F101-3E09-48A7-9C1A-D241DC18E2BC}"/>
                </a:ext>
              </a:extLst>
            </p:cNvPr>
            <p:cNvSpPr/>
            <p:nvPr/>
          </p:nvSpPr>
          <p:spPr>
            <a:xfrm>
              <a:off x="2089599" y="794613"/>
              <a:ext cx="8781599" cy="1756228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>
                <a:lnSpc>
                  <a:spcPct val="150000"/>
                </a:lnSpc>
                <a:spcBef>
                  <a:spcPts val="67"/>
                </a:spcBef>
                <a:spcAft>
                  <a:spcPts val="67"/>
                </a:spcAft>
              </a:pPr>
              <a:r>
                <a:rPr lang="vi-VN" sz="3200" b="1" dirty="0">
                  <a:solidFill>
                    <a:srgbClr val="FFFF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Câu </a:t>
              </a:r>
              <a:r>
                <a:rPr lang="en-US" sz="3200" b="1" dirty="0">
                  <a:solidFill>
                    <a:srgbClr val="FFFF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3</a:t>
              </a:r>
              <a:r>
                <a:rPr lang="vi-VN" sz="3200" b="1" dirty="0">
                  <a:solidFill>
                    <a:srgbClr val="FFFF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. Phương trình nào sau đây không phải là phương trình bậc nhất?</a:t>
              </a:r>
              <a:endParaRPr lang="en-US" sz="32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pic>
        <p:nvPicPr>
          <p:cNvPr id="27" name="Picture 26">
            <a:hlinkClick r:id="rId8" action="ppaction://hlinksldjump"/>
            <a:extLst>
              <a:ext uri="{FF2B5EF4-FFF2-40B4-BE49-F238E27FC236}">
                <a16:creationId xmlns:a16="http://schemas.microsoft.com/office/drawing/2014/main" id="{B7655024-E3C4-4376-952D-D704763C38E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05" y="246960"/>
            <a:ext cx="1930329" cy="193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79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54;p1">
            <a:extLst>
              <a:ext uri="{FF2B5EF4-FFF2-40B4-BE49-F238E27FC236}">
                <a16:creationId xmlns:a16="http://schemas.microsoft.com/office/drawing/2014/main" id="{D2B0C381-AC83-477C-A42B-612BDE63DE3C}"/>
              </a:ext>
            </a:extLst>
          </p:cNvPr>
          <p:cNvSpPr txBox="1">
            <a:spLocks/>
          </p:cNvSpPr>
          <p:nvPr/>
        </p:nvSpPr>
        <p:spPr>
          <a:xfrm>
            <a:off x="592183" y="698280"/>
            <a:ext cx="11007634" cy="3681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Chương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 VII</a:t>
            </a:r>
          </a:p>
          <a:p>
            <a:pPr marL="0" marR="0" lvl="0" indent="0" algn="ctr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Bài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1: </a:t>
            </a:r>
            <a:r>
              <a:rPr kumimoji="0" lang="vi-VN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Phương trình bậc nhất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vi-VN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một ẩn 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- </a:t>
            </a:r>
            <a:r>
              <a:rPr kumimoji="0" lang="vi-VN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Tiết 1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559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4BA3731C-3803-46C7-AE5D-EB872650DAB9}"/>
              </a:ext>
            </a:extLst>
          </p:cNvPr>
          <p:cNvGrpSpPr/>
          <p:nvPr/>
        </p:nvGrpSpPr>
        <p:grpSpPr>
          <a:xfrm>
            <a:off x="3078649" y="3098622"/>
            <a:ext cx="3113611" cy="3284409"/>
            <a:chOff x="700467" y="3429000"/>
            <a:chExt cx="1995316" cy="2017486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CBD55FA-19BB-4768-94AD-25C3E541B8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467" y="3429000"/>
              <a:ext cx="1995316" cy="2017486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64A237FD-083F-4210-9D5F-09A7A775E8D5}"/>
                    </a:ext>
                  </a:extLst>
                </p:cNvPr>
                <p:cNvSpPr txBox="1"/>
                <p:nvPr/>
              </p:nvSpPr>
              <p:spPr>
                <a:xfrm>
                  <a:off x="952544" y="4325723"/>
                  <a:ext cx="1498877" cy="6364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R="40639" algn="ctr" defTabSz="1219170">
                    <a:spcBef>
                      <a:spcPts val="800"/>
                    </a:spcBef>
                    <a:spcAft>
                      <a:spcPts val="800"/>
                    </a:spcAft>
                    <a:buClr>
                      <a:srgbClr val="000000"/>
                    </a:buClr>
                  </a:pPr>
                  <a:r>
                    <a:rPr lang="en-US" sz="2400" b="1" kern="0">
                      <a:solidFill>
                        <a:srgbClr val="FFFF00"/>
                      </a:solidFill>
                      <a:latin typeface="Arial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B. </a:t>
                  </a:r>
                </a:p>
                <a:p>
                  <a:pPr marR="40639" algn="ctr" defTabSz="1219170">
                    <a:spcBef>
                      <a:spcPts val="800"/>
                    </a:spcBef>
                    <a:spcAft>
                      <a:spcPts val="800"/>
                    </a:spcAft>
                    <a:buClr>
                      <a:srgbClr val="000000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2400" i="1" ker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0,5</m:t>
                        </m:r>
                        <m:r>
                          <a:rPr lang="fr-FR" sz="2400" i="1" ker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𝑥</m:t>
                        </m:r>
                        <m:r>
                          <a:rPr lang="fr-FR" sz="2400" i="1" ker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−3=0</m:t>
                        </m:r>
                      </m:oMath>
                    </m:oMathPara>
                  </a14:m>
                  <a:endParaRPr lang="en-US" sz="2400" kern="0">
                    <a:solidFill>
                      <a:srgbClr val="FFFF00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endParaRPr>
                </a:p>
              </p:txBody>
            </p:sp>
          </mc:Choice>
          <mc:Fallback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64A237FD-083F-4210-9D5F-09A7A775E8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2544" y="4325723"/>
                  <a:ext cx="1498877" cy="636486"/>
                </a:xfrm>
                <a:prstGeom prst="rect">
                  <a:avLst/>
                </a:prstGeom>
                <a:blipFill>
                  <a:blip r:embed="rId4"/>
                  <a:stretch>
                    <a:fillRect t="-41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DD0AE33-1DA1-4E0C-B2D0-351CF457D8A1}"/>
              </a:ext>
            </a:extLst>
          </p:cNvPr>
          <p:cNvGrpSpPr/>
          <p:nvPr/>
        </p:nvGrpSpPr>
        <p:grpSpPr>
          <a:xfrm>
            <a:off x="6046123" y="3098622"/>
            <a:ext cx="3113611" cy="3284409"/>
            <a:chOff x="700467" y="3429000"/>
            <a:chExt cx="1995316" cy="2017486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5A6F241-EFDC-45BC-B15F-D96462A2A5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467" y="3429000"/>
              <a:ext cx="1995316" cy="2017486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E310D3BB-53C7-4199-89B6-3B8E57183A4D}"/>
                    </a:ext>
                  </a:extLst>
                </p:cNvPr>
                <p:cNvSpPr txBox="1"/>
                <p:nvPr/>
              </p:nvSpPr>
              <p:spPr>
                <a:xfrm>
                  <a:off x="1006115" y="4207307"/>
                  <a:ext cx="1325724" cy="747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609615">
                    <a:spcBef>
                      <a:spcPts val="67"/>
                    </a:spcBef>
                    <a:spcAft>
                      <a:spcPts val="67"/>
                    </a:spcAft>
                  </a:pPr>
                  <a:r>
                    <a:rPr lang="en-US" sz="2400" b="1" kern="0">
                      <a:solidFill>
                        <a:srgbClr val="FFFF00"/>
                      </a:solidFill>
                      <a:latin typeface="Arial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C. </a:t>
                  </a:r>
                  <a:endParaRPr lang="en-US" sz="2400" i="1" kern="0">
                    <a:solidFill>
                      <a:srgbClr val="FFFF00"/>
                    </a:solidFill>
                    <a:latin typeface="Arial"/>
                    <a:ea typeface="Arial" panose="020B0604020202020204" pitchFamily="34" charset="0"/>
                    <a:cs typeface="Times New Roman" panose="02020603050405020304" pitchFamily="18" charset="0"/>
                    <a:sym typeface="Arial"/>
                  </a:endParaRPr>
                </a:p>
                <a:p>
                  <a:pPr algn="ctr" defTabSz="609615">
                    <a:spcBef>
                      <a:spcPts val="67"/>
                    </a:spcBef>
                    <a:spcAft>
                      <a:spcPts val="67"/>
                    </a:spcAft>
                  </a:pPr>
                  <a14:m>
                    <m:oMath xmlns:m="http://schemas.openxmlformats.org/officeDocument/2006/math">
                      <m:r>
                        <a:rPr lang="fr-FR" sz="2400" i="1" ker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  <a:sym typeface="Arial"/>
                        </a:rPr>
                        <m:t>3,24</m:t>
                      </m:r>
                      <m:r>
                        <a:rPr lang="fr-FR" sz="2400" i="1" ker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  <a:sym typeface="Arial"/>
                        </a:rPr>
                        <m:t>𝑥</m:t>
                      </m:r>
                      <m:r>
                        <a:rPr lang="fr-FR" sz="2400" i="1" ker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  <a:sym typeface="Arial"/>
                        </a:rPr>
                        <m:t>−9,72=0</m:t>
                      </m:r>
                    </m:oMath>
                  </a14:m>
                  <a:r>
                    <a:rPr lang="fr-FR" sz="2400" kern="0">
                      <a:solidFill>
                        <a:srgbClr val="FFFF00"/>
                      </a:solidFill>
                      <a:latin typeface="Arial"/>
                      <a:ea typeface="Arial" panose="020B0604020202020204" pitchFamily="34" charset="0"/>
                      <a:cs typeface="Arial"/>
                      <a:sym typeface="Arial"/>
                    </a:rPr>
                    <a:t>	</a:t>
                  </a:r>
                  <a:r>
                    <a:rPr lang="en-US" sz="2400" b="1" kern="0">
                      <a:solidFill>
                        <a:srgbClr val="FFFF00"/>
                      </a:solidFill>
                      <a:latin typeface="Arial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:endParaRPr lang="en-US" sz="2400">
                    <a:solidFill>
                      <a:srgbClr val="FFFF00"/>
                    </a:solidFill>
                    <a:latin typeface="Arial"/>
                    <a:ea typeface="Arial" panose="020B0604020202020204" pitchFamily="34" charset="0"/>
                    <a:cs typeface="Arial" panose="020B0604020202020204" pitchFamily="34" charset="0"/>
                    <a:sym typeface="Arial"/>
                  </a:endParaRPr>
                </a:p>
              </p:txBody>
            </p:sp>
          </mc:Choice>
          <mc:Fallback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E310D3BB-53C7-4199-89B6-3B8E57183A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6115" y="4207307"/>
                  <a:ext cx="1325724" cy="747832"/>
                </a:xfrm>
                <a:prstGeom prst="rect">
                  <a:avLst/>
                </a:prstGeom>
                <a:blipFill>
                  <a:blip r:embed="rId5"/>
                  <a:stretch>
                    <a:fillRect t="-3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9424FD8-352E-4A7A-A619-D03BADA2C7ED}"/>
              </a:ext>
            </a:extLst>
          </p:cNvPr>
          <p:cNvGrpSpPr/>
          <p:nvPr/>
        </p:nvGrpSpPr>
        <p:grpSpPr>
          <a:xfrm>
            <a:off x="195072" y="3098623"/>
            <a:ext cx="3113611" cy="3284411"/>
            <a:chOff x="700467" y="3429000"/>
            <a:chExt cx="1995316" cy="2017486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A0199D7E-93F2-43AE-9F8D-C77F24B5C1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467" y="3429000"/>
              <a:ext cx="1995316" cy="2017486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BD1A5D7A-21FC-468A-BEE5-9ABC9DA7EA13}"/>
                    </a:ext>
                  </a:extLst>
                </p:cNvPr>
                <p:cNvSpPr txBox="1"/>
                <p:nvPr/>
              </p:nvSpPr>
              <p:spPr>
                <a:xfrm>
                  <a:off x="969130" y="4325721"/>
                  <a:ext cx="1457991" cy="5262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609615">
                    <a:spcBef>
                      <a:spcPts val="67"/>
                    </a:spcBef>
                    <a:spcAft>
                      <a:spcPts val="67"/>
                    </a:spcAft>
                  </a:pPr>
                  <a:r>
                    <a:rPr lang="en-US" sz="2400" b="1" kern="0">
                      <a:solidFill>
                        <a:srgbClr val="FFFF00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A. </a:t>
                  </a:r>
                  <a:endParaRPr lang="en-US" sz="2400" i="1" kern="0">
                    <a:solidFill>
                      <a:srgbClr val="FFFF00"/>
                    </a:solidFill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  <a:sym typeface="Arial"/>
                  </a:endParaRPr>
                </a:p>
                <a:p>
                  <a:pPr algn="ctr" defTabSz="609615">
                    <a:spcBef>
                      <a:spcPts val="67"/>
                    </a:spcBef>
                    <a:spcAft>
                      <a:spcPts val="67"/>
                    </a:spcAft>
                  </a:pPr>
                  <a14:m>
                    <m:oMath xmlns:m="http://schemas.openxmlformats.org/officeDocument/2006/math">
                      <m:r>
                        <a:rPr lang="fr-FR" sz="2400" i="1" ker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  <a:sym typeface="Arial"/>
                        </a:rPr>
                        <m:t>−2</m:t>
                      </m:r>
                      <m:r>
                        <a:rPr lang="fr-FR" sz="2400" i="1" ker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  <a:sym typeface="Arial"/>
                        </a:rPr>
                        <m:t>𝑥</m:t>
                      </m:r>
                      <m:r>
                        <a:rPr lang="fr-FR" sz="2400" i="1" ker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  <a:sym typeface="Arial"/>
                        </a:rPr>
                        <m:t>+4=0</m:t>
                      </m:r>
                    </m:oMath>
                  </a14:m>
                  <a:r>
                    <a:rPr lang="fr-FR" sz="2400" kern="0">
                      <a:solidFill>
                        <a:srgbClr val="FFFF00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/>
                      <a:sym typeface="Arial"/>
                    </a:rPr>
                    <a:t>	</a:t>
                  </a:r>
                  <a:endParaRPr lang="en-US" sz="2400" b="1">
                    <a:solidFill>
                      <a:srgbClr val="FFFF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/>
                  </a:endParaRPr>
                </a:p>
              </p:txBody>
            </p:sp>
          </mc:Choice>
          <mc:Fallback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BD1A5D7A-21FC-468A-BEE5-9ABC9DA7EA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9130" y="4325721"/>
                  <a:ext cx="1457991" cy="526204"/>
                </a:xfrm>
                <a:prstGeom prst="rect">
                  <a:avLst/>
                </a:prstGeom>
                <a:blipFill>
                  <a:blip r:embed="rId6"/>
                  <a:stretch>
                    <a:fillRect t="-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8AB041A-3B33-4F9B-AC02-48BAC42D4297}"/>
              </a:ext>
            </a:extLst>
          </p:cNvPr>
          <p:cNvGrpSpPr/>
          <p:nvPr/>
        </p:nvGrpSpPr>
        <p:grpSpPr>
          <a:xfrm>
            <a:off x="8922628" y="3098622"/>
            <a:ext cx="3113611" cy="3284409"/>
            <a:chOff x="700467" y="3429000"/>
            <a:chExt cx="1995316" cy="2017486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B18FDB75-F790-41B6-BCB8-A0D88C55E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467" y="3429000"/>
              <a:ext cx="1995316" cy="2017486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392E02B4-42AD-4A75-A715-FA99CF44E153}"/>
                    </a:ext>
                  </a:extLst>
                </p:cNvPr>
                <p:cNvSpPr txBox="1"/>
                <p:nvPr/>
              </p:nvSpPr>
              <p:spPr>
                <a:xfrm>
                  <a:off x="1064411" y="4325722"/>
                  <a:ext cx="1310309" cy="6364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R="40639" algn="ctr" defTabSz="1219170">
                    <a:spcBef>
                      <a:spcPts val="800"/>
                    </a:spcBef>
                    <a:spcAft>
                      <a:spcPts val="800"/>
                    </a:spcAft>
                    <a:buClr>
                      <a:srgbClr val="000000"/>
                    </a:buClr>
                  </a:pPr>
                  <a:r>
                    <a:rPr lang="en-US" sz="2400" b="1" kern="0">
                      <a:solidFill>
                        <a:srgbClr val="FFFF00"/>
                      </a:solidFill>
                      <a:latin typeface="Arial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D. </a:t>
                  </a:r>
                  <a:endParaRPr lang="en-US" sz="2400" i="1" kern="0">
                    <a:solidFill>
                      <a:srgbClr val="FFFF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  <a:p>
                  <a:pPr marR="40639" algn="ctr" defTabSz="1219170">
                    <a:spcBef>
                      <a:spcPts val="800"/>
                    </a:spcBef>
                    <a:spcAft>
                      <a:spcPts val="800"/>
                    </a:spcAft>
                    <a:buClr>
                      <a:srgbClr val="000000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2400" i="1" ker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5</m:t>
                        </m:r>
                        <m:r>
                          <a:rPr lang="fr-FR" sz="2400" i="1" ker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𝑥</m:t>
                        </m:r>
                        <m:r>
                          <a:rPr lang="fr-FR" sz="2400" i="1" ker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−1=0</m:t>
                        </m:r>
                      </m:oMath>
                    </m:oMathPara>
                  </a14:m>
                  <a:endParaRPr lang="en-US" sz="2400" kern="0">
                    <a:solidFill>
                      <a:srgbClr val="FFFF00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endParaRPr>
                </a:p>
              </p:txBody>
            </p:sp>
          </mc:Choice>
          <mc:Fallback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392E02B4-42AD-4A75-A715-FA99CF44E1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4411" y="4325722"/>
                  <a:ext cx="1310309" cy="636486"/>
                </a:xfrm>
                <a:prstGeom prst="rect">
                  <a:avLst/>
                </a:prstGeom>
                <a:blipFill>
                  <a:blip r:embed="rId7"/>
                  <a:stretch>
                    <a:fillRect t="-41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A6453CF-BD46-4F20-8197-80821EAB8B2E}"/>
              </a:ext>
            </a:extLst>
          </p:cNvPr>
          <p:cNvGrpSpPr/>
          <p:nvPr/>
        </p:nvGrpSpPr>
        <p:grpSpPr>
          <a:xfrm>
            <a:off x="1930402" y="627409"/>
            <a:ext cx="9143085" cy="2017487"/>
            <a:chOff x="1930400" y="663984"/>
            <a:chExt cx="9143085" cy="2017486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0597D2C-F7CC-4796-9272-EDE175F24214}"/>
                </a:ext>
              </a:extLst>
            </p:cNvPr>
            <p:cNvSpPr/>
            <p:nvPr/>
          </p:nvSpPr>
          <p:spPr>
            <a:xfrm>
              <a:off x="1930400" y="663984"/>
              <a:ext cx="9143085" cy="2017486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24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BD53F101-3E09-48A7-9C1A-D241DC18E2BC}"/>
                    </a:ext>
                  </a:extLst>
                </p:cNvPr>
                <p:cNvSpPr/>
                <p:nvPr/>
              </p:nvSpPr>
              <p:spPr>
                <a:xfrm>
                  <a:off x="2089599" y="794613"/>
                  <a:ext cx="8824686" cy="1756228"/>
                </a:xfrm>
                <a:prstGeom prst="rect">
                  <a:avLst/>
                </a:prstGeom>
                <a:solidFill>
                  <a:srgbClr val="FF0000">
                    <a:alpha val="50000"/>
                  </a:srgbClr>
                </a:solidFill>
                <a:ln w="76200"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 defTabSz="609585">
                    <a:lnSpc>
                      <a:spcPct val="150000"/>
                    </a:lnSpc>
                    <a:spcBef>
                      <a:spcPts val="67"/>
                    </a:spcBef>
                    <a:spcAft>
                      <a:spcPts val="67"/>
                    </a:spcAft>
                  </a:pPr>
                  <a:r>
                    <a:rPr lang="vi-VN" sz="3200" b="1" dirty="0">
                      <a:solidFill>
                        <a:srgbClr val="FFFF00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Câu </a:t>
                  </a:r>
                  <a:r>
                    <a:rPr lang="en-US" sz="3200" b="1">
                      <a:solidFill>
                        <a:srgbClr val="FFFF00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4</a:t>
                  </a:r>
                  <a:r>
                    <a:rPr lang="vi-VN" sz="3200" b="1">
                      <a:solidFill>
                        <a:srgbClr val="FFFF00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. </a:t>
                  </a:r>
                  <a14:m>
                    <m:oMath xmlns:m="http://schemas.openxmlformats.org/officeDocument/2006/math">
                      <m:r>
                        <a:rPr lang="vi-VN" sz="3200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m:t>𝒙</m:t>
                      </m:r>
                      <m:r>
                        <a:rPr lang="vi-VN" sz="3200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m:t>=</m:t>
                      </m:r>
                      <m:r>
                        <a:rPr lang="vi-VN" sz="3200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m:t>𝟔</m:t>
                      </m:r>
                    </m:oMath>
                  </a14:m>
                  <a:r>
                    <a:rPr lang="vi-VN" sz="3200" b="1" dirty="0">
                      <a:solidFill>
                        <a:srgbClr val="FFFF00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 là nghiệm của phương tình nào sau đây ?</a:t>
                  </a:r>
                  <a:endParaRPr lang="en-US" sz="3200" dirty="0">
                    <a:solidFill>
                      <a:srgbClr val="FFFF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endParaRPr>
                </a:p>
              </p:txBody>
            </p:sp>
          </mc:Choice>
          <mc:Fallback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BD53F101-3E09-48A7-9C1A-D241DC18E2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9599" y="794613"/>
                  <a:ext cx="8824686" cy="1756228"/>
                </a:xfrm>
                <a:prstGeom prst="rect">
                  <a:avLst/>
                </a:prstGeom>
                <a:blipFill>
                  <a:blip r:embed="rId8"/>
                  <a:stretch>
                    <a:fillRect l="-1370" r="-1233" b="-664"/>
                  </a:stretch>
                </a:blipFill>
                <a:ln w="76200">
                  <a:solidFill>
                    <a:srgbClr val="FFFF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7" name="Picture 26">
            <a:hlinkClick r:id="rId9" action="ppaction://hlinksldjump"/>
            <a:extLst>
              <a:ext uri="{FF2B5EF4-FFF2-40B4-BE49-F238E27FC236}">
                <a16:creationId xmlns:a16="http://schemas.microsoft.com/office/drawing/2014/main" id="{B7655024-E3C4-4376-952D-D704763C38E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73" y="256725"/>
            <a:ext cx="1930329" cy="193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1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A6A2EA8-3E9D-4E3E-AF93-03D9A56E6C02}"/>
              </a:ext>
            </a:extLst>
          </p:cNvPr>
          <p:cNvSpPr/>
          <p:nvPr/>
        </p:nvSpPr>
        <p:spPr>
          <a:xfrm>
            <a:off x="127325" y="387458"/>
            <a:ext cx="11910348" cy="6366368"/>
          </a:xfrm>
          <a:prstGeom prst="roundRect">
            <a:avLst>
              <a:gd name="adj" fmla="val 5353"/>
            </a:avLst>
          </a:prstGeom>
          <a:noFill/>
          <a:ln w="76200" cap="flat" cmpd="dbl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FE1E07-C2A4-4B1D-BD4C-D3EF5DF4F8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2758" y="218530"/>
            <a:ext cx="9781786" cy="1456374"/>
          </a:xfrm>
          <a:prstGeom prst="rect">
            <a:avLst/>
          </a:prstGeom>
        </p:spPr>
      </p:pic>
      <p:sp>
        <p:nvSpPr>
          <p:cNvPr id="144" name="!!4">
            <a:extLst>
              <a:ext uri="{FF2B5EF4-FFF2-40B4-BE49-F238E27FC236}">
                <a16:creationId xmlns:a16="http://schemas.microsoft.com/office/drawing/2014/main" id="{1B9179D5-FE78-48FE-8AA2-DC2E2FF20C60}"/>
              </a:ext>
            </a:extLst>
          </p:cNvPr>
          <p:cNvSpPr txBox="1"/>
          <p:nvPr/>
        </p:nvSpPr>
        <p:spPr>
          <a:xfrm>
            <a:off x="514350" y="1864475"/>
            <a:ext cx="1097280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kiến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</a:t>
            </a:r>
            <a:r>
              <a:rPr lang="en-US" sz="35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  <a:r>
              <a:rPr lang="en-US" sz="35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5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35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5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5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1,2,3,4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trang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70 SBT.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7EC611EF-C451-4F7C-BCE9-FDC066A0CD3F}"/>
              </a:ext>
            </a:extLst>
          </p:cNvPr>
          <p:cNvSpPr txBox="1"/>
          <p:nvPr/>
        </p:nvSpPr>
        <p:spPr>
          <a:xfrm>
            <a:off x="513520" y="3449489"/>
            <a:ext cx="10972800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Chuẩn bị giờ sau: các em hãy ôn lại </a:t>
            </a:r>
            <a:r>
              <a:rPr lang="en-US" sz="3500" b="1" noProof="0" dirty="0" err="1">
                <a:solidFill>
                  <a:srgbClr val="0066FF"/>
                </a:solidFill>
                <a:latin typeface="Calibri Light" panose="020F0302020204030204"/>
                <a:cs typeface="Arial" panose="020B0604020202020204" pitchFamily="34" charset="0"/>
              </a:rPr>
              <a:t>khái</a:t>
            </a:r>
            <a:r>
              <a:rPr lang="en-US" sz="3500" b="1" noProof="0" dirty="0">
                <a:solidFill>
                  <a:srgbClr val="0066FF"/>
                </a:solidFill>
                <a:latin typeface="Calibri Light" panose="020F0302020204030204"/>
                <a:cs typeface="Arial" panose="020B0604020202020204" pitchFamily="34" charset="0"/>
              </a:rPr>
              <a:t> </a:t>
            </a:r>
            <a:r>
              <a:rPr lang="en-US" sz="3500" b="1" noProof="0" dirty="0" err="1">
                <a:solidFill>
                  <a:srgbClr val="0066FF"/>
                </a:solidFill>
                <a:latin typeface="Calibri Light" panose="020F0302020204030204"/>
                <a:cs typeface="Arial" panose="020B0604020202020204" pitchFamily="34" charset="0"/>
              </a:rPr>
              <a:t>niệm</a:t>
            </a:r>
            <a:r>
              <a:rPr lang="en-US" sz="3500" b="1" noProof="0" dirty="0">
                <a:solidFill>
                  <a:srgbClr val="0066FF"/>
                </a:solidFill>
                <a:latin typeface="Calibri Light" panose="020F0302020204030204"/>
                <a:cs typeface="Arial" panose="020B0604020202020204" pitchFamily="34" charset="0"/>
              </a:rPr>
              <a:t> </a:t>
            </a:r>
            <a:r>
              <a:rPr lang="en-US" sz="3500" b="1" noProof="0" dirty="0" err="1">
                <a:solidFill>
                  <a:srgbClr val="0066FF"/>
                </a:solidFill>
                <a:latin typeface="Calibri Light" panose="020F0302020204030204"/>
                <a:cs typeface="Arial" panose="020B0604020202020204" pitchFamily="34" charset="0"/>
              </a:rPr>
              <a:t>phương</a:t>
            </a:r>
            <a:r>
              <a:rPr lang="en-US" sz="3500" b="1" noProof="0" dirty="0">
                <a:solidFill>
                  <a:srgbClr val="0066FF"/>
                </a:solidFill>
                <a:latin typeface="Calibri Light" panose="020F0302020204030204"/>
                <a:cs typeface="Arial" panose="020B0604020202020204" pitchFamily="34" charset="0"/>
              </a:rPr>
              <a:t> </a:t>
            </a:r>
            <a:r>
              <a:rPr lang="en-US" sz="3500" b="1" noProof="0" dirty="0" err="1">
                <a:solidFill>
                  <a:srgbClr val="0066FF"/>
                </a:solidFill>
                <a:latin typeface="Calibri Light" panose="020F0302020204030204"/>
                <a:cs typeface="Arial" panose="020B0604020202020204" pitchFamily="34" charset="0"/>
              </a:rPr>
              <a:t>trình</a:t>
            </a:r>
            <a:r>
              <a:rPr lang="en-US" sz="3500" b="1" noProof="0" dirty="0">
                <a:solidFill>
                  <a:srgbClr val="0066FF"/>
                </a:solidFill>
                <a:latin typeface="Calibri Light" panose="020F0302020204030204"/>
                <a:cs typeface="Arial" panose="020B0604020202020204" pitchFamily="34" charset="0"/>
              </a:rPr>
              <a:t> </a:t>
            </a:r>
            <a:r>
              <a:rPr lang="en-US" sz="3500" b="1" noProof="0" dirty="0" err="1">
                <a:solidFill>
                  <a:srgbClr val="0066FF"/>
                </a:solidFill>
                <a:latin typeface="Calibri Light" panose="020F0302020204030204"/>
                <a:cs typeface="Arial" panose="020B0604020202020204" pitchFamily="34" charset="0"/>
              </a:rPr>
              <a:t>bậc</a:t>
            </a:r>
            <a:r>
              <a:rPr lang="en-US" sz="3500" b="1" noProof="0" dirty="0">
                <a:solidFill>
                  <a:srgbClr val="0066FF"/>
                </a:solidFill>
                <a:latin typeface="Calibri Light" panose="020F0302020204030204"/>
                <a:cs typeface="Arial" panose="020B0604020202020204" pitchFamily="34" charset="0"/>
              </a:rPr>
              <a:t> </a:t>
            </a:r>
            <a:r>
              <a:rPr lang="en-US" sz="3500" b="1" noProof="0" dirty="0" err="1">
                <a:solidFill>
                  <a:srgbClr val="0066FF"/>
                </a:solidFill>
                <a:latin typeface="Calibri Light" panose="020F0302020204030204"/>
                <a:cs typeface="Arial" panose="020B0604020202020204" pitchFamily="34" charset="0"/>
              </a:rPr>
              <a:t>nhất</a:t>
            </a:r>
            <a:r>
              <a:rPr lang="en-US" sz="3500" b="1" noProof="0" dirty="0">
                <a:solidFill>
                  <a:srgbClr val="0066FF"/>
                </a:solidFill>
                <a:latin typeface="Calibri Light" panose="020F0302020204030204"/>
                <a:cs typeface="Arial" panose="020B0604020202020204" pitchFamily="34" charset="0"/>
              </a:rPr>
              <a:t> </a:t>
            </a:r>
            <a:r>
              <a:rPr lang="en-US" sz="3500" b="1" noProof="0" dirty="0" err="1">
                <a:solidFill>
                  <a:srgbClr val="0066FF"/>
                </a:solidFill>
                <a:latin typeface="Calibri Light" panose="020F0302020204030204"/>
                <a:cs typeface="Arial" panose="020B0604020202020204" pitchFamily="34" charset="0"/>
              </a:rPr>
              <a:t>một</a:t>
            </a:r>
            <a:r>
              <a:rPr lang="en-US" sz="3500" b="1" noProof="0" dirty="0">
                <a:solidFill>
                  <a:srgbClr val="0066FF"/>
                </a:solidFill>
                <a:latin typeface="Calibri Light" panose="020F0302020204030204"/>
                <a:cs typeface="Arial" panose="020B0604020202020204" pitchFamily="34" charset="0"/>
              </a:rPr>
              <a:t> </a:t>
            </a:r>
            <a:r>
              <a:rPr lang="en-US" sz="3500" b="1" noProof="0" dirty="0" err="1">
                <a:solidFill>
                  <a:srgbClr val="0066FF"/>
                </a:solidFill>
                <a:latin typeface="Calibri Light" panose="020F0302020204030204"/>
                <a:cs typeface="Arial" panose="020B0604020202020204" pitchFamily="34" charset="0"/>
              </a:rPr>
              <a:t>ẩn</a:t>
            </a:r>
            <a:r>
              <a: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đã học đọc trước</a:t>
            </a:r>
            <a:r>
              <a:rPr lang="en-US" sz="3500" b="1" dirty="0">
                <a:solidFill>
                  <a:srgbClr val="0066FF"/>
                </a:solidFill>
                <a:latin typeface="Calibri Light" panose="020F0302020204030204"/>
                <a:cs typeface="Arial" panose="020B0604020202020204" pitchFamily="34" charset="0"/>
              </a:rPr>
              <a:t> </a:t>
            </a:r>
            <a:r>
              <a: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nội dung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tiết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học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tiếp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theo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phần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 2:</a:t>
            </a:r>
            <a:r>
              <a:rPr kumimoji="0" lang="en-US" sz="3500" b="1" i="0" u="none" strike="noStrike" kern="1200" cap="none" spc="0" normalizeH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500" b="1" i="0" u="none" strike="noStrike" kern="1200" cap="none" spc="0" normalizeH="0" noProof="0" dirty="0" err="1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cách</a:t>
            </a:r>
            <a:r>
              <a:rPr kumimoji="0" lang="en-US" sz="3500" b="1" i="0" u="none" strike="noStrike" kern="1200" cap="none" spc="0" normalizeH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500" b="1" i="0" u="none" strike="noStrike" kern="1200" cap="none" spc="0" normalizeH="0" noProof="0" dirty="0" err="1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giải</a:t>
            </a:r>
            <a:r>
              <a:rPr kumimoji="0" lang="en-US" sz="3500" b="1" i="0" u="none" strike="noStrike" kern="1200" cap="none" spc="0" normalizeH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500" b="1" i="0" u="none" strike="noStrike" kern="1200" cap="none" spc="0" normalizeH="0" noProof="0" dirty="0" err="1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phương</a:t>
            </a:r>
            <a:r>
              <a:rPr kumimoji="0" lang="en-US" sz="3500" b="1" i="0" u="none" strike="noStrike" kern="1200" cap="none" spc="0" normalizeH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500" b="1" i="0" u="none" strike="noStrike" kern="1200" cap="none" spc="0" normalizeH="0" noProof="0" dirty="0" err="1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trình</a:t>
            </a:r>
            <a:r>
              <a:rPr kumimoji="0" lang="en-US" sz="3500" b="1" i="0" u="none" strike="noStrike" kern="1200" cap="none" spc="0" normalizeH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500" b="1" i="0" u="none" strike="noStrike" kern="1200" cap="none" spc="0" normalizeH="0" noProof="0" dirty="0" err="1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bậc</a:t>
            </a:r>
            <a:r>
              <a:rPr kumimoji="0" lang="en-US" sz="3500" b="1" i="0" u="none" strike="noStrike" kern="1200" cap="none" spc="0" normalizeH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500" b="1" i="0" u="none" strike="noStrike" kern="1200" cap="none" spc="0" normalizeH="0" noProof="0" dirty="0" err="1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nhất</a:t>
            </a:r>
            <a:r>
              <a:rPr kumimoji="0" lang="en-US" sz="3500" b="1" i="0" u="none" strike="noStrike" kern="1200" cap="none" spc="0" normalizeH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500" b="1" i="0" u="none" strike="noStrike" kern="1200" cap="none" spc="0" normalizeH="0" noProof="0" dirty="0" err="1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3500" b="1" i="0" u="none" strike="noStrike" kern="1200" cap="none" spc="0" normalizeH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500" b="1" i="0" u="none" strike="noStrike" kern="1200" cap="none" spc="0" normalizeH="0" noProof="0" dirty="0" err="1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ẩn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Calibri Light" panose="020F03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4433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/>
      <p:bldP spid="14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7">
            <a:extLst>
              <a:ext uri="{FF2B5EF4-FFF2-40B4-BE49-F238E27FC236}">
                <a16:creationId xmlns:a16="http://schemas.microsoft.com/office/drawing/2014/main" id="{8824690F-D5E3-4C55-9D9A-7CCEC3DAC7C5}"/>
              </a:ext>
            </a:extLst>
          </p:cNvPr>
          <p:cNvSpPr txBox="1"/>
          <p:nvPr/>
        </p:nvSpPr>
        <p:spPr>
          <a:xfrm>
            <a:off x="972497" y="3721642"/>
            <a:ext cx="2893219" cy="1236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Ghi nhớ kiến thức trong bài</a:t>
            </a: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Hộp Văn bản 12">
            <a:extLst>
              <a:ext uri="{FF2B5EF4-FFF2-40B4-BE49-F238E27FC236}">
                <a16:creationId xmlns:a16="http://schemas.microsoft.com/office/drawing/2014/main" id="{7D91DFB1-338A-4D56-9FD3-CD0C38C7B7C9}"/>
              </a:ext>
            </a:extLst>
          </p:cNvPr>
          <p:cNvSpPr txBox="1"/>
          <p:nvPr/>
        </p:nvSpPr>
        <p:spPr>
          <a:xfrm>
            <a:off x="4439763" y="3721641"/>
            <a:ext cx="2994819" cy="1236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Hoàn thành bài tập trong SBT</a:t>
            </a: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Hộp Văn bản 17">
            <a:extLst>
              <a:ext uri="{FF2B5EF4-FFF2-40B4-BE49-F238E27FC236}">
                <a16:creationId xmlns:a16="http://schemas.microsoft.com/office/drawing/2014/main" id="{50810A03-B501-42AF-B1BE-4D522AB34BF9}"/>
              </a:ext>
            </a:extLst>
          </p:cNvPr>
          <p:cNvSpPr txBox="1"/>
          <p:nvPr/>
        </p:nvSpPr>
        <p:spPr>
          <a:xfrm>
            <a:off x="7545117" y="3726539"/>
            <a:ext cx="3937787" cy="1236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pt-BR" sz="2667" dirty="0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Chuẩn bị phần tiếp theo của bài học</a:t>
            </a:r>
          </a:p>
        </p:txBody>
      </p:sp>
      <p:pic>
        <p:nvPicPr>
          <p:cNvPr id="5" name="Đồ họa 19" descr="Backpack outline">
            <a:extLst>
              <a:ext uri="{FF2B5EF4-FFF2-40B4-BE49-F238E27FC236}">
                <a16:creationId xmlns:a16="http://schemas.microsoft.com/office/drawing/2014/main" id="{502A3A19-F558-47DE-8C0A-997FCF4115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74429" y="2165891"/>
            <a:ext cx="1574800" cy="1574800"/>
          </a:xfrm>
          <a:prstGeom prst="rect">
            <a:avLst/>
          </a:prstGeom>
        </p:spPr>
      </p:pic>
      <p:pic>
        <p:nvPicPr>
          <p:cNvPr id="6" name="Đồ họa 20" descr="Backpack outline">
            <a:extLst>
              <a:ext uri="{FF2B5EF4-FFF2-40B4-BE49-F238E27FC236}">
                <a16:creationId xmlns:a16="http://schemas.microsoft.com/office/drawing/2014/main" id="{438A96F8-3E21-4CFB-A70A-3355B8DFDC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17354" y="2208425"/>
            <a:ext cx="1574800" cy="1574800"/>
          </a:xfrm>
          <a:prstGeom prst="rect">
            <a:avLst/>
          </a:prstGeom>
        </p:spPr>
      </p:pic>
      <p:pic>
        <p:nvPicPr>
          <p:cNvPr id="7" name="Đồ họa 21" descr="Backpack outline">
            <a:extLst>
              <a:ext uri="{FF2B5EF4-FFF2-40B4-BE49-F238E27FC236}">
                <a16:creationId xmlns:a16="http://schemas.microsoft.com/office/drawing/2014/main" id="{D5E17234-BECE-4242-80AF-9C8021AC9A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90525" y="2208425"/>
            <a:ext cx="1574800" cy="1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07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87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5600" y="314193"/>
            <a:ext cx="11514031" cy="6248400"/>
            <a:chOff x="0" y="0"/>
            <a:chExt cx="4529259" cy="24066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29259" cy="2406613"/>
            </a:xfrm>
            <a:custGeom>
              <a:avLst/>
              <a:gdLst/>
              <a:ahLst/>
              <a:cxnLst/>
              <a:rect l="l" t="t" r="r" b="b"/>
              <a:pathLst>
                <a:path w="4529259" h="2406613">
                  <a:moveTo>
                    <a:pt x="0" y="0"/>
                  </a:moveTo>
                  <a:lnTo>
                    <a:pt x="4529259" y="0"/>
                  </a:lnTo>
                  <a:lnTo>
                    <a:pt x="4529259" y="2406613"/>
                  </a:lnTo>
                  <a:lnTo>
                    <a:pt x="0" y="2406613"/>
                  </a:lnTo>
                  <a:close/>
                </a:path>
              </a:pathLst>
            </a:custGeom>
            <a:solidFill>
              <a:schemeClr val="bg1"/>
            </a:solidFill>
            <a:ln w="123825" cap="sq">
              <a:solidFill>
                <a:srgbClr val="495324"/>
              </a:solidFill>
              <a:prstDash val="solid"/>
              <a:miter/>
            </a:ln>
          </p:spPr>
          <p:txBody>
            <a:bodyPr/>
            <a:lstStyle/>
            <a:p>
              <a:pPr defTabSz="609630"/>
              <a:endParaRPr lang="vi-VN" sz="12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529259" cy="245423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defRPr/>
              </a:pPr>
              <a:endParaRPr sz="2733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038597" y="521617"/>
            <a:ext cx="10020970" cy="1245406"/>
            <a:chOff x="623330" y="161838"/>
            <a:chExt cx="14063765" cy="1868108"/>
          </a:xfrm>
        </p:grpSpPr>
        <p:grpSp>
          <p:nvGrpSpPr>
            <p:cNvPr id="28" name="Group 27"/>
            <p:cNvGrpSpPr/>
            <p:nvPr/>
          </p:nvGrpSpPr>
          <p:grpSpPr>
            <a:xfrm>
              <a:off x="623330" y="553812"/>
              <a:ext cx="4888742" cy="1420303"/>
              <a:chOff x="583079" y="472107"/>
              <a:chExt cx="4539545" cy="1420303"/>
            </a:xfrm>
          </p:grpSpPr>
          <p:grpSp>
            <p:nvGrpSpPr>
              <p:cNvPr id="30" name="Group 5"/>
              <p:cNvGrpSpPr/>
              <p:nvPr/>
            </p:nvGrpSpPr>
            <p:grpSpPr>
              <a:xfrm>
                <a:off x="650108" y="472107"/>
                <a:ext cx="4392376" cy="1420303"/>
                <a:chOff x="-176625" y="-129764"/>
                <a:chExt cx="3817024" cy="473681"/>
              </a:xfrm>
            </p:grpSpPr>
            <p:sp>
              <p:nvSpPr>
                <p:cNvPr id="32" name="Freeform 6"/>
                <p:cNvSpPr/>
                <p:nvPr/>
              </p:nvSpPr>
              <p:spPr>
                <a:xfrm>
                  <a:off x="-176625" y="-129764"/>
                  <a:ext cx="3817024" cy="343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1685" h="343917">
                      <a:moveTo>
                        <a:pt x="60400" y="0"/>
                      </a:moveTo>
                      <a:lnTo>
                        <a:pt x="1661285" y="0"/>
                      </a:lnTo>
                      <a:cubicBezTo>
                        <a:pt x="1694643" y="0"/>
                        <a:pt x="1721685" y="27042"/>
                        <a:pt x="1721685" y="60400"/>
                      </a:cubicBezTo>
                      <a:lnTo>
                        <a:pt x="1721685" y="283516"/>
                      </a:lnTo>
                      <a:cubicBezTo>
                        <a:pt x="1721685" y="316875"/>
                        <a:pt x="1694643" y="343917"/>
                        <a:pt x="1661285" y="343917"/>
                      </a:cubicBezTo>
                      <a:lnTo>
                        <a:pt x="60400" y="343917"/>
                      </a:lnTo>
                      <a:cubicBezTo>
                        <a:pt x="27042" y="343917"/>
                        <a:pt x="0" y="316875"/>
                        <a:pt x="0" y="283516"/>
                      </a:cubicBezTo>
                      <a:lnTo>
                        <a:pt x="0" y="60400"/>
                      </a:lnTo>
                      <a:cubicBezTo>
                        <a:pt x="0" y="27042"/>
                        <a:pt x="27042" y="0"/>
                        <a:pt x="60400" y="0"/>
                      </a:cubicBezTo>
                      <a:close/>
                    </a:path>
                  </a:pathLst>
                </a:custGeom>
                <a:solidFill>
                  <a:srgbClr val="FEF3C6"/>
                </a:solidFill>
                <a:ln w="38100" cap="rnd">
                  <a:solidFill>
                    <a:srgbClr val="495324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defTabSz="609630"/>
                  <a:endParaRPr lang="vi-VN" sz="12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4" name="TextBox 7"/>
                <p:cNvSpPr txBox="1"/>
                <p:nvPr/>
              </p:nvSpPr>
              <p:spPr>
                <a:xfrm>
                  <a:off x="0" y="-47625"/>
                  <a:ext cx="1721685" cy="391542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 defTabSz="609630">
                    <a:lnSpc>
                      <a:spcPts val="1773"/>
                    </a:lnSpc>
                    <a:defRPr/>
                  </a:pPr>
                  <a:endParaRPr sz="2733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31" name="TextBox 12"/>
              <p:cNvSpPr txBox="1"/>
              <p:nvPr/>
            </p:nvSpPr>
            <p:spPr>
              <a:xfrm>
                <a:off x="583079" y="624414"/>
                <a:ext cx="4539545" cy="68230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 defTabSz="609630">
                  <a:lnSpc>
                    <a:spcPts val="3944"/>
                  </a:lnSpc>
                </a:pPr>
                <a:r>
                  <a:rPr lang="en-US" sz="2733" b="1">
                    <a:solidFill>
                      <a:srgbClr val="495324"/>
                    </a:solidFill>
                    <a:latin typeface="Arial" panose="020B0604020202020204" pitchFamily="34" charset="0"/>
                    <a:ea typeface="More Sugar Bold"/>
                    <a:cs typeface="Arial" panose="020B0604020202020204" pitchFamily="34" charset="0"/>
                  </a:rPr>
                  <a:t>Bài 5 (SGK – tr.44)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1"/>
                <p:cNvSpPr>
                  <a:spLocks noChangeArrowheads="1"/>
                </p:cNvSpPr>
                <p:nvPr/>
              </p:nvSpPr>
              <p:spPr bwMode="auto">
                <a:xfrm>
                  <a:off x="5734708" y="161838"/>
                  <a:ext cx="8952387" cy="18681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60960" tIns="30480" rIns="60960" bIns="30480" numCol="1" anchor="ctr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just" defTabSz="609630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altLang="en-US" sz="2733">
                      <a:solidFill>
                        <a:prstClr val="black"/>
                      </a:solidFill>
                      <a:ea typeface="Open Sans"/>
                    </a:rPr>
                    <a:t>Tìm </a:t>
                  </a:r>
                  <a14:m>
                    <m:oMath xmlns:m="http://schemas.openxmlformats.org/officeDocument/2006/math">
                      <m:r>
                        <a:rPr lang="en-US" altLang="en-US" sz="2733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Open Sans"/>
                        </a:rPr>
                        <m:t>𝑥</m:t>
                      </m:r>
                    </m:oMath>
                  </a14:m>
                  <a:r>
                    <a:rPr lang="en-US" altLang="en-US" sz="2733">
                      <a:solidFill>
                        <a:prstClr val="black"/>
                      </a:solidFill>
                      <a:ea typeface="Open Sans"/>
                    </a:rPr>
                    <a:t>, biết tứ giác </a:t>
                  </a:r>
                  <a14:m>
                    <m:oMath xmlns:m="http://schemas.openxmlformats.org/officeDocument/2006/math">
                      <m:r>
                        <a:rPr lang="en-US" altLang="en-US" sz="2733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Open Sans"/>
                        </a:rPr>
                        <m:t>𝐴𝐵𝐶𝐷</m:t>
                      </m:r>
                    </m:oMath>
                  </a14:m>
                  <a:r>
                    <a:rPr lang="en-US" altLang="en-US" sz="2733">
                      <a:solidFill>
                        <a:prstClr val="black"/>
                      </a:solidFill>
                      <a:ea typeface="Open Sans"/>
                    </a:rPr>
                    <a:t> ở Hình 2 là hình vuông.</a:t>
                  </a:r>
                </a:p>
              </p:txBody>
            </p:sp>
          </mc:Choice>
          <mc:Fallback xmlns="">
            <p:sp>
              <p:nvSpPr>
                <p:cNvPr id="29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734708" y="161838"/>
                  <a:ext cx="8952387" cy="1868108"/>
                </a:xfrm>
                <a:prstGeom prst="rect">
                  <a:avLst/>
                </a:prstGeom>
                <a:blipFill>
                  <a:blip r:embed="rId2"/>
                  <a:stretch>
                    <a:fillRect l="-2390" r="-2294" b="-13725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897317">
            <a:off x="793163" y="5759395"/>
            <a:ext cx="959883" cy="11083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8205" y="2061409"/>
            <a:ext cx="3542312" cy="3219803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7445952" y="2159001"/>
            <a:ext cx="848309" cy="5128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30">
              <a:defRPr/>
            </a:pPr>
            <a:r>
              <a:rPr lang="en-US" sz="2733" b="1" i="1" u="sng">
                <a:solidFill>
                  <a:srgbClr val="1F497D"/>
                </a:solidFill>
                <a:latin typeface="Arial" panose="020B0604020202020204" pitchFamily="34" charset="0"/>
                <a:cs typeface="Arial"/>
                <a:sym typeface="Arial"/>
              </a:rPr>
              <a:t>Giải</a:t>
            </a:r>
            <a:endParaRPr lang="en-US" sz="2733" b="1" i="1" u="sng" dirty="0">
              <a:solidFill>
                <a:srgbClr val="1F497D"/>
              </a:solidFill>
              <a:latin typeface="Calibri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176886" y="3606498"/>
                <a:ext cx="3386440" cy="28044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fr-FR" sz="2733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 </a:t>
                </a:r>
                <a14:m>
                  <m:oMath xmlns:m="http://schemas.openxmlformats.org/officeDocument/2006/math">
                    <m:r>
                      <a:rPr lang="fr-FR" sz="2733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fr-FR" sz="2733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2733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−2=2</m:t>
                    </m:r>
                    <m:r>
                      <a:rPr lang="fr-FR" sz="2733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2733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+8</m:t>
                    </m:r>
                  </m:oMath>
                </a14:m>
                <a:endParaRPr lang="en-US" sz="2733" i="1">
                  <a:solidFill>
                    <a:prstClr val="black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 defTabSz="609630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733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⟺</m:t>
                      </m:r>
                      <m:r>
                        <a:rPr lang="en-US" sz="2733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4</m:t>
                      </m:r>
                      <m:r>
                        <a:rPr lang="en-US" sz="2733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733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−2</m:t>
                      </m:r>
                      <m:r>
                        <a:rPr lang="en-US" sz="2733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fr-FR" sz="2733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733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8+2</m:t>
                      </m:r>
                    </m:oMath>
                  </m:oMathPara>
                </a14:m>
                <a:endParaRPr lang="en-US" sz="2733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 defTabSz="609630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fr-FR" sz="2733">
                    <a:solidFill>
                      <a:prstClr val="black"/>
                    </a:solidFill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fr-FR" sz="2733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⟺</m:t>
                    </m:r>
                    <m:r>
                      <a:rPr lang="en-US" sz="2733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733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2733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733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10</m:t>
                    </m:r>
                  </m:oMath>
                </a14:m>
                <a:endParaRPr lang="en-US" sz="2733" i="1">
                  <a:solidFill>
                    <a:prstClr val="black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 defTabSz="609630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fr-FR" sz="2733">
                    <a:solidFill>
                      <a:prstClr val="black"/>
                    </a:solidFill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fr-FR" sz="2733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⟺</m:t>
                    </m:r>
                  </m:oMath>
                </a14:m>
                <a:r>
                  <a:rPr lang="en-US" sz="2733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733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2733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733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5.</m:t>
                    </m:r>
                  </m:oMath>
                </a14:m>
                <a:endParaRPr lang="en-US" sz="2733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6886" y="3606498"/>
                <a:ext cx="3386440" cy="2804486"/>
              </a:xfrm>
              <a:prstGeom prst="rect">
                <a:avLst/>
              </a:prstGeom>
              <a:blipFill>
                <a:blip r:embed="rId6"/>
                <a:stretch>
                  <a:fillRect l="-3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20400" y="5384089"/>
            <a:ext cx="987457" cy="11516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4680649" y="2971801"/>
                <a:ext cx="6581289" cy="5128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09630"/>
                <a:r>
                  <a:rPr lang="en-US" altLang="en-US" sz="2733">
                    <a:solidFill>
                      <a:prstClr val="black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</a:rPr>
                  <a:t>Do tứ giác </a:t>
                </a:r>
                <a14:m>
                  <m:oMath xmlns:m="http://schemas.openxmlformats.org/officeDocument/2006/math">
                    <m:r>
                      <a:rPr lang="en-US" altLang="en-US" sz="2733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Open Sans"/>
                      </a:rPr>
                      <m:t>𝐴𝐵𝐶𝐷</m:t>
                    </m:r>
                  </m:oMath>
                </a14:m>
                <a:r>
                  <a:rPr lang="en-US" altLang="en-US" sz="2733">
                    <a:solidFill>
                      <a:prstClr val="black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</a:rPr>
                  <a:t> ở Hình 2 là hình vuông.</a:t>
                </a:r>
                <a:endParaRPr lang="en-US" sz="12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649" y="2971801"/>
                <a:ext cx="6581289" cy="512897"/>
              </a:xfrm>
              <a:prstGeom prst="rect">
                <a:avLst/>
              </a:prstGeom>
              <a:blipFill>
                <a:blip r:embed="rId8"/>
                <a:stretch>
                  <a:fillRect l="-1854" t="-11905" r="-1019" b="-29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60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87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1412" y="177800"/>
            <a:ext cx="11816799" cy="6478408"/>
            <a:chOff x="0" y="0"/>
            <a:chExt cx="4529259" cy="24066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29259" cy="2406613"/>
            </a:xfrm>
            <a:custGeom>
              <a:avLst/>
              <a:gdLst/>
              <a:ahLst/>
              <a:cxnLst/>
              <a:rect l="l" t="t" r="r" b="b"/>
              <a:pathLst>
                <a:path w="4529259" h="2406613">
                  <a:moveTo>
                    <a:pt x="0" y="0"/>
                  </a:moveTo>
                  <a:lnTo>
                    <a:pt x="4529259" y="0"/>
                  </a:lnTo>
                  <a:lnTo>
                    <a:pt x="4529259" y="2406613"/>
                  </a:lnTo>
                  <a:lnTo>
                    <a:pt x="0" y="2406613"/>
                  </a:lnTo>
                  <a:close/>
                </a:path>
              </a:pathLst>
            </a:custGeom>
            <a:solidFill>
              <a:schemeClr val="bg1"/>
            </a:solidFill>
            <a:ln w="123825" cap="sq">
              <a:solidFill>
                <a:srgbClr val="495324"/>
              </a:solidFill>
              <a:prstDash val="solid"/>
              <a:miter/>
            </a:ln>
          </p:spPr>
          <p:txBody>
            <a:bodyPr/>
            <a:lstStyle/>
            <a:p>
              <a:pPr defTabSz="609630"/>
              <a:endParaRPr lang="vi-VN" sz="12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529259" cy="245423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7703">
            <a:off x="11141085" y="5672032"/>
            <a:ext cx="713301" cy="1111021"/>
          </a:xfrm>
          <a:prstGeom prst="rect">
            <a:avLst/>
          </a:prstGeom>
        </p:spPr>
      </p:pic>
      <p:sp>
        <p:nvSpPr>
          <p:cNvPr id="35" name="TextBox 7"/>
          <p:cNvSpPr txBox="1"/>
          <p:nvPr/>
        </p:nvSpPr>
        <p:spPr>
          <a:xfrm>
            <a:off x="653805" y="687155"/>
            <a:ext cx="1496362" cy="782676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 defTabSz="609630">
              <a:lnSpc>
                <a:spcPts val="1773"/>
              </a:lnSpc>
              <a:defRPr/>
            </a:pPr>
            <a:endParaRPr sz="2667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88663" y="777968"/>
            <a:ext cx="5698537" cy="2311118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6139097" y="2657516"/>
            <a:ext cx="798617" cy="482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30">
              <a:defRPr/>
            </a:pPr>
            <a:r>
              <a:rPr lang="en-US" sz="2533" b="1" i="1" u="sng" dirty="0" err="1">
                <a:solidFill>
                  <a:srgbClr val="1F497D"/>
                </a:solidFill>
                <a:latin typeface="Arial" panose="020B0604020202020204" pitchFamily="34" charset="0"/>
                <a:cs typeface="Arial"/>
                <a:sym typeface="Arial"/>
              </a:rPr>
              <a:t>Giải</a:t>
            </a:r>
            <a:endParaRPr lang="en-US" sz="2533" b="1" i="1" u="sng" dirty="0">
              <a:solidFill>
                <a:srgbClr val="1F497D"/>
              </a:solidFill>
              <a:latin typeface="Calibri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53805" y="3109267"/>
                <a:ext cx="11328400" cy="35284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</a:pP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Chu vi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5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5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+4+</m:t>
                    </m:r>
                    <m:r>
                      <a:rPr lang="en-US" sz="25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5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+2+</m:t>
                    </m:r>
                    <m:r>
                      <a:rPr lang="en-US" sz="25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5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+5=3</m:t>
                    </m:r>
                    <m:r>
                      <a:rPr lang="en-US" sz="25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5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+11</m:t>
                    </m:r>
                  </m:oMath>
                </a14:m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 defTabSz="609630">
                  <a:lnSpc>
                    <a:spcPct val="150000"/>
                  </a:lnSpc>
                </a:pP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Chu vi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chữ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nhật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5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5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5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+1+ </m:t>
                    </m:r>
                    <m:r>
                      <a:rPr lang="en-US" sz="25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5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+3) . 2 =(2</m:t>
                    </m:r>
                    <m:r>
                      <a:rPr lang="en-US" sz="25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5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+4) . 2=4</m:t>
                    </m:r>
                    <m:r>
                      <a:rPr lang="en-US" sz="25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5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+8</m:t>
                    </m:r>
                  </m:oMath>
                </a14:m>
                <a:endParaRPr lang="en-US" sz="2533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 defTabSz="609630">
                  <a:lnSpc>
                    <a:spcPct val="150000"/>
                  </a:lnSpc>
                </a:pP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vi-VN" sz="2533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hương trình biểu thị sự bằng nhau của chu vi hình tam giác, hình chữ nhật</a:t>
                </a:r>
                <a:r>
                  <a:rPr lang="en-US" sz="2533" dirty="0">
                    <a:solidFill>
                      <a:srgbClr val="000000"/>
                    </a:solidFill>
                    <a:latin typeface="Calibri"/>
                    <a:cs typeface="Arial" panose="020B0604020202020204" pitchFamily="34" charset="0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endParaRPr lang="en-US" sz="2533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defTabSz="60963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533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fr-FR" sz="2533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fr-FR" sz="2533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+11=4</m:t>
                      </m:r>
                      <m:r>
                        <a:rPr lang="fr-FR" sz="2533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fr-FR" sz="2533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+8</m:t>
                      </m:r>
                    </m:oMath>
                  </m:oMathPara>
                </a14:m>
                <a:endParaRPr lang="en-US" sz="2533" i="1" dirty="0">
                  <a:solidFill>
                    <a:prstClr val="black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 defTabSz="609630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fr-FR" sz="2533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⟺</m:t>
                    </m:r>
                    <m:r>
                      <a:rPr lang="en-US" sz="2533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533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533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−4</m:t>
                    </m:r>
                    <m:r>
                      <a:rPr lang="fr-FR" sz="2533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2533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=8−11⟺−</m:t>
                    </m:r>
                    <m:r>
                      <a:rPr lang="en-US" sz="2533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533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=−3</m:t>
                    </m:r>
                  </m:oMath>
                </a14:m>
                <a:r>
                  <a:rPr lang="fr-FR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fr-FR" sz="2533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⟺</m:t>
                    </m:r>
                    <m:r>
                      <a:rPr lang="fr-FR" sz="2533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2533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r>
                  <a:rPr lang="fr-FR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vi-VN" sz="2533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805" y="3109267"/>
                <a:ext cx="11328400" cy="3528466"/>
              </a:xfrm>
              <a:prstGeom prst="rect">
                <a:avLst/>
              </a:prstGeom>
              <a:blipFill>
                <a:blip r:embed="rId5"/>
                <a:stretch>
                  <a:fillRect l="-914" r="-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1"/>
              <p:cNvSpPr>
                <a:spLocks noChangeArrowheads="1"/>
              </p:cNvSpPr>
              <p:nvPr/>
            </p:nvSpPr>
            <p:spPr bwMode="auto">
              <a:xfrm>
                <a:off x="355600" y="264828"/>
                <a:ext cx="5697305" cy="29129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60960" tIns="30480" rIns="60960" bIns="3048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 defTabSz="609630" eaLnBrk="1" fontAlgn="auto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533" b="1" dirty="0" err="1">
                    <a:solidFill>
                      <a:srgbClr val="495324"/>
                    </a:solidFill>
                    <a:ea typeface="More Sugar Bold"/>
                    <a:cs typeface="Arial" panose="020B0604020202020204" pitchFamily="34" charset="0"/>
                  </a:rPr>
                  <a:t>Bài</a:t>
                </a:r>
                <a:r>
                  <a:rPr lang="en-US" sz="2533" b="1" dirty="0">
                    <a:solidFill>
                      <a:srgbClr val="495324"/>
                    </a:solidFill>
                    <a:ea typeface="More Sugar Bold"/>
                    <a:cs typeface="Arial" panose="020B0604020202020204" pitchFamily="34" charset="0"/>
                  </a:rPr>
                  <a:t> 6 (SGK – tr.44). </a:t>
                </a:r>
                <a:r>
                  <a:rPr lang="vi-VN" altLang="en-US" sz="2533" dirty="0">
                    <a:solidFill>
                      <a:prstClr val="black"/>
                    </a:solidFill>
                    <a:ea typeface="Open Sans"/>
                  </a:rPr>
                  <a:t>Hình tam giác và hình chữ nhật ở Hình 3 có cùng chu vi. Viết phương trình biểu thị sự bằng nhau của chu vi hình tam giác, hình chữ nhật đó và tìm </a:t>
                </a:r>
                <a14:m>
                  <m:oMath xmlns:m="http://schemas.openxmlformats.org/officeDocument/2006/math">
                    <m:r>
                      <a:rPr lang="vi-VN" altLang="en-US" sz="2533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Open Sans"/>
                      </a:rPr>
                      <m:t>𝑥</m:t>
                    </m:r>
                  </m:oMath>
                </a14:m>
                <a:r>
                  <a:rPr lang="vi-VN" altLang="en-US" sz="2533" dirty="0">
                    <a:solidFill>
                      <a:prstClr val="black"/>
                    </a:solidFill>
                    <a:ea typeface="Open Sans"/>
                  </a:rPr>
                  <a:t>.</a:t>
                </a:r>
                <a:endParaRPr lang="en-US" altLang="en-US" sz="2533" dirty="0">
                  <a:solidFill>
                    <a:prstClr val="black"/>
                  </a:solidFill>
                  <a:ea typeface="Open Sans"/>
                </a:endParaRPr>
              </a:p>
            </p:txBody>
          </p:sp>
        </mc:Choice>
        <mc:Fallback xmlns="">
          <p:sp>
            <p:nvSpPr>
              <p:cNvPr id="37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5600" y="264828"/>
                <a:ext cx="5697305" cy="2912977"/>
              </a:xfrm>
              <a:prstGeom prst="rect">
                <a:avLst/>
              </a:prstGeom>
              <a:blipFill>
                <a:blip r:embed="rId6"/>
                <a:stretch>
                  <a:fillRect l="-2353" r="-2460" b="-523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Picture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97246" y="431800"/>
            <a:ext cx="575729" cy="50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82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>
            <a:extLst>
              <a:ext uri="{FF2B5EF4-FFF2-40B4-BE49-F238E27FC236}">
                <a16:creationId xmlns:a16="http://schemas.microsoft.com/office/drawing/2014/main" id="{AC3FA8AB-866D-877F-AC83-A17D170DBBB0}"/>
              </a:ext>
            </a:extLst>
          </p:cNvPr>
          <p:cNvSpPr txBox="1"/>
          <p:nvPr/>
        </p:nvSpPr>
        <p:spPr>
          <a:xfrm>
            <a:off x="2860213" y="675964"/>
            <a:ext cx="6266773" cy="5045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44"/>
              </a:lnSpc>
            </a:pPr>
            <a:r>
              <a:rPr lang="en-US" sz="3600" b="1" dirty="0">
                <a:latin typeface="UTM Avo" panose="02040603050506020204" pitchFamily="18" charset="0"/>
                <a:cs typeface="Arial" panose="020B0604020202020204" pitchFamily="34" charset="0"/>
              </a:rPr>
              <a:t>NỘI DUNG BÀI HỌC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06FDB35-F78D-9A72-0362-BD2490588471}"/>
              </a:ext>
            </a:extLst>
          </p:cNvPr>
          <p:cNvGrpSpPr/>
          <p:nvPr/>
        </p:nvGrpSpPr>
        <p:grpSpPr>
          <a:xfrm>
            <a:off x="2030258" y="1898205"/>
            <a:ext cx="9717274" cy="880461"/>
            <a:chOff x="1962939" y="3959166"/>
            <a:chExt cx="14575911" cy="1320692"/>
          </a:xfrm>
        </p:grpSpPr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63C7447D-78B6-B222-5480-744891E733C8}"/>
                </a:ext>
              </a:extLst>
            </p:cNvPr>
            <p:cNvSpPr txBox="1"/>
            <p:nvPr/>
          </p:nvSpPr>
          <p:spPr>
            <a:xfrm>
              <a:off x="3962400" y="4351583"/>
              <a:ext cx="12576450" cy="5851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87"/>
                </a:lnSpc>
              </a:pPr>
              <a:r>
                <a:rPr lang="vi-VN" sz="3000" dirty="0">
                  <a:latin typeface="UTM Avo" panose="02040603050506020204" pitchFamily="18" charset="0"/>
                  <a:cs typeface="Arial" panose="020B0604020202020204" pitchFamily="34" charset="0"/>
                </a:rPr>
                <a:t>Mở đầu về phương trình một ẩn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3C2AB1F-5EA4-60F7-EB5C-1CB575D7D448}"/>
                </a:ext>
              </a:extLst>
            </p:cNvPr>
            <p:cNvGrpSpPr/>
            <p:nvPr/>
          </p:nvGrpSpPr>
          <p:grpSpPr>
            <a:xfrm>
              <a:off x="1962939" y="3959166"/>
              <a:ext cx="1373820" cy="1320692"/>
              <a:chOff x="1962939" y="3959166"/>
              <a:chExt cx="1373820" cy="1320692"/>
            </a:xfrm>
          </p:grpSpPr>
          <p:grpSp>
            <p:nvGrpSpPr>
              <p:cNvPr id="9" name="Group 7">
                <a:extLst>
                  <a:ext uri="{FF2B5EF4-FFF2-40B4-BE49-F238E27FC236}">
                    <a16:creationId xmlns:a16="http://schemas.microsoft.com/office/drawing/2014/main" id="{5A93ED67-4BC1-C3A0-84FB-E2F279E5C64E}"/>
                  </a:ext>
                </a:extLst>
              </p:cNvPr>
              <p:cNvGrpSpPr/>
              <p:nvPr/>
            </p:nvGrpSpPr>
            <p:grpSpPr>
              <a:xfrm>
                <a:off x="1962939" y="3959166"/>
                <a:ext cx="1373820" cy="1320692"/>
                <a:chOff x="0" y="0"/>
                <a:chExt cx="812800" cy="812800"/>
              </a:xfrm>
            </p:grpSpPr>
            <p:sp>
              <p:nvSpPr>
                <p:cNvPr id="14" name="Freeform 8">
                  <a:extLst>
                    <a:ext uri="{FF2B5EF4-FFF2-40B4-BE49-F238E27FC236}">
                      <a16:creationId xmlns:a16="http://schemas.microsoft.com/office/drawing/2014/main" id="{A18C7581-860D-5D77-6288-B3E775C19ED2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FEF3C6"/>
                </a:solidFill>
              </p:spPr>
            </p:sp>
            <p:sp>
              <p:nvSpPr>
                <p:cNvPr id="15" name="TextBox 9">
                  <a:extLst>
                    <a:ext uri="{FF2B5EF4-FFF2-40B4-BE49-F238E27FC236}">
                      <a16:creationId xmlns:a16="http://schemas.microsoft.com/office/drawing/2014/main" id="{EC6CDC01-6B9C-4CC7-F0E1-3A3A4756375B}"/>
                    </a:ext>
                  </a:extLst>
                </p:cNvPr>
                <p:cNvSpPr txBox="1"/>
                <p:nvPr/>
              </p:nvSpPr>
              <p:spPr>
                <a:xfrm>
                  <a:off x="76200" y="28575"/>
                  <a:ext cx="660400" cy="708025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</a:pPr>
                  <a:endParaRPr sz="800"/>
                </a:p>
              </p:txBody>
            </p:sp>
          </p:grpSp>
          <p:sp>
            <p:nvSpPr>
              <p:cNvPr id="13" name="TextBox 10">
                <a:extLst>
                  <a:ext uri="{FF2B5EF4-FFF2-40B4-BE49-F238E27FC236}">
                    <a16:creationId xmlns:a16="http://schemas.microsoft.com/office/drawing/2014/main" id="{D19F48F4-4102-7E0A-1BD1-97B71D751308}"/>
                  </a:ext>
                </a:extLst>
              </p:cNvPr>
              <p:cNvSpPr txBox="1"/>
              <p:nvPr/>
            </p:nvSpPr>
            <p:spPr>
              <a:xfrm>
                <a:off x="1978982" y="4370858"/>
                <a:ext cx="1319669" cy="77078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944"/>
                  </a:lnSpc>
                </a:pPr>
                <a:r>
                  <a:rPr lang="en-US" sz="50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I</a:t>
                </a:r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4B17EEB-B130-8D71-89EF-9A72CE117888}"/>
              </a:ext>
            </a:extLst>
          </p:cNvPr>
          <p:cNvGrpSpPr/>
          <p:nvPr/>
        </p:nvGrpSpPr>
        <p:grpSpPr>
          <a:xfrm>
            <a:off x="1981832" y="3529213"/>
            <a:ext cx="9704478" cy="880461"/>
            <a:chOff x="1961226" y="6140471"/>
            <a:chExt cx="14556717" cy="1320692"/>
          </a:xfrm>
        </p:grpSpPr>
        <p:sp>
          <p:nvSpPr>
            <p:cNvPr id="17" name="TextBox 6">
              <a:extLst>
                <a:ext uri="{FF2B5EF4-FFF2-40B4-BE49-F238E27FC236}">
                  <a16:creationId xmlns:a16="http://schemas.microsoft.com/office/drawing/2014/main" id="{198CECA2-DAD6-42AE-1487-4AFD5453FC9B}"/>
                </a:ext>
              </a:extLst>
            </p:cNvPr>
            <p:cNvSpPr txBox="1"/>
            <p:nvPr/>
          </p:nvSpPr>
          <p:spPr>
            <a:xfrm>
              <a:off x="3941493" y="6545968"/>
              <a:ext cx="12576450" cy="5851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87"/>
                </a:lnSpc>
              </a:pPr>
              <a:r>
                <a:rPr lang="vi-VN" sz="3000" dirty="0">
                  <a:latin typeface="UTM Avo" panose="02040603050506020204" pitchFamily="18" charset="0"/>
                  <a:cs typeface="Arial" panose="020B0604020202020204" pitchFamily="34" charset="0"/>
                </a:rPr>
                <a:t>Phương trình bậc nhất một ẩn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0A20F2E-C1BA-B237-1584-09B965E2138F}"/>
                </a:ext>
              </a:extLst>
            </p:cNvPr>
            <p:cNvGrpSpPr/>
            <p:nvPr/>
          </p:nvGrpSpPr>
          <p:grpSpPr>
            <a:xfrm>
              <a:off x="1961226" y="6140471"/>
              <a:ext cx="1373820" cy="1320692"/>
              <a:chOff x="1982133" y="3946086"/>
              <a:chExt cx="1373820" cy="1320692"/>
            </a:xfrm>
          </p:grpSpPr>
          <p:grpSp>
            <p:nvGrpSpPr>
              <p:cNvPr id="19" name="Group 7">
                <a:extLst>
                  <a:ext uri="{FF2B5EF4-FFF2-40B4-BE49-F238E27FC236}">
                    <a16:creationId xmlns:a16="http://schemas.microsoft.com/office/drawing/2014/main" id="{05BC90E7-1A8C-FF67-0B50-5A3764D57D1F}"/>
                  </a:ext>
                </a:extLst>
              </p:cNvPr>
              <p:cNvGrpSpPr/>
              <p:nvPr/>
            </p:nvGrpSpPr>
            <p:grpSpPr>
              <a:xfrm>
                <a:off x="1982133" y="3946086"/>
                <a:ext cx="1373820" cy="1320692"/>
                <a:chOff x="11356" y="-8050"/>
                <a:chExt cx="812800" cy="812800"/>
              </a:xfrm>
            </p:grpSpPr>
            <p:sp>
              <p:nvSpPr>
                <p:cNvPr id="21" name="Freeform 8">
                  <a:extLst>
                    <a:ext uri="{FF2B5EF4-FFF2-40B4-BE49-F238E27FC236}">
                      <a16:creationId xmlns:a16="http://schemas.microsoft.com/office/drawing/2014/main" id="{39277BD5-AD37-4BAD-1F10-712FC422F39C}"/>
                    </a:ext>
                  </a:extLst>
                </p:cNvPr>
                <p:cNvSpPr/>
                <p:nvPr/>
              </p:nvSpPr>
              <p:spPr>
                <a:xfrm>
                  <a:off x="11356" y="-805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FEF3C6"/>
                </a:solidFill>
              </p:spPr>
            </p:sp>
            <p:sp>
              <p:nvSpPr>
                <p:cNvPr id="23" name="TextBox 9">
                  <a:extLst>
                    <a:ext uri="{FF2B5EF4-FFF2-40B4-BE49-F238E27FC236}">
                      <a16:creationId xmlns:a16="http://schemas.microsoft.com/office/drawing/2014/main" id="{78D397AF-02F2-5DC8-EC4C-2E151E8BBBA3}"/>
                    </a:ext>
                  </a:extLst>
                </p:cNvPr>
                <p:cNvSpPr txBox="1"/>
                <p:nvPr/>
              </p:nvSpPr>
              <p:spPr>
                <a:xfrm>
                  <a:off x="76200" y="28575"/>
                  <a:ext cx="660400" cy="708025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</a:pPr>
                  <a:endParaRPr sz="800"/>
                </a:p>
              </p:txBody>
            </p:sp>
          </p:grpSp>
          <p:sp>
            <p:nvSpPr>
              <p:cNvPr id="20" name="TextBox 10">
                <a:extLst>
                  <a:ext uri="{FF2B5EF4-FFF2-40B4-BE49-F238E27FC236}">
                    <a16:creationId xmlns:a16="http://schemas.microsoft.com/office/drawing/2014/main" id="{3B5D039E-8618-EDCF-806E-2895169A96B9}"/>
                  </a:ext>
                </a:extLst>
              </p:cNvPr>
              <p:cNvSpPr txBox="1"/>
              <p:nvPr/>
            </p:nvSpPr>
            <p:spPr>
              <a:xfrm>
                <a:off x="2009210" y="4369610"/>
                <a:ext cx="1319669" cy="77078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944"/>
                  </a:lnSpc>
                </a:pPr>
                <a:r>
                  <a:rPr lang="en-US" sz="50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II</a:t>
                </a:r>
              </a:p>
            </p:txBody>
          </p:sp>
        </p:grp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A8019490-321B-D568-AC13-0A75B32EB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2977" y="4829175"/>
            <a:ext cx="2104555" cy="174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77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C83925-5CFD-F2C6-6CFF-4D7F807FAC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1857;p47">
            <a:extLst>
              <a:ext uri="{FF2B5EF4-FFF2-40B4-BE49-F238E27FC236}">
                <a16:creationId xmlns:a16="http://schemas.microsoft.com/office/drawing/2014/main" id="{BD53E517-9105-D672-765E-65620BE58D4B}"/>
              </a:ext>
            </a:extLst>
          </p:cNvPr>
          <p:cNvSpPr txBox="1">
            <a:spLocks/>
          </p:cNvSpPr>
          <p:nvPr/>
        </p:nvSpPr>
        <p:spPr>
          <a:xfrm>
            <a:off x="2171204" y="1205936"/>
            <a:ext cx="8070711" cy="945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veat Brush"/>
              <a:buNone/>
              <a:defRPr sz="5000" b="1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veat Brush"/>
              <a:buNone/>
              <a:defRPr sz="36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veat Brush"/>
              <a:buNone/>
              <a:defRPr sz="36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veat Brush"/>
              <a:buNone/>
              <a:defRPr sz="36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veat Brush"/>
              <a:buNone/>
              <a:defRPr sz="36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veat Brush"/>
              <a:buNone/>
              <a:defRPr sz="36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veat Brush"/>
              <a:buNone/>
              <a:defRPr sz="36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veat Brush"/>
              <a:buNone/>
              <a:defRPr sz="36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veat Brush"/>
              <a:buNone/>
              <a:defRPr sz="36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algn="ctr"/>
            <a:r>
              <a:rPr lang="vi-VN" sz="4800" kern="0" dirty="0">
                <a:solidFill>
                  <a:schemeClr val="accent2"/>
                </a:solidFill>
                <a:latin typeface="UTM Avo" panose="02040603050506020204" pitchFamily="18" charset="0"/>
              </a:rPr>
              <a:t>I. MỞ ĐẦU VỀ </a:t>
            </a:r>
          </a:p>
          <a:p>
            <a:pPr algn="ctr"/>
            <a:r>
              <a:rPr lang="vi-VN" sz="4800" kern="0" dirty="0">
                <a:solidFill>
                  <a:schemeClr val="accent2"/>
                </a:solidFill>
                <a:latin typeface="UTM Avo" panose="02040603050506020204" pitchFamily="18" charset="0"/>
              </a:rPr>
              <a:t>PHƯƠNG TRÌNH MỘT ẨN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8F99194-EFFE-2396-95A7-C389D10BED71}"/>
              </a:ext>
            </a:extLst>
          </p:cNvPr>
          <p:cNvGrpSpPr/>
          <p:nvPr/>
        </p:nvGrpSpPr>
        <p:grpSpPr>
          <a:xfrm>
            <a:off x="369054" y="4091750"/>
            <a:ext cx="1758551" cy="2191495"/>
            <a:chOff x="113022" y="4548950"/>
            <a:chExt cx="1758551" cy="2191495"/>
          </a:xfrm>
        </p:grpSpPr>
        <p:pic>
          <p:nvPicPr>
            <p:cNvPr id="2" name="Picture 8">
              <a:extLst>
                <a:ext uri="{FF2B5EF4-FFF2-40B4-BE49-F238E27FC236}">
                  <a16:creationId xmlns:a16="http://schemas.microsoft.com/office/drawing/2014/main" id="{00B04B85-08DC-A7E5-4D94-0F886D16FC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17456477" flipH="1">
              <a:off x="620735" y="5489607"/>
              <a:ext cx="1454463" cy="1047213"/>
            </a:xfrm>
            <a:prstGeom prst="rect">
              <a:avLst/>
            </a:prstGeom>
          </p:spPr>
        </p:pic>
        <p:pic>
          <p:nvPicPr>
            <p:cNvPr id="4" name="Picture 6">
              <a:extLst>
                <a:ext uri="{FF2B5EF4-FFF2-40B4-BE49-F238E27FC236}">
                  <a16:creationId xmlns:a16="http://schemas.microsoft.com/office/drawing/2014/main" id="{D64F9336-C5DD-5024-AB7D-3A2EE3D782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20577561">
              <a:off x="402835" y="5454033"/>
              <a:ext cx="1179922" cy="1252813"/>
            </a:xfrm>
            <a:prstGeom prst="rect">
              <a:avLst/>
            </a:prstGeom>
          </p:spPr>
        </p:pic>
        <p:pic>
          <p:nvPicPr>
            <p:cNvPr id="7" name="Picture 7">
              <a:extLst>
                <a:ext uri="{FF2B5EF4-FFF2-40B4-BE49-F238E27FC236}">
                  <a16:creationId xmlns:a16="http://schemas.microsoft.com/office/drawing/2014/main" id="{91E702A6-A82F-10F4-F757-619F226B068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13022" y="5560243"/>
              <a:ext cx="1203763" cy="829502"/>
            </a:xfrm>
            <a:prstGeom prst="rect">
              <a:avLst/>
            </a:prstGeom>
          </p:spPr>
        </p:pic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7AEF8D88-11B5-AB0C-4459-FE9C9171B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19477480">
              <a:off x="619075" y="4548950"/>
              <a:ext cx="1040695" cy="2119935"/>
            </a:xfrm>
            <a:prstGeom prst="rect">
              <a:avLst/>
            </a:prstGeom>
          </p:spPr>
        </p:pic>
      </p:grpSp>
      <p:pic>
        <p:nvPicPr>
          <p:cNvPr id="12" name="Picture 4">
            <a:extLst>
              <a:ext uri="{FF2B5EF4-FFF2-40B4-BE49-F238E27FC236}">
                <a16:creationId xmlns:a16="http://schemas.microsoft.com/office/drawing/2014/main" id="{E4687699-85BC-0467-249B-183A5D14357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455048" y="3546194"/>
            <a:ext cx="1285848" cy="29966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01C339-023D-11A9-BD3A-D79394A41E4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75191" y="5254625"/>
            <a:ext cx="4282190" cy="106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59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80183" y="293205"/>
            <a:ext cx="7478566" cy="713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1600"/>
              </a:spcAft>
              <a:buClr>
                <a:srgbClr val="000000"/>
              </a:buClr>
              <a:defRPr/>
            </a:pPr>
            <a:r>
              <a:rPr lang="en-US" sz="3000" kern="0" dirty="0">
                <a:solidFill>
                  <a:schemeClr val="accent2">
                    <a:lumMod val="10000"/>
                  </a:schemeClr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Trong </a:t>
            </a:r>
            <a:r>
              <a:rPr lang="en-US" sz="3000" kern="0" dirty="0" err="1">
                <a:solidFill>
                  <a:schemeClr val="accent2">
                    <a:lumMod val="10000"/>
                  </a:schemeClr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bài</a:t>
            </a:r>
            <a:r>
              <a:rPr lang="en-US" sz="3000" kern="0" dirty="0">
                <a:solidFill>
                  <a:schemeClr val="accent2">
                    <a:lumMod val="10000"/>
                  </a:schemeClr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chemeClr val="accent2">
                    <a:lumMod val="10000"/>
                  </a:schemeClr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toán</a:t>
            </a:r>
            <a:r>
              <a:rPr lang="en-US" sz="3000" kern="0" dirty="0">
                <a:solidFill>
                  <a:schemeClr val="accent2">
                    <a:lumMod val="10000"/>
                  </a:schemeClr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chemeClr val="accent2">
                    <a:lumMod val="10000"/>
                  </a:schemeClr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nêu</a:t>
            </a:r>
            <a:r>
              <a:rPr lang="en-US" sz="3000" kern="0" dirty="0">
                <a:solidFill>
                  <a:schemeClr val="accent2">
                    <a:lumMod val="10000"/>
                  </a:schemeClr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ở </a:t>
            </a:r>
            <a:r>
              <a:rPr lang="en-US" sz="3000" kern="0" dirty="0" err="1">
                <a:solidFill>
                  <a:schemeClr val="accent2">
                    <a:lumMod val="10000"/>
                  </a:schemeClr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phần</a:t>
            </a:r>
            <a:r>
              <a:rPr lang="en-US" sz="3000" kern="0" dirty="0">
                <a:solidFill>
                  <a:schemeClr val="accent2">
                    <a:lumMod val="10000"/>
                  </a:schemeClr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chemeClr val="accent2">
                    <a:lumMod val="10000"/>
                  </a:schemeClr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mở</a:t>
            </a:r>
            <a:r>
              <a:rPr lang="en-US" sz="3000" kern="0" dirty="0">
                <a:solidFill>
                  <a:schemeClr val="accent2">
                    <a:lumMod val="10000"/>
                  </a:schemeClr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chemeClr val="accent2">
                    <a:lumMod val="10000"/>
                  </a:schemeClr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đầu</a:t>
            </a:r>
            <a:r>
              <a:rPr lang="en-US" sz="3000" kern="0" dirty="0">
                <a:solidFill>
                  <a:schemeClr val="accent2">
                    <a:lumMod val="10000"/>
                  </a:schemeClr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3000" kern="0" dirty="0" err="1">
                <a:solidFill>
                  <a:schemeClr val="accent2">
                    <a:lumMod val="10000"/>
                  </a:schemeClr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hãy</a:t>
            </a:r>
            <a:r>
              <a:rPr lang="en-US" sz="3000" kern="0" dirty="0">
                <a:solidFill>
                  <a:schemeClr val="accent2">
                    <a:lumMod val="10000"/>
                  </a:schemeClr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chemeClr val="accent2">
                    <a:lumMod val="10000"/>
                  </a:schemeClr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lang="en-US" sz="3000" kern="0" dirty="0">
                <a:solidFill>
                  <a:schemeClr val="accent2">
                    <a:lumMod val="10000"/>
                  </a:schemeClr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:</a:t>
            </a:r>
          </a:p>
        </p:txBody>
      </p:sp>
      <p:sp>
        <p:nvSpPr>
          <p:cNvPr id="19" name="Hình chữ nhật: Góc Tròn 16">
            <a:extLst>
              <a:ext uri="{FF2B5EF4-FFF2-40B4-BE49-F238E27FC236}">
                <a16:creationId xmlns:a16="http://schemas.microsoft.com/office/drawing/2014/main" id="{1069508C-125F-D6F0-DE6C-C8D4392238C2}"/>
              </a:ext>
            </a:extLst>
          </p:cNvPr>
          <p:cNvSpPr/>
          <p:nvPr/>
        </p:nvSpPr>
        <p:spPr>
          <a:xfrm>
            <a:off x="384421" y="301212"/>
            <a:ext cx="1109099" cy="599325"/>
          </a:xfrm>
          <a:prstGeom prst="roundRect">
            <a:avLst/>
          </a:prstGeom>
          <a:solidFill>
            <a:srgbClr val="E46C0A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1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HĐ1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B183F02-6F6A-CD12-9F43-8E1033F406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9473" y="1341247"/>
                <a:ext cx="10792241" cy="20674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60960" tIns="30480" rIns="60960" bIns="3048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 algn="just">
                  <a:lnSpc>
                    <a:spcPct val="150000"/>
                  </a:lnSpc>
                </a:pPr>
                <a:r>
                  <a:rPr lang="vi-VN" altLang="en-US" sz="3000" kern="0" dirty="0">
                    <a:solidFill>
                      <a:schemeClr val="accent2">
                        <a:lumMod val="10000"/>
                      </a:schemeClr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Các biểu thức</a:t>
                </a:r>
                <a:r>
                  <a:rPr lang="en-US" altLang="en-US" sz="3000" kern="0" dirty="0">
                    <a:solidFill>
                      <a:schemeClr val="accent2">
                        <a:lumMod val="10000"/>
                      </a:schemeClr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da-DK" sz="3000">
                        <a:solidFill>
                          <a:schemeClr val="accent2">
                            <a:lumMod val="10000"/>
                          </a:schemeClr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A</m:t>
                    </m:r>
                    <m:r>
                      <a:rPr lang="vi-VN" altLang="en-US" sz="3000" kern="0">
                        <a:solidFill>
                          <a:schemeClr val="accent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altLang="en-US" sz="3000" kern="0">
                        <a:solidFill>
                          <a:schemeClr val="accent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altLang="en-US" sz="3000" kern="0">
                        <a:solidFill>
                          <a:schemeClr val="accent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),</m:t>
                    </m:r>
                    <m:r>
                      <m:rPr>
                        <m:nor/>
                      </m:rPr>
                      <a:rPr lang="da-DK" sz="3000">
                        <a:solidFill>
                          <a:schemeClr val="accent2">
                            <a:lumMod val="10000"/>
                          </a:schemeClr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B</m:t>
                    </m:r>
                    <m:r>
                      <a:rPr lang="vi-VN" altLang="en-US" sz="3000" kern="0">
                        <a:solidFill>
                          <a:schemeClr val="accent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altLang="en-US" sz="3000" kern="0">
                        <a:solidFill>
                          <a:schemeClr val="accent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altLang="en-US" sz="3000" kern="0">
                        <a:solidFill>
                          <a:schemeClr val="accent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lang="vi-VN" altLang="en-US" sz="3000" kern="0" dirty="0">
                    <a:solidFill>
                      <a:schemeClr val="accent2">
                        <a:lumMod val="10000"/>
                      </a:schemeClr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lần lượt biểu thị (theo </a:t>
                </a:r>
                <a14:m>
                  <m:oMath xmlns:m="http://schemas.openxmlformats.org/officeDocument/2006/math">
                    <m:r>
                      <a:rPr lang="vi-VN" altLang="en-US" sz="3000" kern="0">
                        <a:solidFill>
                          <a:schemeClr val="accent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vi-VN" altLang="en-US" sz="3000" kern="0" dirty="0">
                    <a:solidFill>
                      <a:schemeClr val="accent2">
                        <a:lumMod val="10000"/>
                      </a:schemeClr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tổng khối lượng của các hộp xếp</a:t>
                </a:r>
                <a:r>
                  <a:rPr lang="en-US" altLang="en-US" sz="3000" kern="0" dirty="0">
                    <a:solidFill>
                      <a:schemeClr val="accent2">
                        <a:lumMod val="10000"/>
                      </a:schemeClr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altLang="en-US" sz="3000" kern="0" dirty="0">
                    <a:solidFill>
                      <a:schemeClr val="accent2">
                        <a:lumMod val="10000"/>
                      </a:schemeClr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ở đĩa cân bên trái, đĩa cân bên phải;</a:t>
                </a:r>
              </a:p>
              <a:p>
                <a:pPr lvl="0" algn="just">
                  <a:lnSpc>
                    <a:spcPct val="150000"/>
                  </a:lnSpc>
                </a:pPr>
                <a:r>
                  <a:rPr lang="vi-VN" altLang="en-US" sz="3000" kern="0" dirty="0">
                    <a:solidFill>
                      <a:schemeClr val="accent2">
                        <a:lumMod val="10000"/>
                      </a:schemeClr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Hệ thức thể hiện sự bằng nhau của hai biểu thức trên.</a:t>
                </a:r>
                <a:endParaRPr lang="en-US" altLang="en-US" sz="3000" kern="0" dirty="0">
                  <a:solidFill>
                    <a:schemeClr val="accent2">
                      <a:lumMod val="10000"/>
                    </a:schemeClr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B183F02-6F6A-CD12-9F43-8E1033F406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9473" y="1341247"/>
                <a:ext cx="10792241" cy="2067489"/>
              </a:xfrm>
              <a:prstGeom prst="rect">
                <a:avLst/>
              </a:prstGeom>
              <a:blipFill>
                <a:blip r:embed="rId3"/>
                <a:stretch>
                  <a:fillRect l="-1581" r="-1581" b="-944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16498A19-B9F4-029A-DB0B-8B494803E050}"/>
              </a:ext>
            </a:extLst>
          </p:cNvPr>
          <p:cNvSpPr/>
          <p:nvPr/>
        </p:nvSpPr>
        <p:spPr>
          <a:xfrm>
            <a:off x="1576065" y="3499318"/>
            <a:ext cx="80823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Arial"/>
              <a:buNone/>
              <a:defRPr/>
            </a:pPr>
            <a:r>
              <a:rPr lang="en-US" sz="3000" b="1" dirty="0" err="1">
                <a:solidFill>
                  <a:schemeClr val="accent2">
                    <a:lumMod val="10000"/>
                  </a:schemeClr>
                </a:solidFill>
                <a:latin typeface="UTM Avo" panose="02040603050506020204" pitchFamily="18" charset="0"/>
                <a:cs typeface="Arial"/>
                <a:sym typeface="Arial"/>
              </a:rPr>
              <a:t>Giải</a:t>
            </a:r>
            <a:endParaRPr lang="en-US" sz="3000" b="1" dirty="0">
              <a:solidFill>
                <a:schemeClr val="accent2">
                  <a:lumMod val="10000"/>
                </a:schemeClr>
              </a:solidFill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30469CB-1F62-0E0E-43BC-427347460B77}"/>
                  </a:ext>
                </a:extLst>
              </p:cNvPr>
              <p:cNvSpPr/>
              <p:nvPr/>
            </p:nvSpPr>
            <p:spPr>
              <a:xfrm>
                <a:off x="2611878" y="3849445"/>
                <a:ext cx="6846871" cy="23022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da-DK" sz="3000" dirty="0">
                    <a:solidFill>
                      <a:schemeClr val="accent2">
                        <a:lumMod val="10000"/>
                      </a:schemeClr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da-DK" sz="3000" i="0">
                        <a:solidFill>
                          <a:schemeClr val="accent2">
                            <a:lumMod val="10000"/>
                          </a:schemeClr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A</m:t>
                    </m:r>
                    <m:d>
                      <m:dPr>
                        <m:ctrlPr>
                          <a:rPr lang="en-US" sz="3000" i="1">
                            <a:solidFill>
                              <a:schemeClr val="accent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a-DK" sz="3000" i="1">
                            <a:solidFill>
                              <a:schemeClr val="accent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a-DK" sz="3000" i="1">
                        <a:solidFill>
                          <a:schemeClr val="accent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da-DK" sz="3000" i="0">
                        <a:solidFill>
                          <a:schemeClr val="accent2">
                            <a:lumMod val="10000"/>
                          </a:schemeClr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3</m:t>
                    </m:r>
                    <m:r>
                      <a:rPr lang="da-DK" sz="3000" i="1">
                        <a:solidFill>
                          <a:schemeClr val="accent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a-DK" sz="3000" i="1">
                        <a:solidFill>
                          <a:schemeClr val="accent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da-DK" sz="3000" i="0">
                        <a:solidFill>
                          <a:schemeClr val="accent2">
                            <a:lumMod val="10000"/>
                          </a:schemeClr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endParaRPr lang="en-US" sz="3000" dirty="0">
                  <a:solidFill>
                    <a:schemeClr val="accent2">
                      <a:lumMod val="10000"/>
                    </a:schemeClr>
                  </a:solidFill>
                  <a:latin typeface="UTM Avo" panose="02040603050506020204" pitchFamily="18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da-DK" sz="3000" dirty="0">
                    <a:solidFill>
                      <a:schemeClr val="accent2">
                        <a:lumMod val="10000"/>
                      </a:schemeClr>
                    </a:solidFill>
                    <a:ea typeface="Dotum" panose="020B0600000101010101" pitchFamily="34" charset="-127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da-DK" sz="3000" i="0">
                        <a:solidFill>
                          <a:schemeClr val="accent2">
                            <a:lumMod val="10000"/>
                          </a:schemeClr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B</m:t>
                    </m:r>
                    <m:d>
                      <m:dPr>
                        <m:ctrlPr>
                          <a:rPr lang="en-US" sz="3000" i="1">
                            <a:solidFill>
                              <a:schemeClr val="accent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a-DK" sz="3000" i="1">
                            <a:solidFill>
                              <a:schemeClr val="accent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a-DK" sz="3000" i="1">
                        <a:solidFill>
                          <a:schemeClr val="accent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a:rPr lang="da-DK" sz="3000" i="1">
                        <a:solidFill>
                          <a:schemeClr val="accent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a-DK" sz="3000" i="1">
                        <a:solidFill>
                          <a:schemeClr val="accent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da-DK" sz="3000" i="0">
                        <a:solidFill>
                          <a:schemeClr val="accent2">
                            <a:lumMod val="10000"/>
                          </a:schemeClr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12</m:t>
                    </m:r>
                  </m:oMath>
                </a14:m>
                <a:r>
                  <a:rPr lang="da-DK" sz="3000" dirty="0">
                    <a:solidFill>
                      <a:schemeClr val="accent2">
                        <a:lumMod val="10000"/>
                      </a:schemeClr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endParaRPr lang="en-US" sz="3000" dirty="0">
                  <a:solidFill>
                    <a:schemeClr val="accent2">
                      <a:lumMod val="10000"/>
                    </a:schemeClr>
                  </a:solidFill>
                  <a:latin typeface="UTM Avo" panose="02040603050506020204" pitchFamily="18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da-DK" sz="3000" dirty="0">
                    <a:solidFill>
                      <a:schemeClr val="accent2">
                        <a:lumMod val="10000"/>
                      </a:schemeClr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da-DK" sz="3000" i="0">
                        <a:solidFill>
                          <a:schemeClr val="accent2">
                            <a:lumMod val="10000"/>
                          </a:schemeClr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A</m:t>
                    </m:r>
                    <m:d>
                      <m:dPr>
                        <m:ctrlPr>
                          <a:rPr lang="en-US" sz="3000" i="1">
                            <a:solidFill>
                              <a:schemeClr val="accent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a-DK" sz="3000" i="1">
                            <a:solidFill>
                              <a:schemeClr val="accent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a-DK" sz="3000" i="1">
                        <a:solidFill>
                          <a:schemeClr val="accent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da-DK" sz="3000" i="0">
                        <a:solidFill>
                          <a:schemeClr val="accent2">
                            <a:lumMod val="10000"/>
                          </a:schemeClr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B</m:t>
                    </m:r>
                    <m:d>
                      <m:dPr>
                        <m:ctrlPr>
                          <a:rPr lang="en-US" sz="3000" i="1">
                            <a:solidFill>
                              <a:schemeClr val="accent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a-DK" sz="3000" i="1">
                            <a:solidFill>
                              <a:schemeClr val="accent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a-DK" sz="3000" i="1">
                        <a:solidFill>
                          <a:schemeClr val="accent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⟺</m:t>
                    </m:r>
                    <m:r>
                      <m:rPr>
                        <m:nor/>
                      </m:rPr>
                      <a:rPr lang="da-DK" sz="3000" i="0">
                        <a:solidFill>
                          <a:schemeClr val="accent2">
                            <a:lumMod val="10000"/>
                          </a:schemeClr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3</m:t>
                    </m:r>
                    <m:r>
                      <a:rPr lang="da-DK" sz="3000" i="1">
                        <a:solidFill>
                          <a:schemeClr val="accent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a-DK" sz="3000" i="1">
                        <a:solidFill>
                          <a:schemeClr val="accent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da-DK" sz="3000" i="0">
                        <a:solidFill>
                          <a:schemeClr val="accent2">
                            <a:lumMod val="10000"/>
                          </a:schemeClr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4</m:t>
                    </m:r>
                    <m:r>
                      <a:rPr lang="da-DK" sz="3000" i="1">
                        <a:solidFill>
                          <a:schemeClr val="accent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a:rPr lang="da-DK" sz="3000" i="1">
                        <a:solidFill>
                          <a:schemeClr val="accent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a-DK" sz="3000" i="1">
                        <a:solidFill>
                          <a:schemeClr val="accent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da-DK" sz="3000" i="0">
                        <a:solidFill>
                          <a:schemeClr val="accent2">
                            <a:lumMod val="10000"/>
                          </a:schemeClr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12</m:t>
                    </m:r>
                  </m:oMath>
                </a14:m>
                <a:endParaRPr lang="en-US" sz="3000" dirty="0">
                  <a:solidFill>
                    <a:schemeClr val="accent2">
                      <a:lumMod val="10000"/>
                    </a:schemeClr>
                  </a:solidFill>
                  <a:latin typeface="UTM Avo" panose="02040603050506020204" pitchFamily="18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30469CB-1F62-0E0E-43BC-427347460B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1878" y="3849445"/>
                <a:ext cx="6846871" cy="2302297"/>
              </a:xfrm>
              <a:prstGeom prst="rect">
                <a:avLst/>
              </a:prstGeom>
              <a:blipFill>
                <a:blip r:embed="rId4"/>
                <a:stretch>
                  <a:fillRect l="-2046"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D989752F-B1E3-4E02-F0FD-A08869636D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21714" y="1026580"/>
            <a:ext cx="585441" cy="8407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960205-B999-4184-52FA-A7DB6EF7A4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59646" y="4468733"/>
            <a:ext cx="1547967" cy="19588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 animBg="1"/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5C084F8-AE1A-FEE8-302B-1E67786EAC29}"/>
              </a:ext>
            </a:extLst>
          </p:cNvPr>
          <p:cNvGrpSpPr/>
          <p:nvPr/>
        </p:nvGrpSpPr>
        <p:grpSpPr>
          <a:xfrm>
            <a:off x="280690" y="2979867"/>
            <a:ext cx="4358005" cy="497944"/>
            <a:chOff x="5767496" y="950226"/>
            <a:chExt cx="6537007" cy="1312845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86204A52-5251-F569-F17D-D19F9306138E}"/>
                </a:ext>
              </a:extLst>
            </p:cNvPr>
            <p:cNvSpPr/>
            <p:nvPr/>
          </p:nvSpPr>
          <p:spPr>
            <a:xfrm>
              <a:off x="5767496" y="950226"/>
              <a:ext cx="6537007" cy="1305877"/>
            </a:xfrm>
            <a:custGeom>
              <a:avLst/>
              <a:gdLst/>
              <a:ahLst/>
              <a:cxnLst/>
              <a:rect l="l" t="t" r="r" b="b"/>
              <a:pathLst>
                <a:path w="1721681" h="343935">
                  <a:moveTo>
                    <a:pt x="60400" y="0"/>
                  </a:moveTo>
                  <a:lnTo>
                    <a:pt x="1661281" y="0"/>
                  </a:lnTo>
                  <a:cubicBezTo>
                    <a:pt x="1694639" y="0"/>
                    <a:pt x="1721681" y="27042"/>
                    <a:pt x="1721681" y="60400"/>
                  </a:cubicBezTo>
                  <a:lnTo>
                    <a:pt x="1721681" y="283534"/>
                  </a:lnTo>
                  <a:cubicBezTo>
                    <a:pt x="1721681" y="316893"/>
                    <a:pt x="1694639" y="343935"/>
                    <a:pt x="1661281" y="343935"/>
                  </a:cubicBezTo>
                  <a:lnTo>
                    <a:pt x="60400" y="343935"/>
                  </a:lnTo>
                  <a:cubicBezTo>
                    <a:pt x="27042" y="343935"/>
                    <a:pt x="0" y="316893"/>
                    <a:pt x="0" y="283534"/>
                  </a:cubicBezTo>
                  <a:lnTo>
                    <a:pt x="0" y="60400"/>
                  </a:lnTo>
                  <a:cubicBezTo>
                    <a:pt x="0" y="27042"/>
                    <a:pt x="27042" y="0"/>
                    <a:pt x="60400" y="0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8100" cap="rnd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</a:ln>
          </p:spPr>
        </p:sp>
        <p:sp>
          <p:nvSpPr>
            <p:cNvPr id="10" name="TextBox 13">
              <a:extLst>
                <a:ext uri="{FF2B5EF4-FFF2-40B4-BE49-F238E27FC236}">
                  <a16:creationId xmlns:a16="http://schemas.microsoft.com/office/drawing/2014/main" id="{EDF45B02-A401-54AA-B84F-28B7986F0A44}"/>
                </a:ext>
              </a:extLst>
            </p:cNvPr>
            <p:cNvSpPr txBox="1"/>
            <p:nvPr/>
          </p:nvSpPr>
          <p:spPr>
            <a:xfrm>
              <a:off x="6419229" y="1006318"/>
              <a:ext cx="5233543" cy="1256753"/>
            </a:xfrm>
            <a:prstGeom prst="rect">
              <a:avLst/>
            </a:prstGeom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944"/>
                </a:lnSpc>
              </a:pPr>
              <a:r>
                <a:rPr lang="en-US" sz="3000" b="1" dirty="0">
                  <a:solidFill>
                    <a:srgbClr val="0A0A0A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KHÁI NIỆM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4581E7D-2114-6843-3767-5336AF11F690}"/>
              </a:ext>
            </a:extLst>
          </p:cNvPr>
          <p:cNvGrpSpPr/>
          <p:nvPr/>
        </p:nvGrpSpPr>
        <p:grpSpPr>
          <a:xfrm>
            <a:off x="626196" y="3878133"/>
            <a:ext cx="11144752" cy="3789658"/>
            <a:chOff x="1244677" y="2956216"/>
            <a:chExt cx="15914105" cy="5684487"/>
          </a:xfrm>
        </p:grpSpPr>
        <p:grpSp>
          <p:nvGrpSpPr>
            <p:cNvPr id="15" name="Group 7">
              <a:extLst>
                <a:ext uri="{FF2B5EF4-FFF2-40B4-BE49-F238E27FC236}">
                  <a16:creationId xmlns:a16="http://schemas.microsoft.com/office/drawing/2014/main" id="{813782B9-6E64-058F-C481-B331D4730B2E}"/>
                </a:ext>
              </a:extLst>
            </p:cNvPr>
            <p:cNvGrpSpPr/>
            <p:nvPr/>
          </p:nvGrpSpPr>
          <p:grpSpPr>
            <a:xfrm>
              <a:off x="1244677" y="2956216"/>
              <a:ext cx="15914105" cy="5372446"/>
              <a:chOff x="-84561" y="-47625"/>
              <a:chExt cx="1655807" cy="1541548"/>
            </a:xfrm>
          </p:grpSpPr>
          <p:sp>
            <p:nvSpPr>
              <p:cNvPr id="19" name="Freeform 8">
                <a:extLst>
                  <a:ext uri="{FF2B5EF4-FFF2-40B4-BE49-F238E27FC236}">
                    <a16:creationId xmlns:a16="http://schemas.microsoft.com/office/drawing/2014/main" id="{97A23F25-96B7-A532-7623-65F47CF0C462}"/>
                  </a:ext>
                </a:extLst>
              </p:cNvPr>
              <p:cNvSpPr/>
              <p:nvPr/>
            </p:nvSpPr>
            <p:spPr>
              <a:xfrm>
                <a:off x="-84561" y="0"/>
                <a:ext cx="1655807" cy="581172"/>
              </a:xfrm>
              <a:custGeom>
                <a:avLst/>
                <a:gdLst/>
                <a:ahLst/>
                <a:cxnLst/>
                <a:rect l="l" t="t" r="r" b="b"/>
                <a:pathLst>
                  <a:path w="1522242" h="1493923">
                    <a:moveTo>
                      <a:pt x="68314" y="0"/>
                    </a:moveTo>
                    <a:lnTo>
                      <a:pt x="1453928" y="0"/>
                    </a:lnTo>
                    <a:cubicBezTo>
                      <a:pt x="1491657" y="0"/>
                      <a:pt x="1522242" y="30585"/>
                      <a:pt x="1522242" y="68314"/>
                    </a:cubicBezTo>
                    <a:lnTo>
                      <a:pt x="1522242" y="1425610"/>
                    </a:lnTo>
                    <a:cubicBezTo>
                      <a:pt x="1522242" y="1463338"/>
                      <a:pt x="1491657" y="1493923"/>
                      <a:pt x="1453928" y="1493923"/>
                    </a:cubicBezTo>
                    <a:lnTo>
                      <a:pt x="68314" y="1493923"/>
                    </a:lnTo>
                    <a:cubicBezTo>
                      <a:pt x="30585" y="1493923"/>
                      <a:pt x="0" y="1463338"/>
                      <a:pt x="0" y="1425610"/>
                    </a:cubicBezTo>
                    <a:lnTo>
                      <a:pt x="0" y="68314"/>
                    </a:lnTo>
                    <a:cubicBezTo>
                      <a:pt x="0" y="30585"/>
                      <a:pt x="30585" y="0"/>
                      <a:pt x="68314" y="0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38100" cap="rnd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</a:ln>
            </p:spPr>
          </p:sp>
          <p:sp>
            <p:nvSpPr>
              <p:cNvPr id="20" name="TextBox 9">
                <a:extLst>
                  <a:ext uri="{FF2B5EF4-FFF2-40B4-BE49-F238E27FC236}">
                    <a16:creationId xmlns:a16="http://schemas.microsoft.com/office/drawing/2014/main" id="{EF2BD26C-619E-D7DF-F55F-7B6449802178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522242" cy="1541548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3000">
                  <a:solidFill>
                    <a:srgbClr val="0A0A0A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4">
                  <a:extLst>
                    <a:ext uri="{FF2B5EF4-FFF2-40B4-BE49-F238E27FC236}">
                      <a16:creationId xmlns:a16="http://schemas.microsoft.com/office/drawing/2014/main" id="{C3BAF101-BC26-2578-6634-A29D0E76BDB3}"/>
                    </a:ext>
                  </a:extLst>
                </p:cNvPr>
                <p:cNvSpPr txBox="1"/>
                <p:nvPr/>
              </p:nvSpPr>
              <p:spPr>
                <a:xfrm>
                  <a:off x="1746866" y="3055429"/>
                  <a:ext cx="14909725" cy="1968423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Bef>
                      <a:spcPts val="400"/>
                    </a:spcBef>
                    <a:spcAft>
                      <a:spcPts val="400"/>
                    </a:spcAft>
                  </a:pPr>
                  <a:r>
                    <a:rPr lang="da-DK" sz="3000" dirty="0">
                      <a:solidFill>
                        <a:srgbClr val="0A0A0A"/>
                      </a:solidFill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Một phương trình với ẩn </a:t>
                  </a:r>
                  <a14:m>
                    <m:oMath xmlns:m="http://schemas.openxmlformats.org/officeDocument/2006/math">
                      <m:r>
                        <a:rPr lang="da-DK" sz="3000" i="1">
                          <a:solidFill>
                            <a:srgbClr val="0A0A0A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𝑥</m:t>
                      </m:r>
                    </m:oMath>
                  </a14:m>
                  <a:r>
                    <a:rPr lang="da-DK" sz="3000" dirty="0">
                      <a:solidFill>
                        <a:srgbClr val="0A0A0A"/>
                      </a:solidFill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có dạng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da-DK" sz="3000" i="0">
                          <a:solidFill>
                            <a:srgbClr val="0A0A0A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A</m:t>
                      </m:r>
                      <m:d>
                        <m:dPr>
                          <m:ctrlPr>
                            <a:rPr lang="en-US" sz="3000" i="1">
                              <a:solidFill>
                                <a:srgbClr val="0A0A0A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a-DK" sz="3000" i="1">
                              <a:solidFill>
                                <a:srgbClr val="0A0A0A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da-DK" sz="3000" i="1">
                          <a:solidFill>
                            <a:srgbClr val="0A0A0A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da-DK" sz="3000" i="0">
                          <a:solidFill>
                            <a:srgbClr val="0A0A0A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B</m:t>
                      </m:r>
                      <m:r>
                        <a:rPr lang="da-DK" sz="3000" i="1">
                          <a:solidFill>
                            <a:srgbClr val="0A0A0A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da-DK" sz="3000" i="1">
                          <a:solidFill>
                            <a:srgbClr val="0A0A0A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da-DK" sz="3000" i="1">
                          <a:solidFill>
                            <a:srgbClr val="0A0A0A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da-DK" sz="3000" dirty="0">
                      <a:solidFill>
                        <a:srgbClr val="0A0A0A"/>
                      </a:solidFill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, trong đó vế trái</a:t>
                  </a:r>
                  <a14:m>
                    <m:oMath xmlns:m="http://schemas.openxmlformats.org/officeDocument/2006/math">
                      <m:r>
                        <a:rPr lang="en-US" sz="3000" b="0" i="0" smtClean="0">
                          <a:solidFill>
                            <a:srgbClr val="0A0A0A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da-DK" sz="3000">
                          <a:solidFill>
                            <a:srgbClr val="0A0A0A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A</m:t>
                      </m:r>
                      <m:d>
                        <m:dPr>
                          <m:ctrlPr>
                            <a:rPr lang="en-US" sz="3000" i="1">
                              <a:solidFill>
                                <a:srgbClr val="0A0A0A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a-DK" sz="3000" i="1">
                              <a:solidFill>
                                <a:srgbClr val="0A0A0A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</m:oMath>
                  </a14:m>
                  <a:r>
                    <a:rPr lang="da-DK" sz="3000" dirty="0">
                      <a:solidFill>
                        <a:srgbClr val="0A0A0A"/>
                      </a:solidFill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và vế phải</a:t>
                  </a:r>
                  <a14:m>
                    <m:oMath xmlns:m="http://schemas.openxmlformats.org/officeDocument/2006/math">
                      <m:r>
                        <a:rPr lang="en-US" sz="3000" b="0" i="0" smtClean="0">
                          <a:solidFill>
                            <a:srgbClr val="0A0A0A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da-DK" sz="3000">
                          <a:solidFill>
                            <a:srgbClr val="0A0A0A"/>
                          </a:solidFill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B</m:t>
                      </m:r>
                      <m:d>
                        <m:dPr>
                          <m:ctrlPr>
                            <a:rPr lang="en-US" sz="3000" i="1">
                              <a:solidFill>
                                <a:srgbClr val="0A0A0A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a-DK" sz="3000" i="1">
                              <a:solidFill>
                                <a:srgbClr val="0A0A0A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</m:oMath>
                  </a14:m>
                  <a:r>
                    <a:rPr lang="da-DK" sz="3000" dirty="0">
                      <a:solidFill>
                        <a:srgbClr val="0A0A0A"/>
                      </a:solidFill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là hai biểu thức của cùng một biến </a:t>
                  </a:r>
                  <a14:m>
                    <m:oMath xmlns:m="http://schemas.openxmlformats.org/officeDocument/2006/math">
                      <m:r>
                        <a:rPr lang="da-DK" sz="3000" i="1">
                          <a:solidFill>
                            <a:srgbClr val="0A0A0A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𝑥</m:t>
                      </m:r>
                    </m:oMath>
                  </a14:m>
                  <a:r>
                    <a:rPr lang="da-DK" sz="3000" dirty="0">
                      <a:solidFill>
                        <a:srgbClr val="0A0A0A"/>
                      </a:solidFill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.</a:t>
                  </a:r>
                  <a:endParaRPr lang="en-US" sz="3000" dirty="0">
                    <a:solidFill>
                      <a:srgbClr val="0A0A0A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6" name="TextBox 14">
                  <a:extLst>
                    <a:ext uri="{FF2B5EF4-FFF2-40B4-BE49-F238E27FC236}">
                      <a16:creationId xmlns:a16="http://schemas.microsoft.com/office/drawing/2014/main" id="{C3BAF101-BC26-2578-6634-A29D0E76BD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6866" y="3055429"/>
                  <a:ext cx="14909725" cy="1968423"/>
                </a:xfrm>
                <a:prstGeom prst="rect">
                  <a:avLst/>
                </a:prstGeom>
                <a:blipFill>
                  <a:blip r:embed="rId3"/>
                  <a:stretch>
                    <a:fillRect l="-2218" r="-2277" b="-176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Freeform 25">
              <a:extLst>
                <a:ext uri="{FF2B5EF4-FFF2-40B4-BE49-F238E27FC236}">
                  <a16:creationId xmlns:a16="http://schemas.microsoft.com/office/drawing/2014/main" id="{24100391-076A-6830-E078-AB3E76AE5A7C}"/>
                </a:ext>
              </a:extLst>
            </p:cNvPr>
            <p:cNvSpPr/>
            <p:nvPr/>
          </p:nvSpPr>
          <p:spPr>
            <a:xfrm rot="-1333878">
              <a:off x="15864613" y="7575139"/>
              <a:ext cx="929705" cy="1065564"/>
            </a:xfrm>
            <a:custGeom>
              <a:avLst/>
              <a:gdLst/>
              <a:ahLst/>
              <a:cxnLst/>
              <a:rect l="l" t="t" r="r" b="b"/>
              <a:pathLst>
                <a:path w="929705" h="1065564">
                  <a:moveTo>
                    <a:pt x="0" y="0"/>
                  </a:moveTo>
                  <a:lnTo>
                    <a:pt x="929704" y="0"/>
                  </a:lnTo>
                  <a:lnTo>
                    <a:pt x="929704" y="1065564"/>
                  </a:lnTo>
                  <a:lnTo>
                    <a:pt x="0" y="10655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26">
              <a:extLst>
                <a:ext uri="{FF2B5EF4-FFF2-40B4-BE49-F238E27FC236}">
                  <a16:creationId xmlns:a16="http://schemas.microsoft.com/office/drawing/2014/main" id="{82E9A271-31E1-3C5E-D85F-A6DAAE9398F6}"/>
                </a:ext>
              </a:extLst>
            </p:cNvPr>
            <p:cNvSpPr/>
            <p:nvPr/>
          </p:nvSpPr>
          <p:spPr>
            <a:xfrm rot="-1333878">
              <a:off x="14213578" y="7675132"/>
              <a:ext cx="702822" cy="805526"/>
            </a:xfrm>
            <a:custGeom>
              <a:avLst/>
              <a:gdLst/>
              <a:ahLst/>
              <a:cxnLst/>
              <a:rect l="l" t="t" r="r" b="b"/>
              <a:pathLst>
                <a:path w="702822" h="805526">
                  <a:moveTo>
                    <a:pt x="0" y="0"/>
                  </a:moveTo>
                  <a:lnTo>
                    <a:pt x="702821" y="0"/>
                  </a:lnTo>
                  <a:lnTo>
                    <a:pt x="702821" y="805527"/>
                  </a:lnTo>
                  <a:lnTo>
                    <a:pt x="0" y="8055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BE760F3-236E-D328-1529-50AE4183AB85}"/>
                  </a:ext>
                </a:extLst>
              </p:cNvPr>
              <p:cNvSpPr/>
              <p:nvPr/>
            </p:nvSpPr>
            <p:spPr>
              <a:xfrm>
                <a:off x="906160" y="22516"/>
                <a:ext cx="10999701" cy="2789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da-DK" sz="3000" b="1" dirty="0">
                    <a:solidFill>
                      <a:srgbClr val="0A0A0A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Nhận xét:</a:t>
                </a:r>
                <a:endParaRPr lang="en-US" sz="3000" dirty="0">
                  <a:solidFill>
                    <a:srgbClr val="0A0A0A"/>
                  </a:solidFill>
                  <a:latin typeface="UTM Avo" panose="02040603050506020204" pitchFamily="18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da-DK" sz="3000" dirty="0">
                    <a:solidFill>
                      <a:srgbClr val="0A0A0A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Ta gọi hệ thức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da-DK" sz="3000" i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3</m:t>
                    </m:r>
                    <m:r>
                      <a:rPr lang="da-DK" sz="30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a-DK" sz="30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da-DK" sz="3000" i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4</m:t>
                    </m:r>
                    <m:r>
                      <a:rPr lang="da-DK" sz="30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a:rPr lang="da-DK" sz="30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a-DK" sz="30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da-DK" sz="3000" i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12</m:t>
                    </m:r>
                  </m:oMath>
                </a14:m>
                <a:r>
                  <a:rPr lang="da-DK" sz="3000" dirty="0">
                    <a:solidFill>
                      <a:srgbClr val="0A0A0A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là một phương trình với ẩn số </a:t>
                </a:r>
                <a14:m>
                  <m:oMath xmlns:m="http://schemas.openxmlformats.org/officeDocument/2006/math">
                    <m:r>
                      <a:rPr lang="da-DK" sz="30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da-DK" sz="3000" dirty="0">
                    <a:solidFill>
                      <a:srgbClr val="0A0A0A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(hay ẩn </a:t>
                </a:r>
                <a14:m>
                  <m:oMath xmlns:m="http://schemas.openxmlformats.org/officeDocument/2006/math">
                    <m:r>
                      <a:rPr lang="da-DK" sz="30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da-DK" sz="3000" dirty="0">
                    <a:solidFill>
                      <a:srgbClr val="0A0A0A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), trong đó vế trái là biểu thức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da-DK" sz="3000" i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A</m:t>
                    </m:r>
                    <m:d>
                      <m:dPr>
                        <m:ctrlPr>
                          <a:rPr lang="en-US" sz="3000" i="1">
                            <a:solidFill>
                              <a:srgbClr val="0A0A0A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a-DK" sz="3000" i="1">
                            <a:solidFill>
                              <a:srgbClr val="0A0A0A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a-DK" sz="30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da-DK" sz="3000" i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3</m:t>
                    </m:r>
                    <m:r>
                      <a:rPr lang="da-DK" sz="30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a-DK" sz="30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da-DK" sz="3000" i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da-DK" sz="3000" dirty="0">
                    <a:solidFill>
                      <a:srgbClr val="0A0A0A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và vế phải là biểu thức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da-DK" sz="3000" i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B</m:t>
                    </m:r>
                    <m:d>
                      <m:dPr>
                        <m:ctrlPr>
                          <a:rPr lang="en-US" sz="3000" i="1">
                            <a:solidFill>
                              <a:srgbClr val="0A0A0A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a-DK" sz="3000" i="1">
                            <a:solidFill>
                              <a:srgbClr val="0A0A0A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a-DK" sz="30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a:rPr lang="da-DK" sz="30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a-DK" sz="30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da-DK" sz="3000" i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12</m:t>
                    </m:r>
                  </m:oMath>
                </a14:m>
                <a:r>
                  <a:rPr lang="da-DK" sz="3000" dirty="0">
                    <a:solidFill>
                      <a:srgbClr val="0A0A0A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.</a:t>
                </a:r>
                <a:endParaRPr lang="en-US" sz="3000" dirty="0">
                  <a:solidFill>
                    <a:srgbClr val="0A0A0A"/>
                  </a:solidFill>
                  <a:latin typeface="UTM Avo" panose="02040603050506020204" pitchFamily="18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BE760F3-236E-D328-1529-50AE4183AB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160" y="22516"/>
                <a:ext cx="10999701" cy="2789610"/>
              </a:xfrm>
              <a:prstGeom prst="rect">
                <a:avLst/>
              </a:prstGeom>
              <a:blipFill>
                <a:blip r:embed="rId6"/>
                <a:stretch>
                  <a:fillRect l="-1330" r="-1275" b="-6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5">
          <a:extLst>
            <a:ext uri="{FF2B5EF4-FFF2-40B4-BE49-F238E27FC236}">
              <a16:creationId xmlns:a16="http://schemas.microsoft.com/office/drawing/2014/main" id="{5714E204-3781-7FE0-3A01-AF14371527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B550C7E-7B72-E4DF-3FEA-901F38DA8634}"/>
                  </a:ext>
                </a:extLst>
              </p:cNvPr>
              <p:cNvSpPr/>
              <p:nvPr/>
            </p:nvSpPr>
            <p:spPr>
              <a:xfrm>
                <a:off x="2177612" y="380941"/>
                <a:ext cx="7290852" cy="13170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1600"/>
                  </a:spcAft>
                  <a:buClr>
                    <a:srgbClr val="000000"/>
                  </a:buClr>
                  <a:defRPr/>
                </a:pPr>
                <a:r>
                  <a:rPr lang="vi-VN" sz="2800" kern="0" dirty="0">
                    <a:solidFill>
                      <a:srgbClr val="0A0A0A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vi-VN" sz="2800" kern="0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800" kern="0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vi-VN" sz="2800" i="0" kern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vi-VN" sz="2800" kern="0" dirty="0">
                    <a:solidFill>
                      <a:srgbClr val="0A0A0A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tính giá trị mỗi vế của phương trình: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0" kern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vi-VN" sz="2800" kern="0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800" kern="0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vi-VN" sz="2800" i="0" kern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vi-VN" sz="2800" kern="0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800" kern="0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800" kern="0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vi-VN" sz="2800" i="0" kern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12</m:t>
                    </m:r>
                    <m:r>
                      <a:rPr lang="vi-VN" sz="2800" kern="0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(</m:t>
                    </m:r>
                    <m:r>
                      <m:rPr>
                        <m:nor/>
                      </m:rPr>
                      <a:rPr lang="vi-VN" sz="2800" i="0" kern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vi-VN" sz="2800" kern="0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800" kern="0" dirty="0">
                    <a:solidFill>
                      <a:srgbClr val="0A0A0A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So sánh hai giá trị đó.</a:t>
                </a:r>
                <a:endParaRPr lang="en-US" sz="2800" kern="0" dirty="0">
                  <a:solidFill>
                    <a:srgbClr val="0A0A0A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B550C7E-7B72-E4DF-3FEA-901F38DA86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7612" y="380941"/>
                <a:ext cx="7290852" cy="1317092"/>
              </a:xfrm>
              <a:prstGeom prst="rect">
                <a:avLst/>
              </a:prstGeom>
              <a:blipFill>
                <a:blip r:embed="rId3"/>
                <a:stretch>
                  <a:fillRect l="-1672" r="-1756" b="-11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Hình chữ nhật: Góc Tròn 16">
            <a:extLst>
              <a:ext uri="{FF2B5EF4-FFF2-40B4-BE49-F238E27FC236}">
                <a16:creationId xmlns:a16="http://schemas.microsoft.com/office/drawing/2014/main" id="{24E5FC9E-9768-D934-E3E9-3509BE71F45E}"/>
              </a:ext>
            </a:extLst>
          </p:cNvPr>
          <p:cNvSpPr/>
          <p:nvPr/>
        </p:nvSpPr>
        <p:spPr>
          <a:xfrm>
            <a:off x="293742" y="390004"/>
            <a:ext cx="880041" cy="420592"/>
          </a:xfrm>
          <a:prstGeom prst="roundRect">
            <a:avLst/>
          </a:prstGeom>
          <a:solidFill>
            <a:srgbClr val="E46C0A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HĐ2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66CD98-CF75-1B26-25A4-F44AE6DFF3E5}"/>
              </a:ext>
            </a:extLst>
          </p:cNvPr>
          <p:cNvSpPr/>
          <p:nvPr/>
        </p:nvSpPr>
        <p:spPr>
          <a:xfrm>
            <a:off x="953381" y="1723979"/>
            <a:ext cx="7681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Arial"/>
              <a:buNone/>
              <a:defRPr/>
            </a:pPr>
            <a:r>
              <a:rPr lang="en-US" sz="2800" b="1" dirty="0" err="1">
                <a:solidFill>
                  <a:srgbClr val="0A0A0A"/>
                </a:solidFill>
                <a:latin typeface="UTM Avo" panose="02040603050506020204" pitchFamily="18" charset="0"/>
                <a:cs typeface="Arial"/>
                <a:sym typeface="Arial"/>
              </a:rPr>
              <a:t>Giải</a:t>
            </a:r>
            <a:endParaRPr lang="en-US" sz="2800" b="1" dirty="0">
              <a:solidFill>
                <a:srgbClr val="0A0A0A"/>
              </a:solidFill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2FDB9CB-38EB-B19A-74D1-DE3FA46A3179}"/>
                  </a:ext>
                </a:extLst>
              </p:cNvPr>
              <p:cNvSpPr/>
              <p:nvPr/>
            </p:nvSpPr>
            <p:spPr>
              <a:xfrm>
                <a:off x="1173783" y="2112509"/>
                <a:ext cx="6846871" cy="21686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da-DK" sz="2800" dirty="0">
                    <a:solidFill>
                      <a:srgbClr val="0A0A0A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Thay </a:t>
                </a:r>
                <a14:m>
                  <m:oMath xmlns:m="http://schemas.openxmlformats.org/officeDocument/2006/math">
                    <m:r>
                      <a:rPr lang="da-DK" sz="28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a-DK" sz="28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da-DK" sz="2800" i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da-DK" sz="2800" dirty="0">
                    <a:solidFill>
                      <a:srgbClr val="0A0A0A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vào phương trình ta được:</a:t>
                </a:r>
                <a:endParaRPr lang="en-US" sz="2800" dirty="0">
                  <a:solidFill>
                    <a:srgbClr val="0A0A0A"/>
                  </a:solidFill>
                  <a:latin typeface="UTM Avo" panose="02040603050506020204" pitchFamily="18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81019" indent="-381019"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  <a:buFont typeface="Arial" panose="020B0604020202020204" pitchFamily="34" charset="0"/>
                  <a:buChar char="•"/>
                </a:pPr>
                <a:r>
                  <a:rPr lang="da-DK" sz="2800" dirty="0">
                    <a:solidFill>
                      <a:srgbClr val="0A0A0A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Vế trái: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da-DK" sz="2800" i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3</m:t>
                    </m:r>
                    <m:r>
                      <a:rPr lang="da-DK" sz="28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a-DK" sz="28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da-DK" sz="2800" i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4</m:t>
                    </m:r>
                    <m:r>
                      <a:rPr lang="vi-VN" sz="2800" kern="0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da-DK" sz="2800" i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3.4</m:t>
                    </m:r>
                    <m:r>
                      <a:rPr lang="da-DK" sz="28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da-DK" sz="2800" i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4</m:t>
                    </m:r>
                    <m:r>
                      <a:rPr lang="vi-VN" sz="2800" kern="0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da-DK" sz="2800" i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16</m:t>
                    </m:r>
                  </m:oMath>
                </a14:m>
                <a:endParaRPr lang="en-US" sz="2800" dirty="0">
                  <a:solidFill>
                    <a:srgbClr val="0A0A0A"/>
                  </a:solidFill>
                  <a:latin typeface="UTM Avo" panose="02040603050506020204" pitchFamily="18" charset="0"/>
                  <a:ea typeface="Dotum" panose="020B0600000101010101" pitchFamily="34" charset="-127"/>
                  <a:cs typeface="Times New Roman" panose="02020603050405020304" pitchFamily="18" charset="0"/>
                </a:endParaRPr>
              </a:p>
              <a:p>
                <a:pPr marL="381019" indent="-381019"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  <a:buFont typeface="Arial" panose="020B0604020202020204" pitchFamily="34" charset="0"/>
                  <a:buChar char="•"/>
                </a:pPr>
                <a:r>
                  <a:rPr lang="da-DK" sz="2800" dirty="0">
                    <a:solidFill>
                      <a:srgbClr val="0A0A0A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Vế phải: </a:t>
                </a:r>
                <a14:m>
                  <m:oMath xmlns:m="http://schemas.openxmlformats.org/officeDocument/2006/math">
                    <m:r>
                      <a:rPr lang="da-DK" sz="28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a-DK" sz="28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da-DK" sz="2800" i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12</m:t>
                    </m:r>
                    <m:r>
                      <a:rPr lang="vi-VN" sz="2800" kern="0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da-DK" sz="2800" i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4</m:t>
                    </m:r>
                    <m:r>
                      <a:rPr lang="da-DK" sz="28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da-DK" sz="2800" i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12</m:t>
                    </m:r>
                    <m:r>
                      <a:rPr lang="vi-VN" sz="2800" kern="0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da-DK" sz="2800" i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16</m:t>
                    </m:r>
                  </m:oMath>
                </a14:m>
                <a:endParaRPr lang="en-US" sz="2800" i="1" dirty="0">
                  <a:solidFill>
                    <a:srgbClr val="0A0A0A"/>
                  </a:solidFill>
                  <a:latin typeface="UTM Avo" panose="02040603050506020204" pitchFamily="18" charset="0"/>
                  <a:ea typeface="Dotum" panose="020B0600000101010101" pitchFamily="34" charset="-127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2FDB9CB-38EB-B19A-74D1-DE3FA46A31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783" y="2112509"/>
                <a:ext cx="6846871" cy="2168607"/>
              </a:xfrm>
              <a:prstGeom prst="rect">
                <a:avLst/>
              </a:prstGeom>
              <a:blipFill>
                <a:blip r:embed="rId4"/>
                <a:stretch>
                  <a:fillRect l="-1870" b="-7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A0845BCC-FAFC-4A73-7452-15AEEAB009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01394" y="945300"/>
            <a:ext cx="585441" cy="8407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67E8F2E-84C5-4D5F-47F1-DF5F2EDBDB16}"/>
                  </a:ext>
                </a:extLst>
              </p:cNvPr>
              <p:cNvSpPr/>
              <p:nvPr/>
            </p:nvSpPr>
            <p:spPr>
              <a:xfrm>
                <a:off x="6870220" y="3106717"/>
                <a:ext cx="4623894" cy="6707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⇒ </m:t>
                    </m:r>
                  </m:oMath>
                </a14:m>
                <a:r>
                  <a:rPr lang="da-DK" sz="2800" dirty="0">
                    <a:solidFill>
                      <a:srgbClr val="0A0A0A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Ta thấy vế trái bằng vế phải.</a:t>
                </a:r>
                <a:endParaRPr lang="en-US" sz="2800" dirty="0">
                  <a:solidFill>
                    <a:srgbClr val="0A0A0A"/>
                  </a:solidFill>
                  <a:latin typeface="UTM Avo" panose="02040603050506020204" pitchFamily="18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67E8F2E-84C5-4D5F-47F1-DF5F2EDBDB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220" y="3106717"/>
                <a:ext cx="4623894" cy="670761"/>
              </a:xfrm>
              <a:prstGeom prst="rect">
                <a:avLst/>
              </a:prstGeom>
              <a:blipFill>
                <a:blip r:embed="rId6"/>
                <a:stretch>
                  <a:fillRect r="-1976" b="-2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Brace 8">
            <a:extLst>
              <a:ext uri="{FF2B5EF4-FFF2-40B4-BE49-F238E27FC236}">
                <a16:creationId xmlns:a16="http://schemas.microsoft.com/office/drawing/2014/main" id="{AFE8B9C3-727D-6481-CF18-75F627A9B119}"/>
              </a:ext>
            </a:extLst>
          </p:cNvPr>
          <p:cNvSpPr/>
          <p:nvPr/>
        </p:nvSpPr>
        <p:spPr>
          <a:xfrm>
            <a:off x="6331796" y="3016891"/>
            <a:ext cx="233207" cy="982896"/>
          </a:xfrm>
          <a:prstGeom prst="rightBrac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800">
              <a:solidFill>
                <a:srgbClr val="0A0A0A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08CEE20-E792-3503-CBB3-DAD8681F68B5}"/>
                  </a:ext>
                </a:extLst>
              </p:cNvPr>
              <p:cNvSpPr/>
              <p:nvPr/>
            </p:nvSpPr>
            <p:spPr>
              <a:xfrm>
                <a:off x="785823" y="4314056"/>
                <a:ext cx="10620354" cy="2012710"/>
              </a:xfrm>
              <a:prstGeom prst="rect">
                <a:avLst/>
              </a:prstGeom>
              <a:solidFill>
                <a:srgbClr val="FEF3C6"/>
              </a:solidFill>
              <a:ln>
                <a:solidFill>
                  <a:srgbClr val="FEF3C6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da-DK" sz="2800" b="1" dirty="0">
                    <a:solidFill>
                      <a:srgbClr val="0A0A0A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Nhận xét:</a:t>
                </a:r>
                <a:r>
                  <a:rPr lang="en-US" sz="2800" dirty="0">
                    <a:solidFill>
                      <a:srgbClr val="0A0A0A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lang="vi-VN" sz="2800" dirty="0">
                    <a:solidFill>
                      <a:srgbClr val="0A0A0A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Hai vế của phương trình (1) nhận cùng một giá trị khi </a:t>
                </a:r>
                <a14:m>
                  <m:oMath xmlns:m="http://schemas.openxmlformats.org/officeDocument/2006/math">
                    <m:r>
                      <a:rPr lang="vi-VN" sz="2800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𝑥</m:t>
                    </m:r>
                    <m:r>
                      <a:rPr lang="vi-VN" sz="2800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vi-VN" sz="2800" i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4</m:t>
                    </m:r>
                  </m:oMath>
                </a14:m>
                <a:r>
                  <a:rPr lang="vi-VN" sz="2800" dirty="0">
                    <a:solidFill>
                      <a:srgbClr val="0A0A0A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. Ta nói rằng số 4 thỏa mãn (hay nghiệm đúng) phương trình đã cho và gọi 4 (hay </a:t>
                </a:r>
                <a14:m>
                  <m:oMath xmlns:m="http://schemas.openxmlformats.org/officeDocument/2006/math">
                    <m:r>
                      <a:rPr lang="vi-VN" sz="2800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𝑥</m:t>
                    </m:r>
                    <m:r>
                      <a:rPr lang="vi-VN" sz="2800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vi-VN" sz="2800" i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4</m:t>
                    </m:r>
                  </m:oMath>
                </a14:m>
                <a:r>
                  <a:rPr lang="vi-VN" sz="2800" dirty="0">
                    <a:solidFill>
                      <a:srgbClr val="0A0A0A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) là một nghiệm của phương trình đó.</a:t>
                </a:r>
                <a:endParaRPr lang="en-US" sz="2800" dirty="0">
                  <a:solidFill>
                    <a:srgbClr val="0A0A0A"/>
                  </a:solidFill>
                  <a:latin typeface="UTM Avo" panose="02040603050506020204" pitchFamily="18" charset="0"/>
                  <a:ea typeface="Dotum" panose="020B0600000101010101" pitchFamily="34" charset="-127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08CEE20-E792-3503-CBB3-DAD8681F68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823" y="4314056"/>
                <a:ext cx="10620354" cy="2012710"/>
              </a:xfrm>
              <a:prstGeom prst="rect">
                <a:avLst/>
              </a:prstGeom>
              <a:blipFill>
                <a:blip r:embed="rId7"/>
                <a:stretch>
                  <a:fillRect l="-1147" r="-1089" b="-5120"/>
                </a:stretch>
              </a:blipFill>
              <a:ln>
                <a:solidFill>
                  <a:srgbClr val="FEF3C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417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 animBg="1"/>
      <p:bldP spid="4" grpId="0"/>
      <p:bldP spid="5" grpId="0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3">
          <a:extLst>
            <a:ext uri="{FF2B5EF4-FFF2-40B4-BE49-F238E27FC236}">
              <a16:creationId xmlns:a16="http://schemas.microsoft.com/office/drawing/2014/main" id="{DCED1790-BAD0-E9C4-5198-4B0E5041B3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60F57FB-E38C-B4A0-297C-294A04FA953F}"/>
              </a:ext>
            </a:extLst>
          </p:cNvPr>
          <p:cNvGrpSpPr/>
          <p:nvPr/>
        </p:nvGrpSpPr>
        <p:grpSpPr>
          <a:xfrm>
            <a:off x="901833" y="194944"/>
            <a:ext cx="4358005" cy="512250"/>
            <a:chOff x="5966088" y="918783"/>
            <a:chExt cx="6537007" cy="1350564"/>
          </a:xfrm>
        </p:grpSpPr>
        <p:grpSp>
          <p:nvGrpSpPr>
            <p:cNvPr id="9" name="Group 10">
              <a:extLst>
                <a:ext uri="{FF2B5EF4-FFF2-40B4-BE49-F238E27FC236}">
                  <a16:creationId xmlns:a16="http://schemas.microsoft.com/office/drawing/2014/main" id="{939E93E4-6903-0501-442E-9043CA2E6D3D}"/>
                </a:ext>
              </a:extLst>
            </p:cNvPr>
            <p:cNvGrpSpPr/>
            <p:nvPr/>
          </p:nvGrpSpPr>
          <p:grpSpPr>
            <a:xfrm>
              <a:off x="5966088" y="918783"/>
              <a:ext cx="6537007" cy="1305877"/>
              <a:chOff x="0" y="0"/>
              <a:chExt cx="1721681" cy="343935"/>
            </a:xfrm>
          </p:grpSpPr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A0232D97-16FE-2DE2-E750-F5731DA7DA9E}"/>
                  </a:ext>
                </a:extLst>
              </p:cNvPr>
              <p:cNvSpPr/>
              <p:nvPr/>
            </p:nvSpPr>
            <p:spPr>
              <a:xfrm>
                <a:off x="0" y="0"/>
                <a:ext cx="1721681" cy="343935"/>
              </a:xfrm>
              <a:custGeom>
                <a:avLst/>
                <a:gdLst/>
                <a:ahLst/>
                <a:cxnLst/>
                <a:rect l="l" t="t" r="r" b="b"/>
                <a:pathLst>
                  <a:path w="1721681" h="343935">
                    <a:moveTo>
                      <a:pt x="60400" y="0"/>
                    </a:moveTo>
                    <a:lnTo>
                      <a:pt x="1661281" y="0"/>
                    </a:lnTo>
                    <a:cubicBezTo>
                      <a:pt x="1694639" y="0"/>
                      <a:pt x="1721681" y="27042"/>
                      <a:pt x="1721681" y="60400"/>
                    </a:cubicBezTo>
                    <a:lnTo>
                      <a:pt x="1721681" y="283534"/>
                    </a:lnTo>
                    <a:cubicBezTo>
                      <a:pt x="1721681" y="316893"/>
                      <a:pt x="1694639" y="343935"/>
                      <a:pt x="1661281" y="343935"/>
                    </a:cubicBezTo>
                    <a:lnTo>
                      <a:pt x="60400" y="343935"/>
                    </a:lnTo>
                    <a:cubicBezTo>
                      <a:pt x="27042" y="343935"/>
                      <a:pt x="0" y="316893"/>
                      <a:pt x="0" y="283534"/>
                    </a:cubicBezTo>
                    <a:lnTo>
                      <a:pt x="0" y="60400"/>
                    </a:lnTo>
                    <a:cubicBezTo>
                      <a:pt x="0" y="27042"/>
                      <a:pt x="27042" y="0"/>
                      <a:pt x="60400" y="0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38100" cap="rnd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</a:ln>
            </p:spPr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D3FF6C0-4900-FBE9-034D-7C353D4DBD89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721681" cy="39156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2800">
                  <a:solidFill>
                    <a:srgbClr val="0A0A0A"/>
                  </a:solidFill>
                </a:endParaRPr>
              </a:p>
            </p:txBody>
          </p:sp>
        </p:grpSp>
        <p:sp>
          <p:nvSpPr>
            <p:cNvPr id="10" name="TextBox 13">
              <a:extLst>
                <a:ext uri="{FF2B5EF4-FFF2-40B4-BE49-F238E27FC236}">
                  <a16:creationId xmlns:a16="http://schemas.microsoft.com/office/drawing/2014/main" id="{A70CC26E-E77B-88D2-B51C-2DCBCE62BB75}"/>
                </a:ext>
              </a:extLst>
            </p:cNvPr>
            <p:cNvSpPr txBox="1"/>
            <p:nvPr/>
          </p:nvSpPr>
          <p:spPr>
            <a:xfrm>
              <a:off x="6615171" y="1030514"/>
              <a:ext cx="5233543" cy="123883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944"/>
                </a:lnSpc>
              </a:pPr>
              <a:r>
                <a:rPr lang="en-US" sz="2800" b="1" dirty="0">
                  <a:solidFill>
                    <a:srgbClr val="0A0A0A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KHÁI NIỆM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9744021-C5A0-2378-4AA9-477095EF3FFC}"/>
              </a:ext>
            </a:extLst>
          </p:cNvPr>
          <p:cNvGrpSpPr/>
          <p:nvPr/>
        </p:nvGrpSpPr>
        <p:grpSpPr>
          <a:xfrm>
            <a:off x="523624" y="1012864"/>
            <a:ext cx="11144752" cy="3789658"/>
            <a:chOff x="1244677" y="2956216"/>
            <a:chExt cx="15914105" cy="5684487"/>
          </a:xfrm>
        </p:grpSpPr>
        <p:grpSp>
          <p:nvGrpSpPr>
            <p:cNvPr id="15" name="Group 7">
              <a:extLst>
                <a:ext uri="{FF2B5EF4-FFF2-40B4-BE49-F238E27FC236}">
                  <a16:creationId xmlns:a16="http://schemas.microsoft.com/office/drawing/2014/main" id="{B0151B1C-B4F2-4ADA-35D5-8C510BC675B0}"/>
                </a:ext>
              </a:extLst>
            </p:cNvPr>
            <p:cNvGrpSpPr/>
            <p:nvPr/>
          </p:nvGrpSpPr>
          <p:grpSpPr>
            <a:xfrm>
              <a:off x="1244677" y="2956216"/>
              <a:ext cx="15914105" cy="5372446"/>
              <a:chOff x="-84561" y="-47625"/>
              <a:chExt cx="1655807" cy="1541548"/>
            </a:xfrm>
          </p:grpSpPr>
          <p:sp>
            <p:nvSpPr>
              <p:cNvPr id="19" name="Freeform 8">
                <a:extLst>
                  <a:ext uri="{FF2B5EF4-FFF2-40B4-BE49-F238E27FC236}">
                    <a16:creationId xmlns:a16="http://schemas.microsoft.com/office/drawing/2014/main" id="{1A4BB6E7-C7E2-EE6C-C36C-19BE23414E4E}"/>
                  </a:ext>
                </a:extLst>
              </p:cNvPr>
              <p:cNvSpPr/>
              <p:nvPr/>
            </p:nvSpPr>
            <p:spPr>
              <a:xfrm>
                <a:off x="-84561" y="0"/>
                <a:ext cx="1655807" cy="581172"/>
              </a:xfrm>
              <a:custGeom>
                <a:avLst/>
                <a:gdLst/>
                <a:ahLst/>
                <a:cxnLst/>
                <a:rect l="l" t="t" r="r" b="b"/>
                <a:pathLst>
                  <a:path w="1522242" h="1493923">
                    <a:moveTo>
                      <a:pt x="68314" y="0"/>
                    </a:moveTo>
                    <a:lnTo>
                      <a:pt x="1453928" y="0"/>
                    </a:lnTo>
                    <a:cubicBezTo>
                      <a:pt x="1491657" y="0"/>
                      <a:pt x="1522242" y="30585"/>
                      <a:pt x="1522242" y="68314"/>
                    </a:cubicBezTo>
                    <a:lnTo>
                      <a:pt x="1522242" y="1425610"/>
                    </a:lnTo>
                    <a:cubicBezTo>
                      <a:pt x="1522242" y="1463338"/>
                      <a:pt x="1491657" y="1493923"/>
                      <a:pt x="1453928" y="1493923"/>
                    </a:cubicBezTo>
                    <a:lnTo>
                      <a:pt x="68314" y="1493923"/>
                    </a:lnTo>
                    <a:cubicBezTo>
                      <a:pt x="30585" y="1493923"/>
                      <a:pt x="0" y="1463338"/>
                      <a:pt x="0" y="1425610"/>
                    </a:cubicBezTo>
                    <a:lnTo>
                      <a:pt x="0" y="68314"/>
                    </a:lnTo>
                    <a:cubicBezTo>
                      <a:pt x="0" y="30585"/>
                      <a:pt x="30585" y="0"/>
                      <a:pt x="68314" y="0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38100" cap="rnd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</a:ln>
            </p:spPr>
          </p:sp>
          <p:sp>
            <p:nvSpPr>
              <p:cNvPr id="20" name="TextBox 9">
                <a:extLst>
                  <a:ext uri="{FF2B5EF4-FFF2-40B4-BE49-F238E27FC236}">
                    <a16:creationId xmlns:a16="http://schemas.microsoft.com/office/drawing/2014/main" id="{64075402-8304-0E88-A7C7-432B4516FBB1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522242" cy="1541548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2800">
                  <a:solidFill>
                    <a:srgbClr val="0A0A0A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4">
                  <a:extLst>
                    <a:ext uri="{FF2B5EF4-FFF2-40B4-BE49-F238E27FC236}">
                      <a16:creationId xmlns:a16="http://schemas.microsoft.com/office/drawing/2014/main" id="{EC0BC784-BE33-F4B9-D27F-F58C3A2C81A6}"/>
                    </a:ext>
                  </a:extLst>
                </p:cNvPr>
                <p:cNvSpPr txBox="1"/>
                <p:nvPr/>
              </p:nvSpPr>
              <p:spPr>
                <a:xfrm>
                  <a:off x="1671986" y="3219147"/>
                  <a:ext cx="14909725" cy="2006801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>
                    <a:lnSpc>
                      <a:spcPct val="165000"/>
                    </a:lnSpc>
                    <a:spcBef>
                      <a:spcPts val="400"/>
                    </a:spcBef>
                    <a:spcAft>
                      <a:spcPts val="400"/>
                    </a:spcAft>
                  </a:pPr>
                  <a:r>
                    <a:rPr lang="da-DK" sz="2800" dirty="0">
                      <a:solidFill>
                        <a:srgbClr val="0A0A0A"/>
                      </a:solidFill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Nếu hai vế của phương trình (ẩn </a:t>
                  </a:r>
                  <a14:m>
                    <m:oMath xmlns:m="http://schemas.openxmlformats.org/officeDocument/2006/math">
                      <m:r>
                        <a:rPr lang="da-DK" sz="2800" i="1">
                          <a:solidFill>
                            <a:srgbClr val="0A0A0A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𝑥</m:t>
                      </m:r>
                    </m:oMath>
                  </a14:m>
                  <a:r>
                    <a:rPr lang="da-DK" sz="2800" dirty="0">
                      <a:solidFill>
                        <a:srgbClr val="0A0A0A"/>
                      </a:solidFill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) nhận cùng một giá trị khi </a:t>
                  </a:r>
                  <a14:m>
                    <m:oMath xmlns:m="http://schemas.openxmlformats.org/officeDocument/2006/math">
                      <m:r>
                        <a:rPr lang="da-DK" sz="2800" i="1">
                          <a:solidFill>
                            <a:srgbClr val="0A0A0A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da-DK" sz="2800" i="1">
                          <a:solidFill>
                            <a:srgbClr val="0A0A0A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da-DK" sz="2800" i="1">
                          <a:solidFill>
                            <a:srgbClr val="0A0A0A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𝑎</m:t>
                      </m:r>
                    </m:oMath>
                  </a14:m>
                  <a:r>
                    <a:rPr lang="da-DK" sz="2800" dirty="0">
                      <a:solidFill>
                        <a:srgbClr val="0A0A0A"/>
                      </a:solidFill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thì số </a:t>
                  </a:r>
                  <a14:m>
                    <m:oMath xmlns:m="http://schemas.openxmlformats.org/officeDocument/2006/math">
                      <m:r>
                        <a:rPr lang="da-DK" sz="2800" i="1">
                          <a:solidFill>
                            <a:srgbClr val="0A0A0A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𝑎</m:t>
                      </m:r>
                    </m:oMath>
                  </a14:m>
                  <a:r>
                    <a:rPr lang="da-DK" sz="2800" dirty="0">
                      <a:solidFill>
                        <a:srgbClr val="0A0A0A"/>
                      </a:solidFill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gọi là một nghiệm của phương trình đó.</a:t>
                  </a:r>
                  <a:endParaRPr lang="en-US" sz="2800" dirty="0">
                    <a:solidFill>
                      <a:srgbClr val="0A0A0A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6" name="TextBox 14">
                  <a:extLst>
                    <a:ext uri="{FF2B5EF4-FFF2-40B4-BE49-F238E27FC236}">
                      <a16:creationId xmlns:a16="http://schemas.microsoft.com/office/drawing/2014/main" id="{EC0BC784-BE33-F4B9-D27F-F58C3A2C81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1986" y="3219147"/>
                  <a:ext cx="14909725" cy="2006801"/>
                </a:xfrm>
                <a:prstGeom prst="rect">
                  <a:avLst/>
                </a:prstGeom>
                <a:blipFill>
                  <a:blip r:embed="rId3"/>
                  <a:stretch>
                    <a:fillRect l="-2102" r="-2043" b="-155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Freeform 25">
              <a:extLst>
                <a:ext uri="{FF2B5EF4-FFF2-40B4-BE49-F238E27FC236}">
                  <a16:creationId xmlns:a16="http://schemas.microsoft.com/office/drawing/2014/main" id="{3B3AF3BA-22F5-3EB5-DBB7-B73B41A71138}"/>
                </a:ext>
              </a:extLst>
            </p:cNvPr>
            <p:cNvSpPr/>
            <p:nvPr/>
          </p:nvSpPr>
          <p:spPr>
            <a:xfrm rot="-1333878">
              <a:off x="15864613" y="7575139"/>
              <a:ext cx="929705" cy="1065564"/>
            </a:xfrm>
            <a:custGeom>
              <a:avLst/>
              <a:gdLst/>
              <a:ahLst/>
              <a:cxnLst/>
              <a:rect l="l" t="t" r="r" b="b"/>
              <a:pathLst>
                <a:path w="929705" h="1065564">
                  <a:moveTo>
                    <a:pt x="0" y="0"/>
                  </a:moveTo>
                  <a:lnTo>
                    <a:pt x="929704" y="0"/>
                  </a:lnTo>
                  <a:lnTo>
                    <a:pt x="929704" y="1065564"/>
                  </a:lnTo>
                  <a:lnTo>
                    <a:pt x="0" y="10655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26">
              <a:extLst>
                <a:ext uri="{FF2B5EF4-FFF2-40B4-BE49-F238E27FC236}">
                  <a16:creationId xmlns:a16="http://schemas.microsoft.com/office/drawing/2014/main" id="{090FD6F5-7D6B-C70C-FC47-E30B2BE2BC12}"/>
                </a:ext>
              </a:extLst>
            </p:cNvPr>
            <p:cNvSpPr/>
            <p:nvPr/>
          </p:nvSpPr>
          <p:spPr>
            <a:xfrm rot="-1333878">
              <a:off x="14213578" y="7675132"/>
              <a:ext cx="702822" cy="805526"/>
            </a:xfrm>
            <a:custGeom>
              <a:avLst/>
              <a:gdLst/>
              <a:ahLst/>
              <a:cxnLst/>
              <a:rect l="l" t="t" r="r" b="b"/>
              <a:pathLst>
                <a:path w="702822" h="805526">
                  <a:moveTo>
                    <a:pt x="0" y="0"/>
                  </a:moveTo>
                  <a:lnTo>
                    <a:pt x="702821" y="0"/>
                  </a:lnTo>
                  <a:lnTo>
                    <a:pt x="702821" y="805527"/>
                  </a:lnTo>
                  <a:lnTo>
                    <a:pt x="0" y="8055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194CE5A-45DD-2F6C-978B-B882BDF913D0}"/>
              </a:ext>
            </a:extLst>
          </p:cNvPr>
          <p:cNvSpPr/>
          <p:nvPr/>
        </p:nvSpPr>
        <p:spPr>
          <a:xfrm>
            <a:off x="668675" y="2804463"/>
            <a:ext cx="11201948" cy="1964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rgbClr val="0A0A0A"/>
                </a:solidFill>
                <a:latin typeface="UTM Avo" panose="02040603050506020204" pitchFamily="18" charset="0"/>
                <a:ea typeface="Dotum" panose="020B0600000101010101" pitchFamily="34" charset="-127"/>
                <a:cs typeface="Arial" panose="020B0604020202020204" pitchFamily="34" charset="0"/>
              </a:rPr>
              <a:t>Chú ý: </a:t>
            </a:r>
          </a:p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rgbClr val="0A0A0A"/>
                </a:solidFill>
                <a:latin typeface="UTM Avo" panose="02040603050506020204" pitchFamily="18" charset="0"/>
                <a:ea typeface="Dotum" panose="020B0600000101010101" pitchFamily="34" charset="-127"/>
                <a:cs typeface="Arial" panose="020B0604020202020204" pitchFamily="34" charset="0"/>
              </a:rPr>
              <a:t>Khi bài toán yêu cầu giải một phương trình, ta phải tìm tất cả các nghiệm của phương trình đó.</a:t>
            </a:r>
          </a:p>
        </p:txBody>
      </p:sp>
    </p:spTree>
    <p:extLst>
      <p:ext uri="{BB962C8B-B14F-4D97-AF65-F5344CB8AC3E}">
        <p14:creationId xmlns:p14="http://schemas.microsoft.com/office/powerpoint/2010/main" val="11762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02D253-A75C-FE73-395B-51EC0AC1CD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1857;p47">
            <a:extLst>
              <a:ext uri="{FF2B5EF4-FFF2-40B4-BE49-F238E27FC236}">
                <a16:creationId xmlns:a16="http://schemas.microsoft.com/office/drawing/2014/main" id="{AEF66C85-0881-4482-A73B-DA90C5837800}"/>
              </a:ext>
            </a:extLst>
          </p:cNvPr>
          <p:cNvSpPr txBox="1">
            <a:spLocks/>
          </p:cNvSpPr>
          <p:nvPr/>
        </p:nvSpPr>
        <p:spPr>
          <a:xfrm>
            <a:off x="672177" y="17535"/>
            <a:ext cx="11148556" cy="836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veat Brush"/>
              <a:buNone/>
              <a:defRPr sz="5000" b="1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veat Brush"/>
              <a:buNone/>
              <a:defRPr sz="36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veat Brush"/>
              <a:buNone/>
              <a:defRPr sz="36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veat Brush"/>
              <a:buNone/>
              <a:defRPr sz="36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veat Brush"/>
              <a:buNone/>
              <a:defRPr sz="36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veat Brush"/>
              <a:buNone/>
              <a:defRPr sz="36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veat Brush"/>
              <a:buNone/>
              <a:defRPr sz="36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veat Brush"/>
              <a:buNone/>
              <a:defRPr sz="36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veat Brush"/>
              <a:buNone/>
              <a:defRPr sz="36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vi-VN" sz="4800" kern="0" dirty="0">
                <a:solidFill>
                  <a:schemeClr val="accent2"/>
                </a:solidFill>
                <a:latin typeface="UTM Avo" panose="02040603050506020204" pitchFamily="18" charset="0"/>
              </a:rPr>
              <a:t>II. PHƯƠNG TRÌNH</a:t>
            </a:r>
            <a:r>
              <a:rPr lang="en-US" sz="4800" kern="0" dirty="0">
                <a:solidFill>
                  <a:schemeClr val="accent2"/>
                </a:solidFill>
                <a:latin typeface="UTM Avo" panose="02040603050506020204" pitchFamily="18" charset="0"/>
              </a:rPr>
              <a:t> BẬC NHẤT MỘT ẨN</a:t>
            </a:r>
            <a:r>
              <a:rPr lang="vi-VN" sz="4800" kern="0" dirty="0">
                <a:solidFill>
                  <a:schemeClr val="accent2"/>
                </a:solidFill>
                <a:latin typeface="UTM Avo" panose="02040603050506020204" pitchFamily="18" charset="0"/>
              </a:rPr>
              <a:t>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BC4A504-9B19-F37E-58A2-0F37F88FB2DE}"/>
              </a:ext>
            </a:extLst>
          </p:cNvPr>
          <p:cNvGrpSpPr/>
          <p:nvPr/>
        </p:nvGrpSpPr>
        <p:grpSpPr>
          <a:xfrm>
            <a:off x="369054" y="4091750"/>
            <a:ext cx="1758551" cy="2191495"/>
            <a:chOff x="113022" y="4548950"/>
            <a:chExt cx="1758551" cy="2191495"/>
          </a:xfrm>
        </p:grpSpPr>
        <p:pic>
          <p:nvPicPr>
            <p:cNvPr id="2" name="Picture 8">
              <a:extLst>
                <a:ext uri="{FF2B5EF4-FFF2-40B4-BE49-F238E27FC236}">
                  <a16:creationId xmlns:a16="http://schemas.microsoft.com/office/drawing/2014/main" id="{5DEAF095-B815-663D-E8E8-2366B189EE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17456477" flipH="1">
              <a:off x="620735" y="5489607"/>
              <a:ext cx="1454463" cy="1047213"/>
            </a:xfrm>
            <a:prstGeom prst="rect">
              <a:avLst/>
            </a:prstGeom>
          </p:spPr>
        </p:pic>
        <p:pic>
          <p:nvPicPr>
            <p:cNvPr id="4" name="Picture 6">
              <a:extLst>
                <a:ext uri="{FF2B5EF4-FFF2-40B4-BE49-F238E27FC236}">
                  <a16:creationId xmlns:a16="http://schemas.microsoft.com/office/drawing/2014/main" id="{FE79A128-0B1F-DDE8-14A9-989696D559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20577561">
              <a:off x="402835" y="5454033"/>
              <a:ext cx="1179922" cy="1252813"/>
            </a:xfrm>
            <a:prstGeom prst="rect">
              <a:avLst/>
            </a:prstGeom>
          </p:spPr>
        </p:pic>
        <p:pic>
          <p:nvPicPr>
            <p:cNvPr id="7" name="Picture 7">
              <a:extLst>
                <a:ext uri="{FF2B5EF4-FFF2-40B4-BE49-F238E27FC236}">
                  <a16:creationId xmlns:a16="http://schemas.microsoft.com/office/drawing/2014/main" id="{2A776398-3378-DA3C-C5C7-F7AA4C9B13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13022" y="5560243"/>
              <a:ext cx="1203763" cy="829502"/>
            </a:xfrm>
            <a:prstGeom prst="rect">
              <a:avLst/>
            </a:prstGeom>
          </p:spPr>
        </p:pic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0A3CD947-3103-1F8D-F8C1-371FCD9E325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19477480">
              <a:off x="619075" y="4548950"/>
              <a:ext cx="1040695" cy="2119935"/>
            </a:xfrm>
            <a:prstGeom prst="rect">
              <a:avLst/>
            </a:prstGeom>
          </p:spPr>
        </p:pic>
      </p:grpSp>
      <p:pic>
        <p:nvPicPr>
          <p:cNvPr id="12" name="Picture 4">
            <a:extLst>
              <a:ext uri="{FF2B5EF4-FFF2-40B4-BE49-F238E27FC236}">
                <a16:creationId xmlns:a16="http://schemas.microsoft.com/office/drawing/2014/main" id="{26E484C4-93DE-5801-4CEA-A2018EBE2EF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455048" y="3546194"/>
            <a:ext cx="1285848" cy="29966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698A02-44D2-87A7-D914-65937ACAD05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75191" y="5254625"/>
            <a:ext cx="4282190" cy="106529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3E4E995-C40C-9460-6B3E-FFA599291C44}"/>
              </a:ext>
            </a:extLst>
          </p:cNvPr>
          <p:cNvSpPr/>
          <p:nvPr/>
        </p:nvSpPr>
        <p:spPr>
          <a:xfrm>
            <a:off x="496389" y="1015530"/>
            <a:ext cx="2289409" cy="7478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60000"/>
              </a:lnSpc>
            </a:pPr>
            <a:r>
              <a:rPr lang="en-US" sz="3000" b="1" dirty="0">
                <a:solidFill>
                  <a:srgbClr val="0A0A0A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1. </a:t>
            </a:r>
            <a:r>
              <a:rPr lang="en-US" sz="3000" b="1" dirty="0" err="1">
                <a:solidFill>
                  <a:srgbClr val="0A0A0A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Định</a:t>
            </a:r>
            <a:r>
              <a:rPr lang="en-US" sz="3000" b="1" dirty="0">
                <a:solidFill>
                  <a:srgbClr val="0A0A0A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A0A0A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nghĩa</a:t>
            </a:r>
            <a:endParaRPr lang="en-US" sz="3000" b="1" dirty="0">
              <a:solidFill>
                <a:srgbClr val="0A0A0A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2BE2DA8-EECB-9FA3-90F0-3428FC92E448}"/>
                  </a:ext>
                </a:extLst>
              </p:cNvPr>
              <p:cNvSpPr/>
              <p:nvPr/>
            </p:nvSpPr>
            <p:spPr>
              <a:xfrm>
                <a:off x="2098504" y="1844842"/>
                <a:ext cx="9999516" cy="1405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1600"/>
                  </a:spcAft>
                  <a:buClr>
                    <a:srgbClr val="000000"/>
                  </a:buClr>
                  <a:defRPr/>
                </a:pPr>
                <a:r>
                  <a:rPr lang="vi-VN" sz="3000" dirty="0">
                    <a:solidFill>
                      <a:srgbClr val="0A0A0A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Quan sát phương trình (ẩn </a:t>
                </a:r>
                <a14:m>
                  <m:oMath xmlns:m="http://schemas.openxmlformats.org/officeDocument/2006/math">
                    <m:r>
                      <a:rPr lang="vi-VN" sz="3000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vi-VN" sz="3000" dirty="0">
                    <a:solidFill>
                      <a:srgbClr val="0A0A0A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):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3000" i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4</m:t>
                    </m:r>
                    <m:r>
                      <a:rPr lang="vi-VN" sz="3000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𝑥</m:t>
                    </m:r>
                    <m:r>
                      <a:rPr lang="vi-VN" sz="3000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 + </m:t>
                    </m:r>
                    <m:r>
                      <m:rPr>
                        <m:nor/>
                      </m:rPr>
                      <a:rPr lang="vi-VN" sz="3000" i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12</m:t>
                    </m:r>
                    <m:r>
                      <a:rPr lang="vi-VN" sz="3000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 = </m:t>
                    </m:r>
                    <m:r>
                      <m:rPr>
                        <m:nor/>
                      </m:rPr>
                      <a:rPr lang="vi-VN" sz="3000" i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vi-VN" sz="3000" dirty="0">
                    <a:solidFill>
                      <a:srgbClr val="0A0A0A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, n</a:t>
                </a:r>
                <a:r>
                  <a:rPr lang="en-US" sz="3000" dirty="0">
                    <a:solidFill>
                      <a:srgbClr val="0A0A0A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ê</a:t>
                </a:r>
                <a:r>
                  <a:rPr lang="vi-VN" sz="3000" dirty="0">
                    <a:solidFill>
                      <a:srgbClr val="0A0A0A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u nhận xét về bậc của đa thức ở vế trái của phương trình đó.</a:t>
                </a:r>
                <a:endParaRPr lang="en-US" sz="3000" dirty="0">
                  <a:solidFill>
                    <a:srgbClr val="0A0A0A"/>
                  </a:solidFill>
                  <a:latin typeface="UTM Avo" panose="02040603050506020204" pitchFamily="18" charset="0"/>
                  <a:ea typeface="Dotum" panose="020B0600000101010101" pitchFamily="34" charset="-127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2BE2DA8-EECB-9FA3-90F0-3428FC92E4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8504" y="1844842"/>
                <a:ext cx="9999516" cy="1405769"/>
              </a:xfrm>
              <a:prstGeom prst="rect">
                <a:avLst/>
              </a:prstGeom>
              <a:blipFill>
                <a:blip r:embed="rId13"/>
                <a:stretch>
                  <a:fillRect l="-1402" r="-1402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Hình chữ nhật: Góc Tròn 16">
            <a:extLst>
              <a:ext uri="{FF2B5EF4-FFF2-40B4-BE49-F238E27FC236}">
                <a16:creationId xmlns:a16="http://schemas.microsoft.com/office/drawing/2014/main" id="{9D70E6DD-749F-A4FD-9158-8E2E09EC7B44}"/>
              </a:ext>
            </a:extLst>
          </p:cNvPr>
          <p:cNvSpPr/>
          <p:nvPr/>
        </p:nvSpPr>
        <p:spPr>
          <a:xfrm>
            <a:off x="340012" y="1970603"/>
            <a:ext cx="1301081" cy="420592"/>
          </a:xfrm>
          <a:prstGeom prst="roundRect">
            <a:avLst/>
          </a:prstGeom>
          <a:solidFill>
            <a:srgbClr val="E46C0A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HĐ3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E368FE-8772-06F6-31C6-26F2865E97EF}"/>
              </a:ext>
            </a:extLst>
          </p:cNvPr>
          <p:cNvSpPr/>
          <p:nvPr/>
        </p:nvSpPr>
        <p:spPr>
          <a:xfrm>
            <a:off x="5271735" y="3734603"/>
            <a:ext cx="80823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Arial"/>
              <a:buNone/>
              <a:defRPr/>
            </a:pPr>
            <a:r>
              <a:rPr lang="en-US" sz="3000" b="1" dirty="0" err="1">
                <a:solidFill>
                  <a:srgbClr val="0A0A0A"/>
                </a:solidFill>
                <a:latin typeface="UTM Avo" panose="02040603050506020204" pitchFamily="18" charset="0"/>
                <a:cs typeface="Arial"/>
                <a:sym typeface="Arial"/>
              </a:rPr>
              <a:t>Giải</a:t>
            </a:r>
            <a:endParaRPr lang="en-US" sz="3000" b="1" dirty="0">
              <a:solidFill>
                <a:srgbClr val="0A0A0A"/>
              </a:solidFill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A34F3C6-01AD-15F0-648B-08BD678053C6}"/>
                  </a:ext>
                </a:extLst>
              </p:cNvPr>
              <p:cNvSpPr/>
              <p:nvPr/>
            </p:nvSpPr>
            <p:spPr>
              <a:xfrm>
                <a:off x="2395103" y="4354009"/>
                <a:ext cx="6846871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000" dirty="0">
                    <a:solidFill>
                      <a:srgbClr val="0A0A0A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Bậc của </a:t>
                </a:r>
                <a:r>
                  <a:rPr lang="en-US" sz="3000" dirty="0" err="1">
                    <a:solidFill>
                      <a:srgbClr val="0A0A0A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đa</a:t>
                </a:r>
                <a:r>
                  <a:rPr lang="en-US" sz="3000" dirty="0">
                    <a:solidFill>
                      <a:srgbClr val="0A0A0A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0A0A0A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3000" dirty="0">
                    <a:solidFill>
                      <a:srgbClr val="0A0A0A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30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000" i="1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rgbClr val="0A0A0A"/>
                        </a:solidFill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12</m:t>
                    </m:r>
                  </m:oMath>
                </a14:m>
                <a:r>
                  <a:rPr lang="en-US" sz="3000" dirty="0">
                    <a:solidFill>
                      <a:srgbClr val="0A0A0A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0A0A0A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là</a:t>
                </a:r>
                <a:r>
                  <a:rPr lang="en-US" sz="3000" dirty="0">
                    <a:solidFill>
                      <a:srgbClr val="0A0A0A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0A0A0A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bậc</a:t>
                </a:r>
                <a:r>
                  <a:rPr lang="en-US" sz="3000" dirty="0">
                    <a:solidFill>
                      <a:srgbClr val="0A0A0A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1.</a:t>
                </a:r>
                <a:endParaRPr lang="en-US" sz="3000" dirty="0">
                  <a:solidFill>
                    <a:srgbClr val="0A0A0A"/>
                  </a:solidFill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A34F3C6-01AD-15F0-648B-08BD678053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5103" y="4354009"/>
                <a:ext cx="6846871" cy="553998"/>
              </a:xfrm>
              <a:prstGeom prst="rect">
                <a:avLst/>
              </a:prstGeom>
              <a:blipFill>
                <a:blip r:embed="rId14"/>
                <a:stretch>
                  <a:fillRect t="-13187" b="-34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A11CD150-EF96-B840-A89F-855B521B7AD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285976" y="4619626"/>
            <a:ext cx="1643481" cy="189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04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9" grpId="0" animBg="1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inear Algebra - Mathematics - 12th Grade by Slidesgo">
  <a:themeElements>
    <a:clrScheme name="Simple Light">
      <a:dk1>
        <a:srgbClr val="303C50"/>
      </a:dk1>
      <a:lt1>
        <a:srgbClr val="FCF8E3"/>
      </a:lt1>
      <a:dk2>
        <a:srgbClr val="556A8E"/>
      </a:dk2>
      <a:lt2>
        <a:srgbClr val="BBC3D2"/>
      </a:lt2>
      <a:accent1>
        <a:srgbClr val="F4A4BE"/>
      </a:accent1>
      <a:accent2>
        <a:srgbClr val="EECCD6"/>
      </a:accent2>
      <a:accent3>
        <a:srgbClr val="FFE471"/>
      </a:accent3>
      <a:accent4>
        <a:srgbClr val="FFF3C0"/>
      </a:accent4>
      <a:accent5>
        <a:srgbClr val="FFFFFF"/>
      </a:accent5>
      <a:accent6>
        <a:srgbClr val="FFFFFF"/>
      </a:accent6>
      <a:hlink>
        <a:srgbClr val="303C5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1691</Words>
  <Application>Microsoft Office PowerPoint</Application>
  <PresentationFormat>Widescreen</PresentationFormat>
  <Paragraphs>155</Paragraphs>
  <Slides>24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43" baseType="lpstr">
      <vt:lpstr>Actor</vt:lpstr>
      <vt:lpstr>Arial</vt:lpstr>
      <vt:lpstr>Calibri</vt:lpstr>
      <vt:lpstr>Calibri Light</vt:lpstr>
      <vt:lpstr>Cambria Math</vt:lpstr>
      <vt:lpstr>Dotum</vt:lpstr>
      <vt:lpstr>Fira Sans</vt:lpstr>
      <vt:lpstr>More Sugar Bold</vt:lpstr>
      <vt:lpstr>Nunito Light</vt:lpstr>
      <vt:lpstr>Open Sans</vt:lpstr>
      <vt:lpstr>Roboto Condensed Light</vt:lpstr>
      <vt:lpstr>Times New Roman</vt:lpstr>
      <vt:lpstr>UTM Avo</vt:lpstr>
      <vt:lpstr>Vazirmatn</vt:lpstr>
      <vt:lpstr>Vazirmatn SemiBold</vt:lpstr>
      <vt:lpstr>Office Theme</vt:lpstr>
      <vt:lpstr>Linear Algebra - Mathematics - 12th Grade by Slidesgo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NHÓM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REDMI</dc:creator>
  <cp:lastModifiedBy>Dell I5</cp:lastModifiedBy>
  <cp:revision>11</cp:revision>
  <dcterms:created xsi:type="dcterms:W3CDTF">2025-03-13T12:58:08Z</dcterms:created>
  <dcterms:modified xsi:type="dcterms:W3CDTF">2025-03-16T14:08:46Z</dcterms:modified>
</cp:coreProperties>
</file>